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vnd.openxmlformats-officedocument.spreadsheetml.sheet" Extension="xlsx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drawingml.chart+xml" PartName="/ppt/charts/chart1.xml"/>
  <Override ContentType="application/vnd.openxmlformats-officedocument.drawingml.chart+xml" PartName="/ppt/charts/chart2.xml"/>
  <Override ContentType="application/vnd.openxmlformats-officedocument.drawingml.chart+xml" PartName="/ppt/charts/chart3.xml"/>
  <Override ContentType="application/vnd.openxmlformats-officedocument.drawingml.chart+xml" PartName="/ppt/charts/chart4.xml"/>
  <Override ContentType="application/vnd.openxmlformats-officedocument.drawingml.chart+xml" PartName="/ppt/charts/chart5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40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slide+xml" PartName="/ppt/slides/slide39.xml"/>
  <Override ContentType="application/vnd.openxmlformats-officedocument.presentationml.slide+xml" PartName="/ppt/slides/slide40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Override+xml" PartName="/ppt/theme/themeOverride1.xml"/>
  <Override ContentType="application/vnd.openxmlformats-officedocument.themeOverride+xml" PartName="/ppt/theme/themeOverride2.xml"/>
  <Override ContentType="application/vnd.openxmlformats-officedocument.themeOverride+xml" PartName="/ppt/theme/themeOverride3.xml"/>
  <Override ContentType="application/vnd.openxmlformats-officedocument.themeOverride+xml" PartName="/ppt/theme/themeOverride4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  <p:sldMasterId id="2147483660" r:id="rId2"/>
  </p:sldMasterIdLst>
  <p:notesMasterIdLst>
    <p:notesMasterId r:id="rId3"/>
  </p:notesMasterIdLst>
  <p:sldIdLst>
    <p:sldId id="256" r:id="rId4"/>
    <p:sldId id="260" r:id="rId5"/>
    <p:sldId id="258" r:id="rId6"/>
    <p:sldId id="263" r:id="rId7"/>
    <p:sldId id="264" r:id="rId8"/>
    <p:sldId id="265" r:id="rId9"/>
    <p:sldId id="266" r:id="rId10"/>
    <p:sldId id="267" r:id="rId11"/>
    <p:sldId id="269" r:id="rId12"/>
    <p:sldId id="270" r:id="rId13"/>
    <p:sldId id="271" r:id="rId14"/>
    <p:sldId id="268" r:id="rId15"/>
    <p:sldId id="272" r:id="rId16"/>
    <p:sldId id="273" r:id="rId17"/>
    <p:sldId id="274" r:id="rId18"/>
    <p:sldId id="275" r:id="rId19"/>
    <p:sldId id="276" r:id="rId20"/>
    <p:sldId id="277" r:id="rId21"/>
    <p:sldId id="279" r:id="rId22"/>
    <p:sldId id="280" r:id="rId23"/>
    <p:sldId id="278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7" r:id="rId40"/>
    <p:sldId id="298" r:id="rId41"/>
    <p:sldId id="296" r:id="rId42"/>
    <p:sldId id="299" r:id="rId43"/>
  </p:sldIdLst>
  <p:sldSz cx="12195175" cy="6858000"/>
  <p:notesSz cx="6858000" cy="9144000"/>
  <p:custDataLst>
    <p:tags r:id="rId4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06">
          <p15:clr>
            <a:srgbClr val="A4A3A4"/>
          </p15:clr>
        </p15:guide>
        <p15:guide id="2" pos="2480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howGuides="1">
      <p:cViewPr varScale="1">
        <p:scale>
          <a:sx n="113" d="100"/>
          <a:sy n="113" d="100"/>
        </p:scale>
        <p:origin x="474" y="96"/>
      </p:cViewPr>
      <p:guideLst>
        <p:guide orient="horz" pos="1706"/>
        <p:guide pos="24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slides/slide19.xml" Type="http://schemas.openxmlformats.org/officeDocument/2006/relationships/slide"/><Relationship Id="rId23" Target="slides/slide20.xml" Type="http://schemas.openxmlformats.org/officeDocument/2006/relationships/slide"/><Relationship Id="rId24" Target="slides/slide21.xml" Type="http://schemas.openxmlformats.org/officeDocument/2006/relationships/slide"/><Relationship Id="rId25" Target="slides/slide22.xml" Type="http://schemas.openxmlformats.org/officeDocument/2006/relationships/slide"/><Relationship Id="rId26" Target="slides/slide23.xml" Type="http://schemas.openxmlformats.org/officeDocument/2006/relationships/slide"/><Relationship Id="rId27" Target="slides/slide24.xml" Type="http://schemas.openxmlformats.org/officeDocument/2006/relationships/slide"/><Relationship Id="rId28" Target="slides/slide25.xml" Type="http://schemas.openxmlformats.org/officeDocument/2006/relationships/slide"/><Relationship Id="rId29" Target="slides/slide26.xml" Type="http://schemas.openxmlformats.org/officeDocument/2006/relationships/slide"/><Relationship Id="rId3" Target="notesMasters/notesMaster1.xml" Type="http://schemas.openxmlformats.org/officeDocument/2006/relationships/notesMaster"/><Relationship Id="rId30" Target="slides/slide27.xml" Type="http://schemas.openxmlformats.org/officeDocument/2006/relationships/slide"/><Relationship Id="rId31" Target="slides/slide28.xml" Type="http://schemas.openxmlformats.org/officeDocument/2006/relationships/slide"/><Relationship Id="rId32" Target="slides/slide29.xml" Type="http://schemas.openxmlformats.org/officeDocument/2006/relationships/slide"/><Relationship Id="rId33" Target="slides/slide30.xml" Type="http://schemas.openxmlformats.org/officeDocument/2006/relationships/slide"/><Relationship Id="rId34" Target="slides/slide31.xml" Type="http://schemas.openxmlformats.org/officeDocument/2006/relationships/slide"/><Relationship Id="rId35" Target="slides/slide32.xml" Type="http://schemas.openxmlformats.org/officeDocument/2006/relationships/slide"/><Relationship Id="rId36" Target="slides/slide33.xml" Type="http://schemas.openxmlformats.org/officeDocument/2006/relationships/slide"/><Relationship Id="rId37" Target="slides/slide34.xml" Type="http://schemas.openxmlformats.org/officeDocument/2006/relationships/slide"/><Relationship Id="rId38" Target="slides/slide35.xml" Type="http://schemas.openxmlformats.org/officeDocument/2006/relationships/slide"/><Relationship Id="rId39" Target="slides/slide36.xml" Type="http://schemas.openxmlformats.org/officeDocument/2006/relationships/slide"/><Relationship Id="rId4" Target="slides/slide1.xml" Type="http://schemas.openxmlformats.org/officeDocument/2006/relationships/slide"/><Relationship Id="rId40" Target="slides/slide37.xml" Type="http://schemas.openxmlformats.org/officeDocument/2006/relationships/slide"/><Relationship Id="rId41" Target="slides/slide38.xml" Type="http://schemas.openxmlformats.org/officeDocument/2006/relationships/slide"/><Relationship Id="rId42" Target="slides/slide39.xml" Type="http://schemas.openxmlformats.org/officeDocument/2006/relationships/slide"/><Relationship Id="rId43" Target="slides/slide40.xml" Type="http://schemas.openxmlformats.org/officeDocument/2006/relationships/slide"/><Relationship Id="rId44" Target="tags/tag1.xml" Type="http://schemas.openxmlformats.org/officeDocument/2006/relationships/tags"/><Relationship Id="rId45" Target="presProps.xml" Type="http://schemas.openxmlformats.org/officeDocument/2006/relationships/presProps"/><Relationship Id="rId46" Target="viewProps.xml" Type="http://schemas.openxmlformats.org/officeDocument/2006/relationships/viewProps"/><Relationship Id="rId47" Target="theme/theme1.xml" Type="http://schemas.openxmlformats.org/officeDocument/2006/relationships/theme"/><Relationship Id="rId48" Target="tableStyles.xml" Type="http://schemas.openxmlformats.org/officeDocument/2006/relationships/tableStyles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charts/_rels/chart1.xml.rels><?xml version="1.0" encoding="UTF-8" standalone="yes"?><Relationships xmlns="http://schemas.openxmlformats.org/package/2006/relationships"><Relationship Id="rId1" Target="../embeddings/Microsoft_Excel_Worksheet1.xlsx" Type="http://schemas.openxmlformats.org/officeDocument/2006/relationships/package"/><Relationship Id="rId2" Target="../theme/themeOverride1.xml" Type="http://schemas.openxmlformats.org/officeDocument/2006/relationships/themeOverride"/></Relationships>
</file>

<file path=ppt/charts/_rels/chart2.xml.rels><?xml version="1.0" encoding="UTF-8" standalone="yes"?><Relationships xmlns="http://schemas.openxmlformats.org/package/2006/relationships"><Relationship Id="rId1" Target="../embeddings/Microsoft_Excel_Worksheet2.xlsx" Type="http://schemas.openxmlformats.org/officeDocument/2006/relationships/package"/><Relationship Id="rId2" Target="../theme/themeOverride2.xml" Type="http://schemas.openxmlformats.org/officeDocument/2006/relationships/themeOverride"/></Relationships>
</file>

<file path=ppt/charts/_rels/chart3.xml.rels><?xml version="1.0" encoding="UTF-8" standalone="yes"?><Relationships xmlns="http://schemas.openxmlformats.org/package/2006/relationships"><Relationship Id="rId1" Target="../embeddings/Microsoft_Excel_Worksheet3.xlsx" Type="http://schemas.openxmlformats.org/officeDocument/2006/relationships/package"/><Relationship Id="rId2" Target="../theme/themeOverride3.xml" Type="http://schemas.openxmlformats.org/officeDocument/2006/relationships/themeOverride"/></Relationships>
</file>

<file path=ppt/charts/_rels/chart4.xml.rels><?xml version="1.0" encoding="UTF-8" standalone="yes"?><Relationships xmlns="http://schemas.openxmlformats.org/package/2006/relationships"><Relationship Id="rId1" Target="../embeddings/Microsoft_Excel_Worksheet4.xlsx" Type="http://schemas.openxmlformats.org/officeDocument/2006/relationships/package"/><Relationship Id="rId2" Target="../theme/themeOverride4.xml" Type="http://schemas.openxmlformats.org/officeDocument/2006/relationships/themeOverride"/></Relationships>
</file>

<file path=ppt/charts/_rels/chart5.xml.rels><?xml version="1.0" encoding="UTF-8" standalone="yes"?><Relationships xmlns="http://schemas.openxmlformats.org/package/2006/relationships"><Relationship Id="rId1" Target="../embeddings/Microsoft_Excel_Worksheet5.xlsx" Type="http://schemas.openxmlformats.org/officeDocument/2006/relationships/package"/></Relationships>
</file>

<file path=ppt/charts/chart1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>
              <a:noFill/>
            </a:ln>
          </c:spPr>
          <c:dPt>
            <c:idx val="0"/>
            <c:invertIfNegative val="1"/>
            <c:spPr>
              <a:solidFill>
                <a:srgbClr val="D8D8D8"/>
              </a:solidFill>
              <a:ln w="19050">
                <a:noFill/>
              </a:ln>
              <a:effectLst>
                <a:innerShdw blurRad="101600" dist="50800" dir="13500000">
                  <a:prstClr val="black">
                    <a:alpha val="40000"/>
                  </a:prstClr>
                </a:innerShdw>
              </a:effectLst>
            </c:spPr>
          </c:dPt>
          <c:dPt>
            <c:idx val="1"/>
            <c:invertIfNegative val="1"/>
            <c:spPr>
              <a:solidFill>
                <a:srgbClr val="C00000"/>
              </a:solidFill>
              <a:ln w="19050">
                <a:noFill/>
              </a:ln>
              <a:effectLst>
                <a:innerShdw blurRad="101600" dist="50800" dir="13500000">
                  <a:prstClr val="black">
                    <a:alpha val="40000"/>
                  </a:prstClr>
                </a:innerShdw>
              </a:effectLst>
            </c:spPr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75</c:v>
                </c:pt>
                <c:pt idx="1">
                  <c:v>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>
      <a:innerShdw blurRad="114300">
        <a:prstClr val="black"/>
      </a:innerShdw>
    </a:effectLst>
  </c:spPr>
  <c:txPr>
    <a:bodyPr/>
    <a:p>
      <a:pPr>
        <a:defRPr lang="zh-CN" smtId="4294967295"/>
      </a:pPr>
      <a:endParaRPr lang="zh-CN" smtId="4294967295"/>
    </a:p>
  </c:txPr>
  <c:externalData r:id="rId1">
    <c:autoUpdate val="0"/>
  </c:externalData>
</c:chartSpace>
</file>

<file path=ppt/charts/chart2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>
              <a:noFill/>
            </a:ln>
          </c:spPr>
          <c:dPt>
            <c:idx val="0"/>
            <c:invertIfNegative val="1"/>
            <c:spPr>
              <a:solidFill>
                <a:srgbClr val="D8D8D8"/>
              </a:solidFill>
              <a:ln w="19050">
                <a:noFill/>
              </a:ln>
              <a:effectLst>
                <a:innerShdw blurRad="101600" dist="50800" dir="13500000">
                  <a:prstClr val="black">
                    <a:alpha val="40000"/>
                  </a:prstClr>
                </a:innerShdw>
              </a:effectLst>
            </c:spPr>
          </c:dPt>
          <c:dPt>
            <c:idx val="1"/>
            <c:invertIfNegative val="1"/>
            <c:spPr>
              <a:solidFill>
                <a:srgbClr val="C00000"/>
              </a:solidFill>
              <a:ln w="19050">
                <a:noFill/>
              </a:ln>
              <a:effectLst>
                <a:innerShdw blurRad="101600" dist="50800" dir="13500000">
                  <a:prstClr val="black">
                    <a:alpha val="40000"/>
                  </a:prstClr>
                </a:innerShdw>
              </a:effectLst>
            </c:spPr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>
      <a:innerShdw blurRad="114300">
        <a:prstClr val="black"/>
      </a:innerShdw>
    </a:effectLst>
  </c:spPr>
  <c:txPr>
    <a:bodyPr/>
    <a:p>
      <a:pPr>
        <a:defRPr lang="zh-CN" smtId="4294967295"/>
      </a:pPr>
      <a:endParaRPr lang="zh-CN" smtId="4294967295"/>
    </a:p>
  </c:txPr>
  <c:externalData r:id="rId1">
    <c:autoUpdate val="0"/>
  </c:externalData>
</c:chartSpace>
</file>

<file path=ppt/charts/chart3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>
              <a:noFill/>
            </a:ln>
          </c:spPr>
          <c:dPt>
            <c:idx val="0"/>
            <c:invertIfNegative val="1"/>
            <c:spPr>
              <a:solidFill>
                <a:srgbClr val="D8D8D8"/>
              </a:solidFill>
              <a:ln w="19050">
                <a:noFill/>
              </a:ln>
              <a:effectLst>
                <a:innerShdw blurRad="101600" dist="50800" dir="13500000">
                  <a:prstClr val="black">
                    <a:alpha val="40000"/>
                  </a:prstClr>
                </a:innerShdw>
              </a:effectLst>
            </c:spPr>
          </c:dPt>
          <c:dPt>
            <c:idx val="1"/>
            <c:invertIfNegative val="1"/>
            <c:spPr>
              <a:solidFill>
                <a:srgbClr val="C00000"/>
              </a:solidFill>
              <a:ln w="19050">
                <a:noFill/>
              </a:ln>
              <a:effectLst>
                <a:innerShdw blurRad="101600" dist="50800" dir="13500000">
                  <a:prstClr val="black">
                    <a:alpha val="40000"/>
                  </a:prstClr>
                </a:innerShdw>
              </a:effectLst>
            </c:spPr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25</c:v>
                </c:pt>
                <c:pt idx="1">
                  <c:v>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>
      <a:innerShdw blurRad="114300">
        <a:prstClr val="black"/>
      </a:innerShdw>
    </a:effectLst>
  </c:spPr>
  <c:txPr>
    <a:bodyPr/>
    <a:p>
      <a:pPr>
        <a:defRPr lang="zh-CN" smtId="4294967295"/>
      </a:pPr>
      <a:endParaRPr lang="zh-CN" smtId="4294967295"/>
    </a:p>
  </c:txPr>
  <c:externalData r:id="rId1">
    <c:autoUpdate val="0"/>
  </c:externalData>
</c:chartSpace>
</file>

<file path=ppt/charts/chart4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>
              <a:noFill/>
            </a:ln>
          </c:spPr>
          <c:dPt>
            <c:idx val="0"/>
            <c:invertIfNegative val="1"/>
            <c:spPr>
              <a:solidFill>
                <a:srgbClr val="D8D8D8"/>
              </a:solidFill>
              <a:ln w="19050">
                <a:noFill/>
              </a:ln>
              <a:effectLst>
                <a:innerShdw blurRad="101600" dist="50800" dir="13500000">
                  <a:prstClr val="black">
                    <a:alpha val="40000"/>
                  </a:prstClr>
                </a:innerShdw>
              </a:effectLst>
            </c:spPr>
          </c:dPt>
          <c:dPt>
            <c:idx val="1"/>
            <c:invertIfNegative val="1"/>
            <c:spPr>
              <a:solidFill>
                <a:srgbClr val="C00000"/>
              </a:solidFill>
              <a:ln w="19050">
                <a:noFill/>
              </a:ln>
              <a:effectLst>
                <a:innerShdw blurRad="101600" dist="50800" dir="13500000">
                  <a:prstClr val="black">
                    <a:alpha val="40000"/>
                  </a:prstClr>
                </a:innerShdw>
              </a:effectLst>
            </c:spPr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75</c:v>
                </c:pt>
                <c:pt idx="1">
                  <c:v>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>
      <a:innerShdw blurRad="114300">
        <a:prstClr val="black"/>
      </a:innerShdw>
    </a:effectLst>
  </c:spPr>
  <c:txPr>
    <a:bodyPr/>
    <a:p>
      <a:pPr>
        <a:defRPr lang="zh-CN" smtId="4294967295"/>
      </a:pPr>
      <a:endParaRPr lang="zh-CN" smtId="4294967295"/>
    </a:p>
  </c:txPr>
  <c:externalData r:id="rId1">
    <c:autoUpdate val="0"/>
  </c:externalData>
</c:chartSpace>
</file>

<file path=ppt/charts/chart5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invertIfNegative val="1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invertIfNegative val="1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invertIfNegative val="1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invertIfNegative val="1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8.2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 lang="zh-CN" smtId="4294967295"/>
      </a:pPr>
      <a:endParaRPr lang="zh-CN" smtId="4294967295"/>
    </a:p>
  </c:txPr>
  <c:externalData r:id="rId1">
    <c:autoUpdate val="0"/>
  </c:externalData>
</c:chartSpace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6C99D0-ADD1-4845-AA08-3E267B8485C1}" type="datetimeFigureOut">
              <a:rPr lang="zh-CN" altLang="en-US" smtClean="0"/>
              <a:t>2018/5/27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1D7F5D-4814-4A6E-BC59-7E828A123D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651603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0.xml.rels><?xml version="1.0" encoding="UTF-8" standalone="yes"?><Relationships xmlns="http://schemas.openxmlformats.org/package/2006/relationships"><Relationship Id="rId1" Target="../slides/slide1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1.xml.rels><?xml version="1.0" encoding="UTF-8" standalone="yes"?><Relationships xmlns="http://schemas.openxmlformats.org/package/2006/relationships"><Relationship Id="rId1" Target="../slides/slide1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2.xml.rels><?xml version="1.0" encoding="UTF-8" standalone="yes"?><Relationships xmlns="http://schemas.openxmlformats.org/package/2006/relationships"><Relationship Id="rId1" Target="../slides/slide1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3.xml.rels><?xml version="1.0" encoding="UTF-8" standalone="yes"?><Relationships xmlns="http://schemas.openxmlformats.org/package/2006/relationships"><Relationship Id="rId1" Target="../slides/slide1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4.xml.rels><?xml version="1.0" encoding="UTF-8" standalone="yes"?><Relationships xmlns="http://schemas.openxmlformats.org/package/2006/relationships"><Relationship Id="rId1" Target="../slides/slide1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5.xml.rels><?xml version="1.0" encoding="UTF-8" standalone="yes"?><Relationships xmlns="http://schemas.openxmlformats.org/package/2006/relationships"><Relationship Id="rId1" Target="../slides/slide1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6.xml.rels><?xml version="1.0" encoding="UTF-8" standalone="yes"?><Relationships xmlns="http://schemas.openxmlformats.org/package/2006/relationships"><Relationship Id="rId1" Target="../slides/slide1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7.xml.rels><?xml version="1.0" encoding="UTF-8" standalone="yes"?><Relationships xmlns="http://schemas.openxmlformats.org/package/2006/relationships"><Relationship Id="rId1" Target="../slides/slide1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8.xml.rels><?xml version="1.0" encoding="UTF-8" standalone="yes"?><Relationships xmlns="http://schemas.openxmlformats.org/package/2006/relationships"><Relationship Id="rId1" Target="../slides/slide1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9.xml.rels><?xml version="1.0" encoding="UTF-8" standalone="yes"?><Relationships xmlns="http://schemas.openxmlformats.org/package/2006/relationships"><Relationship Id="rId1" Target="../slides/slide1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0.xml.rels><?xml version="1.0" encoding="UTF-8" standalone="yes"?><Relationships xmlns="http://schemas.openxmlformats.org/package/2006/relationships"><Relationship Id="rId1" Target="../slides/slide2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1.xml.rels><?xml version="1.0" encoding="UTF-8" standalone="yes"?><Relationships xmlns="http://schemas.openxmlformats.org/package/2006/relationships"><Relationship Id="rId1" Target="../slides/slide2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2.xml.rels><?xml version="1.0" encoding="UTF-8" standalone="yes"?><Relationships xmlns="http://schemas.openxmlformats.org/package/2006/relationships"><Relationship Id="rId1" Target="../slides/slide2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3.xml.rels><?xml version="1.0" encoding="UTF-8" standalone="yes"?><Relationships xmlns="http://schemas.openxmlformats.org/package/2006/relationships"><Relationship Id="rId1" Target="../slides/slide2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4.xml.rels><?xml version="1.0" encoding="UTF-8" standalone="yes"?><Relationships xmlns="http://schemas.openxmlformats.org/package/2006/relationships"><Relationship Id="rId1" Target="../slides/slide2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5.xml.rels><?xml version="1.0" encoding="UTF-8" standalone="yes"?><Relationships xmlns="http://schemas.openxmlformats.org/package/2006/relationships"><Relationship Id="rId1" Target="../slides/slide2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6.xml.rels><?xml version="1.0" encoding="UTF-8" standalone="yes"?><Relationships xmlns="http://schemas.openxmlformats.org/package/2006/relationships"><Relationship Id="rId1" Target="../slides/slide2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7.xml.rels><?xml version="1.0" encoding="UTF-8" standalone="yes"?><Relationships xmlns="http://schemas.openxmlformats.org/package/2006/relationships"><Relationship Id="rId1" Target="../slides/slide2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8.xml.rels><?xml version="1.0" encoding="UTF-8" standalone="yes"?><Relationships xmlns="http://schemas.openxmlformats.org/package/2006/relationships"><Relationship Id="rId1" Target="../slides/slide2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9.xml.rels><?xml version="1.0" encoding="UTF-8" standalone="yes"?><Relationships xmlns="http://schemas.openxmlformats.org/package/2006/relationships"><Relationship Id="rId1" Target="../slides/slide2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.xml.rels><?xml version="1.0" encoding="UTF-8" standalone="yes"?><Relationships xmlns="http://schemas.openxmlformats.org/package/2006/relationships"><Relationship Id="rId1" Target="../slides/slide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0.xml.rels><?xml version="1.0" encoding="UTF-8" standalone="yes"?><Relationships xmlns="http://schemas.openxmlformats.org/package/2006/relationships"><Relationship Id="rId1" Target="../slides/slide3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1.xml.rels><?xml version="1.0" encoding="UTF-8" standalone="yes"?><Relationships xmlns="http://schemas.openxmlformats.org/package/2006/relationships"><Relationship Id="rId1" Target="../slides/slide3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2.xml.rels><?xml version="1.0" encoding="UTF-8" standalone="yes"?><Relationships xmlns="http://schemas.openxmlformats.org/package/2006/relationships"><Relationship Id="rId1" Target="../slides/slide3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3.xml.rels><?xml version="1.0" encoding="UTF-8" standalone="yes"?><Relationships xmlns="http://schemas.openxmlformats.org/package/2006/relationships"><Relationship Id="rId1" Target="../slides/slide3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4.xml.rels><?xml version="1.0" encoding="UTF-8" standalone="yes"?><Relationships xmlns="http://schemas.openxmlformats.org/package/2006/relationships"><Relationship Id="rId1" Target="../slides/slide3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5.xml.rels><?xml version="1.0" encoding="UTF-8" standalone="yes"?><Relationships xmlns="http://schemas.openxmlformats.org/package/2006/relationships"><Relationship Id="rId1" Target="../slides/slide3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6.xml.rels><?xml version="1.0" encoding="UTF-8" standalone="yes"?><Relationships xmlns="http://schemas.openxmlformats.org/package/2006/relationships"><Relationship Id="rId1" Target="../slides/slide3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7.xml.rels><?xml version="1.0" encoding="UTF-8" standalone="yes"?><Relationships xmlns="http://schemas.openxmlformats.org/package/2006/relationships"><Relationship Id="rId1" Target="../slides/slide3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8.xml.rels><?xml version="1.0" encoding="UTF-8" standalone="yes"?><Relationships xmlns="http://schemas.openxmlformats.org/package/2006/relationships"><Relationship Id="rId1" Target="../slides/slide3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9.xml.rels><?xml version="1.0" encoding="UTF-8" standalone="yes"?><Relationships xmlns="http://schemas.openxmlformats.org/package/2006/relationships"><Relationship Id="rId1" Target="../slides/slide3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4.xml.rels><?xml version="1.0" encoding="UTF-8" standalone="yes"?><Relationships xmlns="http://schemas.openxmlformats.org/package/2006/relationships"><Relationship Id="rId1" Target="../slides/slide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40.xml.rels><?xml version="1.0" encoding="UTF-8" standalone="yes"?><Relationships xmlns="http://schemas.openxmlformats.org/package/2006/relationships"><Relationship Id="rId1" Target="../slides/slide4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5.xml.rels><?xml version="1.0" encoding="UTF-8" standalone="yes"?><Relationships xmlns="http://schemas.openxmlformats.org/package/2006/relationships"><Relationship Id="rId1" Target="../slides/slide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6.xml.rels><?xml version="1.0" encoding="UTF-8" standalone="yes"?><Relationships xmlns="http://schemas.openxmlformats.org/package/2006/relationships"><Relationship Id="rId1" Target="../slides/slide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7.xml.rels><?xml version="1.0" encoding="UTF-8" standalone="yes"?><Relationships xmlns="http://schemas.openxmlformats.org/package/2006/relationships"><Relationship Id="rId1" Target="../slides/slide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8.xml.rels><?xml version="1.0" encoding="UTF-8" standalone="yes"?><Relationships xmlns="http://schemas.openxmlformats.org/package/2006/relationships"><Relationship Id="rId1" Target="../slides/slide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9.xml.rels><?xml version="1.0" encoding="UTF-8" standalone="yes"?><Relationships xmlns="http://schemas.openxmlformats.org/package/2006/relationships"><Relationship Id="rId1" Target="../slides/slide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2460953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7409833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5912559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8925449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8339066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6151661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0819533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7568725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41342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8416041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6890670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6926112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7702083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0017038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0729590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26926205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66051690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99584779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1093820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54005376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20738790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4174804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48884424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97223130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37654112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8513016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11856344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24372340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60057912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26843764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08106508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70490453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1664083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80411439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7508113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4874731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0790856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0711966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3759521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397382151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638" y="2130426"/>
            <a:ext cx="10365899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9276" y="3886200"/>
            <a:ext cx="853662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58F2A-BAA2-49FA-8BD1-A987B1CACB97}" type="datetimeFigureOut">
              <a:rPr lang="zh-CN" altLang="en-US" smtClean="0"/>
              <a:t>2018/5/27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26298-8A57-44CF-95B1-21076B7DF7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58F2A-BAA2-49FA-8BD1-A987B1CACB97}" type="datetimeFigureOut">
              <a:rPr lang="zh-CN" altLang="en-US" smtClean="0"/>
              <a:t>2018/5/27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26298-8A57-44CF-95B1-21076B7DF7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1792903" y="274639"/>
            <a:ext cx="3658553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13012" y="274639"/>
            <a:ext cx="10776639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58F2A-BAA2-49FA-8BD1-A987B1CACB97}" type="datetimeFigureOut">
              <a:rPr lang="zh-CN" altLang="en-US" smtClean="0"/>
              <a:t>2018/5/27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26298-8A57-44CF-95B1-21076B7DF7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397" y="1122363"/>
            <a:ext cx="9146381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397" y="3602038"/>
            <a:ext cx="914638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323725224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383737820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067" y="1709739"/>
            <a:ext cx="10518338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2067" y="4589464"/>
            <a:ext cx="10518338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941550761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418" y="1825625"/>
            <a:ext cx="5182949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808" y="1825625"/>
            <a:ext cx="5182949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746850527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07" y="365126"/>
            <a:ext cx="10518338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7" y="1681163"/>
            <a:ext cx="515913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7" y="2505075"/>
            <a:ext cx="515913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3807" y="1681163"/>
            <a:ext cx="518453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3807" y="2505075"/>
            <a:ext cx="518453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718258529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613413299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5299097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07" y="457200"/>
            <a:ext cx="3933261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4538" y="987426"/>
            <a:ext cx="617380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7" y="2057400"/>
            <a:ext cx="3933261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162310682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58F2A-BAA2-49FA-8BD1-A987B1CACB97}" type="datetimeFigureOut">
              <a:rPr lang="zh-CN" altLang="en-US" smtClean="0"/>
              <a:t>2018/5/27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26298-8A57-44CF-95B1-21076B7DF7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07" y="457200"/>
            <a:ext cx="3933261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4538" y="987426"/>
            <a:ext cx="6173807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7" y="2057400"/>
            <a:ext cx="3933261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389706846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185835841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7172" y="365125"/>
            <a:ext cx="262958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418" y="365125"/>
            <a:ext cx="7736314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974673281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335" y="4406901"/>
            <a:ext cx="10365899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335" y="2906713"/>
            <a:ext cx="10365899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58F2A-BAA2-49FA-8BD1-A987B1CACB97}" type="datetimeFigureOut">
              <a:rPr lang="zh-CN" altLang="en-US" smtClean="0"/>
              <a:t>2018/5/27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26298-8A57-44CF-95B1-21076B7DF7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13012" y="1600201"/>
            <a:ext cx="721759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233862" y="1600201"/>
            <a:ext cx="721759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58F2A-BAA2-49FA-8BD1-A987B1CACB97}" type="datetimeFigureOut">
              <a:rPr lang="zh-CN" altLang="en-US" smtClean="0"/>
              <a:t>2018/5/27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26298-8A57-44CF-95B1-21076B7DF7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9" y="274638"/>
            <a:ext cx="1097565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759" y="1535113"/>
            <a:ext cx="538832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759" y="2174875"/>
            <a:ext cx="53883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980" y="1535113"/>
            <a:ext cx="539043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4980" y="2174875"/>
            <a:ext cx="539043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58F2A-BAA2-49FA-8BD1-A987B1CACB97}" type="datetimeFigureOut">
              <a:rPr lang="zh-CN" altLang="en-US" smtClean="0"/>
              <a:t>2018/5/27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26298-8A57-44CF-95B1-21076B7DF7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58F2A-BAA2-49FA-8BD1-A987B1CACB97}" type="datetimeFigureOut">
              <a:rPr lang="zh-CN" altLang="en-US" smtClean="0"/>
              <a:t>2018/5/27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26298-8A57-44CF-95B1-21076B7DF7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58F2A-BAA2-49FA-8BD1-A987B1CACB97}" type="datetimeFigureOut">
              <a:rPr lang="zh-CN" altLang="en-US" smtClean="0"/>
              <a:t>2018/5/27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26298-8A57-44CF-95B1-21076B7DF7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9" y="273050"/>
            <a:ext cx="401212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974" y="273051"/>
            <a:ext cx="681744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759" y="1435101"/>
            <a:ext cx="401212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58F2A-BAA2-49FA-8BD1-A987B1CACB97}" type="datetimeFigureOut">
              <a:rPr lang="zh-CN" altLang="en-US" smtClean="0"/>
              <a:t>2018/5/27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26298-8A57-44CF-95B1-21076B7DF7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0340" y="4800600"/>
            <a:ext cx="731710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90340" y="612775"/>
            <a:ext cx="731710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90340" y="5367338"/>
            <a:ext cx="731710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58F2A-BAA2-49FA-8BD1-A987B1CACB97}" type="datetimeFigureOut">
              <a:rPr lang="zh-CN" altLang="en-US" smtClean="0"/>
              <a:t>2018/5/27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26298-8A57-44CF-95B1-21076B7DF7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media/image1.jpeg" Type="http://schemas.openxmlformats.org/officeDocument/2006/relationships/image"/><Relationship Id="rId13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2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rightnessContrast bright="12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759" y="274638"/>
            <a:ext cx="1097565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759" y="1600201"/>
            <a:ext cx="1097565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759" y="6356351"/>
            <a:ext cx="28455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158F2A-BAA2-49FA-8BD1-A987B1CACB97}" type="datetimeFigureOut">
              <a:rPr lang="zh-CN" altLang="en-US" smtClean="0"/>
              <a:t>2018/5/27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6685" y="6356351"/>
            <a:ext cx="38618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9875" y="6356351"/>
            <a:ext cx="28455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26298-8A57-44CF-95B1-21076B7DF7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419" y="365126"/>
            <a:ext cx="1051833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419" y="1825625"/>
            <a:ext cx="1051833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418" y="6356351"/>
            <a:ext cx="27439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9652" y="6356351"/>
            <a:ext cx="41158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2843" y="6356351"/>
            <a:ext cx="27439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482490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.xml" Type="http://schemas.openxmlformats.org/officeDocument/2006/relationships/notesSlid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0.xml" Type="http://schemas.openxmlformats.org/officeDocument/2006/relationships/notesSlid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1.xml" Type="http://schemas.openxmlformats.org/officeDocument/2006/relationships/notesSlid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2.xml" Type="http://schemas.openxmlformats.org/officeDocument/2006/relationships/notesSlid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3.xml" Type="http://schemas.openxmlformats.org/officeDocument/2006/relationships/notesSlid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4.xml" Type="http://schemas.openxmlformats.org/officeDocument/2006/relationships/notesSlid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5.xml" Type="http://schemas.openxmlformats.org/officeDocument/2006/relationships/notesSlide"/><Relationship Id="rId3" Target="../charts/chart1.xml" Type="http://schemas.openxmlformats.org/officeDocument/2006/relationships/chart"/><Relationship Id="rId4" Target="../charts/chart2.xml" Type="http://schemas.openxmlformats.org/officeDocument/2006/relationships/chart"/><Relationship Id="rId5" Target="../charts/chart3.xml" Type="http://schemas.openxmlformats.org/officeDocument/2006/relationships/chart"/><Relationship Id="rId6" Target="../charts/chart4.xml" Type="http://schemas.openxmlformats.org/officeDocument/2006/relationships/chart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6.xml" Type="http://schemas.openxmlformats.org/officeDocument/2006/relationships/notesSlide"/><Relationship Id="rId3" Target="../media/image6.png" Type="http://schemas.openxmlformats.org/officeDocument/2006/relationships/image"/><Relationship Id="rId4" Target="../charts/chart5.xml" Type="http://schemas.openxmlformats.org/officeDocument/2006/relationships/chart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7.xml" Type="http://schemas.openxmlformats.org/officeDocument/2006/relationships/notesSlid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8.xml" Type="http://schemas.openxmlformats.org/officeDocument/2006/relationships/notesSlide"/><Relationship Id="rId3" Target="../media/image7.pn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9.xml" Type="http://schemas.openxmlformats.org/officeDocument/2006/relationships/notesSlid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.xml" Type="http://schemas.openxmlformats.org/officeDocument/2006/relationships/notesSlid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0.xml" Type="http://schemas.openxmlformats.org/officeDocument/2006/relationships/notesSlide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1.xml" Type="http://schemas.openxmlformats.org/officeDocument/2006/relationships/notesSlide"/><Relationship Id="rId3" Target="../media/image8.png" Type="http://schemas.openxmlformats.org/officeDocument/2006/relationships/image"/><Relationship Id="rId4" Target="../media/image9.jpe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2.xml" Type="http://schemas.openxmlformats.org/officeDocument/2006/relationships/notesSlide"/></Relationships>
</file>

<file path=ppt/slides/_rels/slide2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3.xml" Type="http://schemas.openxmlformats.org/officeDocument/2006/relationships/notesSlide"/></Relationships>
</file>

<file path=ppt/slides/_rels/slide2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4.xml" Type="http://schemas.openxmlformats.org/officeDocument/2006/relationships/notesSlide"/></Relationships>
</file>

<file path=ppt/slides/_rels/slide2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5.xml" Type="http://schemas.openxmlformats.org/officeDocument/2006/relationships/notesSlide"/><Relationship Id="rId3" Target="../media/image10.jpeg" Type="http://schemas.openxmlformats.org/officeDocument/2006/relationships/image"/><Relationship Id="rId4" Target="../media/image11.jpeg" Type="http://schemas.openxmlformats.org/officeDocument/2006/relationships/image"/><Relationship Id="rId5" Target="../media/image12.jpeg" Type="http://schemas.openxmlformats.org/officeDocument/2006/relationships/image"/></Relationships>
</file>

<file path=ppt/slides/_rels/slide2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6.xml" Type="http://schemas.openxmlformats.org/officeDocument/2006/relationships/notesSlide"/></Relationships>
</file>

<file path=ppt/slides/_rels/slide2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7.xml" Type="http://schemas.openxmlformats.org/officeDocument/2006/relationships/notesSlide"/><Relationship Id="rId3" Target="../media/image13.png" Type="http://schemas.openxmlformats.org/officeDocument/2006/relationships/image"/><Relationship Id="rId4" Target="../media/image14.jpeg" Type="http://schemas.openxmlformats.org/officeDocument/2006/relationships/image"/></Relationships>
</file>

<file path=ppt/slides/_rels/slide2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8.xml" Type="http://schemas.openxmlformats.org/officeDocument/2006/relationships/notesSlide"/></Relationships>
</file>

<file path=ppt/slides/_rels/slide2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9.xml" Type="http://schemas.openxmlformats.org/officeDocument/2006/relationships/notesSlid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3.xml" Type="http://schemas.openxmlformats.org/officeDocument/2006/relationships/notesSlide"/></Relationships>
</file>

<file path=ppt/slides/_rels/slide3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30.xml" Type="http://schemas.openxmlformats.org/officeDocument/2006/relationships/notesSlide"/></Relationships>
</file>

<file path=ppt/slides/_rels/slide3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31.xml" Type="http://schemas.openxmlformats.org/officeDocument/2006/relationships/notesSlide"/></Relationships>
</file>

<file path=ppt/slides/_rels/slide3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32.xml" Type="http://schemas.openxmlformats.org/officeDocument/2006/relationships/notesSlide"/><Relationship Id="rId3" Target="../media/image15.png" Type="http://schemas.openxmlformats.org/officeDocument/2006/relationships/image"/><Relationship Id="rId4" Target="../media/image16.jpeg" Type="http://schemas.openxmlformats.org/officeDocument/2006/relationships/image"/></Relationships>
</file>

<file path=ppt/slides/_rels/slide3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33.xml" Type="http://schemas.openxmlformats.org/officeDocument/2006/relationships/notesSlide"/></Relationships>
</file>

<file path=ppt/slides/_rels/slide3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34.xml" Type="http://schemas.openxmlformats.org/officeDocument/2006/relationships/notesSlide"/></Relationships>
</file>

<file path=ppt/slides/_rels/slide3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35.xml" Type="http://schemas.openxmlformats.org/officeDocument/2006/relationships/notesSlide"/></Relationships>
</file>

<file path=ppt/slides/_rels/slide3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36.xml" Type="http://schemas.openxmlformats.org/officeDocument/2006/relationships/notesSlide"/></Relationships>
</file>

<file path=ppt/slides/_rels/slide3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37.xml" Type="http://schemas.openxmlformats.org/officeDocument/2006/relationships/notesSlide"/></Relationships>
</file>

<file path=ppt/slides/_rels/slide3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38.xml" Type="http://schemas.openxmlformats.org/officeDocument/2006/relationships/notesSlide"/></Relationships>
</file>

<file path=ppt/slides/_rels/slide3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39.xml" Type="http://schemas.openxmlformats.org/officeDocument/2006/relationships/notesSlide"/><Relationship Id="rId3" Target="../media/image12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4.xml" Type="http://schemas.openxmlformats.org/officeDocument/2006/relationships/notesSlide"/></Relationships>
</file>

<file path=ppt/slides/_rels/slide4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40.xml" Type="http://schemas.openxmlformats.org/officeDocument/2006/relationships/notesSlid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5.xml" Type="http://schemas.openxmlformats.org/officeDocument/2006/relationships/notesSlide"/><Relationship Id="rId3" Target="../media/image2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6.xml" Type="http://schemas.openxmlformats.org/officeDocument/2006/relationships/notesSlide"/><Relationship Id="rId3" Target="../media/image2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7.xml" Type="http://schemas.openxmlformats.org/officeDocument/2006/relationships/notesSlid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8.xml" Type="http://schemas.openxmlformats.org/officeDocument/2006/relationships/notesSlid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9.xml" Type="http://schemas.openxmlformats.org/officeDocument/2006/relationships/notesSlide"/><Relationship Id="rId3" Target="../media/image3.png" Type="http://schemas.openxmlformats.org/officeDocument/2006/relationships/image"/><Relationship Id="rId4" Target="../media/image4.jpeg" Type="http://schemas.openxmlformats.org/officeDocument/2006/relationships/image"/><Relationship Id="rId5" Target="../media/image5.pn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矩形 4"/>
          <p:cNvSpPr/>
          <p:nvPr/>
        </p:nvSpPr>
        <p:spPr>
          <a:xfrm>
            <a:off x="4873451" y="-27384"/>
            <a:ext cx="1172276" cy="191683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矩形 5"/>
          <p:cNvSpPr/>
          <p:nvPr/>
        </p:nvSpPr>
        <p:spPr>
          <a:xfrm>
            <a:off x="6097587" y="-27384"/>
            <a:ext cx="1172276" cy="191683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矩形 6"/>
          <p:cNvSpPr/>
          <p:nvPr/>
        </p:nvSpPr>
        <p:spPr>
          <a:xfrm>
            <a:off x="7321723" y="-27384"/>
            <a:ext cx="1172276" cy="191683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矩形 7"/>
          <p:cNvSpPr/>
          <p:nvPr/>
        </p:nvSpPr>
        <p:spPr>
          <a:xfrm>
            <a:off x="3629167" y="0"/>
            <a:ext cx="1172276" cy="191683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9" name="组合 8"/>
          <p:cNvGrpSpPr/>
          <p:nvPr/>
        </p:nvGrpSpPr>
        <p:grpSpPr>
          <a:xfrm>
            <a:off x="3526447" y="1432223"/>
            <a:ext cx="1395643" cy="1395643"/>
            <a:chOff x="1677608" y="2996952"/>
            <a:chExt cx="1395643" cy="1395643"/>
          </a:xfrm>
        </p:grpSpPr>
        <p:sp>
          <p:nvSpPr>
            <p:cNvPr id="10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algn="t" blurRad="317500" dir="5400000" dist="1143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 sz="1400">
                <a:solidFill>
                  <a:prstClr val="white"/>
                </a:solidFill>
              </a:endParaRPr>
            </a:p>
          </p:txBody>
        </p:sp>
        <p:sp>
          <p:nvSpPr>
            <p:cNvPr id="11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C0000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</a:gradFill>
            </a:ln>
            <a:effectLst>
              <a:innerShdw blurRad="330200" dir="16200000" dist="1651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lang="en-US" sz="2800">
                  <a:solidFill>
                    <a:prstClr val="white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charset="0" pitchFamily="50" typeface="DIN-BoldItalic"/>
                </a:rPr>
                <a:t>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 flipH="1">
            <a:off x="4070898" y="1745325"/>
            <a:ext cx="360040" cy="762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b="1" lang="en-US" sz="4400">
                <a:solidFill>
                  <a:schemeClr val="bg1"/>
                </a:solidFill>
                <a:latin charset="0" pitchFamily="34" typeface="Impact MT Std"/>
              </a:rPr>
              <a:t>2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4773952" y="1457293"/>
            <a:ext cx="1395643" cy="1395643"/>
            <a:chOff x="1677608" y="2996952"/>
            <a:chExt cx="1395643" cy="1395643"/>
          </a:xfrm>
        </p:grpSpPr>
        <p:sp>
          <p:nvSpPr>
            <p:cNvPr id="14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algn="t" blurRad="317500" dir="5400000" dist="1143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 sz="1400">
                <a:solidFill>
                  <a:prstClr val="white"/>
                </a:solidFill>
              </a:endParaRPr>
            </a:p>
          </p:txBody>
        </p:sp>
        <p:sp>
          <p:nvSpPr>
            <p:cNvPr id="15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C0000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</a:gradFill>
            </a:ln>
            <a:effectLst>
              <a:innerShdw blurRad="330200" dir="16200000" dist="1651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lang="en-US" sz="2800">
                  <a:solidFill>
                    <a:prstClr val="white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charset="0" pitchFamily="50" typeface="DIN-BoldItalic"/>
                </a:rPr>
                <a:t>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 flipH="1">
            <a:off x="5291753" y="1745323"/>
            <a:ext cx="360040" cy="762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b="1" lang="en-US" smtClean="0" sz="4400">
                <a:solidFill>
                  <a:schemeClr val="bg1"/>
                </a:solidFill>
                <a:latin charset="0" pitchFamily="34" typeface="Impact MT Std"/>
              </a:rPr>
              <a:t>0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5998088" y="1457293"/>
            <a:ext cx="1395643" cy="1395643"/>
            <a:chOff x="1677608" y="2996952"/>
            <a:chExt cx="1395643" cy="1395643"/>
          </a:xfrm>
        </p:grpSpPr>
        <p:sp>
          <p:nvSpPr>
            <p:cNvPr id="18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algn="t" blurRad="317500" dir="5400000" dist="1143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 sz="1400">
                <a:solidFill>
                  <a:prstClr val="white"/>
                </a:solidFill>
              </a:endParaRPr>
            </a:p>
          </p:txBody>
        </p:sp>
        <p:sp>
          <p:nvSpPr>
            <p:cNvPr id="19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C0000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</a:gradFill>
            </a:ln>
            <a:effectLst>
              <a:innerShdw blurRad="330200" dir="16200000" dist="1651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lang="en-US" sz="2800">
                  <a:solidFill>
                    <a:prstClr val="white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charset="0" pitchFamily="50" typeface="DIN-BoldItalic"/>
                </a:rPr>
                <a:t></a:t>
              </a:r>
            </a:p>
          </p:txBody>
        </p:sp>
      </p:grpSp>
      <p:sp>
        <p:nvSpPr>
          <p:cNvPr id="20" name="TextBox 19"/>
          <p:cNvSpPr txBox="1"/>
          <p:nvPr/>
        </p:nvSpPr>
        <p:spPr>
          <a:xfrm flipH="1">
            <a:off x="6487687" y="1745325"/>
            <a:ext cx="360040" cy="762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b="1" lang="en-US" smtClean="0" sz="4400">
                <a:solidFill>
                  <a:schemeClr val="bg1"/>
                </a:solidFill>
                <a:latin charset="0" pitchFamily="34" typeface="Impact MT Std"/>
              </a:rPr>
              <a:t>1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7222224" y="1457293"/>
            <a:ext cx="1395643" cy="1395643"/>
            <a:chOff x="1677608" y="2996952"/>
            <a:chExt cx="1395643" cy="1395643"/>
          </a:xfrm>
        </p:grpSpPr>
        <p:sp>
          <p:nvSpPr>
            <p:cNvPr id="22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algn="t" blurRad="317500" dir="5400000" dist="1143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 sz="1400">
                <a:solidFill>
                  <a:prstClr val="white"/>
                </a:solidFill>
              </a:endParaRPr>
            </a:p>
          </p:txBody>
        </p:sp>
        <p:sp>
          <p:nvSpPr>
            <p:cNvPr id="23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C0000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</a:gradFill>
            </a:ln>
            <a:effectLst>
              <a:innerShdw blurRad="330200" dir="16200000" dist="1651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lang="en-US" sz="2800">
                  <a:solidFill>
                    <a:prstClr val="white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charset="0" pitchFamily="50" typeface="DIN-BoldItalic"/>
                </a:rPr>
                <a:t></a:t>
              </a:r>
            </a:p>
          </p:txBody>
        </p:sp>
      </p:grpSp>
      <p:sp>
        <p:nvSpPr>
          <p:cNvPr id="24" name="TextBox 23"/>
          <p:cNvSpPr txBox="1"/>
          <p:nvPr/>
        </p:nvSpPr>
        <p:spPr>
          <a:xfrm flipH="1">
            <a:off x="7698788" y="1745325"/>
            <a:ext cx="360040" cy="762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b="1" lang="en-US" sz="4400">
                <a:solidFill>
                  <a:schemeClr val="bg1"/>
                </a:solidFill>
                <a:latin charset="0" pitchFamily="34" typeface="Impact MT Std"/>
              </a:rPr>
              <a:t>5</a:t>
            </a:r>
          </a:p>
        </p:txBody>
      </p:sp>
      <p:sp>
        <p:nvSpPr>
          <p:cNvPr id="25" name="TextBox 7"/>
          <p:cNvSpPr>
            <a:spLocks noChangeArrowheads="1"/>
          </p:cNvSpPr>
          <p:nvPr/>
        </p:nvSpPr>
        <p:spPr bwMode="auto">
          <a:xfrm>
            <a:off x="3001243" y="3359894"/>
            <a:ext cx="6206360" cy="67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 wrap="square">
            <a:spAutoFit/>
          </a:bodyPr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en-US" b="1" lang="zh-CN" smtClean="0" sz="440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工作总结暨新年计划</a:t>
            </a:r>
          </a:p>
        </p:txBody>
      </p:sp>
      <p:sp>
        <p:nvSpPr>
          <p:cNvPr id="26" name="TextBox 7"/>
          <p:cNvSpPr>
            <a:spLocks noChangeArrowheads="1"/>
          </p:cNvSpPr>
          <p:nvPr/>
        </p:nvSpPr>
        <p:spPr bwMode="auto">
          <a:xfrm>
            <a:off x="3937346" y="4118883"/>
            <a:ext cx="4392488" cy="243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 wrap="square">
            <a:spAutoFit/>
          </a:bodyPr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en-US" b="1" lang="zh-CN" sz="16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年终总结  新年计划  述职报告  工作汇报</a:t>
            </a:r>
          </a:p>
        </p:txBody>
      </p:sp>
      <p:cxnSp>
        <p:nvCxnSpPr>
          <p:cNvPr id="27" name="直接连接符 26"/>
          <p:cNvCxnSpPr/>
          <p:nvPr/>
        </p:nvCxnSpPr>
        <p:spPr>
          <a:xfrm>
            <a:off x="3649315" y="4046875"/>
            <a:ext cx="4873197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圆角矩形 50"/>
          <p:cNvSpPr/>
          <p:nvPr/>
        </p:nvSpPr>
        <p:spPr>
          <a:xfrm>
            <a:off x="4383069" y="4725144"/>
            <a:ext cx="3456382" cy="373132"/>
          </a:xfrm>
          <a:prstGeom prst="roundRect">
            <a:avLst>
              <a:gd fmla="val 50000" name="adj"/>
            </a:avLst>
          </a:prstGeom>
          <a:solidFill>
            <a:schemeClr val="bg1">
              <a:lumMod val="85000"/>
            </a:schemeClr>
          </a:solidFill>
          <a:ln w="57150">
            <a:solidFill>
              <a:srgbClr val="C00000"/>
            </a:solidFill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rgbClr val="0070C0"/>
              </a:solidFill>
            </a:endParaRPr>
          </a:p>
        </p:txBody>
      </p:sp>
      <p:sp>
        <p:nvSpPr>
          <p:cNvPr id="52" name="TextBox 7"/>
          <p:cNvSpPr>
            <a:spLocks noChangeArrowheads="1"/>
          </p:cNvSpPr>
          <p:nvPr/>
        </p:nvSpPr>
        <p:spPr bwMode="auto">
          <a:xfrm>
            <a:off x="4848430" y="4791941"/>
            <a:ext cx="2605960" cy="243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 wrap="square">
            <a:spAutoFit/>
          </a:bodyPr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en-US" b="1" lang="zh-CN" sz="160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汇报人：优页PPT</a:t>
            </a:r>
          </a:p>
        </p:txBody>
      </p:sp>
      <p:grpSp>
        <p:nvGrpSpPr>
          <p:cNvPr id="53" name="组合 52"/>
          <p:cNvGrpSpPr/>
          <p:nvPr/>
        </p:nvGrpSpPr>
        <p:grpSpPr>
          <a:xfrm>
            <a:off x="4225379" y="4604641"/>
            <a:ext cx="624559" cy="624559"/>
            <a:chOff x="4333987" y="2362200"/>
            <a:chExt cx="2905011" cy="2905012"/>
          </a:xfrm>
          <a:gradFill>
            <a:gsLst>
              <a:gs pos="62000">
                <a:srgbClr val="C69135"/>
              </a:gs>
              <a:gs pos="34200">
                <a:srgbClr val="E6D38F"/>
              </a:gs>
              <a:gs pos="0">
                <a:srgbClr val="FCD860"/>
              </a:gs>
              <a:gs pos="100000">
                <a:srgbClr val="F1DF97"/>
              </a:gs>
            </a:gsLst>
            <a:lin ang="12000000" scaled="0"/>
          </a:gradFill>
          <a:effectLst>
            <a:outerShdw algn="tl" blurRad="177800" dir="2700000" dist="88900" rotWithShape="0">
              <a:prstClr val="black">
                <a:alpha val="30000"/>
              </a:prstClr>
            </a:outerShdw>
          </a:effectLst>
        </p:grpSpPr>
        <p:sp>
          <p:nvSpPr>
            <p:cNvPr id="54" name="任意多边形 53"/>
            <p:cNvSpPr/>
            <p:nvPr/>
          </p:nvSpPr>
          <p:spPr>
            <a:xfrm>
              <a:off x="4333987" y="2362200"/>
              <a:ext cx="2905011" cy="2905012"/>
            </a:xfrm>
            <a:custGeom>
              <a:gdLst>
                <a:gd fmla="*/ 1452506 w 2905012" name="connsiteX0"/>
                <a:gd fmla="*/ 376181 h 2905012" name="connsiteY0"/>
                <a:gd fmla="*/ 376181 w 2905012" name="connsiteX1"/>
                <a:gd fmla="*/ 1452506 h 2905012" name="connsiteY1"/>
                <a:gd fmla="*/ 1452506 w 2905012" name="connsiteX2"/>
                <a:gd fmla="*/ 2528831 h 2905012" name="connsiteY2"/>
                <a:gd fmla="*/ 2528831 w 2905012" name="connsiteX3"/>
                <a:gd fmla="*/ 1452506 h 2905012" name="connsiteY3"/>
                <a:gd fmla="*/ 1452506 w 2905012" name="connsiteX4"/>
                <a:gd fmla="*/ 376181 h 2905012" name="connsiteY4"/>
                <a:gd fmla="*/ 1452506 w 2905012" name="connsiteX5"/>
                <a:gd fmla="*/ 0 h 2905012" name="connsiteY5"/>
                <a:gd fmla="*/ 1601017 w 2905012" name="connsiteX6"/>
                <a:gd fmla="*/ 7499 h 2905012" name="connsiteY6"/>
                <a:gd fmla="*/ 1643977 w 2905012" name="connsiteX7"/>
                <a:gd fmla="*/ 14056 h 2905012" name="connsiteY7"/>
                <a:gd fmla="*/ 1695533 w 2905012" name="connsiteX8"/>
                <a:gd fmla="*/ 284571 h 2905012" name="connsiteY8"/>
                <a:gd fmla="*/ 1769616 w 2905012" name="connsiteX9"/>
                <a:gd fmla="*/ 301003 h 2905012" name="connsiteY9"/>
                <a:gd fmla="*/ 1825934 w 2905012" name="connsiteX10"/>
                <a:gd fmla="*/ 319615 h 2905012" name="connsiteY10"/>
                <a:gd fmla="*/ 2006748 w 2905012" name="connsiteX11"/>
                <a:gd fmla="*/ 110068 h 2905012" name="connsiteY11"/>
                <a:gd fmla="*/ 2017887 w 2905012" name="connsiteX12"/>
                <a:gd fmla="*/ 114145 h 2905012" name="connsiteY12"/>
                <a:gd fmla="*/ 2264616 w 2905012" name="connsiteX13"/>
                <a:gd fmla="*/ 248065 h 2905012" name="connsiteY13"/>
                <a:gd fmla="*/ 2337523 w 2905012" name="connsiteX14"/>
                <a:gd fmla="*/ 302584 h 2905012" name="connsiteY14"/>
                <a:gd fmla="*/ 2247066 w 2905012" name="connsiteX15"/>
                <a:gd fmla="*/ 562199 h 2905012" name="connsiteY15"/>
                <a:gd fmla="*/ 2280217 w 2905012" name="connsiteX16"/>
                <a:gd fmla="*/ 591137 h 2905012" name="connsiteY16"/>
                <a:gd fmla="*/ 2343125 w 2905012" name="connsiteX17"/>
                <a:gd fmla="*/ 657838 h 2905012" name="connsiteY17"/>
                <a:gd fmla="*/ 2602428 w 2905012" name="connsiteX18"/>
                <a:gd fmla="*/ 567489 h 2905012" name="connsiteY18"/>
                <a:gd fmla="*/ 2656947 w 2905012" name="connsiteX19"/>
                <a:gd fmla="*/ 640396 h 2905012" name="connsiteY19"/>
                <a:gd fmla="*/ 2790867 w 2905012" name="connsiteX20"/>
                <a:gd fmla="*/ 887125 h 2905012" name="connsiteY20"/>
                <a:gd fmla="*/ 2794944 w 2905012" name="connsiteX21"/>
                <a:gd fmla="*/ 898265 h 2905012" name="connsiteY21"/>
                <a:gd fmla="*/ 2586495 w 2905012" name="connsiteX22"/>
                <a:gd fmla="*/ 1078131 h 2905012" name="connsiteY22"/>
                <a:gd fmla="*/ 2616181 w 2905012" name="connsiteX23"/>
                <a:gd fmla="*/ 1182468 h 2905012" name="connsiteY23"/>
                <a:gd fmla="*/ 2621126 w 2905012" name="connsiteX24"/>
                <a:gd fmla="*/ 1209611 h 2905012" name="connsiteY24"/>
                <a:gd fmla="*/ 2890957 w 2905012" name="connsiteX25"/>
                <a:gd fmla="*/ 1261036 h 2905012" name="connsiteY25"/>
                <a:gd fmla="*/ 2897513 w 2905012" name="connsiteX26"/>
                <a:gd fmla="*/ 1303996 h 2905012" name="connsiteY26"/>
                <a:gd fmla="*/ 2905012 w 2905012" name="connsiteX27"/>
                <a:gd fmla="*/ 1452506 h 2905012" name="connsiteY27"/>
                <a:gd fmla="*/ 2897513 w 2905012" name="connsiteX28"/>
                <a:gd fmla="*/ 1601016 h 2905012" name="connsiteY28"/>
                <a:gd fmla="*/ 2890957 w 2905012" name="connsiteX29"/>
                <a:gd fmla="*/ 1643977 h 2905012" name="connsiteY29"/>
                <a:gd fmla="*/ 2620440 w 2905012" name="connsiteX30"/>
                <a:gd fmla="*/ 1695533 h 2905012" name="connsiteY30"/>
                <a:gd fmla="*/ 2604008 w 2905012" name="connsiteX31"/>
                <a:gd fmla="*/ 1769614 h 2905012" name="connsiteY31"/>
                <a:gd fmla="*/ 2585396 w 2905012" name="connsiteX32"/>
                <a:gd fmla="*/ 1825933 h 2905012" name="connsiteY32"/>
                <a:gd fmla="*/ 2794944 w 2905012" name="connsiteX33"/>
                <a:gd fmla="*/ 2006748 h 2905012" name="connsiteY33"/>
                <a:gd fmla="*/ 2790867 w 2905012" name="connsiteX34"/>
                <a:gd fmla="*/ 2017887 h 2905012" name="connsiteY34"/>
                <a:gd fmla="*/ 2656947 w 2905012" name="connsiteX35"/>
                <a:gd fmla="*/ 2264616 h 2905012" name="connsiteY35"/>
                <a:gd fmla="*/ 2602428 w 2905012" name="connsiteX36"/>
                <a:gd fmla="*/ 2337523 h 2905012" name="connsiteY36"/>
                <a:gd fmla="*/ 2342811 w 2905012" name="connsiteX37"/>
                <a:gd fmla="*/ 2247065 h 2905012" name="connsiteY37"/>
                <a:gd fmla="*/ 2313875 w 2905012" name="connsiteX38"/>
                <a:gd fmla="*/ 2280215 h 2905012" name="connsiteY38"/>
                <a:gd fmla="*/ 2247174 w 2905012" name="connsiteX39"/>
                <a:gd fmla="*/ 2343123 h 2905012" name="connsiteY39"/>
                <a:gd fmla="*/ 2337523 w 2905012" name="connsiteX40"/>
                <a:gd fmla="*/ 2602428 h 2905012" name="connsiteY40"/>
                <a:gd fmla="*/ 2264616 w 2905012" name="connsiteX41"/>
                <a:gd fmla="*/ 2656947 h 2905012" name="connsiteY41"/>
                <a:gd fmla="*/ 2017887 w 2905012" name="connsiteX42"/>
                <a:gd fmla="*/ 2790867 h 2905012" name="connsiteY42"/>
                <a:gd fmla="*/ 2006748 w 2905012" name="connsiteX43"/>
                <a:gd fmla="*/ 2794944 h 2905012" name="connsiteY43"/>
                <a:gd fmla="*/ 1826880 w 2905012" name="connsiteX44"/>
                <a:gd fmla="*/ 2586493 h 2905012" name="connsiteY44"/>
                <a:gd fmla="*/ 1722544 w 2905012" name="connsiteX45"/>
                <a:gd fmla="*/ 2616179 h 2905012" name="connsiteY45"/>
                <a:gd fmla="*/ 1695403 w 2905012" name="connsiteX46"/>
                <a:gd fmla="*/ 2621123 h 2905012" name="connsiteY46"/>
                <a:gd fmla="*/ 1643977 w 2905012" name="connsiteX47"/>
                <a:gd fmla="*/ 2890957 h 2905012" name="connsiteY47"/>
                <a:gd fmla="*/ 1601017 w 2905012" name="connsiteX48"/>
                <a:gd fmla="*/ 2897513 h 2905012" name="connsiteY48"/>
                <a:gd fmla="*/ 1452506 w 2905012" name="connsiteX49"/>
                <a:gd fmla="*/ 2905012 h 2905012" name="connsiteY49"/>
                <a:gd fmla="*/ 1303996 w 2905012" name="connsiteX50"/>
                <a:gd fmla="*/ 2897513 h 2905012" name="connsiteY50"/>
                <a:gd fmla="*/ 1261036 w 2905012" name="connsiteX51"/>
                <a:gd fmla="*/ 2890957 h 2905012" name="connsiteY51"/>
                <a:gd fmla="*/ 1209479 w 2905012" name="connsiteX52"/>
                <a:gd fmla="*/ 2620437 h 2905012" name="connsiteY52"/>
                <a:gd fmla="*/ 1135396 w 2905012" name="connsiteX53"/>
                <a:gd fmla="*/ 2604005 h 2905012" name="connsiteY53"/>
                <a:gd fmla="*/ 1079081 w 2905012" name="connsiteX54"/>
                <a:gd fmla="*/ 2585394 h 2905012" name="connsiteY54"/>
                <a:gd fmla="*/ 898265 w 2905012" name="connsiteX55"/>
                <a:gd fmla="*/ 2794944 h 2905012" name="connsiteY55"/>
                <a:gd fmla="*/ 887125 w 2905012" name="connsiteX56"/>
                <a:gd fmla="*/ 2790867 h 2905012" name="connsiteY56"/>
                <a:gd fmla="*/ 640396 w 2905012" name="connsiteX57"/>
                <a:gd fmla="*/ 2656947 h 2905012" name="connsiteY57"/>
                <a:gd fmla="*/ 567489 w 2905012" name="connsiteX58"/>
                <a:gd fmla="*/ 2602428 h 2905012" name="connsiteY58"/>
                <a:gd fmla="*/ 657947 w 2905012" name="connsiteX59"/>
                <a:gd fmla="*/ 2342810 h 2905012" name="connsiteY59"/>
                <a:gd fmla="*/ 624796 w 2905012" name="connsiteX60"/>
                <a:gd fmla="*/ 2313872 h 2905012" name="connsiteY60"/>
                <a:gd fmla="*/ 561890 w 2905012" name="connsiteX61"/>
                <a:gd fmla="*/ 2247174 h 2905012" name="connsiteY61"/>
                <a:gd fmla="*/ 302584 w 2905012" name="connsiteX62"/>
                <a:gd fmla="*/ 2337523 h 2905012" name="connsiteY62"/>
                <a:gd fmla="*/ 248066 w 2905012" name="connsiteX63"/>
                <a:gd fmla="*/ 2264616 h 2905012" name="connsiteY63"/>
                <a:gd fmla="*/ 114145 w 2905012" name="connsiteX64"/>
                <a:gd fmla="*/ 2017887 h 2905012" name="connsiteY64"/>
                <a:gd fmla="*/ 110068 w 2905012" name="connsiteX65"/>
                <a:gd fmla="*/ 2006748 h 2905012" name="connsiteY65"/>
                <a:gd fmla="*/ 318519 w 2905012" name="connsiteX66"/>
                <a:gd fmla="*/ 1826880 h 2905012" name="connsiteY66"/>
                <a:gd fmla="*/ 288831 w 2905012" name="connsiteX67"/>
                <a:gd fmla="*/ 1722541 h 2905012" name="connsiteY67"/>
                <a:gd fmla="*/ 283887 w 2905012" name="connsiteX68"/>
                <a:gd fmla="*/ 1695402 h 2905012" name="connsiteY68"/>
                <a:gd fmla="*/ 14056 w 2905012" name="connsiteX69"/>
                <a:gd fmla="*/ 1643977 h 2905012" name="connsiteY69"/>
                <a:gd fmla="*/ 7499 w 2905012" name="connsiteX70"/>
                <a:gd fmla="*/ 1601016 h 2905012" name="connsiteY70"/>
                <a:gd fmla="*/ 0 w 2905012" name="connsiteX71"/>
                <a:gd fmla="*/ 1452506 h 2905012" name="connsiteY71"/>
                <a:gd fmla="*/ 7499 w 2905012" name="connsiteX72"/>
                <a:gd fmla="*/ 1303996 h 2905012" name="connsiteY72"/>
                <a:gd fmla="*/ 14056 w 2905012" name="connsiteX73"/>
                <a:gd fmla="*/ 1261036 h 2905012" name="connsiteY73"/>
                <a:gd fmla="*/ 284572 w 2905012" name="connsiteX74"/>
                <a:gd fmla="*/ 1209480 h 2905012" name="connsiteY74"/>
                <a:gd fmla="*/ 301005 w 2905012" name="connsiteX75"/>
                <a:gd fmla="*/ 1135394 h 2905012" name="connsiteY75"/>
                <a:gd fmla="*/ 319616 w 2905012" name="connsiteX76"/>
                <a:gd fmla="*/ 1079079 h 2905012" name="connsiteY76"/>
                <a:gd fmla="*/ 110068 w 2905012" name="connsiteX77"/>
                <a:gd fmla="*/ 898264 h 2905012" name="connsiteY77"/>
                <a:gd fmla="*/ 114145 w 2905012" name="connsiteX78"/>
                <a:gd fmla="*/ 887125 h 2905012" name="connsiteY78"/>
                <a:gd fmla="*/ 248066 w 2905012" name="connsiteX79"/>
                <a:gd fmla="*/ 640396 h 2905012" name="connsiteY79"/>
                <a:gd fmla="*/ 302584 w 2905012" name="connsiteX80"/>
                <a:gd fmla="*/ 567489 h 2905012" name="connsiteY80"/>
                <a:gd fmla="*/ 562199 w 2905012" name="connsiteX81"/>
                <a:gd fmla="*/ 657946 h 2905012" name="connsiteY81"/>
                <a:gd fmla="*/ 591138 w 2905012" name="connsiteX82"/>
                <a:gd fmla="*/ 624794 h 2905012" name="connsiteY82"/>
                <a:gd fmla="*/ 657838 w 2905012" name="connsiteX83"/>
                <a:gd fmla="*/ 561888 h 2905012" name="connsiteY83"/>
                <a:gd fmla="*/ 567489 w 2905012" name="connsiteX84"/>
                <a:gd fmla="*/ 302584 h 2905012" name="connsiteY84"/>
                <a:gd fmla="*/ 640396 w 2905012" name="connsiteX85"/>
                <a:gd fmla="*/ 248065 h 2905012" name="connsiteY85"/>
                <a:gd fmla="*/ 887125 w 2905012" name="connsiteX86"/>
                <a:gd fmla="*/ 114145 h 2905012" name="connsiteY86"/>
                <a:gd fmla="*/ 898265 w 2905012" name="connsiteX87"/>
                <a:gd fmla="*/ 110068 h 2905012" name="connsiteY87"/>
                <a:gd fmla="*/ 1078131 w 2905012" name="connsiteX88"/>
                <a:gd fmla="*/ 318516 h 2905012" name="connsiteY88"/>
                <a:gd fmla="*/ 1182469 w 2905012" name="connsiteX89"/>
                <a:gd fmla="*/ 288830 h 2905012" name="connsiteY89"/>
                <a:gd fmla="*/ 1209611 w 2905012" name="connsiteX90"/>
                <a:gd fmla="*/ 283886 h 2905012" name="connsiteY90"/>
                <a:gd fmla="*/ 1261036 w 2905012" name="connsiteX91"/>
                <a:gd fmla="*/ 14056 h 2905012" name="connsiteY91"/>
                <a:gd fmla="*/ 1303996 w 2905012" name="connsiteX92"/>
                <a:gd fmla="*/ 7499 h 2905012" name="connsiteY92"/>
                <a:gd fmla="*/ 1452506 w 2905012" name="connsiteX93"/>
                <a:gd fmla="*/ 0 h 2905012" name="connsiteY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b="b" l="l" r="r" t="t"/>
              <a:pathLst>
                <a:path h="2905012" w="2905012">
                  <a:moveTo>
                    <a:pt x="1452506" y="376181"/>
                  </a:moveTo>
                  <a:cubicBezTo>
                    <a:pt x="858068" y="376181"/>
                    <a:pt x="376181" y="858068"/>
                    <a:pt x="376181" y="1452506"/>
                  </a:cubicBezTo>
                  <a:cubicBezTo>
                    <a:pt x="376181" y="2046944"/>
                    <a:pt x="858068" y="2528831"/>
                    <a:pt x="1452506" y="2528831"/>
                  </a:cubicBezTo>
                  <a:cubicBezTo>
                    <a:pt x="2046944" y="2528831"/>
                    <a:pt x="2528831" y="2046944"/>
                    <a:pt x="2528831" y="1452506"/>
                  </a:cubicBezTo>
                  <a:cubicBezTo>
                    <a:pt x="2528831" y="858068"/>
                    <a:pt x="2046944" y="376181"/>
                    <a:pt x="1452506" y="376181"/>
                  </a:cubicBezTo>
                  <a:close/>
                  <a:moveTo>
                    <a:pt x="1452506" y="0"/>
                  </a:moveTo>
                  <a:cubicBezTo>
                    <a:pt x="1502644" y="0"/>
                    <a:pt x="1552188" y="2540"/>
                    <a:pt x="1601017" y="7499"/>
                  </a:cubicBezTo>
                  <a:lnTo>
                    <a:pt x="1643977" y="14056"/>
                  </a:lnTo>
                  <a:lnTo>
                    <a:pt x="1695533" y="284571"/>
                  </a:lnTo>
                  <a:lnTo>
                    <a:pt x="1769616" y="301003"/>
                  </a:lnTo>
                  <a:lnTo>
                    <a:pt x="1825934" y="319615"/>
                  </a:lnTo>
                  <a:lnTo>
                    <a:pt x="2006748" y="110068"/>
                  </a:lnTo>
                  <a:lnTo>
                    <a:pt x="2017887" y="114145"/>
                  </a:lnTo>
                  <a:cubicBezTo>
                    <a:pt x="2104775" y="150896"/>
                    <a:pt x="2187342" y="195860"/>
                    <a:pt x="2264616" y="248065"/>
                  </a:cubicBezTo>
                  <a:lnTo>
                    <a:pt x="2337523" y="302584"/>
                  </a:lnTo>
                  <a:lnTo>
                    <a:pt x="2247066" y="562199"/>
                  </a:lnTo>
                  <a:lnTo>
                    <a:pt x="2280217" y="591137"/>
                  </a:lnTo>
                  <a:lnTo>
                    <a:pt x="2343125" y="657838"/>
                  </a:lnTo>
                  <a:lnTo>
                    <a:pt x="2602428" y="567489"/>
                  </a:lnTo>
                  <a:lnTo>
                    <a:pt x="2656947" y="640396"/>
                  </a:lnTo>
                  <a:cubicBezTo>
                    <a:pt x="2709152" y="717670"/>
                    <a:pt x="2754117" y="800238"/>
                    <a:pt x="2790867" y="887125"/>
                  </a:cubicBezTo>
                  <a:lnTo>
                    <a:pt x="2794944" y="898265"/>
                  </a:lnTo>
                  <a:lnTo>
                    <a:pt x="2586495" y="1078131"/>
                  </a:lnTo>
                  <a:lnTo>
                    <a:pt x="2616181" y="1182468"/>
                  </a:lnTo>
                  <a:lnTo>
                    <a:pt x="2621126" y="1209611"/>
                  </a:lnTo>
                  <a:lnTo>
                    <a:pt x="2890957" y="1261036"/>
                  </a:lnTo>
                  <a:lnTo>
                    <a:pt x="2897513" y="1303996"/>
                  </a:lnTo>
                  <a:cubicBezTo>
                    <a:pt x="2902472" y="1352825"/>
                    <a:pt x="2905012" y="1402369"/>
                    <a:pt x="2905012" y="1452506"/>
                  </a:cubicBezTo>
                  <a:cubicBezTo>
                    <a:pt x="2905012" y="1502643"/>
                    <a:pt x="2902472" y="1552187"/>
                    <a:pt x="2897513" y="1601016"/>
                  </a:cubicBezTo>
                  <a:lnTo>
                    <a:pt x="2890957" y="1643977"/>
                  </a:lnTo>
                  <a:lnTo>
                    <a:pt x="2620440" y="1695533"/>
                  </a:lnTo>
                  <a:lnTo>
                    <a:pt x="2604008" y="1769614"/>
                  </a:lnTo>
                  <a:lnTo>
                    <a:pt x="2585396" y="1825933"/>
                  </a:lnTo>
                  <a:lnTo>
                    <a:pt x="2794944" y="2006748"/>
                  </a:lnTo>
                  <a:lnTo>
                    <a:pt x="2790867" y="2017887"/>
                  </a:lnTo>
                  <a:cubicBezTo>
                    <a:pt x="2754117" y="2104775"/>
                    <a:pt x="2709152" y="2187342"/>
                    <a:pt x="2656947" y="2264616"/>
                  </a:cubicBezTo>
                  <a:lnTo>
                    <a:pt x="2602428" y="2337523"/>
                  </a:lnTo>
                  <a:lnTo>
                    <a:pt x="2342811" y="2247065"/>
                  </a:lnTo>
                  <a:lnTo>
                    <a:pt x="2313875" y="2280215"/>
                  </a:lnTo>
                  <a:lnTo>
                    <a:pt x="2247174" y="2343123"/>
                  </a:lnTo>
                  <a:lnTo>
                    <a:pt x="2337523" y="2602428"/>
                  </a:lnTo>
                  <a:lnTo>
                    <a:pt x="2264616" y="2656947"/>
                  </a:lnTo>
                  <a:cubicBezTo>
                    <a:pt x="2187342" y="2709152"/>
                    <a:pt x="2104775" y="2754117"/>
                    <a:pt x="2017887" y="2790867"/>
                  </a:cubicBezTo>
                  <a:lnTo>
                    <a:pt x="2006748" y="2794944"/>
                  </a:lnTo>
                  <a:lnTo>
                    <a:pt x="1826880" y="2586493"/>
                  </a:lnTo>
                  <a:lnTo>
                    <a:pt x="1722544" y="2616179"/>
                  </a:lnTo>
                  <a:lnTo>
                    <a:pt x="1695403" y="2621123"/>
                  </a:lnTo>
                  <a:lnTo>
                    <a:pt x="1643977" y="2890957"/>
                  </a:lnTo>
                  <a:lnTo>
                    <a:pt x="1601017" y="2897513"/>
                  </a:lnTo>
                  <a:cubicBezTo>
                    <a:pt x="1552188" y="2902472"/>
                    <a:pt x="1502644" y="2905012"/>
                    <a:pt x="1452506" y="2905012"/>
                  </a:cubicBezTo>
                  <a:cubicBezTo>
                    <a:pt x="1402369" y="2905012"/>
                    <a:pt x="1352825" y="2902472"/>
                    <a:pt x="1303996" y="2897513"/>
                  </a:cubicBezTo>
                  <a:lnTo>
                    <a:pt x="1261036" y="2890957"/>
                  </a:lnTo>
                  <a:lnTo>
                    <a:pt x="1209479" y="2620437"/>
                  </a:lnTo>
                  <a:lnTo>
                    <a:pt x="1135396" y="2604005"/>
                  </a:lnTo>
                  <a:lnTo>
                    <a:pt x="1079081" y="2585394"/>
                  </a:lnTo>
                  <a:lnTo>
                    <a:pt x="898265" y="2794944"/>
                  </a:lnTo>
                  <a:lnTo>
                    <a:pt x="887125" y="2790867"/>
                  </a:lnTo>
                  <a:cubicBezTo>
                    <a:pt x="800238" y="2754117"/>
                    <a:pt x="717670" y="2709152"/>
                    <a:pt x="640396" y="2656947"/>
                  </a:cubicBezTo>
                  <a:lnTo>
                    <a:pt x="567489" y="2602428"/>
                  </a:lnTo>
                  <a:lnTo>
                    <a:pt x="657947" y="2342810"/>
                  </a:lnTo>
                  <a:lnTo>
                    <a:pt x="624796" y="2313872"/>
                  </a:lnTo>
                  <a:lnTo>
                    <a:pt x="561890" y="2247174"/>
                  </a:lnTo>
                  <a:lnTo>
                    <a:pt x="302584" y="2337523"/>
                  </a:lnTo>
                  <a:lnTo>
                    <a:pt x="248066" y="2264616"/>
                  </a:lnTo>
                  <a:cubicBezTo>
                    <a:pt x="195860" y="2187342"/>
                    <a:pt x="150896" y="2104775"/>
                    <a:pt x="114145" y="2017887"/>
                  </a:cubicBezTo>
                  <a:lnTo>
                    <a:pt x="110068" y="2006748"/>
                  </a:lnTo>
                  <a:lnTo>
                    <a:pt x="318519" y="1826880"/>
                  </a:lnTo>
                  <a:lnTo>
                    <a:pt x="288831" y="1722541"/>
                  </a:lnTo>
                  <a:lnTo>
                    <a:pt x="283887" y="1695402"/>
                  </a:lnTo>
                  <a:lnTo>
                    <a:pt x="14056" y="1643977"/>
                  </a:lnTo>
                  <a:lnTo>
                    <a:pt x="7499" y="1601016"/>
                  </a:lnTo>
                  <a:cubicBezTo>
                    <a:pt x="2541" y="1552187"/>
                    <a:pt x="0" y="1502643"/>
                    <a:pt x="0" y="1452506"/>
                  </a:cubicBezTo>
                  <a:cubicBezTo>
                    <a:pt x="0" y="1402369"/>
                    <a:pt x="2541" y="1352825"/>
                    <a:pt x="7499" y="1303996"/>
                  </a:cubicBezTo>
                  <a:lnTo>
                    <a:pt x="14056" y="1261036"/>
                  </a:lnTo>
                  <a:lnTo>
                    <a:pt x="284572" y="1209480"/>
                  </a:lnTo>
                  <a:lnTo>
                    <a:pt x="301005" y="1135394"/>
                  </a:lnTo>
                  <a:lnTo>
                    <a:pt x="319616" y="1079079"/>
                  </a:lnTo>
                  <a:lnTo>
                    <a:pt x="110068" y="898264"/>
                  </a:lnTo>
                  <a:lnTo>
                    <a:pt x="114145" y="887125"/>
                  </a:lnTo>
                  <a:cubicBezTo>
                    <a:pt x="150896" y="800238"/>
                    <a:pt x="195860" y="717670"/>
                    <a:pt x="248066" y="640396"/>
                  </a:cubicBezTo>
                  <a:lnTo>
                    <a:pt x="302584" y="567489"/>
                  </a:lnTo>
                  <a:lnTo>
                    <a:pt x="562199" y="657946"/>
                  </a:lnTo>
                  <a:lnTo>
                    <a:pt x="591138" y="624794"/>
                  </a:lnTo>
                  <a:lnTo>
                    <a:pt x="657838" y="561888"/>
                  </a:lnTo>
                  <a:lnTo>
                    <a:pt x="567489" y="302584"/>
                  </a:lnTo>
                  <a:lnTo>
                    <a:pt x="640396" y="248065"/>
                  </a:lnTo>
                  <a:cubicBezTo>
                    <a:pt x="717670" y="195860"/>
                    <a:pt x="800238" y="150896"/>
                    <a:pt x="887125" y="114145"/>
                  </a:cubicBezTo>
                  <a:lnTo>
                    <a:pt x="898265" y="110068"/>
                  </a:lnTo>
                  <a:lnTo>
                    <a:pt x="1078131" y="318516"/>
                  </a:lnTo>
                  <a:lnTo>
                    <a:pt x="1182469" y="288830"/>
                  </a:lnTo>
                  <a:lnTo>
                    <a:pt x="1209611" y="283886"/>
                  </a:lnTo>
                  <a:lnTo>
                    <a:pt x="1261036" y="14056"/>
                  </a:lnTo>
                  <a:lnTo>
                    <a:pt x="1303996" y="7499"/>
                  </a:lnTo>
                  <a:cubicBezTo>
                    <a:pt x="1352825" y="2540"/>
                    <a:pt x="1402369" y="0"/>
                    <a:pt x="1452506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rgbClr val="0070C0"/>
                </a:solidFill>
              </a:endParaRPr>
            </a:p>
          </p:txBody>
        </p:sp>
        <p:sp>
          <p:nvSpPr>
            <p:cNvPr id="55" name="椭圆 54"/>
            <p:cNvSpPr/>
            <p:nvPr/>
          </p:nvSpPr>
          <p:spPr>
            <a:xfrm>
              <a:off x="4710168" y="2738381"/>
              <a:ext cx="2152649" cy="2152650"/>
            </a:xfrm>
            <a:prstGeom prst="ellipse">
              <a:avLst/>
            </a:prstGeom>
            <a:grpFill/>
            <a:ln w="19050">
              <a:gradFill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0">
                    <a:srgbClr val="EEEEEE"/>
                  </a:gs>
                </a:gsLst>
                <a:lin ang="27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rgbClr val="0070C0"/>
                </a:solidFill>
              </a:endParaRPr>
            </a:p>
          </p:txBody>
        </p:sp>
        <p:sp>
          <p:nvSpPr>
            <p:cNvPr id="56" name="椭圆 55"/>
            <p:cNvSpPr/>
            <p:nvPr/>
          </p:nvSpPr>
          <p:spPr>
            <a:xfrm>
              <a:off x="4710169" y="2738382"/>
              <a:ext cx="2152650" cy="215264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rgbClr val="0070C0"/>
                </a:solidFill>
              </a:endParaRPr>
            </a:p>
          </p:txBody>
        </p:sp>
      </p:grpSp>
      <p:sp>
        <p:nvSpPr>
          <p:cNvPr id="57" name="矩形 41"/>
          <p:cNvSpPr/>
          <p:nvPr/>
        </p:nvSpPr>
        <p:spPr>
          <a:xfrm>
            <a:off x="0" y="5949280"/>
            <a:ext cx="12195175" cy="936104"/>
          </a:xfrm>
          <a:custGeom>
            <a:gdLst>
              <a:gd fmla="*/ 0 w 12195175" name="connsiteX0"/>
              <a:gd fmla="*/ 0 h 2204864" name="connsiteY0"/>
              <a:gd fmla="*/ 12195175 w 12195175" name="connsiteX1"/>
              <a:gd fmla="*/ 0 h 2204864" name="connsiteY1"/>
              <a:gd fmla="*/ 12195175 w 12195175" name="connsiteX2"/>
              <a:gd fmla="*/ 2204864 h 2204864" name="connsiteY2"/>
              <a:gd fmla="*/ 0 w 12195175" name="connsiteX3"/>
              <a:gd fmla="*/ 2204864 h 2204864" name="connsiteY3"/>
              <a:gd fmla="*/ 0 w 12195175" name="connsiteX4"/>
              <a:gd fmla="*/ 0 h 2204864" name="connsiteY4"/>
              <a:gd fmla="*/ 0 w 12195175" name="connsiteX0-1"/>
              <a:gd fmla="*/ 4018 h 2208882" name="connsiteY0-2"/>
              <a:gd fmla="*/ 5976651 w 12195175" name="connsiteX1-3"/>
              <a:gd fmla="*/ 0 h 2208882" name="connsiteY1-4"/>
              <a:gd fmla="*/ 12195175 w 12195175" name="connsiteX2-5"/>
              <a:gd fmla="*/ 4018 h 2208882" name="connsiteY2-6"/>
              <a:gd fmla="*/ 12195175 w 12195175" name="connsiteX3-7"/>
              <a:gd fmla="*/ 2208882 h 2208882" name="connsiteY3-8"/>
              <a:gd fmla="*/ 0 w 12195175" name="connsiteX4-9"/>
              <a:gd fmla="*/ 2208882 h 2208882" name="connsiteY4-10"/>
              <a:gd fmla="*/ 0 w 12195175" name="connsiteX5"/>
              <a:gd fmla="*/ 4018 h 2208882" name="connsiteY5"/>
              <a:gd fmla="*/ 0 w 12195175" name="connsiteX0-11"/>
              <a:gd fmla="*/ 6772 h 2211636" name="connsiteY0-12"/>
              <a:gd fmla="*/ 5976651 w 12195175" name="connsiteX1-13"/>
              <a:gd fmla="*/ 2754 h 2211636" name="connsiteY1-14"/>
              <a:gd fmla="*/ 6221776 w 12195175" name="connsiteX2-15"/>
              <a:gd fmla="*/ 0 h 2211636" name="connsiteY2-16"/>
              <a:gd fmla="*/ 12195175 w 12195175" name="connsiteX3-17"/>
              <a:gd fmla="*/ 6772 h 2211636" name="connsiteY3-18"/>
              <a:gd fmla="*/ 12195175 w 12195175" name="connsiteX4-19"/>
              <a:gd fmla="*/ 2211636 h 2211636" name="connsiteY4-20"/>
              <a:gd fmla="*/ 0 w 12195175" name="connsiteX5-21"/>
              <a:gd fmla="*/ 2211636 h 2211636" name="connsiteY5-22"/>
              <a:gd fmla="*/ 0 w 12195175" name="connsiteX6"/>
              <a:gd fmla="*/ 6772 h 2211636" name="connsiteY6"/>
              <a:gd fmla="*/ 0 w 12195175" name="connsiteX0-23"/>
              <a:gd fmla="*/ 6772 h 2211636" name="connsiteY0-24"/>
              <a:gd fmla="*/ 5976651 w 12195175" name="connsiteX1-25"/>
              <a:gd fmla="*/ 2754 h 2211636" name="connsiteY1-26"/>
              <a:gd fmla="*/ 6089573 w 12195175" name="connsiteX2-27"/>
              <a:gd fmla="*/ 0 h 2211636" name="connsiteY2-28"/>
              <a:gd fmla="*/ 6221776 w 12195175" name="connsiteX3-29"/>
              <a:gd fmla="*/ 0 h 2211636" name="connsiteY3-30"/>
              <a:gd fmla="*/ 12195175 w 12195175" name="connsiteX4-31"/>
              <a:gd fmla="*/ 6772 h 2211636" name="connsiteY4-32"/>
              <a:gd fmla="*/ 12195175 w 12195175" name="connsiteX5-33"/>
              <a:gd fmla="*/ 2211636 h 2211636" name="connsiteY5-34"/>
              <a:gd fmla="*/ 0 w 12195175" name="connsiteX6-35"/>
              <a:gd fmla="*/ 2211636 h 2211636" name="connsiteY6-36"/>
              <a:gd fmla="*/ 0 w 12195175" name="connsiteX7"/>
              <a:gd fmla="*/ 6772 h 2211636" name="connsiteY7"/>
              <a:gd fmla="*/ 0 w 12195175" name="connsiteX0-37"/>
              <a:gd fmla="*/ 6772 h 2211636" name="connsiteY0-38"/>
              <a:gd fmla="*/ 5976651 w 12195175" name="connsiteX1-39"/>
              <a:gd fmla="*/ 2754 h 2211636" name="connsiteY1-40"/>
              <a:gd fmla="*/ 6108853 w 12195175" name="connsiteX2-41"/>
              <a:gd fmla="*/ 231354 h 2211636" name="connsiteY2-42"/>
              <a:gd fmla="*/ 6221776 w 12195175" name="connsiteX3-43"/>
              <a:gd fmla="*/ 0 h 2211636" name="connsiteY3-44"/>
              <a:gd fmla="*/ 12195175 w 12195175" name="connsiteX4-45"/>
              <a:gd fmla="*/ 6772 h 2211636" name="connsiteY4-46"/>
              <a:gd fmla="*/ 12195175 w 12195175" name="connsiteX5-47"/>
              <a:gd fmla="*/ 2211636 h 2211636" name="connsiteY5-48"/>
              <a:gd fmla="*/ 0 w 12195175" name="connsiteX6-49"/>
              <a:gd fmla="*/ 2211636 h 2211636" name="connsiteY6-50"/>
              <a:gd fmla="*/ 0 w 12195175" name="connsiteX7-51"/>
              <a:gd fmla="*/ 6772 h 2211636" name="connsiteY7-52"/>
              <a:gd fmla="*/ 0 w 12195175" name="connsiteX0-53"/>
              <a:gd fmla="*/ 6772 h 2211636" name="connsiteY0-54"/>
              <a:gd fmla="*/ 5976651 w 12195175" name="connsiteX1-55"/>
              <a:gd fmla="*/ 2754 h 2211636" name="connsiteY1-56"/>
              <a:gd fmla="*/ 6095082 w 12195175" name="connsiteX2-57"/>
              <a:gd fmla="*/ 236862 h 2211636" name="connsiteY2-58"/>
              <a:gd fmla="*/ 6221776 w 12195175" name="connsiteX3-59"/>
              <a:gd fmla="*/ 0 h 2211636" name="connsiteY3-60"/>
              <a:gd fmla="*/ 12195175 w 12195175" name="connsiteX4-61"/>
              <a:gd fmla="*/ 6772 h 2211636" name="connsiteY4-62"/>
              <a:gd fmla="*/ 12195175 w 12195175" name="connsiteX5-63"/>
              <a:gd fmla="*/ 2211636 h 2211636" name="connsiteY5-64"/>
              <a:gd fmla="*/ 0 w 12195175" name="connsiteX6-65"/>
              <a:gd fmla="*/ 2211636 h 2211636" name="connsiteY6-66"/>
              <a:gd fmla="*/ 0 w 12195175" name="connsiteX7-67"/>
              <a:gd fmla="*/ 6772 h 2211636" name="connsiteY7-68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35" y="connsiteY6-36"/>
              </a:cxn>
              <a:cxn ang="0">
                <a:pos x="connsiteX7-51" y="connsiteY7-52"/>
              </a:cxn>
            </a:cxnLst>
            <a:rect b="b" l="l" r="r" t="t"/>
            <a:pathLst>
              <a:path h="2211636" w="12195175">
                <a:moveTo>
                  <a:pt x="0" y="6772"/>
                </a:moveTo>
                <a:lnTo>
                  <a:pt x="5976651" y="2754"/>
                </a:lnTo>
                <a:lnTo>
                  <a:pt x="6095082" y="236862"/>
                </a:lnTo>
                <a:lnTo>
                  <a:pt x="6221776" y="0"/>
                </a:lnTo>
                <a:lnTo>
                  <a:pt x="12195175" y="6772"/>
                </a:lnTo>
                <a:lnTo>
                  <a:pt x="12195175" y="2211636"/>
                </a:lnTo>
                <a:lnTo>
                  <a:pt x="0" y="2211636"/>
                </a:lnTo>
                <a:lnTo>
                  <a:pt x="0" y="6772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ffectLst>
            <a:outerShdw blurRad="50800" dir="162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8" name="TextBox 7"/>
          <p:cNvSpPr>
            <a:spLocks noChangeArrowheads="1"/>
          </p:cNvSpPr>
          <p:nvPr/>
        </p:nvSpPr>
        <p:spPr bwMode="auto">
          <a:xfrm>
            <a:off x="3937346" y="6166465"/>
            <a:ext cx="4392488" cy="426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 wrap="square">
            <a:spAutoFit/>
          </a:bodyPr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en-US" b="1" lang="zh-CN" smtClean="0" sz="2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点击添加公司名称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" presetSubtype="1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1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2" presetSubtype="1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2" presetSubtype="1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1" nodeType="withEffect" presetClass="entr" presetID="2" presetSubtype="1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5" nodeType="withEffect" presetClass="entr" presetID="2" presetSubtype="1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9" nodeType="withEffect" presetClass="entr" presetID="2" presetSubtype="1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3" nodeType="withEffect" presetClass="entr" presetID="2" presetSubtype="1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6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42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9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2" nodeType="withEffect" presetClass="entr" presetID="42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4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5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6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7" nodeType="withEffect" presetClass="entr" presetID="42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9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1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2" nodeType="withEffect" presetClass="entr" presetID="42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4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5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6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7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58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1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62" nodeType="afterEffect" presetClass="entr" presetID="5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autoRev="1" dur="500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autoRev="1" decel="50000" dur="500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from="(-#ppt_h/2)" to="(#ppt_y)" valueType="num">
                                      <p:cBhvr>
                                        <p:cTn dur="1000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dur="1000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8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1" id="69" nodeType="afterEffect" presetClass="emph" presetID="3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autoRev="1" dur="250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autoRev="1" dur="250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autoRev="1" dur="250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autoRev="1" dur="250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4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fill="hold" grpId="0" id="7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7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8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9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0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fill="hold" grpId="0" id="8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83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4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5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6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fill="hold" id="8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9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1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2" nodeType="afterGroup">
                            <p:stCondLst>
                              <p:cond delay="6750"/>
                            </p:stCondLst>
                            <p:childTnLst>
                              <p:par>
                                <p:cTn accel="50000" decel="50000" fill="hold" id="93" nodeType="after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85 1.85185E-06 L 0.2638 0.0037" pathEditMode="relative" ptsTypes="AA" rAng="0">
                                      <p:cBhvr>
                                        <p:cTn dur="2000" fill="hold" id="94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91" y="185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95" nodeType="withEffect" presetClass="entr" presetID="14" presetSubtype="1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97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8" nodeType="afterGroup">
                            <p:stCondLst>
                              <p:cond delay="8750"/>
                            </p:stCondLst>
                            <p:childTnLst>
                              <p:par>
                                <p:cTn fill="hold" grpId="0" id="9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01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02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03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4" nodeType="afterGroup">
                            <p:stCondLst>
                              <p:cond delay="9750"/>
                            </p:stCondLst>
                            <p:childTnLst>
                              <p:par>
                                <p:cTn fill="hold" grpId="0" id="10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07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08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09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6"/>
      <p:bldP grpId="0" spid="7"/>
      <p:bldP grpId="0" spid="8"/>
      <p:bldP grpId="0" spid="12"/>
      <p:bldP grpId="0" spid="16"/>
      <p:bldP grpId="0" spid="20"/>
      <p:bldP grpId="0" spid="24"/>
      <p:bldP grpId="0" spid="25"/>
      <p:bldP grpId="1" spid="25"/>
      <p:bldP grpId="0" spid="26"/>
      <p:bldP grpId="0" spid="51"/>
      <p:bldP grpId="0" spid="52"/>
      <p:bldP grpId="0" spid="57"/>
      <p:bldP grpId="0" spid="58"/>
    </p:bld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0" name="矩形 29"/>
          <p:cNvSpPr/>
          <p:nvPr/>
        </p:nvSpPr>
        <p:spPr>
          <a:xfrm>
            <a:off x="0" y="0"/>
            <a:ext cx="985019" cy="5831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31" name="组合 30"/>
          <p:cNvGrpSpPr/>
          <p:nvPr/>
        </p:nvGrpSpPr>
        <p:grpSpPr>
          <a:xfrm>
            <a:off x="192931" y="0"/>
            <a:ext cx="576064" cy="836712"/>
            <a:chOff x="841003" y="360040"/>
            <a:chExt cx="504056" cy="836712"/>
          </a:xfrm>
          <a:solidFill>
            <a:srgbClr val="C00000"/>
          </a:solidFill>
        </p:grpSpPr>
        <p:sp>
          <p:nvSpPr>
            <p:cNvPr id="32" name="矩形 31"/>
            <p:cNvSpPr/>
            <p:nvPr/>
          </p:nvSpPr>
          <p:spPr>
            <a:xfrm>
              <a:off x="841003" y="360040"/>
              <a:ext cx="504056" cy="548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3" name="等腰三角形 32"/>
            <p:cNvSpPr/>
            <p:nvPr/>
          </p:nvSpPr>
          <p:spPr>
            <a:xfrm rot="10800000">
              <a:off x="841003" y="908720"/>
              <a:ext cx="504056" cy="2880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35" name="KSO_Shape"/>
          <p:cNvSpPr/>
          <p:nvPr/>
        </p:nvSpPr>
        <p:spPr bwMode="auto">
          <a:xfrm>
            <a:off x="334546" y="254607"/>
            <a:ext cx="292833" cy="222065"/>
          </a:xfrm>
          <a:custGeom>
            <a:gdLst>
              <a:gd fmla="*/ 104753 w 3040062" name="T0"/>
              <a:gd fmla="*/ 1241540 h 2303463" name="T1"/>
              <a:gd fmla="*/ 251725 w 3040062" name="T2"/>
              <a:gd fmla="*/ 1260899 h 2303463" name="T3"/>
              <a:gd fmla="*/ 265692 w 3040062" name="T4"/>
              <a:gd fmla="*/ 1110467 h 2303463" name="T5"/>
              <a:gd fmla="*/ 844867 w 3040062" name="T6"/>
              <a:gd fmla="*/ 970596 h 2303463" name="T7"/>
              <a:gd fmla="*/ 870584 w 3040062" name="T8"/>
              <a:gd fmla="*/ 987377 h 2303463" name="T9"/>
              <a:gd fmla="*/ 872172 w 3040062" name="T10"/>
              <a:gd fmla="*/ 1402771 h 2303463" name="T11"/>
              <a:gd fmla="*/ 848359 w 3040062" name="T12"/>
              <a:gd fmla="*/ 1421768 h 2303463" name="T13"/>
              <a:gd fmla="*/ 615315 w 3040062" name="T14"/>
              <a:gd fmla="*/ 1415119 h 2303463" name="T15"/>
              <a:gd fmla="*/ 603250 w 3040062" name="T16"/>
              <a:gd fmla="*/ 1002891 h 2303463" name="T17"/>
              <a:gd fmla="*/ 617855 w 3040062" name="T18"/>
              <a:gd fmla="*/ 975662 h 2303463" name="T19"/>
              <a:gd fmla="*/ 1240437 w 3040062" name="T20"/>
              <a:gd fmla="*/ 749300 h 2303463" name="T21"/>
              <a:gd fmla="*/ 1265867 w 3040062" name="T22"/>
              <a:gd fmla="*/ 766421 h 2303463" name="T23"/>
              <a:gd fmla="*/ 1267138 w 3040062" name="T24"/>
              <a:gd fmla="*/ 1402743 h 2303463" name="T25"/>
              <a:gd fmla="*/ 1243616 w 3040062" name="T26"/>
              <a:gd fmla="*/ 1421766 h 2303463" name="T27"/>
              <a:gd fmla="*/ 1010298 w 3040062" name="T28"/>
              <a:gd fmla="*/ 1415108 h 2303463" name="T29"/>
              <a:gd fmla="*/ 998537 w 3040062" name="T30"/>
              <a:gd fmla="*/ 782273 h 2303463" name="T31"/>
              <a:gd fmla="*/ 1012841 w 3040062" name="T32"/>
              <a:gd fmla="*/ 755007 h 2303463" name="T33"/>
              <a:gd fmla="*/ 2175011 w 3040062" name="T34"/>
              <a:gd fmla="*/ 666432 h 2303463" name="T35"/>
              <a:gd fmla="*/ 2235666 w 3040062" name="T36"/>
              <a:gd fmla="*/ 692135 h 2303463" name="T37"/>
              <a:gd fmla="*/ 2277268 w 3040062" name="T38"/>
              <a:gd fmla="*/ 742271 h 2303463" name="T39"/>
              <a:gd fmla="*/ 2290605 w 3040062" name="T40"/>
              <a:gd fmla="*/ 1286150 h 2303463" name="T41"/>
              <a:gd fmla="*/ 2948603 w 3040062" name="T42"/>
              <a:gd fmla="*/ 1365796 h 2303463" name="T43"/>
              <a:gd fmla="*/ 3005765 w 3040062" name="T44"/>
              <a:gd fmla="*/ 1408316 h 2303463" name="T45"/>
              <a:gd fmla="*/ 3036887 w 3040062" name="T46"/>
              <a:gd fmla="*/ 1473366 h 2303463" name="T47"/>
              <a:gd fmla="*/ 3035616 w 3040062" name="T48"/>
              <a:gd fmla="*/ 2191451 h 2303463" name="T49"/>
              <a:gd fmla="*/ 3001319 w 3040062" name="T50"/>
              <a:gd fmla="*/ 2254597 h 2303463" name="T51"/>
              <a:gd fmla="*/ 2941934 w 3040062" name="T52"/>
              <a:gd fmla="*/ 2294578 h 2303463" name="T53"/>
              <a:gd fmla="*/ 2171200 w 3040062" name="T54"/>
              <a:gd fmla="*/ 2303146 h 2303463" name="T55"/>
              <a:gd fmla="*/ 2113403 w 3040062" name="T56"/>
              <a:gd fmla="*/ 2292040 h 2303463" name="T57"/>
              <a:gd fmla="*/ 1552263 w 3040062" name="T58"/>
              <a:gd fmla="*/ 1741815 h 2303463" name="T59"/>
              <a:gd fmla="*/ 1526223 w 3040062" name="T60"/>
              <a:gd fmla="*/ 1686919 h 2303463" name="T61"/>
              <a:gd fmla="*/ 1529081 w 3040062" name="T62"/>
              <a:gd fmla="*/ 1626946 h 2303463" name="T63"/>
              <a:gd fmla="*/ 1560520 w 3040062" name="T64"/>
              <a:gd fmla="*/ 1574272 h 2303463" name="T65"/>
              <a:gd fmla="*/ 1612919 w 3040062" name="T66"/>
              <a:gd fmla="*/ 1542858 h 2303463" name="T67"/>
              <a:gd fmla="*/ 1673891 w 3040062" name="T68"/>
              <a:gd fmla="*/ 1539685 h 2303463" name="T69"/>
              <a:gd fmla="*/ 1728513 w 3040062" name="T70"/>
              <a:gd fmla="*/ 1565705 h 2303463" name="T71"/>
              <a:gd fmla="*/ 2024167 w 3040062" name="T72"/>
              <a:gd fmla="*/ 760992 h 2303463" name="T73"/>
              <a:gd fmla="*/ 2057829 w 3040062" name="T74"/>
              <a:gd fmla="*/ 704828 h 2303463" name="T75"/>
              <a:gd fmla="*/ 2113721 w 3040062" name="T76"/>
              <a:gd fmla="*/ 670875 h 2303463" name="T77"/>
              <a:gd fmla="*/ 1640947 w 3040062" name="T78"/>
              <a:gd fmla="*/ 485773 h 2303463" name="T79"/>
              <a:gd fmla="*/ 1662436 w 3040062" name="T80"/>
              <a:gd fmla="*/ 507334 h 2303463" name="T81"/>
              <a:gd fmla="*/ 1658328 w 3040062" name="T82"/>
              <a:gd fmla="*/ 1408133 h 2303463" name="T83"/>
              <a:gd fmla="*/ 1631151 w 3040062" name="T84"/>
              <a:gd fmla="*/ 1422401 h 2303463" name="T85"/>
              <a:gd fmla="*/ 1401409 w 3040062" name="T86"/>
              <a:gd fmla="*/ 1410669 h 2303463" name="T87"/>
              <a:gd fmla="*/ 1394457 w 3040062" name="T88"/>
              <a:gd fmla="*/ 510505 h 2303463" name="T89"/>
              <a:gd fmla="*/ 1413734 w 3040062" name="T90"/>
              <a:gd fmla="*/ 486725 h 2303463" name="T91"/>
              <a:gd fmla="*/ 2856582 w 3040062" name="T92"/>
              <a:gd fmla="*/ 2539 h 2303463" name="T93"/>
              <a:gd fmla="*/ 2942924 w 3040062" name="T94"/>
              <a:gd fmla="*/ 45384 h 2303463" name="T95"/>
              <a:gd fmla="*/ 3001649 w 3040062" name="T96"/>
              <a:gd fmla="*/ 130121 h 2303463" name="T97"/>
              <a:gd fmla="*/ 3021012 w 3040062" name="T98"/>
              <a:gd fmla="*/ 1276768 h 2303463" name="T99"/>
              <a:gd fmla="*/ 2944193 w 3040062" name="T100"/>
              <a:gd fmla="*/ 1247252 h 2303463" name="T101"/>
              <a:gd fmla="*/ 374889 w 3040062" name="T102"/>
              <a:gd fmla="*/ 1959424 h 2303463" name="T103"/>
              <a:gd fmla="*/ 127291 w 3040062" name="T104"/>
              <a:gd fmla="*/ 2259336 h 2303463" name="T105"/>
              <a:gd fmla="*/ 50472 w 3040062" name="T106"/>
              <a:gd fmla="*/ 2198402 h 2303463" name="T107"/>
              <a:gd fmla="*/ 6349 w 3040062" name="T108"/>
              <a:gd fmla="*/ 2100970 h 2303463" name="T109"/>
              <a:gd fmla="*/ 3809 w 3040062" name="T110"/>
              <a:gd fmla="*/ 183438 h 2303463" name="T111"/>
              <a:gd fmla="*/ 44441 w 3040062" name="T112"/>
              <a:gd fmla="*/ 83468 h 2303463" name="T113"/>
              <a:gd fmla="*/ 118720 w 3040062" name="T114"/>
              <a:gd fmla="*/ 17773 h 2303463" name="T11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b="b" l="0" r="r" t="0"/>
            <a:pathLst>
              <a:path h="2303463" w="3040062">
                <a:moveTo>
                  <a:pt x="124116" y="1098725"/>
                </a:moveTo>
                <a:lnTo>
                  <a:pt x="120307" y="1099042"/>
                </a:lnTo>
                <a:lnTo>
                  <a:pt x="116498" y="1099994"/>
                </a:lnTo>
                <a:lnTo>
                  <a:pt x="113324" y="1101898"/>
                </a:lnTo>
                <a:lnTo>
                  <a:pt x="110467" y="1104120"/>
                </a:lnTo>
                <a:lnTo>
                  <a:pt x="108245" y="1107294"/>
                </a:lnTo>
                <a:lnTo>
                  <a:pt x="106340" y="1110467"/>
                </a:lnTo>
                <a:lnTo>
                  <a:pt x="105071" y="1114276"/>
                </a:lnTo>
                <a:lnTo>
                  <a:pt x="104753" y="1118084"/>
                </a:lnTo>
                <a:lnTo>
                  <a:pt x="104753" y="1241540"/>
                </a:lnTo>
                <a:lnTo>
                  <a:pt x="105071" y="1245348"/>
                </a:lnTo>
                <a:lnTo>
                  <a:pt x="106340" y="1249157"/>
                </a:lnTo>
                <a:lnTo>
                  <a:pt x="108245" y="1252330"/>
                </a:lnTo>
                <a:lnTo>
                  <a:pt x="110467" y="1255187"/>
                </a:lnTo>
                <a:lnTo>
                  <a:pt x="113324" y="1257726"/>
                </a:lnTo>
                <a:lnTo>
                  <a:pt x="116498" y="1259312"/>
                </a:lnTo>
                <a:lnTo>
                  <a:pt x="120307" y="1260899"/>
                </a:lnTo>
                <a:lnTo>
                  <a:pt x="124116" y="1261217"/>
                </a:lnTo>
                <a:lnTo>
                  <a:pt x="247598" y="1261217"/>
                </a:lnTo>
                <a:lnTo>
                  <a:pt x="251725" y="1260899"/>
                </a:lnTo>
                <a:lnTo>
                  <a:pt x="255216" y="1259312"/>
                </a:lnTo>
                <a:lnTo>
                  <a:pt x="258708" y="1257726"/>
                </a:lnTo>
                <a:lnTo>
                  <a:pt x="261565" y="1255187"/>
                </a:lnTo>
                <a:lnTo>
                  <a:pt x="264105" y="1252330"/>
                </a:lnTo>
                <a:lnTo>
                  <a:pt x="265692" y="1249157"/>
                </a:lnTo>
                <a:lnTo>
                  <a:pt x="266644" y="1245348"/>
                </a:lnTo>
                <a:lnTo>
                  <a:pt x="266961" y="1241540"/>
                </a:lnTo>
                <a:lnTo>
                  <a:pt x="266961" y="1118084"/>
                </a:lnTo>
                <a:lnTo>
                  <a:pt x="266644" y="1114276"/>
                </a:lnTo>
                <a:lnTo>
                  <a:pt x="265692" y="1110467"/>
                </a:lnTo>
                <a:lnTo>
                  <a:pt x="264105" y="1107294"/>
                </a:lnTo>
                <a:lnTo>
                  <a:pt x="261565" y="1104120"/>
                </a:lnTo>
                <a:lnTo>
                  <a:pt x="258708" y="1101898"/>
                </a:lnTo>
                <a:lnTo>
                  <a:pt x="255216" y="1099994"/>
                </a:lnTo>
                <a:lnTo>
                  <a:pt x="251725" y="1099042"/>
                </a:lnTo>
                <a:lnTo>
                  <a:pt x="247598" y="1098725"/>
                </a:lnTo>
                <a:lnTo>
                  <a:pt x="124116" y="1098725"/>
                </a:lnTo>
                <a:close/>
                <a:moveTo>
                  <a:pt x="636270" y="969963"/>
                </a:moveTo>
                <a:lnTo>
                  <a:pt x="841692" y="969963"/>
                </a:lnTo>
                <a:lnTo>
                  <a:pt x="844867" y="970596"/>
                </a:lnTo>
                <a:lnTo>
                  <a:pt x="848359" y="970913"/>
                </a:lnTo>
                <a:lnTo>
                  <a:pt x="851534" y="971546"/>
                </a:lnTo>
                <a:lnTo>
                  <a:pt x="854709" y="972813"/>
                </a:lnTo>
                <a:lnTo>
                  <a:pt x="857567" y="974396"/>
                </a:lnTo>
                <a:lnTo>
                  <a:pt x="860107" y="975662"/>
                </a:lnTo>
                <a:lnTo>
                  <a:pt x="862647" y="977878"/>
                </a:lnTo>
                <a:lnTo>
                  <a:pt x="865187" y="979778"/>
                </a:lnTo>
                <a:lnTo>
                  <a:pt x="867092" y="982311"/>
                </a:lnTo>
                <a:lnTo>
                  <a:pt x="868997" y="984844"/>
                </a:lnTo>
                <a:lnTo>
                  <a:pt x="870584" y="987377"/>
                </a:lnTo>
                <a:lnTo>
                  <a:pt x="872172" y="990226"/>
                </a:lnTo>
                <a:lnTo>
                  <a:pt x="873124" y="993076"/>
                </a:lnTo>
                <a:lnTo>
                  <a:pt x="873760" y="996242"/>
                </a:lnTo>
                <a:lnTo>
                  <a:pt x="874712" y="999725"/>
                </a:lnTo>
                <a:lnTo>
                  <a:pt x="874712" y="1002891"/>
                </a:lnTo>
                <a:lnTo>
                  <a:pt x="874712" y="1389790"/>
                </a:lnTo>
                <a:lnTo>
                  <a:pt x="874712" y="1393273"/>
                </a:lnTo>
                <a:lnTo>
                  <a:pt x="873760" y="1396439"/>
                </a:lnTo>
                <a:lnTo>
                  <a:pt x="873124" y="1399605"/>
                </a:lnTo>
                <a:lnTo>
                  <a:pt x="872172" y="1402771"/>
                </a:lnTo>
                <a:lnTo>
                  <a:pt x="870584" y="1405304"/>
                </a:lnTo>
                <a:lnTo>
                  <a:pt x="868997" y="1408154"/>
                </a:lnTo>
                <a:lnTo>
                  <a:pt x="867092" y="1410686"/>
                </a:lnTo>
                <a:lnTo>
                  <a:pt x="865187" y="1413219"/>
                </a:lnTo>
                <a:lnTo>
                  <a:pt x="862647" y="1415119"/>
                </a:lnTo>
                <a:lnTo>
                  <a:pt x="860107" y="1417019"/>
                </a:lnTo>
                <a:lnTo>
                  <a:pt x="857567" y="1418602"/>
                </a:lnTo>
                <a:lnTo>
                  <a:pt x="854709" y="1420185"/>
                </a:lnTo>
                <a:lnTo>
                  <a:pt x="851534" y="1421135"/>
                </a:lnTo>
                <a:lnTo>
                  <a:pt x="848359" y="1421768"/>
                </a:lnTo>
                <a:lnTo>
                  <a:pt x="844867" y="1422401"/>
                </a:lnTo>
                <a:lnTo>
                  <a:pt x="841692" y="1422401"/>
                </a:lnTo>
                <a:lnTo>
                  <a:pt x="636270" y="1422401"/>
                </a:lnTo>
                <a:lnTo>
                  <a:pt x="632777" y="1422401"/>
                </a:lnTo>
                <a:lnTo>
                  <a:pt x="629920" y="1421768"/>
                </a:lnTo>
                <a:lnTo>
                  <a:pt x="626745" y="1421135"/>
                </a:lnTo>
                <a:lnTo>
                  <a:pt x="623570" y="1420185"/>
                </a:lnTo>
                <a:lnTo>
                  <a:pt x="620713" y="1418602"/>
                </a:lnTo>
                <a:lnTo>
                  <a:pt x="617855" y="1417019"/>
                </a:lnTo>
                <a:lnTo>
                  <a:pt x="615315" y="1415119"/>
                </a:lnTo>
                <a:lnTo>
                  <a:pt x="613093" y="1413219"/>
                </a:lnTo>
                <a:lnTo>
                  <a:pt x="610870" y="1410686"/>
                </a:lnTo>
                <a:lnTo>
                  <a:pt x="608965" y="1408154"/>
                </a:lnTo>
                <a:lnTo>
                  <a:pt x="607378" y="1405304"/>
                </a:lnTo>
                <a:lnTo>
                  <a:pt x="606108" y="1402771"/>
                </a:lnTo>
                <a:lnTo>
                  <a:pt x="605155" y="1399605"/>
                </a:lnTo>
                <a:lnTo>
                  <a:pt x="603885" y="1396439"/>
                </a:lnTo>
                <a:lnTo>
                  <a:pt x="603568" y="1393273"/>
                </a:lnTo>
                <a:lnTo>
                  <a:pt x="603250" y="1389790"/>
                </a:lnTo>
                <a:lnTo>
                  <a:pt x="603250" y="1002891"/>
                </a:lnTo>
                <a:lnTo>
                  <a:pt x="603568" y="999725"/>
                </a:lnTo>
                <a:lnTo>
                  <a:pt x="603885" y="996242"/>
                </a:lnTo>
                <a:lnTo>
                  <a:pt x="605155" y="993076"/>
                </a:lnTo>
                <a:lnTo>
                  <a:pt x="606108" y="990226"/>
                </a:lnTo>
                <a:lnTo>
                  <a:pt x="607378" y="987377"/>
                </a:lnTo>
                <a:lnTo>
                  <a:pt x="608965" y="984844"/>
                </a:lnTo>
                <a:lnTo>
                  <a:pt x="610870" y="982311"/>
                </a:lnTo>
                <a:lnTo>
                  <a:pt x="613093" y="979778"/>
                </a:lnTo>
                <a:lnTo>
                  <a:pt x="615315" y="977878"/>
                </a:lnTo>
                <a:lnTo>
                  <a:pt x="617855" y="975662"/>
                </a:lnTo>
                <a:lnTo>
                  <a:pt x="620713" y="974396"/>
                </a:lnTo>
                <a:lnTo>
                  <a:pt x="623570" y="972813"/>
                </a:lnTo>
                <a:lnTo>
                  <a:pt x="626745" y="971546"/>
                </a:lnTo>
                <a:lnTo>
                  <a:pt x="629920" y="970913"/>
                </a:lnTo>
                <a:lnTo>
                  <a:pt x="632777" y="970596"/>
                </a:lnTo>
                <a:lnTo>
                  <a:pt x="636270" y="969963"/>
                </a:lnTo>
                <a:close/>
                <a:moveTo>
                  <a:pt x="1027781" y="749300"/>
                </a:moveTo>
                <a:lnTo>
                  <a:pt x="1031278" y="749300"/>
                </a:lnTo>
                <a:lnTo>
                  <a:pt x="1236940" y="749300"/>
                </a:lnTo>
                <a:lnTo>
                  <a:pt x="1240437" y="749300"/>
                </a:lnTo>
                <a:lnTo>
                  <a:pt x="1243616" y="750251"/>
                </a:lnTo>
                <a:lnTo>
                  <a:pt x="1246476" y="750885"/>
                </a:lnTo>
                <a:lnTo>
                  <a:pt x="1249655" y="751837"/>
                </a:lnTo>
                <a:lnTo>
                  <a:pt x="1252516" y="753105"/>
                </a:lnTo>
                <a:lnTo>
                  <a:pt x="1255377" y="755007"/>
                </a:lnTo>
                <a:lnTo>
                  <a:pt x="1257920" y="756592"/>
                </a:lnTo>
                <a:lnTo>
                  <a:pt x="1260145" y="758812"/>
                </a:lnTo>
                <a:lnTo>
                  <a:pt x="1262370" y="761348"/>
                </a:lnTo>
                <a:lnTo>
                  <a:pt x="1264595" y="763567"/>
                </a:lnTo>
                <a:lnTo>
                  <a:pt x="1265867" y="766421"/>
                </a:lnTo>
                <a:lnTo>
                  <a:pt x="1267138" y="769274"/>
                </a:lnTo>
                <a:lnTo>
                  <a:pt x="1268410" y="772445"/>
                </a:lnTo>
                <a:lnTo>
                  <a:pt x="1269363" y="775615"/>
                </a:lnTo>
                <a:lnTo>
                  <a:pt x="1269681" y="778786"/>
                </a:lnTo>
                <a:lnTo>
                  <a:pt x="1269999" y="782273"/>
                </a:lnTo>
                <a:lnTo>
                  <a:pt x="1269999" y="1389744"/>
                </a:lnTo>
                <a:lnTo>
                  <a:pt x="1269681" y="1393231"/>
                </a:lnTo>
                <a:lnTo>
                  <a:pt x="1269363" y="1396402"/>
                </a:lnTo>
                <a:lnTo>
                  <a:pt x="1268410" y="1399572"/>
                </a:lnTo>
                <a:lnTo>
                  <a:pt x="1267138" y="1402743"/>
                </a:lnTo>
                <a:lnTo>
                  <a:pt x="1265867" y="1405279"/>
                </a:lnTo>
                <a:lnTo>
                  <a:pt x="1264595" y="1408133"/>
                </a:lnTo>
                <a:lnTo>
                  <a:pt x="1262370" y="1410669"/>
                </a:lnTo>
                <a:lnTo>
                  <a:pt x="1260145" y="1413206"/>
                </a:lnTo>
                <a:lnTo>
                  <a:pt x="1257920" y="1415108"/>
                </a:lnTo>
                <a:lnTo>
                  <a:pt x="1255377" y="1417010"/>
                </a:lnTo>
                <a:lnTo>
                  <a:pt x="1252516" y="1418595"/>
                </a:lnTo>
                <a:lnTo>
                  <a:pt x="1249655" y="1420181"/>
                </a:lnTo>
                <a:lnTo>
                  <a:pt x="1246476" y="1421132"/>
                </a:lnTo>
                <a:lnTo>
                  <a:pt x="1243616" y="1421766"/>
                </a:lnTo>
                <a:lnTo>
                  <a:pt x="1240437" y="1422400"/>
                </a:lnTo>
                <a:lnTo>
                  <a:pt x="1236940" y="1422400"/>
                </a:lnTo>
                <a:lnTo>
                  <a:pt x="1031278" y="1422400"/>
                </a:lnTo>
                <a:lnTo>
                  <a:pt x="1027781" y="1422400"/>
                </a:lnTo>
                <a:lnTo>
                  <a:pt x="1024602" y="1421766"/>
                </a:lnTo>
                <a:lnTo>
                  <a:pt x="1021424" y="1421132"/>
                </a:lnTo>
                <a:lnTo>
                  <a:pt x="1018245" y="1420181"/>
                </a:lnTo>
                <a:lnTo>
                  <a:pt x="1015384" y="1418595"/>
                </a:lnTo>
                <a:lnTo>
                  <a:pt x="1012841" y="1417010"/>
                </a:lnTo>
                <a:lnTo>
                  <a:pt x="1010298" y="1415108"/>
                </a:lnTo>
                <a:lnTo>
                  <a:pt x="1007755" y="1413206"/>
                </a:lnTo>
                <a:lnTo>
                  <a:pt x="1005848" y="1410669"/>
                </a:lnTo>
                <a:lnTo>
                  <a:pt x="1003941" y="1408133"/>
                </a:lnTo>
                <a:lnTo>
                  <a:pt x="1002351" y="1405279"/>
                </a:lnTo>
                <a:lnTo>
                  <a:pt x="1000762" y="1402743"/>
                </a:lnTo>
                <a:lnTo>
                  <a:pt x="999808" y="1399572"/>
                </a:lnTo>
                <a:lnTo>
                  <a:pt x="999173" y="1396402"/>
                </a:lnTo>
                <a:lnTo>
                  <a:pt x="998537" y="1393231"/>
                </a:lnTo>
                <a:lnTo>
                  <a:pt x="998537" y="1389744"/>
                </a:lnTo>
                <a:lnTo>
                  <a:pt x="998537" y="782273"/>
                </a:lnTo>
                <a:lnTo>
                  <a:pt x="998537" y="778786"/>
                </a:lnTo>
                <a:lnTo>
                  <a:pt x="999173" y="775615"/>
                </a:lnTo>
                <a:lnTo>
                  <a:pt x="999808" y="772445"/>
                </a:lnTo>
                <a:lnTo>
                  <a:pt x="1000762" y="769274"/>
                </a:lnTo>
                <a:lnTo>
                  <a:pt x="1002351" y="766421"/>
                </a:lnTo>
                <a:lnTo>
                  <a:pt x="1003941" y="763567"/>
                </a:lnTo>
                <a:lnTo>
                  <a:pt x="1005848" y="761348"/>
                </a:lnTo>
                <a:lnTo>
                  <a:pt x="1007755" y="758812"/>
                </a:lnTo>
                <a:lnTo>
                  <a:pt x="1010298" y="756592"/>
                </a:lnTo>
                <a:lnTo>
                  <a:pt x="1012841" y="755007"/>
                </a:lnTo>
                <a:lnTo>
                  <a:pt x="1015384" y="753105"/>
                </a:lnTo>
                <a:lnTo>
                  <a:pt x="1018245" y="751837"/>
                </a:lnTo>
                <a:lnTo>
                  <a:pt x="1021424" y="750885"/>
                </a:lnTo>
                <a:lnTo>
                  <a:pt x="1024602" y="750251"/>
                </a:lnTo>
                <a:lnTo>
                  <a:pt x="1027781" y="749300"/>
                </a:lnTo>
                <a:close/>
                <a:moveTo>
                  <a:pt x="2147065" y="665163"/>
                </a:moveTo>
                <a:lnTo>
                  <a:pt x="2154052" y="665163"/>
                </a:lnTo>
                <a:lnTo>
                  <a:pt x="2161038" y="665163"/>
                </a:lnTo>
                <a:lnTo>
                  <a:pt x="2168025" y="665798"/>
                </a:lnTo>
                <a:lnTo>
                  <a:pt x="2175011" y="666432"/>
                </a:lnTo>
                <a:lnTo>
                  <a:pt x="2181680" y="667702"/>
                </a:lnTo>
                <a:lnTo>
                  <a:pt x="2188349" y="669288"/>
                </a:lnTo>
                <a:lnTo>
                  <a:pt x="2194700" y="670875"/>
                </a:lnTo>
                <a:lnTo>
                  <a:pt x="2201369" y="673413"/>
                </a:lnTo>
                <a:lnTo>
                  <a:pt x="2207085" y="675952"/>
                </a:lnTo>
                <a:lnTo>
                  <a:pt x="2213437" y="678173"/>
                </a:lnTo>
                <a:lnTo>
                  <a:pt x="2219471" y="681346"/>
                </a:lnTo>
                <a:lnTo>
                  <a:pt x="2224869" y="684519"/>
                </a:lnTo>
                <a:lnTo>
                  <a:pt x="2230585" y="688327"/>
                </a:lnTo>
                <a:lnTo>
                  <a:pt x="2235666" y="692135"/>
                </a:lnTo>
                <a:lnTo>
                  <a:pt x="2241065" y="695943"/>
                </a:lnTo>
                <a:lnTo>
                  <a:pt x="2245829" y="700702"/>
                </a:lnTo>
                <a:lnTo>
                  <a:pt x="2250910" y="704828"/>
                </a:lnTo>
                <a:lnTo>
                  <a:pt x="2255356" y="709587"/>
                </a:lnTo>
                <a:lnTo>
                  <a:pt x="2259484" y="714347"/>
                </a:lnTo>
                <a:lnTo>
                  <a:pt x="2263612" y="719741"/>
                </a:lnTo>
                <a:lnTo>
                  <a:pt x="2267423" y="724819"/>
                </a:lnTo>
                <a:lnTo>
                  <a:pt x="2270916" y="730530"/>
                </a:lnTo>
                <a:lnTo>
                  <a:pt x="2274092" y="736559"/>
                </a:lnTo>
                <a:lnTo>
                  <a:pt x="2277268" y="742271"/>
                </a:lnTo>
                <a:lnTo>
                  <a:pt x="2280126" y="748300"/>
                </a:lnTo>
                <a:lnTo>
                  <a:pt x="2282666" y="754646"/>
                </a:lnTo>
                <a:lnTo>
                  <a:pt x="2284572" y="760992"/>
                </a:lnTo>
                <a:lnTo>
                  <a:pt x="2286477" y="767021"/>
                </a:lnTo>
                <a:lnTo>
                  <a:pt x="2287747" y="773685"/>
                </a:lnTo>
                <a:lnTo>
                  <a:pt x="2289018" y="780349"/>
                </a:lnTo>
                <a:lnTo>
                  <a:pt x="2289970" y="787330"/>
                </a:lnTo>
                <a:lnTo>
                  <a:pt x="2290605" y="794311"/>
                </a:lnTo>
                <a:lnTo>
                  <a:pt x="2290605" y="801292"/>
                </a:lnTo>
                <a:lnTo>
                  <a:pt x="2290605" y="1286150"/>
                </a:lnTo>
                <a:lnTo>
                  <a:pt x="2884137" y="1353738"/>
                </a:lnTo>
                <a:lnTo>
                  <a:pt x="2890488" y="1354055"/>
                </a:lnTo>
                <a:lnTo>
                  <a:pt x="2898110" y="1354372"/>
                </a:lnTo>
                <a:lnTo>
                  <a:pt x="2905732" y="1355007"/>
                </a:lnTo>
                <a:lnTo>
                  <a:pt x="2913353" y="1355642"/>
                </a:lnTo>
                <a:lnTo>
                  <a:pt x="2920657" y="1357228"/>
                </a:lnTo>
                <a:lnTo>
                  <a:pt x="2927644" y="1358815"/>
                </a:lnTo>
                <a:lnTo>
                  <a:pt x="2934948" y="1361036"/>
                </a:lnTo>
                <a:lnTo>
                  <a:pt x="2941934" y="1362940"/>
                </a:lnTo>
                <a:lnTo>
                  <a:pt x="2948603" y="1365796"/>
                </a:lnTo>
                <a:lnTo>
                  <a:pt x="2955272" y="1368969"/>
                </a:lnTo>
                <a:lnTo>
                  <a:pt x="2961941" y="1372142"/>
                </a:lnTo>
                <a:lnTo>
                  <a:pt x="2968292" y="1375633"/>
                </a:lnTo>
                <a:lnTo>
                  <a:pt x="2974008" y="1379758"/>
                </a:lnTo>
                <a:lnTo>
                  <a:pt x="2980042" y="1383883"/>
                </a:lnTo>
                <a:lnTo>
                  <a:pt x="2985758" y="1388008"/>
                </a:lnTo>
                <a:lnTo>
                  <a:pt x="2990839" y="1393085"/>
                </a:lnTo>
                <a:lnTo>
                  <a:pt x="2996238" y="1397845"/>
                </a:lnTo>
                <a:lnTo>
                  <a:pt x="3001319" y="1403239"/>
                </a:lnTo>
                <a:lnTo>
                  <a:pt x="3005765" y="1408316"/>
                </a:lnTo>
                <a:lnTo>
                  <a:pt x="3010529" y="1414345"/>
                </a:lnTo>
                <a:lnTo>
                  <a:pt x="3014657" y="1419739"/>
                </a:lnTo>
                <a:lnTo>
                  <a:pt x="3018468" y="1426086"/>
                </a:lnTo>
                <a:lnTo>
                  <a:pt x="3021961" y="1432432"/>
                </a:lnTo>
                <a:lnTo>
                  <a:pt x="3025454" y="1438778"/>
                </a:lnTo>
                <a:lnTo>
                  <a:pt x="3028312" y="1445125"/>
                </a:lnTo>
                <a:lnTo>
                  <a:pt x="3030853" y="1452106"/>
                </a:lnTo>
                <a:lnTo>
                  <a:pt x="3033393" y="1459087"/>
                </a:lnTo>
                <a:lnTo>
                  <a:pt x="3035616" y="1466067"/>
                </a:lnTo>
                <a:lnTo>
                  <a:pt x="3036887" y="1473366"/>
                </a:lnTo>
                <a:lnTo>
                  <a:pt x="3038474" y="1480664"/>
                </a:lnTo>
                <a:lnTo>
                  <a:pt x="3039427" y="1488280"/>
                </a:lnTo>
                <a:lnTo>
                  <a:pt x="3040062" y="1495895"/>
                </a:lnTo>
                <a:lnTo>
                  <a:pt x="3040062" y="1503511"/>
                </a:lnTo>
                <a:lnTo>
                  <a:pt x="3040062" y="2154008"/>
                </a:lnTo>
                <a:lnTo>
                  <a:pt x="3040062" y="2161623"/>
                </a:lnTo>
                <a:lnTo>
                  <a:pt x="3039427" y="2169556"/>
                </a:lnTo>
                <a:lnTo>
                  <a:pt x="3038474" y="2177172"/>
                </a:lnTo>
                <a:lnTo>
                  <a:pt x="3036887" y="2184470"/>
                </a:lnTo>
                <a:lnTo>
                  <a:pt x="3035616" y="2191451"/>
                </a:lnTo>
                <a:lnTo>
                  <a:pt x="3033393" y="2198749"/>
                </a:lnTo>
                <a:lnTo>
                  <a:pt x="3030853" y="2205730"/>
                </a:lnTo>
                <a:lnTo>
                  <a:pt x="3028312" y="2212394"/>
                </a:lnTo>
                <a:lnTo>
                  <a:pt x="3025454" y="2219057"/>
                </a:lnTo>
                <a:lnTo>
                  <a:pt x="3021961" y="2225404"/>
                </a:lnTo>
                <a:lnTo>
                  <a:pt x="3018468" y="2231433"/>
                </a:lnTo>
                <a:lnTo>
                  <a:pt x="3014657" y="2237779"/>
                </a:lnTo>
                <a:lnTo>
                  <a:pt x="3010529" y="2243808"/>
                </a:lnTo>
                <a:lnTo>
                  <a:pt x="3005765" y="2249202"/>
                </a:lnTo>
                <a:lnTo>
                  <a:pt x="3001319" y="2254597"/>
                </a:lnTo>
                <a:lnTo>
                  <a:pt x="2996238" y="2259674"/>
                </a:lnTo>
                <a:lnTo>
                  <a:pt x="2990839" y="2264433"/>
                </a:lnTo>
                <a:lnTo>
                  <a:pt x="2985758" y="2269510"/>
                </a:lnTo>
                <a:lnTo>
                  <a:pt x="2980042" y="2273953"/>
                </a:lnTo>
                <a:lnTo>
                  <a:pt x="2974008" y="2278078"/>
                </a:lnTo>
                <a:lnTo>
                  <a:pt x="2968292" y="2281886"/>
                </a:lnTo>
                <a:lnTo>
                  <a:pt x="2961941" y="2285376"/>
                </a:lnTo>
                <a:lnTo>
                  <a:pt x="2955272" y="2288867"/>
                </a:lnTo>
                <a:lnTo>
                  <a:pt x="2948603" y="2291723"/>
                </a:lnTo>
                <a:lnTo>
                  <a:pt x="2941934" y="2294578"/>
                </a:lnTo>
                <a:lnTo>
                  <a:pt x="2934948" y="2297117"/>
                </a:lnTo>
                <a:lnTo>
                  <a:pt x="2927644" y="2298703"/>
                </a:lnTo>
                <a:lnTo>
                  <a:pt x="2920657" y="2300607"/>
                </a:lnTo>
                <a:lnTo>
                  <a:pt x="2913353" y="2301877"/>
                </a:lnTo>
                <a:lnTo>
                  <a:pt x="2905732" y="2302829"/>
                </a:lnTo>
                <a:lnTo>
                  <a:pt x="2898110" y="2303146"/>
                </a:lnTo>
                <a:lnTo>
                  <a:pt x="2890488" y="2303463"/>
                </a:lnTo>
                <a:lnTo>
                  <a:pt x="2177552" y="2303463"/>
                </a:lnTo>
                <a:lnTo>
                  <a:pt x="2173423" y="2303146"/>
                </a:lnTo>
                <a:lnTo>
                  <a:pt x="2171200" y="2303146"/>
                </a:lnTo>
                <a:lnTo>
                  <a:pt x="2169613" y="2303146"/>
                </a:lnTo>
                <a:lnTo>
                  <a:pt x="2162944" y="2303146"/>
                </a:lnTo>
                <a:lnTo>
                  <a:pt x="2156275" y="2303146"/>
                </a:lnTo>
                <a:lnTo>
                  <a:pt x="2149924" y="2302511"/>
                </a:lnTo>
                <a:lnTo>
                  <a:pt x="2143572" y="2301559"/>
                </a:lnTo>
                <a:lnTo>
                  <a:pt x="2137538" y="2300607"/>
                </a:lnTo>
                <a:lnTo>
                  <a:pt x="2131187" y="2298703"/>
                </a:lnTo>
                <a:lnTo>
                  <a:pt x="2125153" y="2297117"/>
                </a:lnTo>
                <a:lnTo>
                  <a:pt x="2119437" y="2294896"/>
                </a:lnTo>
                <a:lnTo>
                  <a:pt x="2113403" y="2292040"/>
                </a:lnTo>
                <a:lnTo>
                  <a:pt x="2107370" y="2289501"/>
                </a:lnTo>
                <a:lnTo>
                  <a:pt x="2101971" y="2286645"/>
                </a:lnTo>
                <a:lnTo>
                  <a:pt x="2096572" y="2283155"/>
                </a:lnTo>
                <a:lnTo>
                  <a:pt x="2091491" y="2279665"/>
                </a:lnTo>
                <a:lnTo>
                  <a:pt x="2086093" y="2275222"/>
                </a:lnTo>
                <a:lnTo>
                  <a:pt x="2081329" y="2271097"/>
                </a:lnTo>
                <a:lnTo>
                  <a:pt x="2076883" y="2266972"/>
                </a:lnTo>
                <a:lnTo>
                  <a:pt x="1560520" y="1751334"/>
                </a:lnTo>
                <a:lnTo>
                  <a:pt x="1556074" y="1746574"/>
                </a:lnTo>
                <a:lnTo>
                  <a:pt x="1552263" y="1741815"/>
                </a:lnTo>
                <a:lnTo>
                  <a:pt x="1548135" y="1737055"/>
                </a:lnTo>
                <a:lnTo>
                  <a:pt x="1544642" y="1731661"/>
                </a:lnTo>
                <a:lnTo>
                  <a:pt x="1541466" y="1726583"/>
                </a:lnTo>
                <a:lnTo>
                  <a:pt x="1538291" y="1720872"/>
                </a:lnTo>
                <a:lnTo>
                  <a:pt x="1535432" y="1715477"/>
                </a:lnTo>
                <a:lnTo>
                  <a:pt x="1532892" y="1709766"/>
                </a:lnTo>
                <a:lnTo>
                  <a:pt x="1530987" y="1704054"/>
                </a:lnTo>
                <a:lnTo>
                  <a:pt x="1529081" y="1698342"/>
                </a:lnTo>
                <a:lnTo>
                  <a:pt x="1527493" y="1692631"/>
                </a:lnTo>
                <a:lnTo>
                  <a:pt x="1526223" y="1686919"/>
                </a:lnTo>
                <a:lnTo>
                  <a:pt x="1525270" y="1680890"/>
                </a:lnTo>
                <a:lnTo>
                  <a:pt x="1524635" y="1674544"/>
                </a:lnTo>
                <a:lnTo>
                  <a:pt x="1524000" y="1668515"/>
                </a:lnTo>
                <a:lnTo>
                  <a:pt x="1524000" y="1662803"/>
                </a:lnTo>
                <a:lnTo>
                  <a:pt x="1524000" y="1656774"/>
                </a:lnTo>
                <a:lnTo>
                  <a:pt x="1524635" y="1650428"/>
                </a:lnTo>
                <a:lnTo>
                  <a:pt x="1525270" y="1644716"/>
                </a:lnTo>
                <a:lnTo>
                  <a:pt x="1526223" y="1638687"/>
                </a:lnTo>
                <a:lnTo>
                  <a:pt x="1527493" y="1632658"/>
                </a:lnTo>
                <a:lnTo>
                  <a:pt x="1529081" y="1626946"/>
                </a:lnTo>
                <a:lnTo>
                  <a:pt x="1530987" y="1621235"/>
                </a:lnTo>
                <a:lnTo>
                  <a:pt x="1532892" y="1615523"/>
                </a:lnTo>
                <a:lnTo>
                  <a:pt x="1535432" y="1609811"/>
                </a:lnTo>
                <a:lnTo>
                  <a:pt x="1538291" y="1604417"/>
                </a:lnTo>
                <a:lnTo>
                  <a:pt x="1541466" y="1599023"/>
                </a:lnTo>
                <a:lnTo>
                  <a:pt x="1544642" y="1593628"/>
                </a:lnTo>
                <a:lnTo>
                  <a:pt x="1548135" y="1588551"/>
                </a:lnTo>
                <a:lnTo>
                  <a:pt x="1552263" y="1583474"/>
                </a:lnTo>
                <a:lnTo>
                  <a:pt x="1556074" y="1578714"/>
                </a:lnTo>
                <a:lnTo>
                  <a:pt x="1560520" y="1574272"/>
                </a:lnTo>
                <a:lnTo>
                  <a:pt x="1564966" y="1569830"/>
                </a:lnTo>
                <a:lnTo>
                  <a:pt x="1570047" y="1565705"/>
                </a:lnTo>
                <a:lnTo>
                  <a:pt x="1574811" y="1561897"/>
                </a:lnTo>
                <a:lnTo>
                  <a:pt x="1579574" y="1558406"/>
                </a:lnTo>
                <a:lnTo>
                  <a:pt x="1584973" y="1554916"/>
                </a:lnTo>
                <a:lnTo>
                  <a:pt x="1590054" y="1552060"/>
                </a:lnTo>
                <a:lnTo>
                  <a:pt x="1595770" y="1549521"/>
                </a:lnTo>
                <a:lnTo>
                  <a:pt x="1601486" y="1546666"/>
                </a:lnTo>
                <a:lnTo>
                  <a:pt x="1606885" y="1544444"/>
                </a:lnTo>
                <a:lnTo>
                  <a:pt x="1612919" y="1542858"/>
                </a:lnTo>
                <a:lnTo>
                  <a:pt x="1618635" y="1540954"/>
                </a:lnTo>
                <a:lnTo>
                  <a:pt x="1624669" y="1539685"/>
                </a:lnTo>
                <a:lnTo>
                  <a:pt x="1630702" y="1538733"/>
                </a:lnTo>
                <a:lnTo>
                  <a:pt x="1637054" y="1538098"/>
                </a:lnTo>
                <a:lnTo>
                  <a:pt x="1642770" y="1537463"/>
                </a:lnTo>
                <a:lnTo>
                  <a:pt x="1649121" y="1537146"/>
                </a:lnTo>
                <a:lnTo>
                  <a:pt x="1655473" y="1537463"/>
                </a:lnTo>
                <a:lnTo>
                  <a:pt x="1661824" y="1538098"/>
                </a:lnTo>
                <a:lnTo>
                  <a:pt x="1667858" y="1538733"/>
                </a:lnTo>
                <a:lnTo>
                  <a:pt x="1673891" y="1539685"/>
                </a:lnTo>
                <a:lnTo>
                  <a:pt x="1679925" y="1540954"/>
                </a:lnTo>
                <a:lnTo>
                  <a:pt x="1685641" y="1542858"/>
                </a:lnTo>
                <a:lnTo>
                  <a:pt x="1691675" y="1544444"/>
                </a:lnTo>
                <a:lnTo>
                  <a:pt x="1697391" y="1546666"/>
                </a:lnTo>
                <a:lnTo>
                  <a:pt x="1702790" y="1549521"/>
                </a:lnTo>
                <a:lnTo>
                  <a:pt x="1708506" y="1552060"/>
                </a:lnTo>
                <a:lnTo>
                  <a:pt x="1713587" y="1554916"/>
                </a:lnTo>
                <a:lnTo>
                  <a:pt x="1718986" y="1558406"/>
                </a:lnTo>
                <a:lnTo>
                  <a:pt x="1723749" y="1561897"/>
                </a:lnTo>
                <a:lnTo>
                  <a:pt x="1728513" y="1565705"/>
                </a:lnTo>
                <a:lnTo>
                  <a:pt x="1733594" y="1569830"/>
                </a:lnTo>
                <a:lnTo>
                  <a:pt x="1738040" y="1574272"/>
                </a:lnTo>
                <a:lnTo>
                  <a:pt x="2017816" y="1853827"/>
                </a:lnTo>
                <a:lnTo>
                  <a:pt x="2017816" y="801292"/>
                </a:lnTo>
                <a:lnTo>
                  <a:pt x="2018133" y="794311"/>
                </a:lnTo>
                <a:lnTo>
                  <a:pt x="2018451" y="787330"/>
                </a:lnTo>
                <a:lnTo>
                  <a:pt x="2019404" y="780349"/>
                </a:lnTo>
                <a:lnTo>
                  <a:pt x="2020674" y="773685"/>
                </a:lnTo>
                <a:lnTo>
                  <a:pt x="2021944" y="767021"/>
                </a:lnTo>
                <a:lnTo>
                  <a:pt x="2024167" y="760992"/>
                </a:lnTo>
                <a:lnTo>
                  <a:pt x="2026073" y="754646"/>
                </a:lnTo>
                <a:lnTo>
                  <a:pt x="2028613" y="748300"/>
                </a:lnTo>
                <a:lnTo>
                  <a:pt x="2031471" y="742271"/>
                </a:lnTo>
                <a:lnTo>
                  <a:pt x="2034329" y="736559"/>
                </a:lnTo>
                <a:lnTo>
                  <a:pt x="2037823" y="730530"/>
                </a:lnTo>
                <a:lnTo>
                  <a:pt x="2040998" y="724819"/>
                </a:lnTo>
                <a:lnTo>
                  <a:pt x="2045127" y="719741"/>
                </a:lnTo>
                <a:lnTo>
                  <a:pt x="2048937" y="714347"/>
                </a:lnTo>
                <a:lnTo>
                  <a:pt x="2053383" y="709587"/>
                </a:lnTo>
                <a:lnTo>
                  <a:pt x="2057829" y="704828"/>
                </a:lnTo>
                <a:lnTo>
                  <a:pt x="2062275" y="700702"/>
                </a:lnTo>
                <a:lnTo>
                  <a:pt x="2067674" y="695943"/>
                </a:lnTo>
                <a:lnTo>
                  <a:pt x="2072437" y="692135"/>
                </a:lnTo>
                <a:lnTo>
                  <a:pt x="2078154" y="688327"/>
                </a:lnTo>
                <a:lnTo>
                  <a:pt x="2083552" y="684519"/>
                </a:lnTo>
                <a:lnTo>
                  <a:pt x="2089268" y="681346"/>
                </a:lnTo>
                <a:lnTo>
                  <a:pt x="2095302" y="678173"/>
                </a:lnTo>
                <a:lnTo>
                  <a:pt x="2101018" y="675952"/>
                </a:lnTo>
                <a:lnTo>
                  <a:pt x="2107370" y="673413"/>
                </a:lnTo>
                <a:lnTo>
                  <a:pt x="2113721" y="670875"/>
                </a:lnTo>
                <a:lnTo>
                  <a:pt x="2120390" y="669288"/>
                </a:lnTo>
                <a:lnTo>
                  <a:pt x="2127059" y="667702"/>
                </a:lnTo>
                <a:lnTo>
                  <a:pt x="2133728" y="666432"/>
                </a:lnTo>
                <a:lnTo>
                  <a:pt x="2140079" y="665798"/>
                </a:lnTo>
                <a:lnTo>
                  <a:pt x="2147065" y="665163"/>
                </a:lnTo>
                <a:close/>
                <a:moveTo>
                  <a:pt x="1426690" y="484188"/>
                </a:moveTo>
                <a:lnTo>
                  <a:pt x="1631151" y="484188"/>
                </a:lnTo>
                <a:lnTo>
                  <a:pt x="1634627" y="484505"/>
                </a:lnTo>
                <a:lnTo>
                  <a:pt x="1637787" y="484822"/>
                </a:lnTo>
                <a:lnTo>
                  <a:pt x="1640947" y="485773"/>
                </a:lnTo>
                <a:lnTo>
                  <a:pt x="1644107" y="486725"/>
                </a:lnTo>
                <a:lnTo>
                  <a:pt x="1646635" y="488310"/>
                </a:lnTo>
                <a:lnTo>
                  <a:pt x="1649479" y="489895"/>
                </a:lnTo>
                <a:lnTo>
                  <a:pt x="1652008" y="491798"/>
                </a:lnTo>
                <a:lnTo>
                  <a:pt x="1654536" y="493700"/>
                </a:lnTo>
                <a:lnTo>
                  <a:pt x="1656432" y="496237"/>
                </a:lnTo>
                <a:lnTo>
                  <a:pt x="1658328" y="498773"/>
                </a:lnTo>
                <a:lnTo>
                  <a:pt x="1659908" y="501310"/>
                </a:lnTo>
                <a:lnTo>
                  <a:pt x="1661488" y="504164"/>
                </a:lnTo>
                <a:lnTo>
                  <a:pt x="1662436" y="507334"/>
                </a:lnTo>
                <a:lnTo>
                  <a:pt x="1663068" y="510505"/>
                </a:lnTo>
                <a:lnTo>
                  <a:pt x="1663700" y="513676"/>
                </a:lnTo>
                <a:lnTo>
                  <a:pt x="1663700" y="517164"/>
                </a:lnTo>
                <a:lnTo>
                  <a:pt x="1663700" y="1389743"/>
                </a:lnTo>
                <a:lnTo>
                  <a:pt x="1663700" y="1393231"/>
                </a:lnTo>
                <a:lnTo>
                  <a:pt x="1663068" y="1396401"/>
                </a:lnTo>
                <a:lnTo>
                  <a:pt x="1662436" y="1399572"/>
                </a:lnTo>
                <a:lnTo>
                  <a:pt x="1661488" y="1402743"/>
                </a:lnTo>
                <a:lnTo>
                  <a:pt x="1659908" y="1405279"/>
                </a:lnTo>
                <a:lnTo>
                  <a:pt x="1658328" y="1408133"/>
                </a:lnTo>
                <a:lnTo>
                  <a:pt x="1656432" y="1410669"/>
                </a:lnTo>
                <a:lnTo>
                  <a:pt x="1654536" y="1413206"/>
                </a:lnTo>
                <a:lnTo>
                  <a:pt x="1652008" y="1415108"/>
                </a:lnTo>
                <a:lnTo>
                  <a:pt x="1649479" y="1417011"/>
                </a:lnTo>
                <a:lnTo>
                  <a:pt x="1646635" y="1418596"/>
                </a:lnTo>
                <a:lnTo>
                  <a:pt x="1644107" y="1420182"/>
                </a:lnTo>
                <a:lnTo>
                  <a:pt x="1640947" y="1421133"/>
                </a:lnTo>
                <a:lnTo>
                  <a:pt x="1637787" y="1421767"/>
                </a:lnTo>
                <a:lnTo>
                  <a:pt x="1634627" y="1422401"/>
                </a:lnTo>
                <a:lnTo>
                  <a:pt x="1631151" y="1422401"/>
                </a:lnTo>
                <a:lnTo>
                  <a:pt x="1426690" y="1422401"/>
                </a:lnTo>
                <a:lnTo>
                  <a:pt x="1423214" y="1422401"/>
                </a:lnTo>
                <a:lnTo>
                  <a:pt x="1420054" y="1421767"/>
                </a:lnTo>
                <a:lnTo>
                  <a:pt x="1416894" y="1421133"/>
                </a:lnTo>
                <a:lnTo>
                  <a:pt x="1413734" y="1420182"/>
                </a:lnTo>
                <a:lnTo>
                  <a:pt x="1411206" y="1418596"/>
                </a:lnTo>
                <a:lnTo>
                  <a:pt x="1408362" y="1417011"/>
                </a:lnTo>
                <a:lnTo>
                  <a:pt x="1405834" y="1415108"/>
                </a:lnTo>
                <a:lnTo>
                  <a:pt x="1403622" y="1413206"/>
                </a:lnTo>
                <a:lnTo>
                  <a:pt x="1401409" y="1410669"/>
                </a:lnTo>
                <a:lnTo>
                  <a:pt x="1399513" y="1408133"/>
                </a:lnTo>
                <a:lnTo>
                  <a:pt x="1397933" y="1405279"/>
                </a:lnTo>
                <a:lnTo>
                  <a:pt x="1396669" y="1402743"/>
                </a:lnTo>
                <a:lnTo>
                  <a:pt x="1395405" y="1399572"/>
                </a:lnTo>
                <a:lnTo>
                  <a:pt x="1394457" y="1396401"/>
                </a:lnTo>
                <a:lnTo>
                  <a:pt x="1394141" y="1393231"/>
                </a:lnTo>
                <a:lnTo>
                  <a:pt x="1393825" y="1389743"/>
                </a:lnTo>
                <a:lnTo>
                  <a:pt x="1393825" y="517164"/>
                </a:lnTo>
                <a:lnTo>
                  <a:pt x="1394141" y="513676"/>
                </a:lnTo>
                <a:lnTo>
                  <a:pt x="1394457" y="510505"/>
                </a:lnTo>
                <a:lnTo>
                  <a:pt x="1395405" y="507334"/>
                </a:lnTo>
                <a:lnTo>
                  <a:pt x="1396669" y="504164"/>
                </a:lnTo>
                <a:lnTo>
                  <a:pt x="1397933" y="501310"/>
                </a:lnTo>
                <a:lnTo>
                  <a:pt x="1399513" y="498773"/>
                </a:lnTo>
                <a:lnTo>
                  <a:pt x="1401409" y="496237"/>
                </a:lnTo>
                <a:lnTo>
                  <a:pt x="1403622" y="493700"/>
                </a:lnTo>
                <a:lnTo>
                  <a:pt x="1405834" y="491798"/>
                </a:lnTo>
                <a:lnTo>
                  <a:pt x="1408362" y="489895"/>
                </a:lnTo>
                <a:lnTo>
                  <a:pt x="1411206" y="488310"/>
                </a:lnTo>
                <a:lnTo>
                  <a:pt x="1413734" y="486725"/>
                </a:lnTo>
                <a:lnTo>
                  <a:pt x="1416894" y="485773"/>
                </a:lnTo>
                <a:lnTo>
                  <a:pt x="1420054" y="484822"/>
                </a:lnTo>
                <a:lnTo>
                  <a:pt x="1423214" y="484505"/>
                </a:lnTo>
                <a:lnTo>
                  <a:pt x="1426690" y="484188"/>
                </a:lnTo>
                <a:close/>
                <a:moveTo>
                  <a:pt x="183794" y="0"/>
                </a:moveTo>
                <a:lnTo>
                  <a:pt x="193952" y="0"/>
                </a:lnTo>
                <a:lnTo>
                  <a:pt x="2827060" y="0"/>
                </a:lnTo>
                <a:lnTo>
                  <a:pt x="2837218" y="0"/>
                </a:lnTo>
                <a:lnTo>
                  <a:pt x="2847059" y="952"/>
                </a:lnTo>
                <a:lnTo>
                  <a:pt x="2856582" y="2539"/>
                </a:lnTo>
                <a:lnTo>
                  <a:pt x="2866105" y="4443"/>
                </a:lnTo>
                <a:lnTo>
                  <a:pt x="2875628" y="6982"/>
                </a:lnTo>
                <a:lnTo>
                  <a:pt x="2884516" y="10156"/>
                </a:lnTo>
                <a:lnTo>
                  <a:pt x="2893721" y="13964"/>
                </a:lnTo>
                <a:lnTo>
                  <a:pt x="2902292" y="17773"/>
                </a:lnTo>
                <a:lnTo>
                  <a:pt x="2911180" y="22851"/>
                </a:lnTo>
                <a:lnTo>
                  <a:pt x="2919433" y="27611"/>
                </a:lnTo>
                <a:lnTo>
                  <a:pt x="2927369" y="33324"/>
                </a:lnTo>
                <a:lnTo>
                  <a:pt x="2935623" y="39036"/>
                </a:lnTo>
                <a:lnTo>
                  <a:pt x="2942924" y="45384"/>
                </a:lnTo>
                <a:lnTo>
                  <a:pt x="2950225" y="52366"/>
                </a:lnTo>
                <a:lnTo>
                  <a:pt x="2957525" y="59665"/>
                </a:lnTo>
                <a:lnTo>
                  <a:pt x="2964192" y="67282"/>
                </a:lnTo>
                <a:lnTo>
                  <a:pt x="2970540" y="74899"/>
                </a:lnTo>
                <a:lnTo>
                  <a:pt x="2976571" y="83468"/>
                </a:lnTo>
                <a:lnTo>
                  <a:pt x="2982285" y="92037"/>
                </a:lnTo>
                <a:lnTo>
                  <a:pt x="2987682" y="101240"/>
                </a:lnTo>
                <a:lnTo>
                  <a:pt x="2992761" y="110444"/>
                </a:lnTo>
                <a:lnTo>
                  <a:pt x="2997522" y="119965"/>
                </a:lnTo>
                <a:lnTo>
                  <a:pt x="3001649" y="130121"/>
                </a:lnTo>
                <a:lnTo>
                  <a:pt x="3005458" y="140276"/>
                </a:lnTo>
                <a:lnTo>
                  <a:pt x="3008950" y="150749"/>
                </a:lnTo>
                <a:lnTo>
                  <a:pt x="3012124" y="161540"/>
                </a:lnTo>
                <a:lnTo>
                  <a:pt x="3014663" y="172330"/>
                </a:lnTo>
                <a:lnTo>
                  <a:pt x="3016885" y="183438"/>
                </a:lnTo>
                <a:lnTo>
                  <a:pt x="3018473" y="194546"/>
                </a:lnTo>
                <a:lnTo>
                  <a:pt x="3019742" y="205971"/>
                </a:lnTo>
                <a:lnTo>
                  <a:pt x="3020695" y="218031"/>
                </a:lnTo>
                <a:lnTo>
                  <a:pt x="3021012" y="229774"/>
                </a:lnTo>
                <a:lnTo>
                  <a:pt x="3021012" y="1276768"/>
                </a:lnTo>
                <a:lnTo>
                  <a:pt x="3013711" y="1272642"/>
                </a:lnTo>
                <a:lnTo>
                  <a:pt x="3006410" y="1268833"/>
                </a:lnTo>
                <a:lnTo>
                  <a:pt x="2999109" y="1265342"/>
                </a:lnTo>
                <a:lnTo>
                  <a:pt x="2991808" y="1262169"/>
                </a:lnTo>
                <a:lnTo>
                  <a:pt x="2983872" y="1258995"/>
                </a:lnTo>
                <a:lnTo>
                  <a:pt x="2976254" y="1256139"/>
                </a:lnTo>
                <a:lnTo>
                  <a:pt x="2968318" y="1253282"/>
                </a:lnTo>
                <a:lnTo>
                  <a:pt x="2960382" y="1251061"/>
                </a:lnTo>
                <a:lnTo>
                  <a:pt x="2952129" y="1248839"/>
                </a:lnTo>
                <a:lnTo>
                  <a:pt x="2944193" y="1247252"/>
                </a:lnTo>
                <a:lnTo>
                  <a:pt x="2935940" y="1245348"/>
                </a:lnTo>
                <a:lnTo>
                  <a:pt x="2927369" y="1244079"/>
                </a:lnTo>
                <a:lnTo>
                  <a:pt x="2919116" y="1242809"/>
                </a:lnTo>
                <a:lnTo>
                  <a:pt x="2910863" y="1242175"/>
                </a:lnTo>
                <a:lnTo>
                  <a:pt x="2901975" y="1241540"/>
                </a:lnTo>
                <a:lnTo>
                  <a:pt x="2893404" y="1241540"/>
                </a:lnTo>
                <a:lnTo>
                  <a:pt x="2646123" y="1213294"/>
                </a:lnTo>
                <a:lnTo>
                  <a:pt x="2646123" y="313876"/>
                </a:lnTo>
                <a:lnTo>
                  <a:pt x="374889" y="313876"/>
                </a:lnTo>
                <a:lnTo>
                  <a:pt x="374889" y="1959424"/>
                </a:lnTo>
                <a:lnTo>
                  <a:pt x="1610021" y="1959424"/>
                </a:lnTo>
                <a:lnTo>
                  <a:pt x="1923646" y="2273300"/>
                </a:lnTo>
                <a:lnTo>
                  <a:pt x="193952" y="2273300"/>
                </a:lnTo>
                <a:lnTo>
                  <a:pt x="183794" y="2273300"/>
                </a:lnTo>
                <a:lnTo>
                  <a:pt x="173953" y="2272348"/>
                </a:lnTo>
                <a:lnTo>
                  <a:pt x="164113" y="2270761"/>
                </a:lnTo>
                <a:lnTo>
                  <a:pt x="154908" y="2268857"/>
                </a:lnTo>
                <a:lnTo>
                  <a:pt x="145385" y="2266318"/>
                </a:lnTo>
                <a:lnTo>
                  <a:pt x="136496" y="2263144"/>
                </a:lnTo>
                <a:lnTo>
                  <a:pt x="127291" y="2259336"/>
                </a:lnTo>
                <a:lnTo>
                  <a:pt x="118720" y="2255528"/>
                </a:lnTo>
                <a:lnTo>
                  <a:pt x="109832" y="2250450"/>
                </a:lnTo>
                <a:lnTo>
                  <a:pt x="101579" y="2245689"/>
                </a:lnTo>
                <a:lnTo>
                  <a:pt x="93326" y="2240294"/>
                </a:lnTo>
                <a:lnTo>
                  <a:pt x="85390" y="2234264"/>
                </a:lnTo>
                <a:lnTo>
                  <a:pt x="77771" y="2227917"/>
                </a:lnTo>
                <a:lnTo>
                  <a:pt x="70470" y="2220935"/>
                </a:lnTo>
                <a:lnTo>
                  <a:pt x="63487" y="2213635"/>
                </a:lnTo>
                <a:lnTo>
                  <a:pt x="56821" y="2206018"/>
                </a:lnTo>
                <a:lnTo>
                  <a:pt x="50472" y="2198402"/>
                </a:lnTo>
                <a:lnTo>
                  <a:pt x="44441" y="2189833"/>
                </a:lnTo>
                <a:lnTo>
                  <a:pt x="38727" y="2181264"/>
                </a:lnTo>
                <a:lnTo>
                  <a:pt x="33013" y="2172060"/>
                </a:lnTo>
                <a:lnTo>
                  <a:pt x="28252" y="2162856"/>
                </a:lnTo>
                <a:lnTo>
                  <a:pt x="23490" y="2153335"/>
                </a:lnTo>
                <a:lnTo>
                  <a:pt x="19364" y="2143180"/>
                </a:lnTo>
                <a:lnTo>
                  <a:pt x="15237" y="2133024"/>
                </a:lnTo>
                <a:lnTo>
                  <a:pt x="11745" y="2122551"/>
                </a:lnTo>
                <a:lnTo>
                  <a:pt x="8888" y="2112078"/>
                </a:lnTo>
                <a:lnTo>
                  <a:pt x="6349" y="2100970"/>
                </a:lnTo>
                <a:lnTo>
                  <a:pt x="3809" y="2089862"/>
                </a:lnTo>
                <a:lnTo>
                  <a:pt x="2540" y="2078754"/>
                </a:lnTo>
                <a:lnTo>
                  <a:pt x="952" y="2067329"/>
                </a:lnTo>
                <a:lnTo>
                  <a:pt x="318" y="2055269"/>
                </a:lnTo>
                <a:lnTo>
                  <a:pt x="0" y="2043844"/>
                </a:lnTo>
                <a:lnTo>
                  <a:pt x="0" y="229774"/>
                </a:lnTo>
                <a:lnTo>
                  <a:pt x="318" y="218031"/>
                </a:lnTo>
                <a:lnTo>
                  <a:pt x="952" y="205971"/>
                </a:lnTo>
                <a:lnTo>
                  <a:pt x="2540" y="194546"/>
                </a:lnTo>
                <a:lnTo>
                  <a:pt x="3809" y="183438"/>
                </a:lnTo>
                <a:lnTo>
                  <a:pt x="6349" y="172330"/>
                </a:lnTo>
                <a:lnTo>
                  <a:pt x="8888" y="161540"/>
                </a:lnTo>
                <a:lnTo>
                  <a:pt x="11745" y="150749"/>
                </a:lnTo>
                <a:lnTo>
                  <a:pt x="15237" y="140276"/>
                </a:lnTo>
                <a:lnTo>
                  <a:pt x="19364" y="130121"/>
                </a:lnTo>
                <a:lnTo>
                  <a:pt x="23490" y="119965"/>
                </a:lnTo>
                <a:lnTo>
                  <a:pt x="28252" y="110444"/>
                </a:lnTo>
                <a:lnTo>
                  <a:pt x="33013" y="101240"/>
                </a:lnTo>
                <a:lnTo>
                  <a:pt x="38727" y="92037"/>
                </a:lnTo>
                <a:lnTo>
                  <a:pt x="44441" y="83468"/>
                </a:lnTo>
                <a:lnTo>
                  <a:pt x="50472" y="74899"/>
                </a:lnTo>
                <a:lnTo>
                  <a:pt x="56821" y="67282"/>
                </a:lnTo>
                <a:lnTo>
                  <a:pt x="63487" y="59665"/>
                </a:lnTo>
                <a:lnTo>
                  <a:pt x="70470" y="52366"/>
                </a:lnTo>
                <a:lnTo>
                  <a:pt x="77771" y="45384"/>
                </a:lnTo>
                <a:lnTo>
                  <a:pt x="85390" y="39036"/>
                </a:lnTo>
                <a:lnTo>
                  <a:pt x="93326" y="33324"/>
                </a:lnTo>
                <a:lnTo>
                  <a:pt x="101579" y="27611"/>
                </a:lnTo>
                <a:lnTo>
                  <a:pt x="109832" y="22851"/>
                </a:lnTo>
                <a:lnTo>
                  <a:pt x="118720" y="17773"/>
                </a:lnTo>
                <a:lnTo>
                  <a:pt x="127291" y="13964"/>
                </a:lnTo>
                <a:lnTo>
                  <a:pt x="136496" y="10156"/>
                </a:lnTo>
                <a:lnTo>
                  <a:pt x="145385" y="6982"/>
                </a:lnTo>
                <a:lnTo>
                  <a:pt x="154908" y="4443"/>
                </a:lnTo>
                <a:lnTo>
                  <a:pt x="164113" y="2539"/>
                </a:lnTo>
                <a:lnTo>
                  <a:pt x="173953" y="952"/>
                </a:lnTo>
                <a:lnTo>
                  <a:pt x="1837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dir="t" rig="threeP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altLang="en-US" lang="zh-CN">
              <a:solidFill>
                <a:schemeClr val="bg1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8" name="文本框 9"/>
          <p:cNvSpPr txBox="1"/>
          <p:nvPr/>
        </p:nvSpPr>
        <p:spPr>
          <a:xfrm>
            <a:off x="841003" y="202431"/>
            <a:ext cx="1944216" cy="37338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lvl="1" marL="0"/>
            <a:r>
              <a:rPr altLang="en-US" b="1" lang="zh-CN" smtClean="0" sz="20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添加文字标题</a:t>
            </a:r>
          </a:p>
        </p:txBody>
      </p:sp>
      <p:cxnSp>
        <p:nvCxnSpPr>
          <p:cNvPr id="9" name="直接箭头连接符 8"/>
          <p:cNvCxnSpPr/>
          <p:nvPr/>
        </p:nvCxnSpPr>
        <p:spPr>
          <a:xfrm>
            <a:off x="-4" y="3323406"/>
            <a:ext cx="12195177" cy="0"/>
          </a:xfrm>
          <a:prstGeom prst="straightConnector1">
            <a:avLst/>
          </a:prstGeom>
          <a:ln w="152400">
            <a:solidFill>
              <a:srgbClr val="A6A6A6">
                <a:alpha val="52941"/>
              </a:srgbClr>
            </a:solidFill>
            <a:miter lim="800000"/>
            <a:headEnd len="med" type="none" w="med"/>
            <a:tailEnd len="med" type="non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1543530" y="3016325"/>
            <a:ext cx="881649" cy="825350"/>
            <a:chOff x="1399514" y="3016325"/>
            <a:chExt cx="881649" cy="825350"/>
          </a:xfrm>
        </p:grpSpPr>
        <p:sp>
          <p:nvSpPr>
            <p:cNvPr id="11" name="橢圓 5"/>
            <p:cNvSpPr/>
            <p:nvPr/>
          </p:nvSpPr>
          <p:spPr>
            <a:xfrm>
              <a:off x="1399514" y="3016325"/>
              <a:ext cx="827193" cy="825350"/>
            </a:xfrm>
            <a:prstGeom prst="ellipse">
              <a:avLst/>
            </a:prstGeom>
            <a:solidFill>
              <a:srgbClr val="C0000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</a:gradFill>
            </a:ln>
            <a:effectLst>
              <a:innerShdw blurRad="330200" dir="16200000" dist="1651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TW" sz="28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itchFamily="50" typeface="DIN-BoldItalic"/>
              </a:endParaRPr>
            </a:p>
          </p:txBody>
        </p:sp>
        <p:sp>
          <p:nvSpPr>
            <p:cNvPr id="13" name="文本框 9"/>
            <p:cNvSpPr txBox="1"/>
            <p:nvPr/>
          </p:nvSpPr>
          <p:spPr>
            <a:xfrm>
              <a:off x="1399514" y="3212976"/>
              <a:ext cx="881649" cy="434340"/>
            </a:xfrm>
            <a:prstGeom prst="rect">
              <a:avLst/>
            </a:prstGeom>
            <a:noFill/>
          </p:spPr>
          <p:txBody>
            <a:bodyPr bIns="34290" lIns="68580" rIns="68580" rtlCol="0" tIns="34290" wrap="square">
              <a:spAutoFit/>
            </a:bodyPr>
            <a:lstStyle/>
            <a:p>
              <a:pPr algn="ctr" lvl="1" marL="0"/>
              <a:r>
                <a:rPr altLang="ko-KR" b="1" lang="en-US" smtClean="0" sz="2400">
                  <a:solidFill>
                    <a:schemeClr val="bg1"/>
                  </a:solidFill>
                  <a:latin charset="0" pitchFamily="34" typeface="Impact MT Std"/>
                  <a:ea charset="-122" panose="020b0503020204020204" pitchFamily="34" typeface="微软雅黑"/>
                </a:rPr>
                <a:t>1月</a:t>
              </a:r>
            </a:p>
          </p:txBody>
        </p:sp>
      </p:grpSp>
      <p:sp>
        <p:nvSpPr>
          <p:cNvPr id="14" name="矩形 13"/>
          <p:cNvSpPr/>
          <p:nvPr/>
        </p:nvSpPr>
        <p:spPr>
          <a:xfrm>
            <a:off x="572046" y="4084717"/>
            <a:ext cx="2697480" cy="9144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mtClean="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604020202020204" pitchFamily="34" typeface="Arial"/>
              </a:rPr>
              <a:t>点击输入标题</a:t>
            </a:r>
          </a:p>
          <a:p>
            <a:pPr algn="ctr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mtClean="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604020202020204" pitchFamily="34" typeface="Arial"/>
              </a:rPr>
              <a:t>在此输入详细文字介绍，</a:t>
            </a:r>
          </a:p>
          <a:p>
            <a:pPr algn="ctr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mtClean="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604020202020204" pitchFamily="34" typeface="Arial"/>
              </a:rPr>
              <a:t>和详细信息。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3199714" y="2996952"/>
            <a:ext cx="881649" cy="825350"/>
            <a:chOff x="1399514" y="3016325"/>
            <a:chExt cx="881649" cy="825350"/>
          </a:xfrm>
        </p:grpSpPr>
        <p:sp>
          <p:nvSpPr>
            <p:cNvPr id="16" name="橢圓 5"/>
            <p:cNvSpPr/>
            <p:nvPr/>
          </p:nvSpPr>
          <p:spPr>
            <a:xfrm>
              <a:off x="1399514" y="3016325"/>
              <a:ext cx="827193" cy="825350"/>
            </a:xfrm>
            <a:prstGeom prst="ellipse">
              <a:avLst/>
            </a:prstGeom>
            <a:solidFill>
              <a:srgbClr val="C0000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</a:gradFill>
            </a:ln>
            <a:effectLst>
              <a:innerShdw blurRad="330200" dir="16200000" dist="1651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TW" sz="28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itchFamily="50" typeface="DIN-BoldItalic"/>
              </a:endParaRPr>
            </a:p>
          </p:txBody>
        </p:sp>
        <p:sp>
          <p:nvSpPr>
            <p:cNvPr id="17" name="文本框 9"/>
            <p:cNvSpPr txBox="1"/>
            <p:nvPr/>
          </p:nvSpPr>
          <p:spPr>
            <a:xfrm>
              <a:off x="1399514" y="3212976"/>
              <a:ext cx="881649" cy="434340"/>
            </a:xfrm>
            <a:prstGeom prst="rect">
              <a:avLst/>
            </a:prstGeom>
            <a:noFill/>
          </p:spPr>
          <p:txBody>
            <a:bodyPr bIns="34290" lIns="68580" rIns="68580" rtlCol="0" tIns="34290" wrap="square">
              <a:spAutoFit/>
            </a:bodyPr>
            <a:lstStyle/>
            <a:p>
              <a:pPr algn="ctr" lvl="1" marL="0"/>
              <a:r>
                <a:rPr altLang="zh-CN" b="1" lang="en-US" sz="2400">
                  <a:solidFill>
                    <a:schemeClr val="bg1"/>
                  </a:solidFill>
                  <a:latin charset="0" pitchFamily="34" typeface="Impact MT Std"/>
                  <a:ea charset="-122" panose="020b0503020204020204" pitchFamily="34" typeface="微软雅黑"/>
                </a:rPr>
                <a:t>2月</a:t>
              </a:r>
            </a:p>
          </p:txBody>
        </p:sp>
      </p:grpSp>
      <p:sp>
        <p:nvSpPr>
          <p:cNvPr id="18" name="矩形 17"/>
          <p:cNvSpPr/>
          <p:nvPr/>
        </p:nvSpPr>
        <p:spPr>
          <a:xfrm>
            <a:off x="2300238" y="1924477"/>
            <a:ext cx="2697480" cy="9144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mtClean="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604020202020204" pitchFamily="34" typeface="Arial"/>
              </a:rPr>
              <a:t>点击输入标题</a:t>
            </a:r>
          </a:p>
          <a:p>
            <a:pPr algn="ctr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mtClean="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604020202020204" pitchFamily="34" typeface="Arial"/>
              </a:rPr>
              <a:t>在此输入详细文字介绍，</a:t>
            </a:r>
          </a:p>
          <a:p>
            <a:pPr algn="ctr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mtClean="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604020202020204" pitchFamily="34" typeface="Arial"/>
              </a:rPr>
              <a:t>和详细信息。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4801443" y="2996952"/>
            <a:ext cx="881649" cy="825350"/>
            <a:chOff x="1399514" y="3016325"/>
            <a:chExt cx="881649" cy="825350"/>
          </a:xfrm>
        </p:grpSpPr>
        <p:sp>
          <p:nvSpPr>
            <p:cNvPr id="20" name="橢圓 5"/>
            <p:cNvSpPr/>
            <p:nvPr/>
          </p:nvSpPr>
          <p:spPr>
            <a:xfrm>
              <a:off x="1399514" y="3016325"/>
              <a:ext cx="827193" cy="825350"/>
            </a:xfrm>
            <a:prstGeom prst="ellipse">
              <a:avLst/>
            </a:prstGeom>
            <a:solidFill>
              <a:srgbClr val="C0000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</a:gradFill>
            </a:ln>
            <a:effectLst>
              <a:innerShdw blurRad="330200" dir="16200000" dist="1651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TW" sz="28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itchFamily="50" typeface="DIN-BoldItalic"/>
              </a:endParaRPr>
            </a:p>
          </p:txBody>
        </p:sp>
        <p:sp>
          <p:nvSpPr>
            <p:cNvPr id="21" name="文本框 9"/>
            <p:cNvSpPr txBox="1"/>
            <p:nvPr/>
          </p:nvSpPr>
          <p:spPr>
            <a:xfrm>
              <a:off x="1399514" y="3212976"/>
              <a:ext cx="881649" cy="434340"/>
            </a:xfrm>
            <a:prstGeom prst="rect">
              <a:avLst/>
            </a:prstGeom>
            <a:noFill/>
          </p:spPr>
          <p:txBody>
            <a:bodyPr bIns="34290" lIns="68580" rIns="68580" rtlCol="0" tIns="34290" wrap="square">
              <a:spAutoFit/>
            </a:bodyPr>
            <a:lstStyle/>
            <a:p>
              <a:pPr algn="ctr" lvl="1" marL="0"/>
              <a:r>
                <a:rPr altLang="zh-CN" b="1" lang="en-US" smtClean="0" sz="2400">
                  <a:solidFill>
                    <a:schemeClr val="bg1"/>
                  </a:solidFill>
                  <a:latin charset="0" pitchFamily="34" typeface="Impact MT Std"/>
                  <a:ea charset="-122" panose="020b0503020204020204" pitchFamily="34" typeface="微软雅黑"/>
                </a:rPr>
                <a:t>3月</a:t>
              </a:r>
            </a:p>
          </p:txBody>
        </p:sp>
      </p:grpSp>
      <p:sp>
        <p:nvSpPr>
          <p:cNvPr id="22" name="矩形 21"/>
          <p:cNvSpPr/>
          <p:nvPr/>
        </p:nvSpPr>
        <p:spPr>
          <a:xfrm>
            <a:off x="3885088" y="4077072"/>
            <a:ext cx="2697480" cy="9144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mtClean="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604020202020204" pitchFamily="34" typeface="Arial"/>
              </a:rPr>
              <a:t>点击输入标题</a:t>
            </a:r>
          </a:p>
          <a:p>
            <a:pPr algn="ctr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mtClean="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604020202020204" pitchFamily="34" typeface="Arial"/>
              </a:rPr>
              <a:t>在此输入详细文字介绍，</a:t>
            </a:r>
          </a:p>
          <a:p>
            <a:pPr algn="ctr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mtClean="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604020202020204" pitchFamily="34" typeface="Arial"/>
              </a:rPr>
              <a:t>和详细信息。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6457627" y="2996952"/>
            <a:ext cx="881649" cy="825350"/>
            <a:chOff x="1399514" y="3016325"/>
            <a:chExt cx="881649" cy="825350"/>
          </a:xfrm>
        </p:grpSpPr>
        <p:sp>
          <p:nvSpPr>
            <p:cNvPr id="24" name="橢圓 5"/>
            <p:cNvSpPr/>
            <p:nvPr/>
          </p:nvSpPr>
          <p:spPr>
            <a:xfrm>
              <a:off x="1399514" y="3016325"/>
              <a:ext cx="827193" cy="825350"/>
            </a:xfrm>
            <a:prstGeom prst="ellipse">
              <a:avLst/>
            </a:prstGeom>
            <a:solidFill>
              <a:srgbClr val="C0000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</a:gradFill>
            </a:ln>
            <a:effectLst>
              <a:innerShdw blurRad="330200" dir="16200000" dist="1651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TW" sz="28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itchFamily="50" typeface="DIN-BoldItalic"/>
              </a:endParaRPr>
            </a:p>
          </p:txBody>
        </p:sp>
        <p:sp>
          <p:nvSpPr>
            <p:cNvPr id="25" name="文本框 9"/>
            <p:cNvSpPr txBox="1"/>
            <p:nvPr/>
          </p:nvSpPr>
          <p:spPr>
            <a:xfrm>
              <a:off x="1399514" y="3212976"/>
              <a:ext cx="881649" cy="434340"/>
            </a:xfrm>
            <a:prstGeom prst="rect">
              <a:avLst/>
            </a:prstGeom>
            <a:noFill/>
          </p:spPr>
          <p:txBody>
            <a:bodyPr bIns="34290" lIns="68580" rIns="68580" rtlCol="0" tIns="34290" wrap="square">
              <a:spAutoFit/>
            </a:bodyPr>
            <a:lstStyle/>
            <a:p>
              <a:pPr algn="ctr" lvl="1" marL="0"/>
              <a:r>
                <a:rPr altLang="zh-CN" b="1" lang="en-US" smtClean="0" sz="2400">
                  <a:solidFill>
                    <a:schemeClr val="bg1"/>
                  </a:solidFill>
                  <a:latin charset="0" pitchFamily="34" typeface="Impact MT Std"/>
                  <a:ea charset="-122" panose="020b0503020204020204" pitchFamily="34" typeface="微软雅黑"/>
                </a:rPr>
                <a:t>4月</a:t>
              </a:r>
            </a:p>
          </p:txBody>
        </p:sp>
      </p:grpSp>
      <p:sp>
        <p:nvSpPr>
          <p:cNvPr id="26" name="矩形 25"/>
          <p:cNvSpPr/>
          <p:nvPr/>
        </p:nvSpPr>
        <p:spPr>
          <a:xfrm>
            <a:off x="5541272" y="1916832"/>
            <a:ext cx="2697480" cy="9144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mtClean="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604020202020204" pitchFamily="34" typeface="Arial"/>
              </a:rPr>
              <a:t>点击输入标题</a:t>
            </a:r>
          </a:p>
          <a:p>
            <a:pPr algn="ctr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mtClean="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604020202020204" pitchFamily="34" typeface="Arial"/>
              </a:rPr>
              <a:t>在此输入详细文字介绍，</a:t>
            </a:r>
          </a:p>
          <a:p>
            <a:pPr algn="ctr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mtClean="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604020202020204" pitchFamily="34" typeface="Arial"/>
              </a:rPr>
              <a:t>和详细信息。</a:t>
            </a:r>
          </a:p>
        </p:txBody>
      </p:sp>
      <p:grpSp>
        <p:nvGrpSpPr>
          <p:cNvPr id="27" name="组合 26"/>
          <p:cNvGrpSpPr/>
          <p:nvPr/>
        </p:nvGrpSpPr>
        <p:grpSpPr>
          <a:xfrm>
            <a:off x="8168266" y="2996952"/>
            <a:ext cx="881649" cy="825350"/>
            <a:chOff x="1399514" y="3016325"/>
            <a:chExt cx="881649" cy="825350"/>
          </a:xfrm>
        </p:grpSpPr>
        <p:sp>
          <p:nvSpPr>
            <p:cNvPr id="28" name="橢圓 5"/>
            <p:cNvSpPr/>
            <p:nvPr/>
          </p:nvSpPr>
          <p:spPr>
            <a:xfrm>
              <a:off x="1399514" y="3016325"/>
              <a:ext cx="827193" cy="825350"/>
            </a:xfrm>
            <a:prstGeom prst="ellipse">
              <a:avLst/>
            </a:prstGeom>
            <a:solidFill>
              <a:srgbClr val="C0000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</a:gradFill>
            </a:ln>
            <a:effectLst>
              <a:innerShdw blurRad="330200" dir="16200000" dist="1651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TW" sz="28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itchFamily="50" typeface="DIN-BoldItalic"/>
              </a:endParaRPr>
            </a:p>
          </p:txBody>
        </p:sp>
        <p:sp>
          <p:nvSpPr>
            <p:cNvPr id="29" name="文本框 9"/>
            <p:cNvSpPr txBox="1"/>
            <p:nvPr/>
          </p:nvSpPr>
          <p:spPr>
            <a:xfrm>
              <a:off x="1399514" y="3212976"/>
              <a:ext cx="881649" cy="434340"/>
            </a:xfrm>
            <a:prstGeom prst="rect">
              <a:avLst/>
            </a:prstGeom>
            <a:noFill/>
          </p:spPr>
          <p:txBody>
            <a:bodyPr bIns="34290" lIns="68580" rIns="68580" rtlCol="0" tIns="34290" wrap="square">
              <a:spAutoFit/>
            </a:bodyPr>
            <a:lstStyle/>
            <a:p>
              <a:pPr algn="ctr" lvl="1" marL="0"/>
              <a:r>
                <a:rPr altLang="zh-CN" b="1" lang="en-US" smtClean="0" sz="2400">
                  <a:solidFill>
                    <a:schemeClr val="bg1"/>
                  </a:solidFill>
                  <a:latin charset="0" pitchFamily="34" typeface="Impact MT Std"/>
                  <a:ea charset="-122" panose="020b0503020204020204" pitchFamily="34" typeface="微软雅黑"/>
                </a:rPr>
                <a:t>5月</a:t>
              </a:r>
            </a:p>
          </p:txBody>
        </p:sp>
      </p:grpSp>
      <p:sp>
        <p:nvSpPr>
          <p:cNvPr id="34" name="矩形 33"/>
          <p:cNvSpPr/>
          <p:nvPr/>
        </p:nvSpPr>
        <p:spPr>
          <a:xfrm>
            <a:off x="7269464" y="4077072"/>
            <a:ext cx="2697480" cy="9144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mtClean="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604020202020204" pitchFamily="34" typeface="Arial"/>
              </a:rPr>
              <a:t>点击输入标题</a:t>
            </a:r>
          </a:p>
          <a:p>
            <a:pPr algn="ctr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mtClean="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604020202020204" pitchFamily="34" typeface="Arial"/>
              </a:rPr>
              <a:t>在此输入详细文字介绍，</a:t>
            </a:r>
          </a:p>
          <a:p>
            <a:pPr algn="ctr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mtClean="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604020202020204" pitchFamily="34" typeface="Arial"/>
              </a:rPr>
              <a:t>和详细信息。</a:t>
            </a:r>
          </a:p>
        </p:txBody>
      </p:sp>
      <p:grpSp>
        <p:nvGrpSpPr>
          <p:cNvPr id="36" name="组合 35"/>
          <p:cNvGrpSpPr/>
          <p:nvPr/>
        </p:nvGrpSpPr>
        <p:grpSpPr>
          <a:xfrm>
            <a:off x="9896458" y="2996952"/>
            <a:ext cx="881649" cy="825350"/>
            <a:chOff x="1399514" y="3016325"/>
            <a:chExt cx="881649" cy="825350"/>
          </a:xfrm>
        </p:grpSpPr>
        <p:sp>
          <p:nvSpPr>
            <p:cNvPr id="37" name="橢圓 5"/>
            <p:cNvSpPr/>
            <p:nvPr/>
          </p:nvSpPr>
          <p:spPr>
            <a:xfrm>
              <a:off x="1399514" y="3016325"/>
              <a:ext cx="827193" cy="825350"/>
            </a:xfrm>
            <a:prstGeom prst="ellipse">
              <a:avLst/>
            </a:prstGeom>
            <a:solidFill>
              <a:srgbClr val="C0000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</a:gradFill>
            </a:ln>
            <a:effectLst>
              <a:innerShdw blurRad="330200" dir="16200000" dist="1651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TW" sz="28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itchFamily="50" typeface="DIN-BoldItalic"/>
              </a:endParaRPr>
            </a:p>
          </p:txBody>
        </p:sp>
        <p:sp>
          <p:nvSpPr>
            <p:cNvPr id="38" name="文本框 9"/>
            <p:cNvSpPr txBox="1"/>
            <p:nvPr/>
          </p:nvSpPr>
          <p:spPr>
            <a:xfrm>
              <a:off x="1399514" y="3212976"/>
              <a:ext cx="881649" cy="434340"/>
            </a:xfrm>
            <a:prstGeom prst="rect">
              <a:avLst/>
            </a:prstGeom>
            <a:noFill/>
          </p:spPr>
          <p:txBody>
            <a:bodyPr bIns="34290" lIns="68580" rIns="68580" rtlCol="0" tIns="34290" wrap="square">
              <a:spAutoFit/>
            </a:bodyPr>
            <a:lstStyle/>
            <a:p>
              <a:pPr algn="ctr" lvl="1" marL="0"/>
              <a:r>
                <a:rPr altLang="zh-CN" b="1" lang="en-US" smtClean="0" sz="2400">
                  <a:solidFill>
                    <a:schemeClr val="bg1"/>
                  </a:solidFill>
                  <a:latin charset="0" pitchFamily="34" typeface="Impact MT Std"/>
                  <a:ea charset="-122" panose="020b0503020204020204" pitchFamily="34" typeface="微软雅黑"/>
                </a:rPr>
                <a:t>6月</a:t>
              </a:r>
            </a:p>
          </p:txBody>
        </p:sp>
      </p:grpSp>
      <p:sp>
        <p:nvSpPr>
          <p:cNvPr id="39" name="矩形 38"/>
          <p:cNvSpPr/>
          <p:nvPr/>
        </p:nvSpPr>
        <p:spPr>
          <a:xfrm>
            <a:off x="8853639" y="1924477"/>
            <a:ext cx="2697480" cy="9144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mtClean="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604020202020204" pitchFamily="34" typeface="Arial"/>
              </a:rPr>
              <a:t>点击输入标题</a:t>
            </a:r>
          </a:p>
          <a:p>
            <a:pPr algn="ctr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mtClean="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604020202020204" pitchFamily="34" typeface="Arial"/>
              </a:rPr>
              <a:t>在此输入详细文字介绍，</a:t>
            </a:r>
          </a:p>
          <a:p>
            <a:pPr algn="ctr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mtClean="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604020202020204" pitchFamily="34" typeface="Arial"/>
              </a:rPr>
              <a:t>和详细信息。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4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6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7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0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7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31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3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4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36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8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id="42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4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5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4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9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1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id="53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5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6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7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grpId="0" id="58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1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2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3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fill="hold" id="64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6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7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8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fill="hold" grpId="0" id="6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1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2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3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4"/>
      <p:bldP grpId="0" spid="18"/>
      <p:bldP grpId="0" spid="22"/>
      <p:bldP grpId="0" spid="26"/>
      <p:bldP grpId="0" spid="34"/>
      <p:bldP grpId="0" spid="39"/>
    </p:bld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0" name="矩形 29"/>
          <p:cNvSpPr/>
          <p:nvPr/>
        </p:nvSpPr>
        <p:spPr>
          <a:xfrm>
            <a:off x="0" y="0"/>
            <a:ext cx="985019" cy="5831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31" name="组合 30"/>
          <p:cNvGrpSpPr/>
          <p:nvPr/>
        </p:nvGrpSpPr>
        <p:grpSpPr>
          <a:xfrm>
            <a:off x="192931" y="0"/>
            <a:ext cx="576064" cy="836712"/>
            <a:chOff x="841003" y="360040"/>
            <a:chExt cx="504056" cy="836712"/>
          </a:xfrm>
          <a:solidFill>
            <a:srgbClr val="C00000"/>
          </a:solidFill>
        </p:grpSpPr>
        <p:sp>
          <p:nvSpPr>
            <p:cNvPr id="32" name="矩形 31"/>
            <p:cNvSpPr/>
            <p:nvPr/>
          </p:nvSpPr>
          <p:spPr>
            <a:xfrm>
              <a:off x="841003" y="360040"/>
              <a:ext cx="504056" cy="548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3" name="等腰三角形 32"/>
            <p:cNvSpPr/>
            <p:nvPr/>
          </p:nvSpPr>
          <p:spPr>
            <a:xfrm rot="10800000">
              <a:off x="841003" y="908720"/>
              <a:ext cx="504056" cy="2880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35" name="KSO_Shape"/>
          <p:cNvSpPr/>
          <p:nvPr/>
        </p:nvSpPr>
        <p:spPr bwMode="auto">
          <a:xfrm>
            <a:off x="334546" y="254607"/>
            <a:ext cx="292833" cy="222065"/>
          </a:xfrm>
          <a:custGeom>
            <a:gdLst>
              <a:gd fmla="*/ 104753 w 3040062" name="T0"/>
              <a:gd fmla="*/ 1241540 h 2303463" name="T1"/>
              <a:gd fmla="*/ 251725 w 3040062" name="T2"/>
              <a:gd fmla="*/ 1260899 h 2303463" name="T3"/>
              <a:gd fmla="*/ 265692 w 3040062" name="T4"/>
              <a:gd fmla="*/ 1110467 h 2303463" name="T5"/>
              <a:gd fmla="*/ 844867 w 3040062" name="T6"/>
              <a:gd fmla="*/ 970596 h 2303463" name="T7"/>
              <a:gd fmla="*/ 870584 w 3040062" name="T8"/>
              <a:gd fmla="*/ 987377 h 2303463" name="T9"/>
              <a:gd fmla="*/ 872172 w 3040062" name="T10"/>
              <a:gd fmla="*/ 1402771 h 2303463" name="T11"/>
              <a:gd fmla="*/ 848359 w 3040062" name="T12"/>
              <a:gd fmla="*/ 1421768 h 2303463" name="T13"/>
              <a:gd fmla="*/ 615315 w 3040062" name="T14"/>
              <a:gd fmla="*/ 1415119 h 2303463" name="T15"/>
              <a:gd fmla="*/ 603250 w 3040062" name="T16"/>
              <a:gd fmla="*/ 1002891 h 2303463" name="T17"/>
              <a:gd fmla="*/ 617855 w 3040062" name="T18"/>
              <a:gd fmla="*/ 975662 h 2303463" name="T19"/>
              <a:gd fmla="*/ 1240437 w 3040062" name="T20"/>
              <a:gd fmla="*/ 749300 h 2303463" name="T21"/>
              <a:gd fmla="*/ 1265867 w 3040062" name="T22"/>
              <a:gd fmla="*/ 766421 h 2303463" name="T23"/>
              <a:gd fmla="*/ 1267138 w 3040062" name="T24"/>
              <a:gd fmla="*/ 1402743 h 2303463" name="T25"/>
              <a:gd fmla="*/ 1243616 w 3040062" name="T26"/>
              <a:gd fmla="*/ 1421766 h 2303463" name="T27"/>
              <a:gd fmla="*/ 1010298 w 3040062" name="T28"/>
              <a:gd fmla="*/ 1415108 h 2303463" name="T29"/>
              <a:gd fmla="*/ 998537 w 3040062" name="T30"/>
              <a:gd fmla="*/ 782273 h 2303463" name="T31"/>
              <a:gd fmla="*/ 1012841 w 3040062" name="T32"/>
              <a:gd fmla="*/ 755007 h 2303463" name="T33"/>
              <a:gd fmla="*/ 2175011 w 3040062" name="T34"/>
              <a:gd fmla="*/ 666432 h 2303463" name="T35"/>
              <a:gd fmla="*/ 2235666 w 3040062" name="T36"/>
              <a:gd fmla="*/ 692135 h 2303463" name="T37"/>
              <a:gd fmla="*/ 2277268 w 3040062" name="T38"/>
              <a:gd fmla="*/ 742271 h 2303463" name="T39"/>
              <a:gd fmla="*/ 2290605 w 3040062" name="T40"/>
              <a:gd fmla="*/ 1286150 h 2303463" name="T41"/>
              <a:gd fmla="*/ 2948603 w 3040062" name="T42"/>
              <a:gd fmla="*/ 1365796 h 2303463" name="T43"/>
              <a:gd fmla="*/ 3005765 w 3040062" name="T44"/>
              <a:gd fmla="*/ 1408316 h 2303463" name="T45"/>
              <a:gd fmla="*/ 3036887 w 3040062" name="T46"/>
              <a:gd fmla="*/ 1473366 h 2303463" name="T47"/>
              <a:gd fmla="*/ 3035616 w 3040062" name="T48"/>
              <a:gd fmla="*/ 2191451 h 2303463" name="T49"/>
              <a:gd fmla="*/ 3001319 w 3040062" name="T50"/>
              <a:gd fmla="*/ 2254597 h 2303463" name="T51"/>
              <a:gd fmla="*/ 2941934 w 3040062" name="T52"/>
              <a:gd fmla="*/ 2294578 h 2303463" name="T53"/>
              <a:gd fmla="*/ 2171200 w 3040062" name="T54"/>
              <a:gd fmla="*/ 2303146 h 2303463" name="T55"/>
              <a:gd fmla="*/ 2113403 w 3040062" name="T56"/>
              <a:gd fmla="*/ 2292040 h 2303463" name="T57"/>
              <a:gd fmla="*/ 1552263 w 3040062" name="T58"/>
              <a:gd fmla="*/ 1741815 h 2303463" name="T59"/>
              <a:gd fmla="*/ 1526223 w 3040062" name="T60"/>
              <a:gd fmla="*/ 1686919 h 2303463" name="T61"/>
              <a:gd fmla="*/ 1529081 w 3040062" name="T62"/>
              <a:gd fmla="*/ 1626946 h 2303463" name="T63"/>
              <a:gd fmla="*/ 1560520 w 3040062" name="T64"/>
              <a:gd fmla="*/ 1574272 h 2303463" name="T65"/>
              <a:gd fmla="*/ 1612919 w 3040062" name="T66"/>
              <a:gd fmla="*/ 1542858 h 2303463" name="T67"/>
              <a:gd fmla="*/ 1673891 w 3040062" name="T68"/>
              <a:gd fmla="*/ 1539685 h 2303463" name="T69"/>
              <a:gd fmla="*/ 1728513 w 3040062" name="T70"/>
              <a:gd fmla="*/ 1565705 h 2303463" name="T71"/>
              <a:gd fmla="*/ 2024167 w 3040062" name="T72"/>
              <a:gd fmla="*/ 760992 h 2303463" name="T73"/>
              <a:gd fmla="*/ 2057829 w 3040062" name="T74"/>
              <a:gd fmla="*/ 704828 h 2303463" name="T75"/>
              <a:gd fmla="*/ 2113721 w 3040062" name="T76"/>
              <a:gd fmla="*/ 670875 h 2303463" name="T77"/>
              <a:gd fmla="*/ 1640947 w 3040062" name="T78"/>
              <a:gd fmla="*/ 485773 h 2303463" name="T79"/>
              <a:gd fmla="*/ 1662436 w 3040062" name="T80"/>
              <a:gd fmla="*/ 507334 h 2303463" name="T81"/>
              <a:gd fmla="*/ 1658328 w 3040062" name="T82"/>
              <a:gd fmla="*/ 1408133 h 2303463" name="T83"/>
              <a:gd fmla="*/ 1631151 w 3040062" name="T84"/>
              <a:gd fmla="*/ 1422401 h 2303463" name="T85"/>
              <a:gd fmla="*/ 1401409 w 3040062" name="T86"/>
              <a:gd fmla="*/ 1410669 h 2303463" name="T87"/>
              <a:gd fmla="*/ 1394457 w 3040062" name="T88"/>
              <a:gd fmla="*/ 510505 h 2303463" name="T89"/>
              <a:gd fmla="*/ 1413734 w 3040062" name="T90"/>
              <a:gd fmla="*/ 486725 h 2303463" name="T91"/>
              <a:gd fmla="*/ 2856582 w 3040062" name="T92"/>
              <a:gd fmla="*/ 2539 h 2303463" name="T93"/>
              <a:gd fmla="*/ 2942924 w 3040062" name="T94"/>
              <a:gd fmla="*/ 45384 h 2303463" name="T95"/>
              <a:gd fmla="*/ 3001649 w 3040062" name="T96"/>
              <a:gd fmla="*/ 130121 h 2303463" name="T97"/>
              <a:gd fmla="*/ 3021012 w 3040062" name="T98"/>
              <a:gd fmla="*/ 1276768 h 2303463" name="T99"/>
              <a:gd fmla="*/ 2944193 w 3040062" name="T100"/>
              <a:gd fmla="*/ 1247252 h 2303463" name="T101"/>
              <a:gd fmla="*/ 374889 w 3040062" name="T102"/>
              <a:gd fmla="*/ 1959424 h 2303463" name="T103"/>
              <a:gd fmla="*/ 127291 w 3040062" name="T104"/>
              <a:gd fmla="*/ 2259336 h 2303463" name="T105"/>
              <a:gd fmla="*/ 50472 w 3040062" name="T106"/>
              <a:gd fmla="*/ 2198402 h 2303463" name="T107"/>
              <a:gd fmla="*/ 6349 w 3040062" name="T108"/>
              <a:gd fmla="*/ 2100970 h 2303463" name="T109"/>
              <a:gd fmla="*/ 3809 w 3040062" name="T110"/>
              <a:gd fmla="*/ 183438 h 2303463" name="T111"/>
              <a:gd fmla="*/ 44441 w 3040062" name="T112"/>
              <a:gd fmla="*/ 83468 h 2303463" name="T113"/>
              <a:gd fmla="*/ 118720 w 3040062" name="T114"/>
              <a:gd fmla="*/ 17773 h 2303463" name="T11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b="b" l="0" r="r" t="0"/>
            <a:pathLst>
              <a:path h="2303463" w="3040062">
                <a:moveTo>
                  <a:pt x="124116" y="1098725"/>
                </a:moveTo>
                <a:lnTo>
                  <a:pt x="120307" y="1099042"/>
                </a:lnTo>
                <a:lnTo>
                  <a:pt x="116498" y="1099994"/>
                </a:lnTo>
                <a:lnTo>
                  <a:pt x="113324" y="1101898"/>
                </a:lnTo>
                <a:lnTo>
                  <a:pt x="110467" y="1104120"/>
                </a:lnTo>
                <a:lnTo>
                  <a:pt x="108245" y="1107294"/>
                </a:lnTo>
                <a:lnTo>
                  <a:pt x="106340" y="1110467"/>
                </a:lnTo>
                <a:lnTo>
                  <a:pt x="105071" y="1114276"/>
                </a:lnTo>
                <a:lnTo>
                  <a:pt x="104753" y="1118084"/>
                </a:lnTo>
                <a:lnTo>
                  <a:pt x="104753" y="1241540"/>
                </a:lnTo>
                <a:lnTo>
                  <a:pt x="105071" y="1245348"/>
                </a:lnTo>
                <a:lnTo>
                  <a:pt x="106340" y="1249157"/>
                </a:lnTo>
                <a:lnTo>
                  <a:pt x="108245" y="1252330"/>
                </a:lnTo>
                <a:lnTo>
                  <a:pt x="110467" y="1255187"/>
                </a:lnTo>
                <a:lnTo>
                  <a:pt x="113324" y="1257726"/>
                </a:lnTo>
                <a:lnTo>
                  <a:pt x="116498" y="1259312"/>
                </a:lnTo>
                <a:lnTo>
                  <a:pt x="120307" y="1260899"/>
                </a:lnTo>
                <a:lnTo>
                  <a:pt x="124116" y="1261217"/>
                </a:lnTo>
                <a:lnTo>
                  <a:pt x="247598" y="1261217"/>
                </a:lnTo>
                <a:lnTo>
                  <a:pt x="251725" y="1260899"/>
                </a:lnTo>
                <a:lnTo>
                  <a:pt x="255216" y="1259312"/>
                </a:lnTo>
                <a:lnTo>
                  <a:pt x="258708" y="1257726"/>
                </a:lnTo>
                <a:lnTo>
                  <a:pt x="261565" y="1255187"/>
                </a:lnTo>
                <a:lnTo>
                  <a:pt x="264105" y="1252330"/>
                </a:lnTo>
                <a:lnTo>
                  <a:pt x="265692" y="1249157"/>
                </a:lnTo>
                <a:lnTo>
                  <a:pt x="266644" y="1245348"/>
                </a:lnTo>
                <a:lnTo>
                  <a:pt x="266961" y="1241540"/>
                </a:lnTo>
                <a:lnTo>
                  <a:pt x="266961" y="1118084"/>
                </a:lnTo>
                <a:lnTo>
                  <a:pt x="266644" y="1114276"/>
                </a:lnTo>
                <a:lnTo>
                  <a:pt x="265692" y="1110467"/>
                </a:lnTo>
                <a:lnTo>
                  <a:pt x="264105" y="1107294"/>
                </a:lnTo>
                <a:lnTo>
                  <a:pt x="261565" y="1104120"/>
                </a:lnTo>
                <a:lnTo>
                  <a:pt x="258708" y="1101898"/>
                </a:lnTo>
                <a:lnTo>
                  <a:pt x="255216" y="1099994"/>
                </a:lnTo>
                <a:lnTo>
                  <a:pt x="251725" y="1099042"/>
                </a:lnTo>
                <a:lnTo>
                  <a:pt x="247598" y="1098725"/>
                </a:lnTo>
                <a:lnTo>
                  <a:pt x="124116" y="1098725"/>
                </a:lnTo>
                <a:close/>
                <a:moveTo>
                  <a:pt x="636270" y="969963"/>
                </a:moveTo>
                <a:lnTo>
                  <a:pt x="841692" y="969963"/>
                </a:lnTo>
                <a:lnTo>
                  <a:pt x="844867" y="970596"/>
                </a:lnTo>
                <a:lnTo>
                  <a:pt x="848359" y="970913"/>
                </a:lnTo>
                <a:lnTo>
                  <a:pt x="851534" y="971546"/>
                </a:lnTo>
                <a:lnTo>
                  <a:pt x="854709" y="972813"/>
                </a:lnTo>
                <a:lnTo>
                  <a:pt x="857567" y="974396"/>
                </a:lnTo>
                <a:lnTo>
                  <a:pt x="860107" y="975662"/>
                </a:lnTo>
                <a:lnTo>
                  <a:pt x="862647" y="977878"/>
                </a:lnTo>
                <a:lnTo>
                  <a:pt x="865187" y="979778"/>
                </a:lnTo>
                <a:lnTo>
                  <a:pt x="867092" y="982311"/>
                </a:lnTo>
                <a:lnTo>
                  <a:pt x="868997" y="984844"/>
                </a:lnTo>
                <a:lnTo>
                  <a:pt x="870584" y="987377"/>
                </a:lnTo>
                <a:lnTo>
                  <a:pt x="872172" y="990226"/>
                </a:lnTo>
                <a:lnTo>
                  <a:pt x="873124" y="993076"/>
                </a:lnTo>
                <a:lnTo>
                  <a:pt x="873760" y="996242"/>
                </a:lnTo>
                <a:lnTo>
                  <a:pt x="874712" y="999725"/>
                </a:lnTo>
                <a:lnTo>
                  <a:pt x="874712" y="1002891"/>
                </a:lnTo>
                <a:lnTo>
                  <a:pt x="874712" y="1389790"/>
                </a:lnTo>
                <a:lnTo>
                  <a:pt x="874712" y="1393273"/>
                </a:lnTo>
                <a:lnTo>
                  <a:pt x="873760" y="1396439"/>
                </a:lnTo>
                <a:lnTo>
                  <a:pt x="873124" y="1399605"/>
                </a:lnTo>
                <a:lnTo>
                  <a:pt x="872172" y="1402771"/>
                </a:lnTo>
                <a:lnTo>
                  <a:pt x="870584" y="1405304"/>
                </a:lnTo>
                <a:lnTo>
                  <a:pt x="868997" y="1408154"/>
                </a:lnTo>
                <a:lnTo>
                  <a:pt x="867092" y="1410686"/>
                </a:lnTo>
                <a:lnTo>
                  <a:pt x="865187" y="1413219"/>
                </a:lnTo>
                <a:lnTo>
                  <a:pt x="862647" y="1415119"/>
                </a:lnTo>
                <a:lnTo>
                  <a:pt x="860107" y="1417019"/>
                </a:lnTo>
                <a:lnTo>
                  <a:pt x="857567" y="1418602"/>
                </a:lnTo>
                <a:lnTo>
                  <a:pt x="854709" y="1420185"/>
                </a:lnTo>
                <a:lnTo>
                  <a:pt x="851534" y="1421135"/>
                </a:lnTo>
                <a:lnTo>
                  <a:pt x="848359" y="1421768"/>
                </a:lnTo>
                <a:lnTo>
                  <a:pt x="844867" y="1422401"/>
                </a:lnTo>
                <a:lnTo>
                  <a:pt x="841692" y="1422401"/>
                </a:lnTo>
                <a:lnTo>
                  <a:pt x="636270" y="1422401"/>
                </a:lnTo>
                <a:lnTo>
                  <a:pt x="632777" y="1422401"/>
                </a:lnTo>
                <a:lnTo>
                  <a:pt x="629920" y="1421768"/>
                </a:lnTo>
                <a:lnTo>
                  <a:pt x="626745" y="1421135"/>
                </a:lnTo>
                <a:lnTo>
                  <a:pt x="623570" y="1420185"/>
                </a:lnTo>
                <a:lnTo>
                  <a:pt x="620713" y="1418602"/>
                </a:lnTo>
                <a:lnTo>
                  <a:pt x="617855" y="1417019"/>
                </a:lnTo>
                <a:lnTo>
                  <a:pt x="615315" y="1415119"/>
                </a:lnTo>
                <a:lnTo>
                  <a:pt x="613093" y="1413219"/>
                </a:lnTo>
                <a:lnTo>
                  <a:pt x="610870" y="1410686"/>
                </a:lnTo>
                <a:lnTo>
                  <a:pt x="608965" y="1408154"/>
                </a:lnTo>
                <a:lnTo>
                  <a:pt x="607378" y="1405304"/>
                </a:lnTo>
                <a:lnTo>
                  <a:pt x="606108" y="1402771"/>
                </a:lnTo>
                <a:lnTo>
                  <a:pt x="605155" y="1399605"/>
                </a:lnTo>
                <a:lnTo>
                  <a:pt x="603885" y="1396439"/>
                </a:lnTo>
                <a:lnTo>
                  <a:pt x="603568" y="1393273"/>
                </a:lnTo>
                <a:lnTo>
                  <a:pt x="603250" y="1389790"/>
                </a:lnTo>
                <a:lnTo>
                  <a:pt x="603250" y="1002891"/>
                </a:lnTo>
                <a:lnTo>
                  <a:pt x="603568" y="999725"/>
                </a:lnTo>
                <a:lnTo>
                  <a:pt x="603885" y="996242"/>
                </a:lnTo>
                <a:lnTo>
                  <a:pt x="605155" y="993076"/>
                </a:lnTo>
                <a:lnTo>
                  <a:pt x="606108" y="990226"/>
                </a:lnTo>
                <a:lnTo>
                  <a:pt x="607378" y="987377"/>
                </a:lnTo>
                <a:lnTo>
                  <a:pt x="608965" y="984844"/>
                </a:lnTo>
                <a:lnTo>
                  <a:pt x="610870" y="982311"/>
                </a:lnTo>
                <a:lnTo>
                  <a:pt x="613093" y="979778"/>
                </a:lnTo>
                <a:lnTo>
                  <a:pt x="615315" y="977878"/>
                </a:lnTo>
                <a:lnTo>
                  <a:pt x="617855" y="975662"/>
                </a:lnTo>
                <a:lnTo>
                  <a:pt x="620713" y="974396"/>
                </a:lnTo>
                <a:lnTo>
                  <a:pt x="623570" y="972813"/>
                </a:lnTo>
                <a:lnTo>
                  <a:pt x="626745" y="971546"/>
                </a:lnTo>
                <a:lnTo>
                  <a:pt x="629920" y="970913"/>
                </a:lnTo>
                <a:lnTo>
                  <a:pt x="632777" y="970596"/>
                </a:lnTo>
                <a:lnTo>
                  <a:pt x="636270" y="969963"/>
                </a:lnTo>
                <a:close/>
                <a:moveTo>
                  <a:pt x="1027781" y="749300"/>
                </a:moveTo>
                <a:lnTo>
                  <a:pt x="1031278" y="749300"/>
                </a:lnTo>
                <a:lnTo>
                  <a:pt x="1236940" y="749300"/>
                </a:lnTo>
                <a:lnTo>
                  <a:pt x="1240437" y="749300"/>
                </a:lnTo>
                <a:lnTo>
                  <a:pt x="1243616" y="750251"/>
                </a:lnTo>
                <a:lnTo>
                  <a:pt x="1246476" y="750885"/>
                </a:lnTo>
                <a:lnTo>
                  <a:pt x="1249655" y="751837"/>
                </a:lnTo>
                <a:lnTo>
                  <a:pt x="1252516" y="753105"/>
                </a:lnTo>
                <a:lnTo>
                  <a:pt x="1255377" y="755007"/>
                </a:lnTo>
                <a:lnTo>
                  <a:pt x="1257920" y="756592"/>
                </a:lnTo>
                <a:lnTo>
                  <a:pt x="1260145" y="758812"/>
                </a:lnTo>
                <a:lnTo>
                  <a:pt x="1262370" y="761348"/>
                </a:lnTo>
                <a:lnTo>
                  <a:pt x="1264595" y="763567"/>
                </a:lnTo>
                <a:lnTo>
                  <a:pt x="1265867" y="766421"/>
                </a:lnTo>
                <a:lnTo>
                  <a:pt x="1267138" y="769274"/>
                </a:lnTo>
                <a:lnTo>
                  <a:pt x="1268410" y="772445"/>
                </a:lnTo>
                <a:lnTo>
                  <a:pt x="1269363" y="775615"/>
                </a:lnTo>
                <a:lnTo>
                  <a:pt x="1269681" y="778786"/>
                </a:lnTo>
                <a:lnTo>
                  <a:pt x="1269999" y="782273"/>
                </a:lnTo>
                <a:lnTo>
                  <a:pt x="1269999" y="1389744"/>
                </a:lnTo>
                <a:lnTo>
                  <a:pt x="1269681" y="1393231"/>
                </a:lnTo>
                <a:lnTo>
                  <a:pt x="1269363" y="1396402"/>
                </a:lnTo>
                <a:lnTo>
                  <a:pt x="1268410" y="1399572"/>
                </a:lnTo>
                <a:lnTo>
                  <a:pt x="1267138" y="1402743"/>
                </a:lnTo>
                <a:lnTo>
                  <a:pt x="1265867" y="1405279"/>
                </a:lnTo>
                <a:lnTo>
                  <a:pt x="1264595" y="1408133"/>
                </a:lnTo>
                <a:lnTo>
                  <a:pt x="1262370" y="1410669"/>
                </a:lnTo>
                <a:lnTo>
                  <a:pt x="1260145" y="1413206"/>
                </a:lnTo>
                <a:lnTo>
                  <a:pt x="1257920" y="1415108"/>
                </a:lnTo>
                <a:lnTo>
                  <a:pt x="1255377" y="1417010"/>
                </a:lnTo>
                <a:lnTo>
                  <a:pt x="1252516" y="1418595"/>
                </a:lnTo>
                <a:lnTo>
                  <a:pt x="1249655" y="1420181"/>
                </a:lnTo>
                <a:lnTo>
                  <a:pt x="1246476" y="1421132"/>
                </a:lnTo>
                <a:lnTo>
                  <a:pt x="1243616" y="1421766"/>
                </a:lnTo>
                <a:lnTo>
                  <a:pt x="1240437" y="1422400"/>
                </a:lnTo>
                <a:lnTo>
                  <a:pt x="1236940" y="1422400"/>
                </a:lnTo>
                <a:lnTo>
                  <a:pt x="1031278" y="1422400"/>
                </a:lnTo>
                <a:lnTo>
                  <a:pt x="1027781" y="1422400"/>
                </a:lnTo>
                <a:lnTo>
                  <a:pt x="1024602" y="1421766"/>
                </a:lnTo>
                <a:lnTo>
                  <a:pt x="1021424" y="1421132"/>
                </a:lnTo>
                <a:lnTo>
                  <a:pt x="1018245" y="1420181"/>
                </a:lnTo>
                <a:lnTo>
                  <a:pt x="1015384" y="1418595"/>
                </a:lnTo>
                <a:lnTo>
                  <a:pt x="1012841" y="1417010"/>
                </a:lnTo>
                <a:lnTo>
                  <a:pt x="1010298" y="1415108"/>
                </a:lnTo>
                <a:lnTo>
                  <a:pt x="1007755" y="1413206"/>
                </a:lnTo>
                <a:lnTo>
                  <a:pt x="1005848" y="1410669"/>
                </a:lnTo>
                <a:lnTo>
                  <a:pt x="1003941" y="1408133"/>
                </a:lnTo>
                <a:lnTo>
                  <a:pt x="1002351" y="1405279"/>
                </a:lnTo>
                <a:lnTo>
                  <a:pt x="1000762" y="1402743"/>
                </a:lnTo>
                <a:lnTo>
                  <a:pt x="999808" y="1399572"/>
                </a:lnTo>
                <a:lnTo>
                  <a:pt x="999173" y="1396402"/>
                </a:lnTo>
                <a:lnTo>
                  <a:pt x="998537" y="1393231"/>
                </a:lnTo>
                <a:lnTo>
                  <a:pt x="998537" y="1389744"/>
                </a:lnTo>
                <a:lnTo>
                  <a:pt x="998537" y="782273"/>
                </a:lnTo>
                <a:lnTo>
                  <a:pt x="998537" y="778786"/>
                </a:lnTo>
                <a:lnTo>
                  <a:pt x="999173" y="775615"/>
                </a:lnTo>
                <a:lnTo>
                  <a:pt x="999808" y="772445"/>
                </a:lnTo>
                <a:lnTo>
                  <a:pt x="1000762" y="769274"/>
                </a:lnTo>
                <a:lnTo>
                  <a:pt x="1002351" y="766421"/>
                </a:lnTo>
                <a:lnTo>
                  <a:pt x="1003941" y="763567"/>
                </a:lnTo>
                <a:lnTo>
                  <a:pt x="1005848" y="761348"/>
                </a:lnTo>
                <a:lnTo>
                  <a:pt x="1007755" y="758812"/>
                </a:lnTo>
                <a:lnTo>
                  <a:pt x="1010298" y="756592"/>
                </a:lnTo>
                <a:lnTo>
                  <a:pt x="1012841" y="755007"/>
                </a:lnTo>
                <a:lnTo>
                  <a:pt x="1015384" y="753105"/>
                </a:lnTo>
                <a:lnTo>
                  <a:pt x="1018245" y="751837"/>
                </a:lnTo>
                <a:lnTo>
                  <a:pt x="1021424" y="750885"/>
                </a:lnTo>
                <a:lnTo>
                  <a:pt x="1024602" y="750251"/>
                </a:lnTo>
                <a:lnTo>
                  <a:pt x="1027781" y="749300"/>
                </a:lnTo>
                <a:close/>
                <a:moveTo>
                  <a:pt x="2147065" y="665163"/>
                </a:moveTo>
                <a:lnTo>
                  <a:pt x="2154052" y="665163"/>
                </a:lnTo>
                <a:lnTo>
                  <a:pt x="2161038" y="665163"/>
                </a:lnTo>
                <a:lnTo>
                  <a:pt x="2168025" y="665798"/>
                </a:lnTo>
                <a:lnTo>
                  <a:pt x="2175011" y="666432"/>
                </a:lnTo>
                <a:lnTo>
                  <a:pt x="2181680" y="667702"/>
                </a:lnTo>
                <a:lnTo>
                  <a:pt x="2188349" y="669288"/>
                </a:lnTo>
                <a:lnTo>
                  <a:pt x="2194700" y="670875"/>
                </a:lnTo>
                <a:lnTo>
                  <a:pt x="2201369" y="673413"/>
                </a:lnTo>
                <a:lnTo>
                  <a:pt x="2207085" y="675952"/>
                </a:lnTo>
                <a:lnTo>
                  <a:pt x="2213437" y="678173"/>
                </a:lnTo>
                <a:lnTo>
                  <a:pt x="2219471" y="681346"/>
                </a:lnTo>
                <a:lnTo>
                  <a:pt x="2224869" y="684519"/>
                </a:lnTo>
                <a:lnTo>
                  <a:pt x="2230585" y="688327"/>
                </a:lnTo>
                <a:lnTo>
                  <a:pt x="2235666" y="692135"/>
                </a:lnTo>
                <a:lnTo>
                  <a:pt x="2241065" y="695943"/>
                </a:lnTo>
                <a:lnTo>
                  <a:pt x="2245829" y="700702"/>
                </a:lnTo>
                <a:lnTo>
                  <a:pt x="2250910" y="704828"/>
                </a:lnTo>
                <a:lnTo>
                  <a:pt x="2255356" y="709587"/>
                </a:lnTo>
                <a:lnTo>
                  <a:pt x="2259484" y="714347"/>
                </a:lnTo>
                <a:lnTo>
                  <a:pt x="2263612" y="719741"/>
                </a:lnTo>
                <a:lnTo>
                  <a:pt x="2267423" y="724819"/>
                </a:lnTo>
                <a:lnTo>
                  <a:pt x="2270916" y="730530"/>
                </a:lnTo>
                <a:lnTo>
                  <a:pt x="2274092" y="736559"/>
                </a:lnTo>
                <a:lnTo>
                  <a:pt x="2277268" y="742271"/>
                </a:lnTo>
                <a:lnTo>
                  <a:pt x="2280126" y="748300"/>
                </a:lnTo>
                <a:lnTo>
                  <a:pt x="2282666" y="754646"/>
                </a:lnTo>
                <a:lnTo>
                  <a:pt x="2284572" y="760992"/>
                </a:lnTo>
                <a:lnTo>
                  <a:pt x="2286477" y="767021"/>
                </a:lnTo>
                <a:lnTo>
                  <a:pt x="2287747" y="773685"/>
                </a:lnTo>
                <a:lnTo>
                  <a:pt x="2289018" y="780349"/>
                </a:lnTo>
                <a:lnTo>
                  <a:pt x="2289970" y="787330"/>
                </a:lnTo>
                <a:lnTo>
                  <a:pt x="2290605" y="794311"/>
                </a:lnTo>
                <a:lnTo>
                  <a:pt x="2290605" y="801292"/>
                </a:lnTo>
                <a:lnTo>
                  <a:pt x="2290605" y="1286150"/>
                </a:lnTo>
                <a:lnTo>
                  <a:pt x="2884137" y="1353738"/>
                </a:lnTo>
                <a:lnTo>
                  <a:pt x="2890488" y="1354055"/>
                </a:lnTo>
                <a:lnTo>
                  <a:pt x="2898110" y="1354372"/>
                </a:lnTo>
                <a:lnTo>
                  <a:pt x="2905732" y="1355007"/>
                </a:lnTo>
                <a:lnTo>
                  <a:pt x="2913353" y="1355642"/>
                </a:lnTo>
                <a:lnTo>
                  <a:pt x="2920657" y="1357228"/>
                </a:lnTo>
                <a:lnTo>
                  <a:pt x="2927644" y="1358815"/>
                </a:lnTo>
                <a:lnTo>
                  <a:pt x="2934948" y="1361036"/>
                </a:lnTo>
                <a:lnTo>
                  <a:pt x="2941934" y="1362940"/>
                </a:lnTo>
                <a:lnTo>
                  <a:pt x="2948603" y="1365796"/>
                </a:lnTo>
                <a:lnTo>
                  <a:pt x="2955272" y="1368969"/>
                </a:lnTo>
                <a:lnTo>
                  <a:pt x="2961941" y="1372142"/>
                </a:lnTo>
                <a:lnTo>
                  <a:pt x="2968292" y="1375633"/>
                </a:lnTo>
                <a:lnTo>
                  <a:pt x="2974008" y="1379758"/>
                </a:lnTo>
                <a:lnTo>
                  <a:pt x="2980042" y="1383883"/>
                </a:lnTo>
                <a:lnTo>
                  <a:pt x="2985758" y="1388008"/>
                </a:lnTo>
                <a:lnTo>
                  <a:pt x="2990839" y="1393085"/>
                </a:lnTo>
                <a:lnTo>
                  <a:pt x="2996238" y="1397845"/>
                </a:lnTo>
                <a:lnTo>
                  <a:pt x="3001319" y="1403239"/>
                </a:lnTo>
                <a:lnTo>
                  <a:pt x="3005765" y="1408316"/>
                </a:lnTo>
                <a:lnTo>
                  <a:pt x="3010529" y="1414345"/>
                </a:lnTo>
                <a:lnTo>
                  <a:pt x="3014657" y="1419739"/>
                </a:lnTo>
                <a:lnTo>
                  <a:pt x="3018468" y="1426086"/>
                </a:lnTo>
                <a:lnTo>
                  <a:pt x="3021961" y="1432432"/>
                </a:lnTo>
                <a:lnTo>
                  <a:pt x="3025454" y="1438778"/>
                </a:lnTo>
                <a:lnTo>
                  <a:pt x="3028312" y="1445125"/>
                </a:lnTo>
                <a:lnTo>
                  <a:pt x="3030853" y="1452106"/>
                </a:lnTo>
                <a:lnTo>
                  <a:pt x="3033393" y="1459087"/>
                </a:lnTo>
                <a:lnTo>
                  <a:pt x="3035616" y="1466067"/>
                </a:lnTo>
                <a:lnTo>
                  <a:pt x="3036887" y="1473366"/>
                </a:lnTo>
                <a:lnTo>
                  <a:pt x="3038474" y="1480664"/>
                </a:lnTo>
                <a:lnTo>
                  <a:pt x="3039427" y="1488280"/>
                </a:lnTo>
                <a:lnTo>
                  <a:pt x="3040062" y="1495895"/>
                </a:lnTo>
                <a:lnTo>
                  <a:pt x="3040062" y="1503511"/>
                </a:lnTo>
                <a:lnTo>
                  <a:pt x="3040062" y="2154008"/>
                </a:lnTo>
                <a:lnTo>
                  <a:pt x="3040062" y="2161623"/>
                </a:lnTo>
                <a:lnTo>
                  <a:pt x="3039427" y="2169556"/>
                </a:lnTo>
                <a:lnTo>
                  <a:pt x="3038474" y="2177172"/>
                </a:lnTo>
                <a:lnTo>
                  <a:pt x="3036887" y="2184470"/>
                </a:lnTo>
                <a:lnTo>
                  <a:pt x="3035616" y="2191451"/>
                </a:lnTo>
                <a:lnTo>
                  <a:pt x="3033393" y="2198749"/>
                </a:lnTo>
                <a:lnTo>
                  <a:pt x="3030853" y="2205730"/>
                </a:lnTo>
                <a:lnTo>
                  <a:pt x="3028312" y="2212394"/>
                </a:lnTo>
                <a:lnTo>
                  <a:pt x="3025454" y="2219057"/>
                </a:lnTo>
                <a:lnTo>
                  <a:pt x="3021961" y="2225404"/>
                </a:lnTo>
                <a:lnTo>
                  <a:pt x="3018468" y="2231433"/>
                </a:lnTo>
                <a:lnTo>
                  <a:pt x="3014657" y="2237779"/>
                </a:lnTo>
                <a:lnTo>
                  <a:pt x="3010529" y="2243808"/>
                </a:lnTo>
                <a:lnTo>
                  <a:pt x="3005765" y="2249202"/>
                </a:lnTo>
                <a:lnTo>
                  <a:pt x="3001319" y="2254597"/>
                </a:lnTo>
                <a:lnTo>
                  <a:pt x="2996238" y="2259674"/>
                </a:lnTo>
                <a:lnTo>
                  <a:pt x="2990839" y="2264433"/>
                </a:lnTo>
                <a:lnTo>
                  <a:pt x="2985758" y="2269510"/>
                </a:lnTo>
                <a:lnTo>
                  <a:pt x="2980042" y="2273953"/>
                </a:lnTo>
                <a:lnTo>
                  <a:pt x="2974008" y="2278078"/>
                </a:lnTo>
                <a:lnTo>
                  <a:pt x="2968292" y="2281886"/>
                </a:lnTo>
                <a:lnTo>
                  <a:pt x="2961941" y="2285376"/>
                </a:lnTo>
                <a:lnTo>
                  <a:pt x="2955272" y="2288867"/>
                </a:lnTo>
                <a:lnTo>
                  <a:pt x="2948603" y="2291723"/>
                </a:lnTo>
                <a:lnTo>
                  <a:pt x="2941934" y="2294578"/>
                </a:lnTo>
                <a:lnTo>
                  <a:pt x="2934948" y="2297117"/>
                </a:lnTo>
                <a:lnTo>
                  <a:pt x="2927644" y="2298703"/>
                </a:lnTo>
                <a:lnTo>
                  <a:pt x="2920657" y="2300607"/>
                </a:lnTo>
                <a:lnTo>
                  <a:pt x="2913353" y="2301877"/>
                </a:lnTo>
                <a:lnTo>
                  <a:pt x="2905732" y="2302829"/>
                </a:lnTo>
                <a:lnTo>
                  <a:pt x="2898110" y="2303146"/>
                </a:lnTo>
                <a:lnTo>
                  <a:pt x="2890488" y="2303463"/>
                </a:lnTo>
                <a:lnTo>
                  <a:pt x="2177552" y="2303463"/>
                </a:lnTo>
                <a:lnTo>
                  <a:pt x="2173423" y="2303146"/>
                </a:lnTo>
                <a:lnTo>
                  <a:pt x="2171200" y="2303146"/>
                </a:lnTo>
                <a:lnTo>
                  <a:pt x="2169613" y="2303146"/>
                </a:lnTo>
                <a:lnTo>
                  <a:pt x="2162944" y="2303146"/>
                </a:lnTo>
                <a:lnTo>
                  <a:pt x="2156275" y="2303146"/>
                </a:lnTo>
                <a:lnTo>
                  <a:pt x="2149924" y="2302511"/>
                </a:lnTo>
                <a:lnTo>
                  <a:pt x="2143572" y="2301559"/>
                </a:lnTo>
                <a:lnTo>
                  <a:pt x="2137538" y="2300607"/>
                </a:lnTo>
                <a:lnTo>
                  <a:pt x="2131187" y="2298703"/>
                </a:lnTo>
                <a:lnTo>
                  <a:pt x="2125153" y="2297117"/>
                </a:lnTo>
                <a:lnTo>
                  <a:pt x="2119437" y="2294896"/>
                </a:lnTo>
                <a:lnTo>
                  <a:pt x="2113403" y="2292040"/>
                </a:lnTo>
                <a:lnTo>
                  <a:pt x="2107370" y="2289501"/>
                </a:lnTo>
                <a:lnTo>
                  <a:pt x="2101971" y="2286645"/>
                </a:lnTo>
                <a:lnTo>
                  <a:pt x="2096572" y="2283155"/>
                </a:lnTo>
                <a:lnTo>
                  <a:pt x="2091491" y="2279665"/>
                </a:lnTo>
                <a:lnTo>
                  <a:pt x="2086093" y="2275222"/>
                </a:lnTo>
                <a:lnTo>
                  <a:pt x="2081329" y="2271097"/>
                </a:lnTo>
                <a:lnTo>
                  <a:pt x="2076883" y="2266972"/>
                </a:lnTo>
                <a:lnTo>
                  <a:pt x="1560520" y="1751334"/>
                </a:lnTo>
                <a:lnTo>
                  <a:pt x="1556074" y="1746574"/>
                </a:lnTo>
                <a:lnTo>
                  <a:pt x="1552263" y="1741815"/>
                </a:lnTo>
                <a:lnTo>
                  <a:pt x="1548135" y="1737055"/>
                </a:lnTo>
                <a:lnTo>
                  <a:pt x="1544642" y="1731661"/>
                </a:lnTo>
                <a:lnTo>
                  <a:pt x="1541466" y="1726583"/>
                </a:lnTo>
                <a:lnTo>
                  <a:pt x="1538291" y="1720872"/>
                </a:lnTo>
                <a:lnTo>
                  <a:pt x="1535432" y="1715477"/>
                </a:lnTo>
                <a:lnTo>
                  <a:pt x="1532892" y="1709766"/>
                </a:lnTo>
                <a:lnTo>
                  <a:pt x="1530987" y="1704054"/>
                </a:lnTo>
                <a:lnTo>
                  <a:pt x="1529081" y="1698342"/>
                </a:lnTo>
                <a:lnTo>
                  <a:pt x="1527493" y="1692631"/>
                </a:lnTo>
                <a:lnTo>
                  <a:pt x="1526223" y="1686919"/>
                </a:lnTo>
                <a:lnTo>
                  <a:pt x="1525270" y="1680890"/>
                </a:lnTo>
                <a:lnTo>
                  <a:pt x="1524635" y="1674544"/>
                </a:lnTo>
                <a:lnTo>
                  <a:pt x="1524000" y="1668515"/>
                </a:lnTo>
                <a:lnTo>
                  <a:pt x="1524000" y="1662803"/>
                </a:lnTo>
                <a:lnTo>
                  <a:pt x="1524000" y="1656774"/>
                </a:lnTo>
                <a:lnTo>
                  <a:pt x="1524635" y="1650428"/>
                </a:lnTo>
                <a:lnTo>
                  <a:pt x="1525270" y="1644716"/>
                </a:lnTo>
                <a:lnTo>
                  <a:pt x="1526223" y="1638687"/>
                </a:lnTo>
                <a:lnTo>
                  <a:pt x="1527493" y="1632658"/>
                </a:lnTo>
                <a:lnTo>
                  <a:pt x="1529081" y="1626946"/>
                </a:lnTo>
                <a:lnTo>
                  <a:pt x="1530987" y="1621235"/>
                </a:lnTo>
                <a:lnTo>
                  <a:pt x="1532892" y="1615523"/>
                </a:lnTo>
                <a:lnTo>
                  <a:pt x="1535432" y="1609811"/>
                </a:lnTo>
                <a:lnTo>
                  <a:pt x="1538291" y="1604417"/>
                </a:lnTo>
                <a:lnTo>
                  <a:pt x="1541466" y="1599023"/>
                </a:lnTo>
                <a:lnTo>
                  <a:pt x="1544642" y="1593628"/>
                </a:lnTo>
                <a:lnTo>
                  <a:pt x="1548135" y="1588551"/>
                </a:lnTo>
                <a:lnTo>
                  <a:pt x="1552263" y="1583474"/>
                </a:lnTo>
                <a:lnTo>
                  <a:pt x="1556074" y="1578714"/>
                </a:lnTo>
                <a:lnTo>
                  <a:pt x="1560520" y="1574272"/>
                </a:lnTo>
                <a:lnTo>
                  <a:pt x="1564966" y="1569830"/>
                </a:lnTo>
                <a:lnTo>
                  <a:pt x="1570047" y="1565705"/>
                </a:lnTo>
                <a:lnTo>
                  <a:pt x="1574811" y="1561897"/>
                </a:lnTo>
                <a:lnTo>
                  <a:pt x="1579574" y="1558406"/>
                </a:lnTo>
                <a:lnTo>
                  <a:pt x="1584973" y="1554916"/>
                </a:lnTo>
                <a:lnTo>
                  <a:pt x="1590054" y="1552060"/>
                </a:lnTo>
                <a:lnTo>
                  <a:pt x="1595770" y="1549521"/>
                </a:lnTo>
                <a:lnTo>
                  <a:pt x="1601486" y="1546666"/>
                </a:lnTo>
                <a:lnTo>
                  <a:pt x="1606885" y="1544444"/>
                </a:lnTo>
                <a:lnTo>
                  <a:pt x="1612919" y="1542858"/>
                </a:lnTo>
                <a:lnTo>
                  <a:pt x="1618635" y="1540954"/>
                </a:lnTo>
                <a:lnTo>
                  <a:pt x="1624669" y="1539685"/>
                </a:lnTo>
                <a:lnTo>
                  <a:pt x="1630702" y="1538733"/>
                </a:lnTo>
                <a:lnTo>
                  <a:pt x="1637054" y="1538098"/>
                </a:lnTo>
                <a:lnTo>
                  <a:pt x="1642770" y="1537463"/>
                </a:lnTo>
                <a:lnTo>
                  <a:pt x="1649121" y="1537146"/>
                </a:lnTo>
                <a:lnTo>
                  <a:pt x="1655473" y="1537463"/>
                </a:lnTo>
                <a:lnTo>
                  <a:pt x="1661824" y="1538098"/>
                </a:lnTo>
                <a:lnTo>
                  <a:pt x="1667858" y="1538733"/>
                </a:lnTo>
                <a:lnTo>
                  <a:pt x="1673891" y="1539685"/>
                </a:lnTo>
                <a:lnTo>
                  <a:pt x="1679925" y="1540954"/>
                </a:lnTo>
                <a:lnTo>
                  <a:pt x="1685641" y="1542858"/>
                </a:lnTo>
                <a:lnTo>
                  <a:pt x="1691675" y="1544444"/>
                </a:lnTo>
                <a:lnTo>
                  <a:pt x="1697391" y="1546666"/>
                </a:lnTo>
                <a:lnTo>
                  <a:pt x="1702790" y="1549521"/>
                </a:lnTo>
                <a:lnTo>
                  <a:pt x="1708506" y="1552060"/>
                </a:lnTo>
                <a:lnTo>
                  <a:pt x="1713587" y="1554916"/>
                </a:lnTo>
                <a:lnTo>
                  <a:pt x="1718986" y="1558406"/>
                </a:lnTo>
                <a:lnTo>
                  <a:pt x="1723749" y="1561897"/>
                </a:lnTo>
                <a:lnTo>
                  <a:pt x="1728513" y="1565705"/>
                </a:lnTo>
                <a:lnTo>
                  <a:pt x="1733594" y="1569830"/>
                </a:lnTo>
                <a:lnTo>
                  <a:pt x="1738040" y="1574272"/>
                </a:lnTo>
                <a:lnTo>
                  <a:pt x="2017816" y="1853827"/>
                </a:lnTo>
                <a:lnTo>
                  <a:pt x="2017816" y="801292"/>
                </a:lnTo>
                <a:lnTo>
                  <a:pt x="2018133" y="794311"/>
                </a:lnTo>
                <a:lnTo>
                  <a:pt x="2018451" y="787330"/>
                </a:lnTo>
                <a:lnTo>
                  <a:pt x="2019404" y="780349"/>
                </a:lnTo>
                <a:lnTo>
                  <a:pt x="2020674" y="773685"/>
                </a:lnTo>
                <a:lnTo>
                  <a:pt x="2021944" y="767021"/>
                </a:lnTo>
                <a:lnTo>
                  <a:pt x="2024167" y="760992"/>
                </a:lnTo>
                <a:lnTo>
                  <a:pt x="2026073" y="754646"/>
                </a:lnTo>
                <a:lnTo>
                  <a:pt x="2028613" y="748300"/>
                </a:lnTo>
                <a:lnTo>
                  <a:pt x="2031471" y="742271"/>
                </a:lnTo>
                <a:lnTo>
                  <a:pt x="2034329" y="736559"/>
                </a:lnTo>
                <a:lnTo>
                  <a:pt x="2037823" y="730530"/>
                </a:lnTo>
                <a:lnTo>
                  <a:pt x="2040998" y="724819"/>
                </a:lnTo>
                <a:lnTo>
                  <a:pt x="2045127" y="719741"/>
                </a:lnTo>
                <a:lnTo>
                  <a:pt x="2048937" y="714347"/>
                </a:lnTo>
                <a:lnTo>
                  <a:pt x="2053383" y="709587"/>
                </a:lnTo>
                <a:lnTo>
                  <a:pt x="2057829" y="704828"/>
                </a:lnTo>
                <a:lnTo>
                  <a:pt x="2062275" y="700702"/>
                </a:lnTo>
                <a:lnTo>
                  <a:pt x="2067674" y="695943"/>
                </a:lnTo>
                <a:lnTo>
                  <a:pt x="2072437" y="692135"/>
                </a:lnTo>
                <a:lnTo>
                  <a:pt x="2078154" y="688327"/>
                </a:lnTo>
                <a:lnTo>
                  <a:pt x="2083552" y="684519"/>
                </a:lnTo>
                <a:lnTo>
                  <a:pt x="2089268" y="681346"/>
                </a:lnTo>
                <a:lnTo>
                  <a:pt x="2095302" y="678173"/>
                </a:lnTo>
                <a:lnTo>
                  <a:pt x="2101018" y="675952"/>
                </a:lnTo>
                <a:lnTo>
                  <a:pt x="2107370" y="673413"/>
                </a:lnTo>
                <a:lnTo>
                  <a:pt x="2113721" y="670875"/>
                </a:lnTo>
                <a:lnTo>
                  <a:pt x="2120390" y="669288"/>
                </a:lnTo>
                <a:lnTo>
                  <a:pt x="2127059" y="667702"/>
                </a:lnTo>
                <a:lnTo>
                  <a:pt x="2133728" y="666432"/>
                </a:lnTo>
                <a:lnTo>
                  <a:pt x="2140079" y="665798"/>
                </a:lnTo>
                <a:lnTo>
                  <a:pt x="2147065" y="665163"/>
                </a:lnTo>
                <a:close/>
                <a:moveTo>
                  <a:pt x="1426690" y="484188"/>
                </a:moveTo>
                <a:lnTo>
                  <a:pt x="1631151" y="484188"/>
                </a:lnTo>
                <a:lnTo>
                  <a:pt x="1634627" y="484505"/>
                </a:lnTo>
                <a:lnTo>
                  <a:pt x="1637787" y="484822"/>
                </a:lnTo>
                <a:lnTo>
                  <a:pt x="1640947" y="485773"/>
                </a:lnTo>
                <a:lnTo>
                  <a:pt x="1644107" y="486725"/>
                </a:lnTo>
                <a:lnTo>
                  <a:pt x="1646635" y="488310"/>
                </a:lnTo>
                <a:lnTo>
                  <a:pt x="1649479" y="489895"/>
                </a:lnTo>
                <a:lnTo>
                  <a:pt x="1652008" y="491798"/>
                </a:lnTo>
                <a:lnTo>
                  <a:pt x="1654536" y="493700"/>
                </a:lnTo>
                <a:lnTo>
                  <a:pt x="1656432" y="496237"/>
                </a:lnTo>
                <a:lnTo>
                  <a:pt x="1658328" y="498773"/>
                </a:lnTo>
                <a:lnTo>
                  <a:pt x="1659908" y="501310"/>
                </a:lnTo>
                <a:lnTo>
                  <a:pt x="1661488" y="504164"/>
                </a:lnTo>
                <a:lnTo>
                  <a:pt x="1662436" y="507334"/>
                </a:lnTo>
                <a:lnTo>
                  <a:pt x="1663068" y="510505"/>
                </a:lnTo>
                <a:lnTo>
                  <a:pt x="1663700" y="513676"/>
                </a:lnTo>
                <a:lnTo>
                  <a:pt x="1663700" y="517164"/>
                </a:lnTo>
                <a:lnTo>
                  <a:pt x="1663700" y="1389743"/>
                </a:lnTo>
                <a:lnTo>
                  <a:pt x="1663700" y="1393231"/>
                </a:lnTo>
                <a:lnTo>
                  <a:pt x="1663068" y="1396401"/>
                </a:lnTo>
                <a:lnTo>
                  <a:pt x="1662436" y="1399572"/>
                </a:lnTo>
                <a:lnTo>
                  <a:pt x="1661488" y="1402743"/>
                </a:lnTo>
                <a:lnTo>
                  <a:pt x="1659908" y="1405279"/>
                </a:lnTo>
                <a:lnTo>
                  <a:pt x="1658328" y="1408133"/>
                </a:lnTo>
                <a:lnTo>
                  <a:pt x="1656432" y="1410669"/>
                </a:lnTo>
                <a:lnTo>
                  <a:pt x="1654536" y="1413206"/>
                </a:lnTo>
                <a:lnTo>
                  <a:pt x="1652008" y="1415108"/>
                </a:lnTo>
                <a:lnTo>
                  <a:pt x="1649479" y="1417011"/>
                </a:lnTo>
                <a:lnTo>
                  <a:pt x="1646635" y="1418596"/>
                </a:lnTo>
                <a:lnTo>
                  <a:pt x="1644107" y="1420182"/>
                </a:lnTo>
                <a:lnTo>
                  <a:pt x="1640947" y="1421133"/>
                </a:lnTo>
                <a:lnTo>
                  <a:pt x="1637787" y="1421767"/>
                </a:lnTo>
                <a:lnTo>
                  <a:pt x="1634627" y="1422401"/>
                </a:lnTo>
                <a:lnTo>
                  <a:pt x="1631151" y="1422401"/>
                </a:lnTo>
                <a:lnTo>
                  <a:pt x="1426690" y="1422401"/>
                </a:lnTo>
                <a:lnTo>
                  <a:pt x="1423214" y="1422401"/>
                </a:lnTo>
                <a:lnTo>
                  <a:pt x="1420054" y="1421767"/>
                </a:lnTo>
                <a:lnTo>
                  <a:pt x="1416894" y="1421133"/>
                </a:lnTo>
                <a:lnTo>
                  <a:pt x="1413734" y="1420182"/>
                </a:lnTo>
                <a:lnTo>
                  <a:pt x="1411206" y="1418596"/>
                </a:lnTo>
                <a:lnTo>
                  <a:pt x="1408362" y="1417011"/>
                </a:lnTo>
                <a:lnTo>
                  <a:pt x="1405834" y="1415108"/>
                </a:lnTo>
                <a:lnTo>
                  <a:pt x="1403622" y="1413206"/>
                </a:lnTo>
                <a:lnTo>
                  <a:pt x="1401409" y="1410669"/>
                </a:lnTo>
                <a:lnTo>
                  <a:pt x="1399513" y="1408133"/>
                </a:lnTo>
                <a:lnTo>
                  <a:pt x="1397933" y="1405279"/>
                </a:lnTo>
                <a:lnTo>
                  <a:pt x="1396669" y="1402743"/>
                </a:lnTo>
                <a:lnTo>
                  <a:pt x="1395405" y="1399572"/>
                </a:lnTo>
                <a:lnTo>
                  <a:pt x="1394457" y="1396401"/>
                </a:lnTo>
                <a:lnTo>
                  <a:pt x="1394141" y="1393231"/>
                </a:lnTo>
                <a:lnTo>
                  <a:pt x="1393825" y="1389743"/>
                </a:lnTo>
                <a:lnTo>
                  <a:pt x="1393825" y="517164"/>
                </a:lnTo>
                <a:lnTo>
                  <a:pt x="1394141" y="513676"/>
                </a:lnTo>
                <a:lnTo>
                  <a:pt x="1394457" y="510505"/>
                </a:lnTo>
                <a:lnTo>
                  <a:pt x="1395405" y="507334"/>
                </a:lnTo>
                <a:lnTo>
                  <a:pt x="1396669" y="504164"/>
                </a:lnTo>
                <a:lnTo>
                  <a:pt x="1397933" y="501310"/>
                </a:lnTo>
                <a:lnTo>
                  <a:pt x="1399513" y="498773"/>
                </a:lnTo>
                <a:lnTo>
                  <a:pt x="1401409" y="496237"/>
                </a:lnTo>
                <a:lnTo>
                  <a:pt x="1403622" y="493700"/>
                </a:lnTo>
                <a:lnTo>
                  <a:pt x="1405834" y="491798"/>
                </a:lnTo>
                <a:lnTo>
                  <a:pt x="1408362" y="489895"/>
                </a:lnTo>
                <a:lnTo>
                  <a:pt x="1411206" y="488310"/>
                </a:lnTo>
                <a:lnTo>
                  <a:pt x="1413734" y="486725"/>
                </a:lnTo>
                <a:lnTo>
                  <a:pt x="1416894" y="485773"/>
                </a:lnTo>
                <a:lnTo>
                  <a:pt x="1420054" y="484822"/>
                </a:lnTo>
                <a:lnTo>
                  <a:pt x="1423214" y="484505"/>
                </a:lnTo>
                <a:lnTo>
                  <a:pt x="1426690" y="484188"/>
                </a:lnTo>
                <a:close/>
                <a:moveTo>
                  <a:pt x="183794" y="0"/>
                </a:moveTo>
                <a:lnTo>
                  <a:pt x="193952" y="0"/>
                </a:lnTo>
                <a:lnTo>
                  <a:pt x="2827060" y="0"/>
                </a:lnTo>
                <a:lnTo>
                  <a:pt x="2837218" y="0"/>
                </a:lnTo>
                <a:lnTo>
                  <a:pt x="2847059" y="952"/>
                </a:lnTo>
                <a:lnTo>
                  <a:pt x="2856582" y="2539"/>
                </a:lnTo>
                <a:lnTo>
                  <a:pt x="2866105" y="4443"/>
                </a:lnTo>
                <a:lnTo>
                  <a:pt x="2875628" y="6982"/>
                </a:lnTo>
                <a:lnTo>
                  <a:pt x="2884516" y="10156"/>
                </a:lnTo>
                <a:lnTo>
                  <a:pt x="2893721" y="13964"/>
                </a:lnTo>
                <a:lnTo>
                  <a:pt x="2902292" y="17773"/>
                </a:lnTo>
                <a:lnTo>
                  <a:pt x="2911180" y="22851"/>
                </a:lnTo>
                <a:lnTo>
                  <a:pt x="2919433" y="27611"/>
                </a:lnTo>
                <a:lnTo>
                  <a:pt x="2927369" y="33324"/>
                </a:lnTo>
                <a:lnTo>
                  <a:pt x="2935623" y="39036"/>
                </a:lnTo>
                <a:lnTo>
                  <a:pt x="2942924" y="45384"/>
                </a:lnTo>
                <a:lnTo>
                  <a:pt x="2950225" y="52366"/>
                </a:lnTo>
                <a:lnTo>
                  <a:pt x="2957525" y="59665"/>
                </a:lnTo>
                <a:lnTo>
                  <a:pt x="2964192" y="67282"/>
                </a:lnTo>
                <a:lnTo>
                  <a:pt x="2970540" y="74899"/>
                </a:lnTo>
                <a:lnTo>
                  <a:pt x="2976571" y="83468"/>
                </a:lnTo>
                <a:lnTo>
                  <a:pt x="2982285" y="92037"/>
                </a:lnTo>
                <a:lnTo>
                  <a:pt x="2987682" y="101240"/>
                </a:lnTo>
                <a:lnTo>
                  <a:pt x="2992761" y="110444"/>
                </a:lnTo>
                <a:lnTo>
                  <a:pt x="2997522" y="119965"/>
                </a:lnTo>
                <a:lnTo>
                  <a:pt x="3001649" y="130121"/>
                </a:lnTo>
                <a:lnTo>
                  <a:pt x="3005458" y="140276"/>
                </a:lnTo>
                <a:lnTo>
                  <a:pt x="3008950" y="150749"/>
                </a:lnTo>
                <a:lnTo>
                  <a:pt x="3012124" y="161540"/>
                </a:lnTo>
                <a:lnTo>
                  <a:pt x="3014663" y="172330"/>
                </a:lnTo>
                <a:lnTo>
                  <a:pt x="3016885" y="183438"/>
                </a:lnTo>
                <a:lnTo>
                  <a:pt x="3018473" y="194546"/>
                </a:lnTo>
                <a:lnTo>
                  <a:pt x="3019742" y="205971"/>
                </a:lnTo>
                <a:lnTo>
                  <a:pt x="3020695" y="218031"/>
                </a:lnTo>
                <a:lnTo>
                  <a:pt x="3021012" y="229774"/>
                </a:lnTo>
                <a:lnTo>
                  <a:pt x="3021012" y="1276768"/>
                </a:lnTo>
                <a:lnTo>
                  <a:pt x="3013711" y="1272642"/>
                </a:lnTo>
                <a:lnTo>
                  <a:pt x="3006410" y="1268833"/>
                </a:lnTo>
                <a:lnTo>
                  <a:pt x="2999109" y="1265342"/>
                </a:lnTo>
                <a:lnTo>
                  <a:pt x="2991808" y="1262169"/>
                </a:lnTo>
                <a:lnTo>
                  <a:pt x="2983872" y="1258995"/>
                </a:lnTo>
                <a:lnTo>
                  <a:pt x="2976254" y="1256139"/>
                </a:lnTo>
                <a:lnTo>
                  <a:pt x="2968318" y="1253282"/>
                </a:lnTo>
                <a:lnTo>
                  <a:pt x="2960382" y="1251061"/>
                </a:lnTo>
                <a:lnTo>
                  <a:pt x="2952129" y="1248839"/>
                </a:lnTo>
                <a:lnTo>
                  <a:pt x="2944193" y="1247252"/>
                </a:lnTo>
                <a:lnTo>
                  <a:pt x="2935940" y="1245348"/>
                </a:lnTo>
                <a:lnTo>
                  <a:pt x="2927369" y="1244079"/>
                </a:lnTo>
                <a:lnTo>
                  <a:pt x="2919116" y="1242809"/>
                </a:lnTo>
                <a:lnTo>
                  <a:pt x="2910863" y="1242175"/>
                </a:lnTo>
                <a:lnTo>
                  <a:pt x="2901975" y="1241540"/>
                </a:lnTo>
                <a:lnTo>
                  <a:pt x="2893404" y="1241540"/>
                </a:lnTo>
                <a:lnTo>
                  <a:pt x="2646123" y="1213294"/>
                </a:lnTo>
                <a:lnTo>
                  <a:pt x="2646123" y="313876"/>
                </a:lnTo>
                <a:lnTo>
                  <a:pt x="374889" y="313876"/>
                </a:lnTo>
                <a:lnTo>
                  <a:pt x="374889" y="1959424"/>
                </a:lnTo>
                <a:lnTo>
                  <a:pt x="1610021" y="1959424"/>
                </a:lnTo>
                <a:lnTo>
                  <a:pt x="1923646" y="2273300"/>
                </a:lnTo>
                <a:lnTo>
                  <a:pt x="193952" y="2273300"/>
                </a:lnTo>
                <a:lnTo>
                  <a:pt x="183794" y="2273300"/>
                </a:lnTo>
                <a:lnTo>
                  <a:pt x="173953" y="2272348"/>
                </a:lnTo>
                <a:lnTo>
                  <a:pt x="164113" y="2270761"/>
                </a:lnTo>
                <a:lnTo>
                  <a:pt x="154908" y="2268857"/>
                </a:lnTo>
                <a:lnTo>
                  <a:pt x="145385" y="2266318"/>
                </a:lnTo>
                <a:lnTo>
                  <a:pt x="136496" y="2263144"/>
                </a:lnTo>
                <a:lnTo>
                  <a:pt x="127291" y="2259336"/>
                </a:lnTo>
                <a:lnTo>
                  <a:pt x="118720" y="2255528"/>
                </a:lnTo>
                <a:lnTo>
                  <a:pt x="109832" y="2250450"/>
                </a:lnTo>
                <a:lnTo>
                  <a:pt x="101579" y="2245689"/>
                </a:lnTo>
                <a:lnTo>
                  <a:pt x="93326" y="2240294"/>
                </a:lnTo>
                <a:lnTo>
                  <a:pt x="85390" y="2234264"/>
                </a:lnTo>
                <a:lnTo>
                  <a:pt x="77771" y="2227917"/>
                </a:lnTo>
                <a:lnTo>
                  <a:pt x="70470" y="2220935"/>
                </a:lnTo>
                <a:lnTo>
                  <a:pt x="63487" y="2213635"/>
                </a:lnTo>
                <a:lnTo>
                  <a:pt x="56821" y="2206018"/>
                </a:lnTo>
                <a:lnTo>
                  <a:pt x="50472" y="2198402"/>
                </a:lnTo>
                <a:lnTo>
                  <a:pt x="44441" y="2189833"/>
                </a:lnTo>
                <a:lnTo>
                  <a:pt x="38727" y="2181264"/>
                </a:lnTo>
                <a:lnTo>
                  <a:pt x="33013" y="2172060"/>
                </a:lnTo>
                <a:lnTo>
                  <a:pt x="28252" y="2162856"/>
                </a:lnTo>
                <a:lnTo>
                  <a:pt x="23490" y="2153335"/>
                </a:lnTo>
                <a:lnTo>
                  <a:pt x="19364" y="2143180"/>
                </a:lnTo>
                <a:lnTo>
                  <a:pt x="15237" y="2133024"/>
                </a:lnTo>
                <a:lnTo>
                  <a:pt x="11745" y="2122551"/>
                </a:lnTo>
                <a:lnTo>
                  <a:pt x="8888" y="2112078"/>
                </a:lnTo>
                <a:lnTo>
                  <a:pt x="6349" y="2100970"/>
                </a:lnTo>
                <a:lnTo>
                  <a:pt x="3809" y="2089862"/>
                </a:lnTo>
                <a:lnTo>
                  <a:pt x="2540" y="2078754"/>
                </a:lnTo>
                <a:lnTo>
                  <a:pt x="952" y="2067329"/>
                </a:lnTo>
                <a:lnTo>
                  <a:pt x="318" y="2055269"/>
                </a:lnTo>
                <a:lnTo>
                  <a:pt x="0" y="2043844"/>
                </a:lnTo>
                <a:lnTo>
                  <a:pt x="0" y="229774"/>
                </a:lnTo>
                <a:lnTo>
                  <a:pt x="318" y="218031"/>
                </a:lnTo>
                <a:lnTo>
                  <a:pt x="952" y="205971"/>
                </a:lnTo>
                <a:lnTo>
                  <a:pt x="2540" y="194546"/>
                </a:lnTo>
                <a:lnTo>
                  <a:pt x="3809" y="183438"/>
                </a:lnTo>
                <a:lnTo>
                  <a:pt x="6349" y="172330"/>
                </a:lnTo>
                <a:lnTo>
                  <a:pt x="8888" y="161540"/>
                </a:lnTo>
                <a:lnTo>
                  <a:pt x="11745" y="150749"/>
                </a:lnTo>
                <a:lnTo>
                  <a:pt x="15237" y="140276"/>
                </a:lnTo>
                <a:lnTo>
                  <a:pt x="19364" y="130121"/>
                </a:lnTo>
                <a:lnTo>
                  <a:pt x="23490" y="119965"/>
                </a:lnTo>
                <a:lnTo>
                  <a:pt x="28252" y="110444"/>
                </a:lnTo>
                <a:lnTo>
                  <a:pt x="33013" y="101240"/>
                </a:lnTo>
                <a:lnTo>
                  <a:pt x="38727" y="92037"/>
                </a:lnTo>
                <a:lnTo>
                  <a:pt x="44441" y="83468"/>
                </a:lnTo>
                <a:lnTo>
                  <a:pt x="50472" y="74899"/>
                </a:lnTo>
                <a:lnTo>
                  <a:pt x="56821" y="67282"/>
                </a:lnTo>
                <a:lnTo>
                  <a:pt x="63487" y="59665"/>
                </a:lnTo>
                <a:lnTo>
                  <a:pt x="70470" y="52366"/>
                </a:lnTo>
                <a:lnTo>
                  <a:pt x="77771" y="45384"/>
                </a:lnTo>
                <a:lnTo>
                  <a:pt x="85390" y="39036"/>
                </a:lnTo>
                <a:lnTo>
                  <a:pt x="93326" y="33324"/>
                </a:lnTo>
                <a:lnTo>
                  <a:pt x="101579" y="27611"/>
                </a:lnTo>
                <a:lnTo>
                  <a:pt x="109832" y="22851"/>
                </a:lnTo>
                <a:lnTo>
                  <a:pt x="118720" y="17773"/>
                </a:lnTo>
                <a:lnTo>
                  <a:pt x="127291" y="13964"/>
                </a:lnTo>
                <a:lnTo>
                  <a:pt x="136496" y="10156"/>
                </a:lnTo>
                <a:lnTo>
                  <a:pt x="145385" y="6982"/>
                </a:lnTo>
                <a:lnTo>
                  <a:pt x="154908" y="4443"/>
                </a:lnTo>
                <a:lnTo>
                  <a:pt x="164113" y="2539"/>
                </a:lnTo>
                <a:lnTo>
                  <a:pt x="173953" y="952"/>
                </a:lnTo>
                <a:lnTo>
                  <a:pt x="1837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dir="t" rig="threeP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altLang="en-US" lang="zh-CN">
              <a:solidFill>
                <a:schemeClr val="bg1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8" name="文本框 9"/>
          <p:cNvSpPr txBox="1"/>
          <p:nvPr/>
        </p:nvSpPr>
        <p:spPr>
          <a:xfrm>
            <a:off x="841003" y="202431"/>
            <a:ext cx="1944216" cy="37338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lvl="1" marL="0"/>
            <a:r>
              <a:rPr altLang="en-US" b="1" lang="zh-CN" smtClean="0" sz="20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添加文字标题</a:t>
            </a:r>
          </a:p>
        </p:txBody>
      </p:sp>
      <p:cxnSp>
        <p:nvCxnSpPr>
          <p:cNvPr id="9" name="直接箭头连接符 8"/>
          <p:cNvCxnSpPr/>
          <p:nvPr/>
        </p:nvCxnSpPr>
        <p:spPr>
          <a:xfrm>
            <a:off x="-4" y="3323406"/>
            <a:ext cx="12195177" cy="0"/>
          </a:xfrm>
          <a:prstGeom prst="straightConnector1">
            <a:avLst/>
          </a:prstGeom>
          <a:ln w="152400">
            <a:solidFill>
              <a:srgbClr val="A6A6A6">
                <a:alpha val="52941"/>
              </a:srgbClr>
            </a:solidFill>
            <a:miter lim="800000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组合 9"/>
          <p:cNvGrpSpPr/>
          <p:nvPr/>
        </p:nvGrpSpPr>
        <p:grpSpPr>
          <a:xfrm>
            <a:off x="1543530" y="3016325"/>
            <a:ext cx="881649" cy="825350"/>
            <a:chOff x="1399514" y="3016325"/>
            <a:chExt cx="881649" cy="825350"/>
          </a:xfrm>
        </p:grpSpPr>
        <p:sp>
          <p:nvSpPr>
            <p:cNvPr id="11" name="橢圓 5"/>
            <p:cNvSpPr/>
            <p:nvPr/>
          </p:nvSpPr>
          <p:spPr>
            <a:xfrm>
              <a:off x="1399514" y="3016325"/>
              <a:ext cx="827193" cy="825350"/>
            </a:xfrm>
            <a:prstGeom prst="ellipse">
              <a:avLst/>
            </a:prstGeom>
            <a:solidFill>
              <a:srgbClr val="C0000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</a:gradFill>
            </a:ln>
            <a:effectLst>
              <a:innerShdw blurRad="330200" dir="16200000" dist="1651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TW" sz="28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itchFamily="50" typeface="DIN-BoldItalic"/>
              </a:endParaRPr>
            </a:p>
          </p:txBody>
        </p:sp>
        <p:sp>
          <p:nvSpPr>
            <p:cNvPr id="12" name="文本框 9"/>
            <p:cNvSpPr txBox="1"/>
            <p:nvPr/>
          </p:nvSpPr>
          <p:spPr>
            <a:xfrm>
              <a:off x="1399514" y="3212976"/>
              <a:ext cx="881649" cy="434340"/>
            </a:xfrm>
            <a:prstGeom prst="rect">
              <a:avLst/>
            </a:prstGeom>
            <a:noFill/>
          </p:spPr>
          <p:txBody>
            <a:bodyPr bIns="34290" lIns="68580" rIns="68580" rtlCol="0" tIns="34290" wrap="square">
              <a:spAutoFit/>
            </a:bodyPr>
            <a:lstStyle/>
            <a:p>
              <a:pPr algn="ctr" lvl="1" marL="0"/>
              <a:r>
                <a:rPr altLang="zh-CN" b="1" lang="en-US" sz="2400">
                  <a:solidFill>
                    <a:schemeClr val="bg1"/>
                  </a:solidFill>
                  <a:latin charset="0" pitchFamily="34" typeface="Impact MT Std"/>
                  <a:ea charset="-122" panose="020b0503020204020204" pitchFamily="34" typeface="微软雅黑"/>
                </a:rPr>
                <a:t>7月</a:t>
              </a:r>
            </a:p>
          </p:txBody>
        </p:sp>
      </p:grpSp>
      <p:sp>
        <p:nvSpPr>
          <p:cNvPr id="13" name="矩形 12"/>
          <p:cNvSpPr/>
          <p:nvPr/>
        </p:nvSpPr>
        <p:spPr>
          <a:xfrm>
            <a:off x="572046" y="4084717"/>
            <a:ext cx="2697480" cy="9144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mtClean="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604020202020204" pitchFamily="34" typeface="Arial"/>
              </a:rPr>
              <a:t>点击输入标题</a:t>
            </a:r>
          </a:p>
          <a:p>
            <a:pPr algn="ctr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mtClean="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604020202020204" pitchFamily="34" typeface="Arial"/>
              </a:rPr>
              <a:t>在此输入详细文字介绍，</a:t>
            </a:r>
          </a:p>
          <a:p>
            <a:pPr algn="ctr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mtClean="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604020202020204" pitchFamily="34" typeface="Arial"/>
              </a:rPr>
              <a:t>和详细信息。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3199714" y="2996952"/>
            <a:ext cx="881649" cy="825350"/>
            <a:chOff x="1399514" y="3016325"/>
            <a:chExt cx="881649" cy="825350"/>
          </a:xfrm>
        </p:grpSpPr>
        <p:sp>
          <p:nvSpPr>
            <p:cNvPr id="15" name="橢圓 5"/>
            <p:cNvSpPr/>
            <p:nvPr/>
          </p:nvSpPr>
          <p:spPr>
            <a:xfrm>
              <a:off x="1399514" y="3016325"/>
              <a:ext cx="827193" cy="825350"/>
            </a:xfrm>
            <a:prstGeom prst="ellipse">
              <a:avLst/>
            </a:prstGeom>
            <a:solidFill>
              <a:srgbClr val="C0000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</a:gradFill>
            </a:ln>
            <a:effectLst>
              <a:innerShdw blurRad="330200" dir="16200000" dist="1651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TW" sz="28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itchFamily="50" typeface="DIN-BoldItalic"/>
              </a:endParaRPr>
            </a:p>
          </p:txBody>
        </p:sp>
        <p:sp>
          <p:nvSpPr>
            <p:cNvPr id="16" name="文本框 9"/>
            <p:cNvSpPr txBox="1"/>
            <p:nvPr/>
          </p:nvSpPr>
          <p:spPr>
            <a:xfrm>
              <a:off x="1399514" y="3212976"/>
              <a:ext cx="881649" cy="434340"/>
            </a:xfrm>
            <a:prstGeom prst="rect">
              <a:avLst/>
            </a:prstGeom>
            <a:noFill/>
          </p:spPr>
          <p:txBody>
            <a:bodyPr bIns="34290" lIns="68580" rIns="68580" rtlCol="0" tIns="34290" wrap="square">
              <a:spAutoFit/>
            </a:bodyPr>
            <a:lstStyle/>
            <a:p>
              <a:pPr algn="ctr" lvl="1" marL="0"/>
              <a:r>
                <a:rPr altLang="zh-CN" b="1" lang="en-US" smtClean="0" sz="2400">
                  <a:solidFill>
                    <a:schemeClr val="bg1"/>
                  </a:solidFill>
                  <a:latin charset="0" pitchFamily="34" typeface="Impact MT Std"/>
                  <a:ea charset="-122" panose="020b0503020204020204" pitchFamily="34" typeface="微软雅黑"/>
                </a:rPr>
                <a:t>8月</a:t>
              </a:r>
            </a:p>
          </p:txBody>
        </p:sp>
      </p:grpSp>
      <p:sp>
        <p:nvSpPr>
          <p:cNvPr id="17" name="矩形 16"/>
          <p:cNvSpPr/>
          <p:nvPr/>
        </p:nvSpPr>
        <p:spPr>
          <a:xfrm>
            <a:off x="2300238" y="1924477"/>
            <a:ext cx="2697480" cy="9144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mtClean="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604020202020204" pitchFamily="34" typeface="Arial"/>
              </a:rPr>
              <a:t>点击输入标题</a:t>
            </a:r>
          </a:p>
          <a:p>
            <a:pPr algn="ctr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mtClean="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604020202020204" pitchFamily="34" typeface="Arial"/>
              </a:rPr>
              <a:t>在此输入详细文字介绍，</a:t>
            </a:r>
          </a:p>
          <a:p>
            <a:pPr algn="ctr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mtClean="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604020202020204" pitchFamily="34" typeface="Arial"/>
              </a:rPr>
              <a:t>和详细信息。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4801443" y="2996952"/>
            <a:ext cx="881649" cy="825350"/>
            <a:chOff x="1399514" y="3016325"/>
            <a:chExt cx="881649" cy="825350"/>
          </a:xfrm>
        </p:grpSpPr>
        <p:sp>
          <p:nvSpPr>
            <p:cNvPr id="19" name="橢圓 5"/>
            <p:cNvSpPr/>
            <p:nvPr/>
          </p:nvSpPr>
          <p:spPr>
            <a:xfrm>
              <a:off x="1399514" y="3016325"/>
              <a:ext cx="827193" cy="825350"/>
            </a:xfrm>
            <a:prstGeom prst="ellipse">
              <a:avLst/>
            </a:prstGeom>
            <a:solidFill>
              <a:srgbClr val="C0000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</a:gradFill>
            </a:ln>
            <a:effectLst>
              <a:innerShdw blurRad="330200" dir="16200000" dist="1651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TW" sz="28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itchFamily="50" typeface="DIN-BoldItalic"/>
              </a:endParaRPr>
            </a:p>
          </p:txBody>
        </p:sp>
        <p:sp>
          <p:nvSpPr>
            <p:cNvPr id="20" name="文本框 9"/>
            <p:cNvSpPr txBox="1"/>
            <p:nvPr/>
          </p:nvSpPr>
          <p:spPr>
            <a:xfrm>
              <a:off x="1399514" y="3212976"/>
              <a:ext cx="881649" cy="434340"/>
            </a:xfrm>
            <a:prstGeom prst="rect">
              <a:avLst/>
            </a:prstGeom>
            <a:noFill/>
          </p:spPr>
          <p:txBody>
            <a:bodyPr bIns="34290" lIns="68580" rIns="68580" rtlCol="0" tIns="34290" wrap="square">
              <a:spAutoFit/>
            </a:bodyPr>
            <a:lstStyle/>
            <a:p>
              <a:pPr algn="ctr" lvl="1" marL="0"/>
              <a:r>
                <a:rPr altLang="zh-CN" b="1" lang="en-US" sz="2400">
                  <a:solidFill>
                    <a:schemeClr val="bg1"/>
                  </a:solidFill>
                  <a:latin charset="0" pitchFamily="34" typeface="Impact MT Std"/>
                  <a:ea charset="-122" panose="020b0503020204020204" pitchFamily="34" typeface="微软雅黑"/>
                </a:rPr>
                <a:t>9月</a:t>
              </a:r>
            </a:p>
          </p:txBody>
        </p:sp>
      </p:grpSp>
      <p:sp>
        <p:nvSpPr>
          <p:cNvPr id="21" name="矩形 20"/>
          <p:cNvSpPr/>
          <p:nvPr/>
        </p:nvSpPr>
        <p:spPr>
          <a:xfrm>
            <a:off x="3885088" y="4077072"/>
            <a:ext cx="2697480" cy="9144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mtClean="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604020202020204" pitchFamily="34" typeface="Arial"/>
              </a:rPr>
              <a:t>点击输入标题</a:t>
            </a:r>
          </a:p>
          <a:p>
            <a:pPr algn="ctr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mtClean="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604020202020204" pitchFamily="34" typeface="Arial"/>
              </a:rPr>
              <a:t>在此输入详细文字介绍，</a:t>
            </a:r>
          </a:p>
          <a:p>
            <a:pPr algn="ctr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mtClean="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604020202020204" pitchFamily="34" typeface="Arial"/>
              </a:rPr>
              <a:t>和详细信息。</a:t>
            </a:r>
          </a:p>
        </p:txBody>
      </p:sp>
      <p:grpSp>
        <p:nvGrpSpPr>
          <p:cNvPr id="22" name="组合 21"/>
          <p:cNvGrpSpPr/>
          <p:nvPr/>
        </p:nvGrpSpPr>
        <p:grpSpPr>
          <a:xfrm>
            <a:off x="6457627" y="2996952"/>
            <a:ext cx="881649" cy="825350"/>
            <a:chOff x="1399514" y="3016325"/>
            <a:chExt cx="881649" cy="825350"/>
          </a:xfrm>
        </p:grpSpPr>
        <p:sp>
          <p:nvSpPr>
            <p:cNvPr id="23" name="橢圓 5"/>
            <p:cNvSpPr/>
            <p:nvPr/>
          </p:nvSpPr>
          <p:spPr>
            <a:xfrm>
              <a:off x="1399514" y="3016325"/>
              <a:ext cx="827193" cy="825350"/>
            </a:xfrm>
            <a:prstGeom prst="ellipse">
              <a:avLst/>
            </a:prstGeom>
            <a:solidFill>
              <a:srgbClr val="C0000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</a:gradFill>
            </a:ln>
            <a:effectLst>
              <a:innerShdw blurRad="330200" dir="16200000" dist="1651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TW" sz="28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itchFamily="50" typeface="DIN-BoldItalic"/>
              </a:endParaRPr>
            </a:p>
          </p:txBody>
        </p:sp>
        <p:sp>
          <p:nvSpPr>
            <p:cNvPr id="24" name="文本框 9"/>
            <p:cNvSpPr txBox="1"/>
            <p:nvPr/>
          </p:nvSpPr>
          <p:spPr>
            <a:xfrm>
              <a:off x="1399514" y="3212976"/>
              <a:ext cx="881649" cy="434340"/>
            </a:xfrm>
            <a:prstGeom prst="rect">
              <a:avLst/>
            </a:prstGeom>
            <a:noFill/>
          </p:spPr>
          <p:txBody>
            <a:bodyPr bIns="34290" lIns="68580" rIns="68580" rtlCol="0" tIns="34290" wrap="square">
              <a:spAutoFit/>
            </a:bodyPr>
            <a:lstStyle/>
            <a:p>
              <a:pPr algn="ctr" lvl="1" marL="0"/>
              <a:r>
                <a:rPr altLang="zh-CN" b="1" lang="en-US" smtClean="0" sz="2400">
                  <a:solidFill>
                    <a:schemeClr val="bg1"/>
                  </a:solidFill>
                  <a:latin charset="0" pitchFamily="34" typeface="Impact MT Std"/>
                  <a:ea charset="-122" panose="020b0503020204020204" pitchFamily="34" typeface="微软雅黑"/>
                </a:rPr>
                <a:t>10月</a:t>
              </a:r>
            </a:p>
          </p:txBody>
        </p:sp>
      </p:grpSp>
      <p:sp>
        <p:nvSpPr>
          <p:cNvPr id="25" name="矩形 24"/>
          <p:cNvSpPr/>
          <p:nvPr/>
        </p:nvSpPr>
        <p:spPr>
          <a:xfrm>
            <a:off x="5541272" y="1916832"/>
            <a:ext cx="2697480" cy="9144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mtClean="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604020202020204" pitchFamily="34" typeface="Arial"/>
              </a:rPr>
              <a:t>点击输入标题</a:t>
            </a:r>
          </a:p>
          <a:p>
            <a:pPr algn="ctr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mtClean="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604020202020204" pitchFamily="34" typeface="Arial"/>
              </a:rPr>
              <a:t>在此输入详细文字介绍，</a:t>
            </a:r>
          </a:p>
          <a:p>
            <a:pPr algn="ctr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mtClean="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604020202020204" pitchFamily="34" typeface="Arial"/>
              </a:rPr>
              <a:t>和详细信息。</a:t>
            </a:r>
          </a:p>
        </p:txBody>
      </p:sp>
      <p:grpSp>
        <p:nvGrpSpPr>
          <p:cNvPr id="26" name="组合 25"/>
          <p:cNvGrpSpPr/>
          <p:nvPr/>
        </p:nvGrpSpPr>
        <p:grpSpPr>
          <a:xfrm>
            <a:off x="8168266" y="2996952"/>
            <a:ext cx="881649" cy="825350"/>
            <a:chOff x="1399514" y="3016325"/>
            <a:chExt cx="881649" cy="825350"/>
          </a:xfrm>
        </p:grpSpPr>
        <p:sp>
          <p:nvSpPr>
            <p:cNvPr id="27" name="橢圓 5"/>
            <p:cNvSpPr/>
            <p:nvPr/>
          </p:nvSpPr>
          <p:spPr>
            <a:xfrm>
              <a:off x="1399514" y="3016325"/>
              <a:ext cx="827193" cy="825350"/>
            </a:xfrm>
            <a:prstGeom prst="ellipse">
              <a:avLst/>
            </a:prstGeom>
            <a:solidFill>
              <a:srgbClr val="C0000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</a:gradFill>
            </a:ln>
            <a:effectLst>
              <a:innerShdw blurRad="330200" dir="16200000" dist="1651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TW" sz="28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itchFamily="50" typeface="DIN-BoldItalic"/>
              </a:endParaRPr>
            </a:p>
          </p:txBody>
        </p:sp>
        <p:sp>
          <p:nvSpPr>
            <p:cNvPr id="28" name="文本框 9"/>
            <p:cNvSpPr txBox="1"/>
            <p:nvPr/>
          </p:nvSpPr>
          <p:spPr>
            <a:xfrm>
              <a:off x="1399514" y="3212976"/>
              <a:ext cx="881649" cy="434340"/>
            </a:xfrm>
            <a:prstGeom prst="rect">
              <a:avLst/>
            </a:prstGeom>
            <a:noFill/>
          </p:spPr>
          <p:txBody>
            <a:bodyPr bIns="34290" lIns="68580" rIns="68580" rtlCol="0" tIns="34290" wrap="square">
              <a:spAutoFit/>
            </a:bodyPr>
            <a:lstStyle/>
            <a:p>
              <a:pPr algn="ctr" lvl="1" marL="0"/>
              <a:r>
                <a:rPr altLang="zh-CN" b="1" lang="en-US" smtClean="0" sz="2400">
                  <a:solidFill>
                    <a:schemeClr val="bg1"/>
                  </a:solidFill>
                  <a:latin charset="0" pitchFamily="34" typeface="Impact MT Std"/>
                  <a:ea charset="-122" panose="020b0503020204020204" pitchFamily="34" typeface="微软雅黑"/>
                </a:rPr>
                <a:t>11月</a:t>
              </a:r>
            </a:p>
          </p:txBody>
        </p:sp>
      </p:grpSp>
      <p:sp>
        <p:nvSpPr>
          <p:cNvPr id="29" name="矩形 28"/>
          <p:cNvSpPr/>
          <p:nvPr/>
        </p:nvSpPr>
        <p:spPr>
          <a:xfrm>
            <a:off x="7269464" y="4077072"/>
            <a:ext cx="2697480" cy="9144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mtClean="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604020202020204" pitchFamily="34" typeface="Arial"/>
              </a:rPr>
              <a:t>点击输入标题</a:t>
            </a:r>
          </a:p>
          <a:p>
            <a:pPr algn="ctr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mtClean="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604020202020204" pitchFamily="34" typeface="Arial"/>
              </a:rPr>
              <a:t>在此输入详细文字介绍，</a:t>
            </a:r>
          </a:p>
          <a:p>
            <a:pPr algn="ctr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mtClean="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604020202020204" pitchFamily="34" typeface="Arial"/>
              </a:rPr>
              <a:t>和详细信息。</a:t>
            </a:r>
          </a:p>
        </p:txBody>
      </p:sp>
      <p:grpSp>
        <p:nvGrpSpPr>
          <p:cNvPr id="34" name="组合 33"/>
          <p:cNvGrpSpPr/>
          <p:nvPr/>
        </p:nvGrpSpPr>
        <p:grpSpPr>
          <a:xfrm>
            <a:off x="9896458" y="2996952"/>
            <a:ext cx="881649" cy="825350"/>
            <a:chOff x="1399514" y="3016325"/>
            <a:chExt cx="881649" cy="825350"/>
          </a:xfrm>
        </p:grpSpPr>
        <p:sp>
          <p:nvSpPr>
            <p:cNvPr id="36" name="橢圓 5"/>
            <p:cNvSpPr/>
            <p:nvPr/>
          </p:nvSpPr>
          <p:spPr>
            <a:xfrm>
              <a:off x="1399514" y="3016325"/>
              <a:ext cx="827193" cy="825350"/>
            </a:xfrm>
            <a:prstGeom prst="ellipse">
              <a:avLst/>
            </a:prstGeom>
            <a:solidFill>
              <a:srgbClr val="C0000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</a:gradFill>
            </a:ln>
            <a:effectLst>
              <a:innerShdw blurRad="330200" dir="16200000" dist="1651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TW" sz="28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itchFamily="50" typeface="DIN-BoldItalic"/>
              </a:endParaRPr>
            </a:p>
          </p:txBody>
        </p:sp>
        <p:sp>
          <p:nvSpPr>
            <p:cNvPr id="37" name="文本框 9"/>
            <p:cNvSpPr txBox="1"/>
            <p:nvPr/>
          </p:nvSpPr>
          <p:spPr>
            <a:xfrm>
              <a:off x="1399514" y="3212976"/>
              <a:ext cx="881649" cy="434340"/>
            </a:xfrm>
            <a:prstGeom prst="rect">
              <a:avLst/>
            </a:prstGeom>
            <a:noFill/>
          </p:spPr>
          <p:txBody>
            <a:bodyPr bIns="34290" lIns="68580" rIns="68580" rtlCol="0" tIns="34290" wrap="square">
              <a:spAutoFit/>
            </a:bodyPr>
            <a:lstStyle/>
            <a:p>
              <a:pPr algn="ctr" lvl="1" marL="0"/>
              <a:r>
                <a:rPr altLang="zh-CN" b="1" lang="en-US" smtClean="0" sz="2400">
                  <a:solidFill>
                    <a:schemeClr val="bg1"/>
                  </a:solidFill>
                  <a:latin charset="0" pitchFamily="34" typeface="Impact MT Std"/>
                  <a:ea charset="-122" panose="020b0503020204020204" pitchFamily="34" typeface="微软雅黑"/>
                </a:rPr>
                <a:t>12月</a:t>
              </a:r>
            </a:p>
          </p:txBody>
        </p:sp>
      </p:grpSp>
      <p:sp>
        <p:nvSpPr>
          <p:cNvPr id="38" name="矩形 37"/>
          <p:cNvSpPr/>
          <p:nvPr/>
        </p:nvSpPr>
        <p:spPr>
          <a:xfrm>
            <a:off x="8853639" y="1924477"/>
            <a:ext cx="2697480" cy="9144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mtClean="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604020202020204" pitchFamily="34" typeface="Arial"/>
              </a:rPr>
              <a:t>点击输入标题</a:t>
            </a:r>
          </a:p>
          <a:p>
            <a:pPr algn="ctr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mtClean="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604020202020204" pitchFamily="34" typeface="Arial"/>
              </a:rPr>
              <a:t>在此输入详细文字介绍，</a:t>
            </a:r>
          </a:p>
          <a:p>
            <a:pPr algn="ctr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mtClean="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604020202020204" pitchFamily="34" typeface="Arial"/>
              </a:rPr>
              <a:t>和详细信息。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0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6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3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27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9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32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4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5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38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1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4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5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6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7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id="49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1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2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3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grpId="0" id="54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6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7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8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9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id="60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2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3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4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fill="hold" grpId="0" id="6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7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8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9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3"/>
      <p:bldP grpId="0" spid="17"/>
      <p:bldP grpId="0" spid="21"/>
      <p:bldP grpId="0" spid="25"/>
      <p:bldP grpId="0" spid="29"/>
      <p:bldP grpId="0" spid="38"/>
    </p:bld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0" name="矩形 29"/>
          <p:cNvSpPr/>
          <p:nvPr/>
        </p:nvSpPr>
        <p:spPr>
          <a:xfrm>
            <a:off x="0" y="0"/>
            <a:ext cx="985019" cy="5831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31" name="组合 30"/>
          <p:cNvGrpSpPr/>
          <p:nvPr/>
        </p:nvGrpSpPr>
        <p:grpSpPr>
          <a:xfrm>
            <a:off x="192931" y="0"/>
            <a:ext cx="576064" cy="836712"/>
            <a:chOff x="841003" y="360040"/>
            <a:chExt cx="504056" cy="836712"/>
          </a:xfrm>
          <a:solidFill>
            <a:srgbClr val="C00000"/>
          </a:solidFill>
        </p:grpSpPr>
        <p:sp>
          <p:nvSpPr>
            <p:cNvPr id="32" name="矩形 31"/>
            <p:cNvSpPr/>
            <p:nvPr/>
          </p:nvSpPr>
          <p:spPr>
            <a:xfrm>
              <a:off x="841003" y="360040"/>
              <a:ext cx="504056" cy="548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3" name="等腰三角形 32"/>
            <p:cNvSpPr/>
            <p:nvPr/>
          </p:nvSpPr>
          <p:spPr>
            <a:xfrm rot="10800000">
              <a:off x="841003" y="908720"/>
              <a:ext cx="504056" cy="2880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35" name="KSO_Shape"/>
          <p:cNvSpPr/>
          <p:nvPr/>
        </p:nvSpPr>
        <p:spPr bwMode="auto">
          <a:xfrm>
            <a:off x="334546" y="254607"/>
            <a:ext cx="292833" cy="222065"/>
          </a:xfrm>
          <a:custGeom>
            <a:gdLst>
              <a:gd fmla="*/ 104753 w 3040062" name="T0"/>
              <a:gd fmla="*/ 1241540 h 2303463" name="T1"/>
              <a:gd fmla="*/ 251725 w 3040062" name="T2"/>
              <a:gd fmla="*/ 1260899 h 2303463" name="T3"/>
              <a:gd fmla="*/ 265692 w 3040062" name="T4"/>
              <a:gd fmla="*/ 1110467 h 2303463" name="T5"/>
              <a:gd fmla="*/ 844867 w 3040062" name="T6"/>
              <a:gd fmla="*/ 970596 h 2303463" name="T7"/>
              <a:gd fmla="*/ 870584 w 3040062" name="T8"/>
              <a:gd fmla="*/ 987377 h 2303463" name="T9"/>
              <a:gd fmla="*/ 872172 w 3040062" name="T10"/>
              <a:gd fmla="*/ 1402771 h 2303463" name="T11"/>
              <a:gd fmla="*/ 848359 w 3040062" name="T12"/>
              <a:gd fmla="*/ 1421768 h 2303463" name="T13"/>
              <a:gd fmla="*/ 615315 w 3040062" name="T14"/>
              <a:gd fmla="*/ 1415119 h 2303463" name="T15"/>
              <a:gd fmla="*/ 603250 w 3040062" name="T16"/>
              <a:gd fmla="*/ 1002891 h 2303463" name="T17"/>
              <a:gd fmla="*/ 617855 w 3040062" name="T18"/>
              <a:gd fmla="*/ 975662 h 2303463" name="T19"/>
              <a:gd fmla="*/ 1240437 w 3040062" name="T20"/>
              <a:gd fmla="*/ 749300 h 2303463" name="T21"/>
              <a:gd fmla="*/ 1265867 w 3040062" name="T22"/>
              <a:gd fmla="*/ 766421 h 2303463" name="T23"/>
              <a:gd fmla="*/ 1267138 w 3040062" name="T24"/>
              <a:gd fmla="*/ 1402743 h 2303463" name="T25"/>
              <a:gd fmla="*/ 1243616 w 3040062" name="T26"/>
              <a:gd fmla="*/ 1421766 h 2303463" name="T27"/>
              <a:gd fmla="*/ 1010298 w 3040062" name="T28"/>
              <a:gd fmla="*/ 1415108 h 2303463" name="T29"/>
              <a:gd fmla="*/ 998537 w 3040062" name="T30"/>
              <a:gd fmla="*/ 782273 h 2303463" name="T31"/>
              <a:gd fmla="*/ 1012841 w 3040062" name="T32"/>
              <a:gd fmla="*/ 755007 h 2303463" name="T33"/>
              <a:gd fmla="*/ 2175011 w 3040062" name="T34"/>
              <a:gd fmla="*/ 666432 h 2303463" name="T35"/>
              <a:gd fmla="*/ 2235666 w 3040062" name="T36"/>
              <a:gd fmla="*/ 692135 h 2303463" name="T37"/>
              <a:gd fmla="*/ 2277268 w 3040062" name="T38"/>
              <a:gd fmla="*/ 742271 h 2303463" name="T39"/>
              <a:gd fmla="*/ 2290605 w 3040062" name="T40"/>
              <a:gd fmla="*/ 1286150 h 2303463" name="T41"/>
              <a:gd fmla="*/ 2948603 w 3040062" name="T42"/>
              <a:gd fmla="*/ 1365796 h 2303463" name="T43"/>
              <a:gd fmla="*/ 3005765 w 3040062" name="T44"/>
              <a:gd fmla="*/ 1408316 h 2303463" name="T45"/>
              <a:gd fmla="*/ 3036887 w 3040062" name="T46"/>
              <a:gd fmla="*/ 1473366 h 2303463" name="T47"/>
              <a:gd fmla="*/ 3035616 w 3040062" name="T48"/>
              <a:gd fmla="*/ 2191451 h 2303463" name="T49"/>
              <a:gd fmla="*/ 3001319 w 3040062" name="T50"/>
              <a:gd fmla="*/ 2254597 h 2303463" name="T51"/>
              <a:gd fmla="*/ 2941934 w 3040062" name="T52"/>
              <a:gd fmla="*/ 2294578 h 2303463" name="T53"/>
              <a:gd fmla="*/ 2171200 w 3040062" name="T54"/>
              <a:gd fmla="*/ 2303146 h 2303463" name="T55"/>
              <a:gd fmla="*/ 2113403 w 3040062" name="T56"/>
              <a:gd fmla="*/ 2292040 h 2303463" name="T57"/>
              <a:gd fmla="*/ 1552263 w 3040062" name="T58"/>
              <a:gd fmla="*/ 1741815 h 2303463" name="T59"/>
              <a:gd fmla="*/ 1526223 w 3040062" name="T60"/>
              <a:gd fmla="*/ 1686919 h 2303463" name="T61"/>
              <a:gd fmla="*/ 1529081 w 3040062" name="T62"/>
              <a:gd fmla="*/ 1626946 h 2303463" name="T63"/>
              <a:gd fmla="*/ 1560520 w 3040062" name="T64"/>
              <a:gd fmla="*/ 1574272 h 2303463" name="T65"/>
              <a:gd fmla="*/ 1612919 w 3040062" name="T66"/>
              <a:gd fmla="*/ 1542858 h 2303463" name="T67"/>
              <a:gd fmla="*/ 1673891 w 3040062" name="T68"/>
              <a:gd fmla="*/ 1539685 h 2303463" name="T69"/>
              <a:gd fmla="*/ 1728513 w 3040062" name="T70"/>
              <a:gd fmla="*/ 1565705 h 2303463" name="T71"/>
              <a:gd fmla="*/ 2024167 w 3040062" name="T72"/>
              <a:gd fmla="*/ 760992 h 2303463" name="T73"/>
              <a:gd fmla="*/ 2057829 w 3040062" name="T74"/>
              <a:gd fmla="*/ 704828 h 2303463" name="T75"/>
              <a:gd fmla="*/ 2113721 w 3040062" name="T76"/>
              <a:gd fmla="*/ 670875 h 2303463" name="T77"/>
              <a:gd fmla="*/ 1640947 w 3040062" name="T78"/>
              <a:gd fmla="*/ 485773 h 2303463" name="T79"/>
              <a:gd fmla="*/ 1662436 w 3040062" name="T80"/>
              <a:gd fmla="*/ 507334 h 2303463" name="T81"/>
              <a:gd fmla="*/ 1658328 w 3040062" name="T82"/>
              <a:gd fmla="*/ 1408133 h 2303463" name="T83"/>
              <a:gd fmla="*/ 1631151 w 3040062" name="T84"/>
              <a:gd fmla="*/ 1422401 h 2303463" name="T85"/>
              <a:gd fmla="*/ 1401409 w 3040062" name="T86"/>
              <a:gd fmla="*/ 1410669 h 2303463" name="T87"/>
              <a:gd fmla="*/ 1394457 w 3040062" name="T88"/>
              <a:gd fmla="*/ 510505 h 2303463" name="T89"/>
              <a:gd fmla="*/ 1413734 w 3040062" name="T90"/>
              <a:gd fmla="*/ 486725 h 2303463" name="T91"/>
              <a:gd fmla="*/ 2856582 w 3040062" name="T92"/>
              <a:gd fmla="*/ 2539 h 2303463" name="T93"/>
              <a:gd fmla="*/ 2942924 w 3040062" name="T94"/>
              <a:gd fmla="*/ 45384 h 2303463" name="T95"/>
              <a:gd fmla="*/ 3001649 w 3040062" name="T96"/>
              <a:gd fmla="*/ 130121 h 2303463" name="T97"/>
              <a:gd fmla="*/ 3021012 w 3040062" name="T98"/>
              <a:gd fmla="*/ 1276768 h 2303463" name="T99"/>
              <a:gd fmla="*/ 2944193 w 3040062" name="T100"/>
              <a:gd fmla="*/ 1247252 h 2303463" name="T101"/>
              <a:gd fmla="*/ 374889 w 3040062" name="T102"/>
              <a:gd fmla="*/ 1959424 h 2303463" name="T103"/>
              <a:gd fmla="*/ 127291 w 3040062" name="T104"/>
              <a:gd fmla="*/ 2259336 h 2303463" name="T105"/>
              <a:gd fmla="*/ 50472 w 3040062" name="T106"/>
              <a:gd fmla="*/ 2198402 h 2303463" name="T107"/>
              <a:gd fmla="*/ 6349 w 3040062" name="T108"/>
              <a:gd fmla="*/ 2100970 h 2303463" name="T109"/>
              <a:gd fmla="*/ 3809 w 3040062" name="T110"/>
              <a:gd fmla="*/ 183438 h 2303463" name="T111"/>
              <a:gd fmla="*/ 44441 w 3040062" name="T112"/>
              <a:gd fmla="*/ 83468 h 2303463" name="T113"/>
              <a:gd fmla="*/ 118720 w 3040062" name="T114"/>
              <a:gd fmla="*/ 17773 h 2303463" name="T11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b="b" l="0" r="r" t="0"/>
            <a:pathLst>
              <a:path h="2303463" w="3040062">
                <a:moveTo>
                  <a:pt x="124116" y="1098725"/>
                </a:moveTo>
                <a:lnTo>
                  <a:pt x="120307" y="1099042"/>
                </a:lnTo>
                <a:lnTo>
                  <a:pt x="116498" y="1099994"/>
                </a:lnTo>
                <a:lnTo>
                  <a:pt x="113324" y="1101898"/>
                </a:lnTo>
                <a:lnTo>
                  <a:pt x="110467" y="1104120"/>
                </a:lnTo>
                <a:lnTo>
                  <a:pt x="108245" y="1107294"/>
                </a:lnTo>
                <a:lnTo>
                  <a:pt x="106340" y="1110467"/>
                </a:lnTo>
                <a:lnTo>
                  <a:pt x="105071" y="1114276"/>
                </a:lnTo>
                <a:lnTo>
                  <a:pt x="104753" y="1118084"/>
                </a:lnTo>
                <a:lnTo>
                  <a:pt x="104753" y="1241540"/>
                </a:lnTo>
                <a:lnTo>
                  <a:pt x="105071" y="1245348"/>
                </a:lnTo>
                <a:lnTo>
                  <a:pt x="106340" y="1249157"/>
                </a:lnTo>
                <a:lnTo>
                  <a:pt x="108245" y="1252330"/>
                </a:lnTo>
                <a:lnTo>
                  <a:pt x="110467" y="1255187"/>
                </a:lnTo>
                <a:lnTo>
                  <a:pt x="113324" y="1257726"/>
                </a:lnTo>
                <a:lnTo>
                  <a:pt x="116498" y="1259312"/>
                </a:lnTo>
                <a:lnTo>
                  <a:pt x="120307" y="1260899"/>
                </a:lnTo>
                <a:lnTo>
                  <a:pt x="124116" y="1261217"/>
                </a:lnTo>
                <a:lnTo>
                  <a:pt x="247598" y="1261217"/>
                </a:lnTo>
                <a:lnTo>
                  <a:pt x="251725" y="1260899"/>
                </a:lnTo>
                <a:lnTo>
                  <a:pt x="255216" y="1259312"/>
                </a:lnTo>
                <a:lnTo>
                  <a:pt x="258708" y="1257726"/>
                </a:lnTo>
                <a:lnTo>
                  <a:pt x="261565" y="1255187"/>
                </a:lnTo>
                <a:lnTo>
                  <a:pt x="264105" y="1252330"/>
                </a:lnTo>
                <a:lnTo>
                  <a:pt x="265692" y="1249157"/>
                </a:lnTo>
                <a:lnTo>
                  <a:pt x="266644" y="1245348"/>
                </a:lnTo>
                <a:lnTo>
                  <a:pt x="266961" y="1241540"/>
                </a:lnTo>
                <a:lnTo>
                  <a:pt x="266961" y="1118084"/>
                </a:lnTo>
                <a:lnTo>
                  <a:pt x="266644" y="1114276"/>
                </a:lnTo>
                <a:lnTo>
                  <a:pt x="265692" y="1110467"/>
                </a:lnTo>
                <a:lnTo>
                  <a:pt x="264105" y="1107294"/>
                </a:lnTo>
                <a:lnTo>
                  <a:pt x="261565" y="1104120"/>
                </a:lnTo>
                <a:lnTo>
                  <a:pt x="258708" y="1101898"/>
                </a:lnTo>
                <a:lnTo>
                  <a:pt x="255216" y="1099994"/>
                </a:lnTo>
                <a:lnTo>
                  <a:pt x="251725" y="1099042"/>
                </a:lnTo>
                <a:lnTo>
                  <a:pt x="247598" y="1098725"/>
                </a:lnTo>
                <a:lnTo>
                  <a:pt x="124116" y="1098725"/>
                </a:lnTo>
                <a:close/>
                <a:moveTo>
                  <a:pt x="636270" y="969963"/>
                </a:moveTo>
                <a:lnTo>
                  <a:pt x="841692" y="969963"/>
                </a:lnTo>
                <a:lnTo>
                  <a:pt x="844867" y="970596"/>
                </a:lnTo>
                <a:lnTo>
                  <a:pt x="848359" y="970913"/>
                </a:lnTo>
                <a:lnTo>
                  <a:pt x="851534" y="971546"/>
                </a:lnTo>
                <a:lnTo>
                  <a:pt x="854709" y="972813"/>
                </a:lnTo>
                <a:lnTo>
                  <a:pt x="857567" y="974396"/>
                </a:lnTo>
                <a:lnTo>
                  <a:pt x="860107" y="975662"/>
                </a:lnTo>
                <a:lnTo>
                  <a:pt x="862647" y="977878"/>
                </a:lnTo>
                <a:lnTo>
                  <a:pt x="865187" y="979778"/>
                </a:lnTo>
                <a:lnTo>
                  <a:pt x="867092" y="982311"/>
                </a:lnTo>
                <a:lnTo>
                  <a:pt x="868997" y="984844"/>
                </a:lnTo>
                <a:lnTo>
                  <a:pt x="870584" y="987377"/>
                </a:lnTo>
                <a:lnTo>
                  <a:pt x="872172" y="990226"/>
                </a:lnTo>
                <a:lnTo>
                  <a:pt x="873124" y="993076"/>
                </a:lnTo>
                <a:lnTo>
                  <a:pt x="873760" y="996242"/>
                </a:lnTo>
                <a:lnTo>
                  <a:pt x="874712" y="999725"/>
                </a:lnTo>
                <a:lnTo>
                  <a:pt x="874712" y="1002891"/>
                </a:lnTo>
                <a:lnTo>
                  <a:pt x="874712" y="1389790"/>
                </a:lnTo>
                <a:lnTo>
                  <a:pt x="874712" y="1393273"/>
                </a:lnTo>
                <a:lnTo>
                  <a:pt x="873760" y="1396439"/>
                </a:lnTo>
                <a:lnTo>
                  <a:pt x="873124" y="1399605"/>
                </a:lnTo>
                <a:lnTo>
                  <a:pt x="872172" y="1402771"/>
                </a:lnTo>
                <a:lnTo>
                  <a:pt x="870584" y="1405304"/>
                </a:lnTo>
                <a:lnTo>
                  <a:pt x="868997" y="1408154"/>
                </a:lnTo>
                <a:lnTo>
                  <a:pt x="867092" y="1410686"/>
                </a:lnTo>
                <a:lnTo>
                  <a:pt x="865187" y="1413219"/>
                </a:lnTo>
                <a:lnTo>
                  <a:pt x="862647" y="1415119"/>
                </a:lnTo>
                <a:lnTo>
                  <a:pt x="860107" y="1417019"/>
                </a:lnTo>
                <a:lnTo>
                  <a:pt x="857567" y="1418602"/>
                </a:lnTo>
                <a:lnTo>
                  <a:pt x="854709" y="1420185"/>
                </a:lnTo>
                <a:lnTo>
                  <a:pt x="851534" y="1421135"/>
                </a:lnTo>
                <a:lnTo>
                  <a:pt x="848359" y="1421768"/>
                </a:lnTo>
                <a:lnTo>
                  <a:pt x="844867" y="1422401"/>
                </a:lnTo>
                <a:lnTo>
                  <a:pt x="841692" y="1422401"/>
                </a:lnTo>
                <a:lnTo>
                  <a:pt x="636270" y="1422401"/>
                </a:lnTo>
                <a:lnTo>
                  <a:pt x="632777" y="1422401"/>
                </a:lnTo>
                <a:lnTo>
                  <a:pt x="629920" y="1421768"/>
                </a:lnTo>
                <a:lnTo>
                  <a:pt x="626745" y="1421135"/>
                </a:lnTo>
                <a:lnTo>
                  <a:pt x="623570" y="1420185"/>
                </a:lnTo>
                <a:lnTo>
                  <a:pt x="620713" y="1418602"/>
                </a:lnTo>
                <a:lnTo>
                  <a:pt x="617855" y="1417019"/>
                </a:lnTo>
                <a:lnTo>
                  <a:pt x="615315" y="1415119"/>
                </a:lnTo>
                <a:lnTo>
                  <a:pt x="613093" y="1413219"/>
                </a:lnTo>
                <a:lnTo>
                  <a:pt x="610870" y="1410686"/>
                </a:lnTo>
                <a:lnTo>
                  <a:pt x="608965" y="1408154"/>
                </a:lnTo>
                <a:lnTo>
                  <a:pt x="607378" y="1405304"/>
                </a:lnTo>
                <a:lnTo>
                  <a:pt x="606108" y="1402771"/>
                </a:lnTo>
                <a:lnTo>
                  <a:pt x="605155" y="1399605"/>
                </a:lnTo>
                <a:lnTo>
                  <a:pt x="603885" y="1396439"/>
                </a:lnTo>
                <a:lnTo>
                  <a:pt x="603568" y="1393273"/>
                </a:lnTo>
                <a:lnTo>
                  <a:pt x="603250" y="1389790"/>
                </a:lnTo>
                <a:lnTo>
                  <a:pt x="603250" y="1002891"/>
                </a:lnTo>
                <a:lnTo>
                  <a:pt x="603568" y="999725"/>
                </a:lnTo>
                <a:lnTo>
                  <a:pt x="603885" y="996242"/>
                </a:lnTo>
                <a:lnTo>
                  <a:pt x="605155" y="993076"/>
                </a:lnTo>
                <a:lnTo>
                  <a:pt x="606108" y="990226"/>
                </a:lnTo>
                <a:lnTo>
                  <a:pt x="607378" y="987377"/>
                </a:lnTo>
                <a:lnTo>
                  <a:pt x="608965" y="984844"/>
                </a:lnTo>
                <a:lnTo>
                  <a:pt x="610870" y="982311"/>
                </a:lnTo>
                <a:lnTo>
                  <a:pt x="613093" y="979778"/>
                </a:lnTo>
                <a:lnTo>
                  <a:pt x="615315" y="977878"/>
                </a:lnTo>
                <a:lnTo>
                  <a:pt x="617855" y="975662"/>
                </a:lnTo>
                <a:lnTo>
                  <a:pt x="620713" y="974396"/>
                </a:lnTo>
                <a:lnTo>
                  <a:pt x="623570" y="972813"/>
                </a:lnTo>
                <a:lnTo>
                  <a:pt x="626745" y="971546"/>
                </a:lnTo>
                <a:lnTo>
                  <a:pt x="629920" y="970913"/>
                </a:lnTo>
                <a:lnTo>
                  <a:pt x="632777" y="970596"/>
                </a:lnTo>
                <a:lnTo>
                  <a:pt x="636270" y="969963"/>
                </a:lnTo>
                <a:close/>
                <a:moveTo>
                  <a:pt x="1027781" y="749300"/>
                </a:moveTo>
                <a:lnTo>
                  <a:pt x="1031278" y="749300"/>
                </a:lnTo>
                <a:lnTo>
                  <a:pt x="1236940" y="749300"/>
                </a:lnTo>
                <a:lnTo>
                  <a:pt x="1240437" y="749300"/>
                </a:lnTo>
                <a:lnTo>
                  <a:pt x="1243616" y="750251"/>
                </a:lnTo>
                <a:lnTo>
                  <a:pt x="1246476" y="750885"/>
                </a:lnTo>
                <a:lnTo>
                  <a:pt x="1249655" y="751837"/>
                </a:lnTo>
                <a:lnTo>
                  <a:pt x="1252516" y="753105"/>
                </a:lnTo>
                <a:lnTo>
                  <a:pt x="1255377" y="755007"/>
                </a:lnTo>
                <a:lnTo>
                  <a:pt x="1257920" y="756592"/>
                </a:lnTo>
                <a:lnTo>
                  <a:pt x="1260145" y="758812"/>
                </a:lnTo>
                <a:lnTo>
                  <a:pt x="1262370" y="761348"/>
                </a:lnTo>
                <a:lnTo>
                  <a:pt x="1264595" y="763567"/>
                </a:lnTo>
                <a:lnTo>
                  <a:pt x="1265867" y="766421"/>
                </a:lnTo>
                <a:lnTo>
                  <a:pt x="1267138" y="769274"/>
                </a:lnTo>
                <a:lnTo>
                  <a:pt x="1268410" y="772445"/>
                </a:lnTo>
                <a:lnTo>
                  <a:pt x="1269363" y="775615"/>
                </a:lnTo>
                <a:lnTo>
                  <a:pt x="1269681" y="778786"/>
                </a:lnTo>
                <a:lnTo>
                  <a:pt x="1269999" y="782273"/>
                </a:lnTo>
                <a:lnTo>
                  <a:pt x="1269999" y="1389744"/>
                </a:lnTo>
                <a:lnTo>
                  <a:pt x="1269681" y="1393231"/>
                </a:lnTo>
                <a:lnTo>
                  <a:pt x="1269363" y="1396402"/>
                </a:lnTo>
                <a:lnTo>
                  <a:pt x="1268410" y="1399572"/>
                </a:lnTo>
                <a:lnTo>
                  <a:pt x="1267138" y="1402743"/>
                </a:lnTo>
                <a:lnTo>
                  <a:pt x="1265867" y="1405279"/>
                </a:lnTo>
                <a:lnTo>
                  <a:pt x="1264595" y="1408133"/>
                </a:lnTo>
                <a:lnTo>
                  <a:pt x="1262370" y="1410669"/>
                </a:lnTo>
                <a:lnTo>
                  <a:pt x="1260145" y="1413206"/>
                </a:lnTo>
                <a:lnTo>
                  <a:pt x="1257920" y="1415108"/>
                </a:lnTo>
                <a:lnTo>
                  <a:pt x="1255377" y="1417010"/>
                </a:lnTo>
                <a:lnTo>
                  <a:pt x="1252516" y="1418595"/>
                </a:lnTo>
                <a:lnTo>
                  <a:pt x="1249655" y="1420181"/>
                </a:lnTo>
                <a:lnTo>
                  <a:pt x="1246476" y="1421132"/>
                </a:lnTo>
                <a:lnTo>
                  <a:pt x="1243616" y="1421766"/>
                </a:lnTo>
                <a:lnTo>
                  <a:pt x="1240437" y="1422400"/>
                </a:lnTo>
                <a:lnTo>
                  <a:pt x="1236940" y="1422400"/>
                </a:lnTo>
                <a:lnTo>
                  <a:pt x="1031278" y="1422400"/>
                </a:lnTo>
                <a:lnTo>
                  <a:pt x="1027781" y="1422400"/>
                </a:lnTo>
                <a:lnTo>
                  <a:pt x="1024602" y="1421766"/>
                </a:lnTo>
                <a:lnTo>
                  <a:pt x="1021424" y="1421132"/>
                </a:lnTo>
                <a:lnTo>
                  <a:pt x="1018245" y="1420181"/>
                </a:lnTo>
                <a:lnTo>
                  <a:pt x="1015384" y="1418595"/>
                </a:lnTo>
                <a:lnTo>
                  <a:pt x="1012841" y="1417010"/>
                </a:lnTo>
                <a:lnTo>
                  <a:pt x="1010298" y="1415108"/>
                </a:lnTo>
                <a:lnTo>
                  <a:pt x="1007755" y="1413206"/>
                </a:lnTo>
                <a:lnTo>
                  <a:pt x="1005848" y="1410669"/>
                </a:lnTo>
                <a:lnTo>
                  <a:pt x="1003941" y="1408133"/>
                </a:lnTo>
                <a:lnTo>
                  <a:pt x="1002351" y="1405279"/>
                </a:lnTo>
                <a:lnTo>
                  <a:pt x="1000762" y="1402743"/>
                </a:lnTo>
                <a:lnTo>
                  <a:pt x="999808" y="1399572"/>
                </a:lnTo>
                <a:lnTo>
                  <a:pt x="999173" y="1396402"/>
                </a:lnTo>
                <a:lnTo>
                  <a:pt x="998537" y="1393231"/>
                </a:lnTo>
                <a:lnTo>
                  <a:pt x="998537" y="1389744"/>
                </a:lnTo>
                <a:lnTo>
                  <a:pt x="998537" y="782273"/>
                </a:lnTo>
                <a:lnTo>
                  <a:pt x="998537" y="778786"/>
                </a:lnTo>
                <a:lnTo>
                  <a:pt x="999173" y="775615"/>
                </a:lnTo>
                <a:lnTo>
                  <a:pt x="999808" y="772445"/>
                </a:lnTo>
                <a:lnTo>
                  <a:pt x="1000762" y="769274"/>
                </a:lnTo>
                <a:lnTo>
                  <a:pt x="1002351" y="766421"/>
                </a:lnTo>
                <a:lnTo>
                  <a:pt x="1003941" y="763567"/>
                </a:lnTo>
                <a:lnTo>
                  <a:pt x="1005848" y="761348"/>
                </a:lnTo>
                <a:lnTo>
                  <a:pt x="1007755" y="758812"/>
                </a:lnTo>
                <a:lnTo>
                  <a:pt x="1010298" y="756592"/>
                </a:lnTo>
                <a:lnTo>
                  <a:pt x="1012841" y="755007"/>
                </a:lnTo>
                <a:lnTo>
                  <a:pt x="1015384" y="753105"/>
                </a:lnTo>
                <a:lnTo>
                  <a:pt x="1018245" y="751837"/>
                </a:lnTo>
                <a:lnTo>
                  <a:pt x="1021424" y="750885"/>
                </a:lnTo>
                <a:lnTo>
                  <a:pt x="1024602" y="750251"/>
                </a:lnTo>
                <a:lnTo>
                  <a:pt x="1027781" y="749300"/>
                </a:lnTo>
                <a:close/>
                <a:moveTo>
                  <a:pt x="2147065" y="665163"/>
                </a:moveTo>
                <a:lnTo>
                  <a:pt x="2154052" y="665163"/>
                </a:lnTo>
                <a:lnTo>
                  <a:pt x="2161038" y="665163"/>
                </a:lnTo>
                <a:lnTo>
                  <a:pt x="2168025" y="665798"/>
                </a:lnTo>
                <a:lnTo>
                  <a:pt x="2175011" y="666432"/>
                </a:lnTo>
                <a:lnTo>
                  <a:pt x="2181680" y="667702"/>
                </a:lnTo>
                <a:lnTo>
                  <a:pt x="2188349" y="669288"/>
                </a:lnTo>
                <a:lnTo>
                  <a:pt x="2194700" y="670875"/>
                </a:lnTo>
                <a:lnTo>
                  <a:pt x="2201369" y="673413"/>
                </a:lnTo>
                <a:lnTo>
                  <a:pt x="2207085" y="675952"/>
                </a:lnTo>
                <a:lnTo>
                  <a:pt x="2213437" y="678173"/>
                </a:lnTo>
                <a:lnTo>
                  <a:pt x="2219471" y="681346"/>
                </a:lnTo>
                <a:lnTo>
                  <a:pt x="2224869" y="684519"/>
                </a:lnTo>
                <a:lnTo>
                  <a:pt x="2230585" y="688327"/>
                </a:lnTo>
                <a:lnTo>
                  <a:pt x="2235666" y="692135"/>
                </a:lnTo>
                <a:lnTo>
                  <a:pt x="2241065" y="695943"/>
                </a:lnTo>
                <a:lnTo>
                  <a:pt x="2245829" y="700702"/>
                </a:lnTo>
                <a:lnTo>
                  <a:pt x="2250910" y="704828"/>
                </a:lnTo>
                <a:lnTo>
                  <a:pt x="2255356" y="709587"/>
                </a:lnTo>
                <a:lnTo>
                  <a:pt x="2259484" y="714347"/>
                </a:lnTo>
                <a:lnTo>
                  <a:pt x="2263612" y="719741"/>
                </a:lnTo>
                <a:lnTo>
                  <a:pt x="2267423" y="724819"/>
                </a:lnTo>
                <a:lnTo>
                  <a:pt x="2270916" y="730530"/>
                </a:lnTo>
                <a:lnTo>
                  <a:pt x="2274092" y="736559"/>
                </a:lnTo>
                <a:lnTo>
                  <a:pt x="2277268" y="742271"/>
                </a:lnTo>
                <a:lnTo>
                  <a:pt x="2280126" y="748300"/>
                </a:lnTo>
                <a:lnTo>
                  <a:pt x="2282666" y="754646"/>
                </a:lnTo>
                <a:lnTo>
                  <a:pt x="2284572" y="760992"/>
                </a:lnTo>
                <a:lnTo>
                  <a:pt x="2286477" y="767021"/>
                </a:lnTo>
                <a:lnTo>
                  <a:pt x="2287747" y="773685"/>
                </a:lnTo>
                <a:lnTo>
                  <a:pt x="2289018" y="780349"/>
                </a:lnTo>
                <a:lnTo>
                  <a:pt x="2289970" y="787330"/>
                </a:lnTo>
                <a:lnTo>
                  <a:pt x="2290605" y="794311"/>
                </a:lnTo>
                <a:lnTo>
                  <a:pt x="2290605" y="801292"/>
                </a:lnTo>
                <a:lnTo>
                  <a:pt x="2290605" y="1286150"/>
                </a:lnTo>
                <a:lnTo>
                  <a:pt x="2884137" y="1353738"/>
                </a:lnTo>
                <a:lnTo>
                  <a:pt x="2890488" y="1354055"/>
                </a:lnTo>
                <a:lnTo>
                  <a:pt x="2898110" y="1354372"/>
                </a:lnTo>
                <a:lnTo>
                  <a:pt x="2905732" y="1355007"/>
                </a:lnTo>
                <a:lnTo>
                  <a:pt x="2913353" y="1355642"/>
                </a:lnTo>
                <a:lnTo>
                  <a:pt x="2920657" y="1357228"/>
                </a:lnTo>
                <a:lnTo>
                  <a:pt x="2927644" y="1358815"/>
                </a:lnTo>
                <a:lnTo>
                  <a:pt x="2934948" y="1361036"/>
                </a:lnTo>
                <a:lnTo>
                  <a:pt x="2941934" y="1362940"/>
                </a:lnTo>
                <a:lnTo>
                  <a:pt x="2948603" y="1365796"/>
                </a:lnTo>
                <a:lnTo>
                  <a:pt x="2955272" y="1368969"/>
                </a:lnTo>
                <a:lnTo>
                  <a:pt x="2961941" y="1372142"/>
                </a:lnTo>
                <a:lnTo>
                  <a:pt x="2968292" y="1375633"/>
                </a:lnTo>
                <a:lnTo>
                  <a:pt x="2974008" y="1379758"/>
                </a:lnTo>
                <a:lnTo>
                  <a:pt x="2980042" y="1383883"/>
                </a:lnTo>
                <a:lnTo>
                  <a:pt x="2985758" y="1388008"/>
                </a:lnTo>
                <a:lnTo>
                  <a:pt x="2990839" y="1393085"/>
                </a:lnTo>
                <a:lnTo>
                  <a:pt x="2996238" y="1397845"/>
                </a:lnTo>
                <a:lnTo>
                  <a:pt x="3001319" y="1403239"/>
                </a:lnTo>
                <a:lnTo>
                  <a:pt x="3005765" y="1408316"/>
                </a:lnTo>
                <a:lnTo>
                  <a:pt x="3010529" y="1414345"/>
                </a:lnTo>
                <a:lnTo>
                  <a:pt x="3014657" y="1419739"/>
                </a:lnTo>
                <a:lnTo>
                  <a:pt x="3018468" y="1426086"/>
                </a:lnTo>
                <a:lnTo>
                  <a:pt x="3021961" y="1432432"/>
                </a:lnTo>
                <a:lnTo>
                  <a:pt x="3025454" y="1438778"/>
                </a:lnTo>
                <a:lnTo>
                  <a:pt x="3028312" y="1445125"/>
                </a:lnTo>
                <a:lnTo>
                  <a:pt x="3030853" y="1452106"/>
                </a:lnTo>
                <a:lnTo>
                  <a:pt x="3033393" y="1459087"/>
                </a:lnTo>
                <a:lnTo>
                  <a:pt x="3035616" y="1466067"/>
                </a:lnTo>
                <a:lnTo>
                  <a:pt x="3036887" y="1473366"/>
                </a:lnTo>
                <a:lnTo>
                  <a:pt x="3038474" y="1480664"/>
                </a:lnTo>
                <a:lnTo>
                  <a:pt x="3039427" y="1488280"/>
                </a:lnTo>
                <a:lnTo>
                  <a:pt x="3040062" y="1495895"/>
                </a:lnTo>
                <a:lnTo>
                  <a:pt x="3040062" y="1503511"/>
                </a:lnTo>
                <a:lnTo>
                  <a:pt x="3040062" y="2154008"/>
                </a:lnTo>
                <a:lnTo>
                  <a:pt x="3040062" y="2161623"/>
                </a:lnTo>
                <a:lnTo>
                  <a:pt x="3039427" y="2169556"/>
                </a:lnTo>
                <a:lnTo>
                  <a:pt x="3038474" y="2177172"/>
                </a:lnTo>
                <a:lnTo>
                  <a:pt x="3036887" y="2184470"/>
                </a:lnTo>
                <a:lnTo>
                  <a:pt x="3035616" y="2191451"/>
                </a:lnTo>
                <a:lnTo>
                  <a:pt x="3033393" y="2198749"/>
                </a:lnTo>
                <a:lnTo>
                  <a:pt x="3030853" y="2205730"/>
                </a:lnTo>
                <a:lnTo>
                  <a:pt x="3028312" y="2212394"/>
                </a:lnTo>
                <a:lnTo>
                  <a:pt x="3025454" y="2219057"/>
                </a:lnTo>
                <a:lnTo>
                  <a:pt x="3021961" y="2225404"/>
                </a:lnTo>
                <a:lnTo>
                  <a:pt x="3018468" y="2231433"/>
                </a:lnTo>
                <a:lnTo>
                  <a:pt x="3014657" y="2237779"/>
                </a:lnTo>
                <a:lnTo>
                  <a:pt x="3010529" y="2243808"/>
                </a:lnTo>
                <a:lnTo>
                  <a:pt x="3005765" y="2249202"/>
                </a:lnTo>
                <a:lnTo>
                  <a:pt x="3001319" y="2254597"/>
                </a:lnTo>
                <a:lnTo>
                  <a:pt x="2996238" y="2259674"/>
                </a:lnTo>
                <a:lnTo>
                  <a:pt x="2990839" y="2264433"/>
                </a:lnTo>
                <a:lnTo>
                  <a:pt x="2985758" y="2269510"/>
                </a:lnTo>
                <a:lnTo>
                  <a:pt x="2980042" y="2273953"/>
                </a:lnTo>
                <a:lnTo>
                  <a:pt x="2974008" y="2278078"/>
                </a:lnTo>
                <a:lnTo>
                  <a:pt x="2968292" y="2281886"/>
                </a:lnTo>
                <a:lnTo>
                  <a:pt x="2961941" y="2285376"/>
                </a:lnTo>
                <a:lnTo>
                  <a:pt x="2955272" y="2288867"/>
                </a:lnTo>
                <a:lnTo>
                  <a:pt x="2948603" y="2291723"/>
                </a:lnTo>
                <a:lnTo>
                  <a:pt x="2941934" y="2294578"/>
                </a:lnTo>
                <a:lnTo>
                  <a:pt x="2934948" y="2297117"/>
                </a:lnTo>
                <a:lnTo>
                  <a:pt x="2927644" y="2298703"/>
                </a:lnTo>
                <a:lnTo>
                  <a:pt x="2920657" y="2300607"/>
                </a:lnTo>
                <a:lnTo>
                  <a:pt x="2913353" y="2301877"/>
                </a:lnTo>
                <a:lnTo>
                  <a:pt x="2905732" y="2302829"/>
                </a:lnTo>
                <a:lnTo>
                  <a:pt x="2898110" y="2303146"/>
                </a:lnTo>
                <a:lnTo>
                  <a:pt x="2890488" y="2303463"/>
                </a:lnTo>
                <a:lnTo>
                  <a:pt x="2177552" y="2303463"/>
                </a:lnTo>
                <a:lnTo>
                  <a:pt x="2173423" y="2303146"/>
                </a:lnTo>
                <a:lnTo>
                  <a:pt x="2171200" y="2303146"/>
                </a:lnTo>
                <a:lnTo>
                  <a:pt x="2169613" y="2303146"/>
                </a:lnTo>
                <a:lnTo>
                  <a:pt x="2162944" y="2303146"/>
                </a:lnTo>
                <a:lnTo>
                  <a:pt x="2156275" y="2303146"/>
                </a:lnTo>
                <a:lnTo>
                  <a:pt x="2149924" y="2302511"/>
                </a:lnTo>
                <a:lnTo>
                  <a:pt x="2143572" y="2301559"/>
                </a:lnTo>
                <a:lnTo>
                  <a:pt x="2137538" y="2300607"/>
                </a:lnTo>
                <a:lnTo>
                  <a:pt x="2131187" y="2298703"/>
                </a:lnTo>
                <a:lnTo>
                  <a:pt x="2125153" y="2297117"/>
                </a:lnTo>
                <a:lnTo>
                  <a:pt x="2119437" y="2294896"/>
                </a:lnTo>
                <a:lnTo>
                  <a:pt x="2113403" y="2292040"/>
                </a:lnTo>
                <a:lnTo>
                  <a:pt x="2107370" y="2289501"/>
                </a:lnTo>
                <a:lnTo>
                  <a:pt x="2101971" y="2286645"/>
                </a:lnTo>
                <a:lnTo>
                  <a:pt x="2096572" y="2283155"/>
                </a:lnTo>
                <a:lnTo>
                  <a:pt x="2091491" y="2279665"/>
                </a:lnTo>
                <a:lnTo>
                  <a:pt x="2086093" y="2275222"/>
                </a:lnTo>
                <a:lnTo>
                  <a:pt x="2081329" y="2271097"/>
                </a:lnTo>
                <a:lnTo>
                  <a:pt x="2076883" y="2266972"/>
                </a:lnTo>
                <a:lnTo>
                  <a:pt x="1560520" y="1751334"/>
                </a:lnTo>
                <a:lnTo>
                  <a:pt x="1556074" y="1746574"/>
                </a:lnTo>
                <a:lnTo>
                  <a:pt x="1552263" y="1741815"/>
                </a:lnTo>
                <a:lnTo>
                  <a:pt x="1548135" y="1737055"/>
                </a:lnTo>
                <a:lnTo>
                  <a:pt x="1544642" y="1731661"/>
                </a:lnTo>
                <a:lnTo>
                  <a:pt x="1541466" y="1726583"/>
                </a:lnTo>
                <a:lnTo>
                  <a:pt x="1538291" y="1720872"/>
                </a:lnTo>
                <a:lnTo>
                  <a:pt x="1535432" y="1715477"/>
                </a:lnTo>
                <a:lnTo>
                  <a:pt x="1532892" y="1709766"/>
                </a:lnTo>
                <a:lnTo>
                  <a:pt x="1530987" y="1704054"/>
                </a:lnTo>
                <a:lnTo>
                  <a:pt x="1529081" y="1698342"/>
                </a:lnTo>
                <a:lnTo>
                  <a:pt x="1527493" y="1692631"/>
                </a:lnTo>
                <a:lnTo>
                  <a:pt x="1526223" y="1686919"/>
                </a:lnTo>
                <a:lnTo>
                  <a:pt x="1525270" y="1680890"/>
                </a:lnTo>
                <a:lnTo>
                  <a:pt x="1524635" y="1674544"/>
                </a:lnTo>
                <a:lnTo>
                  <a:pt x="1524000" y="1668515"/>
                </a:lnTo>
                <a:lnTo>
                  <a:pt x="1524000" y="1662803"/>
                </a:lnTo>
                <a:lnTo>
                  <a:pt x="1524000" y="1656774"/>
                </a:lnTo>
                <a:lnTo>
                  <a:pt x="1524635" y="1650428"/>
                </a:lnTo>
                <a:lnTo>
                  <a:pt x="1525270" y="1644716"/>
                </a:lnTo>
                <a:lnTo>
                  <a:pt x="1526223" y="1638687"/>
                </a:lnTo>
                <a:lnTo>
                  <a:pt x="1527493" y="1632658"/>
                </a:lnTo>
                <a:lnTo>
                  <a:pt x="1529081" y="1626946"/>
                </a:lnTo>
                <a:lnTo>
                  <a:pt x="1530987" y="1621235"/>
                </a:lnTo>
                <a:lnTo>
                  <a:pt x="1532892" y="1615523"/>
                </a:lnTo>
                <a:lnTo>
                  <a:pt x="1535432" y="1609811"/>
                </a:lnTo>
                <a:lnTo>
                  <a:pt x="1538291" y="1604417"/>
                </a:lnTo>
                <a:lnTo>
                  <a:pt x="1541466" y="1599023"/>
                </a:lnTo>
                <a:lnTo>
                  <a:pt x="1544642" y="1593628"/>
                </a:lnTo>
                <a:lnTo>
                  <a:pt x="1548135" y="1588551"/>
                </a:lnTo>
                <a:lnTo>
                  <a:pt x="1552263" y="1583474"/>
                </a:lnTo>
                <a:lnTo>
                  <a:pt x="1556074" y="1578714"/>
                </a:lnTo>
                <a:lnTo>
                  <a:pt x="1560520" y="1574272"/>
                </a:lnTo>
                <a:lnTo>
                  <a:pt x="1564966" y="1569830"/>
                </a:lnTo>
                <a:lnTo>
                  <a:pt x="1570047" y="1565705"/>
                </a:lnTo>
                <a:lnTo>
                  <a:pt x="1574811" y="1561897"/>
                </a:lnTo>
                <a:lnTo>
                  <a:pt x="1579574" y="1558406"/>
                </a:lnTo>
                <a:lnTo>
                  <a:pt x="1584973" y="1554916"/>
                </a:lnTo>
                <a:lnTo>
                  <a:pt x="1590054" y="1552060"/>
                </a:lnTo>
                <a:lnTo>
                  <a:pt x="1595770" y="1549521"/>
                </a:lnTo>
                <a:lnTo>
                  <a:pt x="1601486" y="1546666"/>
                </a:lnTo>
                <a:lnTo>
                  <a:pt x="1606885" y="1544444"/>
                </a:lnTo>
                <a:lnTo>
                  <a:pt x="1612919" y="1542858"/>
                </a:lnTo>
                <a:lnTo>
                  <a:pt x="1618635" y="1540954"/>
                </a:lnTo>
                <a:lnTo>
                  <a:pt x="1624669" y="1539685"/>
                </a:lnTo>
                <a:lnTo>
                  <a:pt x="1630702" y="1538733"/>
                </a:lnTo>
                <a:lnTo>
                  <a:pt x="1637054" y="1538098"/>
                </a:lnTo>
                <a:lnTo>
                  <a:pt x="1642770" y="1537463"/>
                </a:lnTo>
                <a:lnTo>
                  <a:pt x="1649121" y="1537146"/>
                </a:lnTo>
                <a:lnTo>
                  <a:pt x="1655473" y="1537463"/>
                </a:lnTo>
                <a:lnTo>
                  <a:pt x="1661824" y="1538098"/>
                </a:lnTo>
                <a:lnTo>
                  <a:pt x="1667858" y="1538733"/>
                </a:lnTo>
                <a:lnTo>
                  <a:pt x="1673891" y="1539685"/>
                </a:lnTo>
                <a:lnTo>
                  <a:pt x="1679925" y="1540954"/>
                </a:lnTo>
                <a:lnTo>
                  <a:pt x="1685641" y="1542858"/>
                </a:lnTo>
                <a:lnTo>
                  <a:pt x="1691675" y="1544444"/>
                </a:lnTo>
                <a:lnTo>
                  <a:pt x="1697391" y="1546666"/>
                </a:lnTo>
                <a:lnTo>
                  <a:pt x="1702790" y="1549521"/>
                </a:lnTo>
                <a:lnTo>
                  <a:pt x="1708506" y="1552060"/>
                </a:lnTo>
                <a:lnTo>
                  <a:pt x="1713587" y="1554916"/>
                </a:lnTo>
                <a:lnTo>
                  <a:pt x="1718986" y="1558406"/>
                </a:lnTo>
                <a:lnTo>
                  <a:pt x="1723749" y="1561897"/>
                </a:lnTo>
                <a:lnTo>
                  <a:pt x="1728513" y="1565705"/>
                </a:lnTo>
                <a:lnTo>
                  <a:pt x="1733594" y="1569830"/>
                </a:lnTo>
                <a:lnTo>
                  <a:pt x="1738040" y="1574272"/>
                </a:lnTo>
                <a:lnTo>
                  <a:pt x="2017816" y="1853827"/>
                </a:lnTo>
                <a:lnTo>
                  <a:pt x="2017816" y="801292"/>
                </a:lnTo>
                <a:lnTo>
                  <a:pt x="2018133" y="794311"/>
                </a:lnTo>
                <a:lnTo>
                  <a:pt x="2018451" y="787330"/>
                </a:lnTo>
                <a:lnTo>
                  <a:pt x="2019404" y="780349"/>
                </a:lnTo>
                <a:lnTo>
                  <a:pt x="2020674" y="773685"/>
                </a:lnTo>
                <a:lnTo>
                  <a:pt x="2021944" y="767021"/>
                </a:lnTo>
                <a:lnTo>
                  <a:pt x="2024167" y="760992"/>
                </a:lnTo>
                <a:lnTo>
                  <a:pt x="2026073" y="754646"/>
                </a:lnTo>
                <a:lnTo>
                  <a:pt x="2028613" y="748300"/>
                </a:lnTo>
                <a:lnTo>
                  <a:pt x="2031471" y="742271"/>
                </a:lnTo>
                <a:lnTo>
                  <a:pt x="2034329" y="736559"/>
                </a:lnTo>
                <a:lnTo>
                  <a:pt x="2037823" y="730530"/>
                </a:lnTo>
                <a:lnTo>
                  <a:pt x="2040998" y="724819"/>
                </a:lnTo>
                <a:lnTo>
                  <a:pt x="2045127" y="719741"/>
                </a:lnTo>
                <a:lnTo>
                  <a:pt x="2048937" y="714347"/>
                </a:lnTo>
                <a:lnTo>
                  <a:pt x="2053383" y="709587"/>
                </a:lnTo>
                <a:lnTo>
                  <a:pt x="2057829" y="704828"/>
                </a:lnTo>
                <a:lnTo>
                  <a:pt x="2062275" y="700702"/>
                </a:lnTo>
                <a:lnTo>
                  <a:pt x="2067674" y="695943"/>
                </a:lnTo>
                <a:lnTo>
                  <a:pt x="2072437" y="692135"/>
                </a:lnTo>
                <a:lnTo>
                  <a:pt x="2078154" y="688327"/>
                </a:lnTo>
                <a:lnTo>
                  <a:pt x="2083552" y="684519"/>
                </a:lnTo>
                <a:lnTo>
                  <a:pt x="2089268" y="681346"/>
                </a:lnTo>
                <a:lnTo>
                  <a:pt x="2095302" y="678173"/>
                </a:lnTo>
                <a:lnTo>
                  <a:pt x="2101018" y="675952"/>
                </a:lnTo>
                <a:lnTo>
                  <a:pt x="2107370" y="673413"/>
                </a:lnTo>
                <a:lnTo>
                  <a:pt x="2113721" y="670875"/>
                </a:lnTo>
                <a:lnTo>
                  <a:pt x="2120390" y="669288"/>
                </a:lnTo>
                <a:lnTo>
                  <a:pt x="2127059" y="667702"/>
                </a:lnTo>
                <a:lnTo>
                  <a:pt x="2133728" y="666432"/>
                </a:lnTo>
                <a:lnTo>
                  <a:pt x="2140079" y="665798"/>
                </a:lnTo>
                <a:lnTo>
                  <a:pt x="2147065" y="665163"/>
                </a:lnTo>
                <a:close/>
                <a:moveTo>
                  <a:pt x="1426690" y="484188"/>
                </a:moveTo>
                <a:lnTo>
                  <a:pt x="1631151" y="484188"/>
                </a:lnTo>
                <a:lnTo>
                  <a:pt x="1634627" y="484505"/>
                </a:lnTo>
                <a:lnTo>
                  <a:pt x="1637787" y="484822"/>
                </a:lnTo>
                <a:lnTo>
                  <a:pt x="1640947" y="485773"/>
                </a:lnTo>
                <a:lnTo>
                  <a:pt x="1644107" y="486725"/>
                </a:lnTo>
                <a:lnTo>
                  <a:pt x="1646635" y="488310"/>
                </a:lnTo>
                <a:lnTo>
                  <a:pt x="1649479" y="489895"/>
                </a:lnTo>
                <a:lnTo>
                  <a:pt x="1652008" y="491798"/>
                </a:lnTo>
                <a:lnTo>
                  <a:pt x="1654536" y="493700"/>
                </a:lnTo>
                <a:lnTo>
                  <a:pt x="1656432" y="496237"/>
                </a:lnTo>
                <a:lnTo>
                  <a:pt x="1658328" y="498773"/>
                </a:lnTo>
                <a:lnTo>
                  <a:pt x="1659908" y="501310"/>
                </a:lnTo>
                <a:lnTo>
                  <a:pt x="1661488" y="504164"/>
                </a:lnTo>
                <a:lnTo>
                  <a:pt x="1662436" y="507334"/>
                </a:lnTo>
                <a:lnTo>
                  <a:pt x="1663068" y="510505"/>
                </a:lnTo>
                <a:lnTo>
                  <a:pt x="1663700" y="513676"/>
                </a:lnTo>
                <a:lnTo>
                  <a:pt x="1663700" y="517164"/>
                </a:lnTo>
                <a:lnTo>
                  <a:pt x="1663700" y="1389743"/>
                </a:lnTo>
                <a:lnTo>
                  <a:pt x="1663700" y="1393231"/>
                </a:lnTo>
                <a:lnTo>
                  <a:pt x="1663068" y="1396401"/>
                </a:lnTo>
                <a:lnTo>
                  <a:pt x="1662436" y="1399572"/>
                </a:lnTo>
                <a:lnTo>
                  <a:pt x="1661488" y="1402743"/>
                </a:lnTo>
                <a:lnTo>
                  <a:pt x="1659908" y="1405279"/>
                </a:lnTo>
                <a:lnTo>
                  <a:pt x="1658328" y="1408133"/>
                </a:lnTo>
                <a:lnTo>
                  <a:pt x="1656432" y="1410669"/>
                </a:lnTo>
                <a:lnTo>
                  <a:pt x="1654536" y="1413206"/>
                </a:lnTo>
                <a:lnTo>
                  <a:pt x="1652008" y="1415108"/>
                </a:lnTo>
                <a:lnTo>
                  <a:pt x="1649479" y="1417011"/>
                </a:lnTo>
                <a:lnTo>
                  <a:pt x="1646635" y="1418596"/>
                </a:lnTo>
                <a:lnTo>
                  <a:pt x="1644107" y="1420182"/>
                </a:lnTo>
                <a:lnTo>
                  <a:pt x="1640947" y="1421133"/>
                </a:lnTo>
                <a:lnTo>
                  <a:pt x="1637787" y="1421767"/>
                </a:lnTo>
                <a:lnTo>
                  <a:pt x="1634627" y="1422401"/>
                </a:lnTo>
                <a:lnTo>
                  <a:pt x="1631151" y="1422401"/>
                </a:lnTo>
                <a:lnTo>
                  <a:pt x="1426690" y="1422401"/>
                </a:lnTo>
                <a:lnTo>
                  <a:pt x="1423214" y="1422401"/>
                </a:lnTo>
                <a:lnTo>
                  <a:pt x="1420054" y="1421767"/>
                </a:lnTo>
                <a:lnTo>
                  <a:pt x="1416894" y="1421133"/>
                </a:lnTo>
                <a:lnTo>
                  <a:pt x="1413734" y="1420182"/>
                </a:lnTo>
                <a:lnTo>
                  <a:pt x="1411206" y="1418596"/>
                </a:lnTo>
                <a:lnTo>
                  <a:pt x="1408362" y="1417011"/>
                </a:lnTo>
                <a:lnTo>
                  <a:pt x="1405834" y="1415108"/>
                </a:lnTo>
                <a:lnTo>
                  <a:pt x="1403622" y="1413206"/>
                </a:lnTo>
                <a:lnTo>
                  <a:pt x="1401409" y="1410669"/>
                </a:lnTo>
                <a:lnTo>
                  <a:pt x="1399513" y="1408133"/>
                </a:lnTo>
                <a:lnTo>
                  <a:pt x="1397933" y="1405279"/>
                </a:lnTo>
                <a:lnTo>
                  <a:pt x="1396669" y="1402743"/>
                </a:lnTo>
                <a:lnTo>
                  <a:pt x="1395405" y="1399572"/>
                </a:lnTo>
                <a:lnTo>
                  <a:pt x="1394457" y="1396401"/>
                </a:lnTo>
                <a:lnTo>
                  <a:pt x="1394141" y="1393231"/>
                </a:lnTo>
                <a:lnTo>
                  <a:pt x="1393825" y="1389743"/>
                </a:lnTo>
                <a:lnTo>
                  <a:pt x="1393825" y="517164"/>
                </a:lnTo>
                <a:lnTo>
                  <a:pt x="1394141" y="513676"/>
                </a:lnTo>
                <a:lnTo>
                  <a:pt x="1394457" y="510505"/>
                </a:lnTo>
                <a:lnTo>
                  <a:pt x="1395405" y="507334"/>
                </a:lnTo>
                <a:lnTo>
                  <a:pt x="1396669" y="504164"/>
                </a:lnTo>
                <a:lnTo>
                  <a:pt x="1397933" y="501310"/>
                </a:lnTo>
                <a:lnTo>
                  <a:pt x="1399513" y="498773"/>
                </a:lnTo>
                <a:lnTo>
                  <a:pt x="1401409" y="496237"/>
                </a:lnTo>
                <a:lnTo>
                  <a:pt x="1403622" y="493700"/>
                </a:lnTo>
                <a:lnTo>
                  <a:pt x="1405834" y="491798"/>
                </a:lnTo>
                <a:lnTo>
                  <a:pt x="1408362" y="489895"/>
                </a:lnTo>
                <a:lnTo>
                  <a:pt x="1411206" y="488310"/>
                </a:lnTo>
                <a:lnTo>
                  <a:pt x="1413734" y="486725"/>
                </a:lnTo>
                <a:lnTo>
                  <a:pt x="1416894" y="485773"/>
                </a:lnTo>
                <a:lnTo>
                  <a:pt x="1420054" y="484822"/>
                </a:lnTo>
                <a:lnTo>
                  <a:pt x="1423214" y="484505"/>
                </a:lnTo>
                <a:lnTo>
                  <a:pt x="1426690" y="484188"/>
                </a:lnTo>
                <a:close/>
                <a:moveTo>
                  <a:pt x="183794" y="0"/>
                </a:moveTo>
                <a:lnTo>
                  <a:pt x="193952" y="0"/>
                </a:lnTo>
                <a:lnTo>
                  <a:pt x="2827060" y="0"/>
                </a:lnTo>
                <a:lnTo>
                  <a:pt x="2837218" y="0"/>
                </a:lnTo>
                <a:lnTo>
                  <a:pt x="2847059" y="952"/>
                </a:lnTo>
                <a:lnTo>
                  <a:pt x="2856582" y="2539"/>
                </a:lnTo>
                <a:lnTo>
                  <a:pt x="2866105" y="4443"/>
                </a:lnTo>
                <a:lnTo>
                  <a:pt x="2875628" y="6982"/>
                </a:lnTo>
                <a:lnTo>
                  <a:pt x="2884516" y="10156"/>
                </a:lnTo>
                <a:lnTo>
                  <a:pt x="2893721" y="13964"/>
                </a:lnTo>
                <a:lnTo>
                  <a:pt x="2902292" y="17773"/>
                </a:lnTo>
                <a:lnTo>
                  <a:pt x="2911180" y="22851"/>
                </a:lnTo>
                <a:lnTo>
                  <a:pt x="2919433" y="27611"/>
                </a:lnTo>
                <a:lnTo>
                  <a:pt x="2927369" y="33324"/>
                </a:lnTo>
                <a:lnTo>
                  <a:pt x="2935623" y="39036"/>
                </a:lnTo>
                <a:lnTo>
                  <a:pt x="2942924" y="45384"/>
                </a:lnTo>
                <a:lnTo>
                  <a:pt x="2950225" y="52366"/>
                </a:lnTo>
                <a:lnTo>
                  <a:pt x="2957525" y="59665"/>
                </a:lnTo>
                <a:lnTo>
                  <a:pt x="2964192" y="67282"/>
                </a:lnTo>
                <a:lnTo>
                  <a:pt x="2970540" y="74899"/>
                </a:lnTo>
                <a:lnTo>
                  <a:pt x="2976571" y="83468"/>
                </a:lnTo>
                <a:lnTo>
                  <a:pt x="2982285" y="92037"/>
                </a:lnTo>
                <a:lnTo>
                  <a:pt x="2987682" y="101240"/>
                </a:lnTo>
                <a:lnTo>
                  <a:pt x="2992761" y="110444"/>
                </a:lnTo>
                <a:lnTo>
                  <a:pt x="2997522" y="119965"/>
                </a:lnTo>
                <a:lnTo>
                  <a:pt x="3001649" y="130121"/>
                </a:lnTo>
                <a:lnTo>
                  <a:pt x="3005458" y="140276"/>
                </a:lnTo>
                <a:lnTo>
                  <a:pt x="3008950" y="150749"/>
                </a:lnTo>
                <a:lnTo>
                  <a:pt x="3012124" y="161540"/>
                </a:lnTo>
                <a:lnTo>
                  <a:pt x="3014663" y="172330"/>
                </a:lnTo>
                <a:lnTo>
                  <a:pt x="3016885" y="183438"/>
                </a:lnTo>
                <a:lnTo>
                  <a:pt x="3018473" y="194546"/>
                </a:lnTo>
                <a:lnTo>
                  <a:pt x="3019742" y="205971"/>
                </a:lnTo>
                <a:lnTo>
                  <a:pt x="3020695" y="218031"/>
                </a:lnTo>
                <a:lnTo>
                  <a:pt x="3021012" y="229774"/>
                </a:lnTo>
                <a:lnTo>
                  <a:pt x="3021012" y="1276768"/>
                </a:lnTo>
                <a:lnTo>
                  <a:pt x="3013711" y="1272642"/>
                </a:lnTo>
                <a:lnTo>
                  <a:pt x="3006410" y="1268833"/>
                </a:lnTo>
                <a:lnTo>
                  <a:pt x="2999109" y="1265342"/>
                </a:lnTo>
                <a:lnTo>
                  <a:pt x="2991808" y="1262169"/>
                </a:lnTo>
                <a:lnTo>
                  <a:pt x="2983872" y="1258995"/>
                </a:lnTo>
                <a:lnTo>
                  <a:pt x="2976254" y="1256139"/>
                </a:lnTo>
                <a:lnTo>
                  <a:pt x="2968318" y="1253282"/>
                </a:lnTo>
                <a:lnTo>
                  <a:pt x="2960382" y="1251061"/>
                </a:lnTo>
                <a:lnTo>
                  <a:pt x="2952129" y="1248839"/>
                </a:lnTo>
                <a:lnTo>
                  <a:pt x="2944193" y="1247252"/>
                </a:lnTo>
                <a:lnTo>
                  <a:pt x="2935940" y="1245348"/>
                </a:lnTo>
                <a:lnTo>
                  <a:pt x="2927369" y="1244079"/>
                </a:lnTo>
                <a:lnTo>
                  <a:pt x="2919116" y="1242809"/>
                </a:lnTo>
                <a:lnTo>
                  <a:pt x="2910863" y="1242175"/>
                </a:lnTo>
                <a:lnTo>
                  <a:pt x="2901975" y="1241540"/>
                </a:lnTo>
                <a:lnTo>
                  <a:pt x="2893404" y="1241540"/>
                </a:lnTo>
                <a:lnTo>
                  <a:pt x="2646123" y="1213294"/>
                </a:lnTo>
                <a:lnTo>
                  <a:pt x="2646123" y="313876"/>
                </a:lnTo>
                <a:lnTo>
                  <a:pt x="374889" y="313876"/>
                </a:lnTo>
                <a:lnTo>
                  <a:pt x="374889" y="1959424"/>
                </a:lnTo>
                <a:lnTo>
                  <a:pt x="1610021" y="1959424"/>
                </a:lnTo>
                <a:lnTo>
                  <a:pt x="1923646" y="2273300"/>
                </a:lnTo>
                <a:lnTo>
                  <a:pt x="193952" y="2273300"/>
                </a:lnTo>
                <a:lnTo>
                  <a:pt x="183794" y="2273300"/>
                </a:lnTo>
                <a:lnTo>
                  <a:pt x="173953" y="2272348"/>
                </a:lnTo>
                <a:lnTo>
                  <a:pt x="164113" y="2270761"/>
                </a:lnTo>
                <a:lnTo>
                  <a:pt x="154908" y="2268857"/>
                </a:lnTo>
                <a:lnTo>
                  <a:pt x="145385" y="2266318"/>
                </a:lnTo>
                <a:lnTo>
                  <a:pt x="136496" y="2263144"/>
                </a:lnTo>
                <a:lnTo>
                  <a:pt x="127291" y="2259336"/>
                </a:lnTo>
                <a:lnTo>
                  <a:pt x="118720" y="2255528"/>
                </a:lnTo>
                <a:lnTo>
                  <a:pt x="109832" y="2250450"/>
                </a:lnTo>
                <a:lnTo>
                  <a:pt x="101579" y="2245689"/>
                </a:lnTo>
                <a:lnTo>
                  <a:pt x="93326" y="2240294"/>
                </a:lnTo>
                <a:lnTo>
                  <a:pt x="85390" y="2234264"/>
                </a:lnTo>
                <a:lnTo>
                  <a:pt x="77771" y="2227917"/>
                </a:lnTo>
                <a:lnTo>
                  <a:pt x="70470" y="2220935"/>
                </a:lnTo>
                <a:lnTo>
                  <a:pt x="63487" y="2213635"/>
                </a:lnTo>
                <a:lnTo>
                  <a:pt x="56821" y="2206018"/>
                </a:lnTo>
                <a:lnTo>
                  <a:pt x="50472" y="2198402"/>
                </a:lnTo>
                <a:lnTo>
                  <a:pt x="44441" y="2189833"/>
                </a:lnTo>
                <a:lnTo>
                  <a:pt x="38727" y="2181264"/>
                </a:lnTo>
                <a:lnTo>
                  <a:pt x="33013" y="2172060"/>
                </a:lnTo>
                <a:lnTo>
                  <a:pt x="28252" y="2162856"/>
                </a:lnTo>
                <a:lnTo>
                  <a:pt x="23490" y="2153335"/>
                </a:lnTo>
                <a:lnTo>
                  <a:pt x="19364" y="2143180"/>
                </a:lnTo>
                <a:lnTo>
                  <a:pt x="15237" y="2133024"/>
                </a:lnTo>
                <a:lnTo>
                  <a:pt x="11745" y="2122551"/>
                </a:lnTo>
                <a:lnTo>
                  <a:pt x="8888" y="2112078"/>
                </a:lnTo>
                <a:lnTo>
                  <a:pt x="6349" y="2100970"/>
                </a:lnTo>
                <a:lnTo>
                  <a:pt x="3809" y="2089862"/>
                </a:lnTo>
                <a:lnTo>
                  <a:pt x="2540" y="2078754"/>
                </a:lnTo>
                <a:lnTo>
                  <a:pt x="952" y="2067329"/>
                </a:lnTo>
                <a:lnTo>
                  <a:pt x="318" y="2055269"/>
                </a:lnTo>
                <a:lnTo>
                  <a:pt x="0" y="2043844"/>
                </a:lnTo>
                <a:lnTo>
                  <a:pt x="0" y="229774"/>
                </a:lnTo>
                <a:lnTo>
                  <a:pt x="318" y="218031"/>
                </a:lnTo>
                <a:lnTo>
                  <a:pt x="952" y="205971"/>
                </a:lnTo>
                <a:lnTo>
                  <a:pt x="2540" y="194546"/>
                </a:lnTo>
                <a:lnTo>
                  <a:pt x="3809" y="183438"/>
                </a:lnTo>
                <a:lnTo>
                  <a:pt x="6349" y="172330"/>
                </a:lnTo>
                <a:lnTo>
                  <a:pt x="8888" y="161540"/>
                </a:lnTo>
                <a:lnTo>
                  <a:pt x="11745" y="150749"/>
                </a:lnTo>
                <a:lnTo>
                  <a:pt x="15237" y="140276"/>
                </a:lnTo>
                <a:lnTo>
                  <a:pt x="19364" y="130121"/>
                </a:lnTo>
                <a:lnTo>
                  <a:pt x="23490" y="119965"/>
                </a:lnTo>
                <a:lnTo>
                  <a:pt x="28252" y="110444"/>
                </a:lnTo>
                <a:lnTo>
                  <a:pt x="33013" y="101240"/>
                </a:lnTo>
                <a:lnTo>
                  <a:pt x="38727" y="92037"/>
                </a:lnTo>
                <a:lnTo>
                  <a:pt x="44441" y="83468"/>
                </a:lnTo>
                <a:lnTo>
                  <a:pt x="50472" y="74899"/>
                </a:lnTo>
                <a:lnTo>
                  <a:pt x="56821" y="67282"/>
                </a:lnTo>
                <a:lnTo>
                  <a:pt x="63487" y="59665"/>
                </a:lnTo>
                <a:lnTo>
                  <a:pt x="70470" y="52366"/>
                </a:lnTo>
                <a:lnTo>
                  <a:pt x="77771" y="45384"/>
                </a:lnTo>
                <a:lnTo>
                  <a:pt x="85390" y="39036"/>
                </a:lnTo>
                <a:lnTo>
                  <a:pt x="93326" y="33324"/>
                </a:lnTo>
                <a:lnTo>
                  <a:pt x="101579" y="27611"/>
                </a:lnTo>
                <a:lnTo>
                  <a:pt x="109832" y="22851"/>
                </a:lnTo>
                <a:lnTo>
                  <a:pt x="118720" y="17773"/>
                </a:lnTo>
                <a:lnTo>
                  <a:pt x="127291" y="13964"/>
                </a:lnTo>
                <a:lnTo>
                  <a:pt x="136496" y="10156"/>
                </a:lnTo>
                <a:lnTo>
                  <a:pt x="145385" y="6982"/>
                </a:lnTo>
                <a:lnTo>
                  <a:pt x="154908" y="4443"/>
                </a:lnTo>
                <a:lnTo>
                  <a:pt x="164113" y="2539"/>
                </a:lnTo>
                <a:lnTo>
                  <a:pt x="173953" y="952"/>
                </a:lnTo>
                <a:lnTo>
                  <a:pt x="1837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dir="t" rig="threeP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altLang="en-US" lang="zh-CN">
              <a:solidFill>
                <a:schemeClr val="bg1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8" name="文本框 9"/>
          <p:cNvSpPr txBox="1"/>
          <p:nvPr/>
        </p:nvSpPr>
        <p:spPr>
          <a:xfrm>
            <a:off x="841003" y="202431"/>
            <a:ext cx="1944216" cy="37338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lvl="1" marL="0"/>
            <a:r>
              <a:rPr altLang="en-US" b="1" lang="zh-CN" smtClean="0" sz="20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添加文字标题</a:t>
            </a:r>
          </a:p>
        </p:txBody>
      </p:sp>
      <p:sp>
        <p:nvSpPr>
          <p:cNvPr id="9" name="Freeform 7"/>
          <p:cNvSpPr>
            <a:spLocks noEditPoints="1"/>
          </p:cNvSpPr>
          <p:nvPr/>
        </p:nvSpPr>
        <p:spPr bwMode="auto">
          <a:xfrm>
            <a:off x="4241801" y="1186532"/>
            <a:ext cx="1906588" cy="4330700"/>
          </a:xfrm>
          <a:custGeom>
            <a:gdLst>
              <a:gd fmla="*/ 914 w 1007" name="T0"/>
              <a:gd fmla="*/ 170 h 2288" name="T1"/>
              <a:gd fmla="*/ 728 w 1007" name="T2"/>
              <a:gd fmla="*/ 122 h 2288" name="T3"/>
              <a:gd fmla="*/ 291 w 1007" name="T4"/>
              <a:gd fmla="*/ 122 h 2288" name="T5"/>
              <a:gd fmla="*/ 147 w 1007" name="T6"/>
              <a:gd fmla="*/ 0 h 2288" name="T7"/>
              <a:gd fmla="*/ 0 w 1007" name="T8"/>
              <a:gd fmla="*/ 146 h 2288" name="T9"/>
              <a:gd fmla="*/ 147 w 1007" name="T10"/>
              <a:gd fmla="*/ 293 h 2288" name="T11"/>
              <a:gd fmla="*/ 291 w 1007" name="T12"/>
              <a:gd fmla="*/ 171 h 2288" name="T13"/>
              <a:gd fmla="*/ 728 w 1007" name="T14"/>
              <a:gd fmla="*/ 171 h 2288" name="T15"/>
              <a:gd fmla="*/ 957 w 1007" name="T16"/>
              <a:gd fmla="*/ 351 h 2288" name="T17"/>
              <a:gd fmla="*/ 957 w 1007" name="T18"/>
              <a:gd fmla="*/ 2288 h 2288" name="T19"/>
              <a:gd fmla="*/ 1007 w 1007" name="T20"/>
              <a:gd fmla="*/ 2288 h 2288" name="T21"/>
              <a:gd fmla="*/ 1007 w 1007" name="T22"/>
              <a:gd fmla="*/ 351 h 2288" name="T23"/>
              <a:gd fmla="*/ 914 w 1007" name="T24"/>
              <a:gd fmla="*/ 170 h 2288" name="T25"/>
              <a:gd fmla="*/ 147 w 1007" name="T26"/>
              <a:gd fmla="*/ 233 h 2288" name="T27"/>
              <a:gd fmla="*/ 61 w 1007" name="T28"/>
              <a:gd fmla="*/ 146 h 2288" name="T29"/>
              <a:gd fmla="*/ 147 w 1007" name="T30"/>
              <a:gd fmla="*/ 60 h 2288" name="T31"/>
              <a:gd fmla="*/ 233 w 1007" name="T32"/>
              <a:gd fmla="*/ 146 h 2288" name="T33"/>
              <a:gd fmla="*/ 147 w 1007" name="T34"/>
              <a:gd fmla="*/ 233 h 2288" name="T3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b="b" l="0" r="r" t="0"/>
            <a:pathLst>
              <a:path h="2288" w="1005">
                <a:moveTo>
                  <a:pt x="914" y="170"/>
                </a:moveTo>
                <a:cubicBezTo>
                  <a:pt x="854" y="130"/>
                  <a:pt x="780" y="122"/>
                  <a:pt x="728" y="122"/>
                </a:cubicBezTo>
                <a:cubicBezTo>
                  <a:pt x="291" y="122"/>
                  <a:pt x="291" y="122"/>
                  <a:pt x="291" y="122"/>
                </a:cubicBezTo>
                <a:cubicBezTo>
                  <a:pt x="279" y="53"/>
                  <a:pt x="219" y="0"/>
                  <a:pt x="147" y="0"/>
                </a:cubicBezTo>
                <a:cubicBezTo>
                  <a:pt x="66" y="0"/>
                  <a:pt x="0" y="66"/>
                  <a:pt x="0" y="146"/>
                </a:cubicBezTo>
                <a:cubicBezTo>
                  <a:pt x="0" y="227"/>
                  <a:pt x="66" y="293"/>
                  <a:pt x="147" y="293"/>
                </a:cubicBezTo>
                <a:cubicBezTo>
                  <a:pt x="219" y="293"/>
                  <a:pt x="279" y="240"/>
                  <a:pt x="291" y="171"/>
                </a:cubicBezTo>
                <a:cubicBezTo>
                  <a:pt x="728" y="171"/>
                  <a:pt x="728" y="171"/>
                  <a:pt x="728" y="171"/>
                </a:cubicBezTo>
                <a:cubicBezTo>
                  <a:pt x="797" y="171"/>
                  <a:pt x="957" y="189"/>
                  <a:pt x="957" y="351"/>
                </a:cubicBezTo>
                <a:cubicBezTo>
                  <a:pt x="957" y="2288"/>
                  <a:pt x="957" y="2288"/>
                  <a:pt x="957" y="2288"/>
                </a:cubicBezTo>
                <a:cubicBezTo>
                  <a:pt x="1007" y="2288"/>
                  <a:pt x="1007" y="2288"/>
                  <a:pt x="1007" y="2288"/>
                </a:cubicBezTo>
                <a:cubicBezTo>
                  <a:pt x="1007" y="351"/>
                  <a:pt x="1007" y="351"/>
                  <a:pt x="1007" y="351"/>
                </a:cubicBezTo>
                <a:cubicBezTo>
                  <a:pt x="1007" y="272"/>
                  <a:pt x="975" y="210"/>
                  <a:pt x="914" y="170"/>
                </a:cubicBezTo>
                <a:close/>
                <a:moveTo>
                  <a:pt x="147" y="233"/>
                </a:moveTo>
                <a:cubicBezTo>
                  <a:pt x="99" y="233"/>
                  <a:pt x="61" y="194"/>
                  <a:pt x="61" y="146"/>
                </a:cubicBezTo>
                <a:cubicBezTo>
                  <a:pt x="61" y="99"/>
                  <a:pt x="99" y="60"/>
                  <a:pt x="147" y="60"/>
                </a:cubicBezTo>
                <a:cubicBezTo>
                  <a:pt x="194" y="60"/>
                  <a:pt x="233" y="99"/>
                  <a:pt x="233" y="146"/>
                </a:cubicBezTo>
                <a:cubicBezTo>
                  <a:pt x="233" y="194"/>
                  <a:pt x="194" y="233"/>
                  <a:pt x="147" y="233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  <a:effectLst>
            <a:outerShdw algn="tl" blurRad="152400" dir="8100000" dist="63500" rotWithShape="0">
              <a:prstClr val="black">
                <a:alpha val="30000"/>
              </a:prstClr>
            </a:outerShdw>
          </a:effectLst>
          <a:scene3d>
            <a:camera prst="orthographicFront"/>
            <a:lightRig dir="t" rig="threePt"/>
          </a:scene3d>
          <a:sp3d prstMaterial="softEdge">
            <a:bevelT h="6350" w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10" name="Freeform 8"/>
          <p:cNvSpPr>
            <a:spLocks noEditPoints="1"/>
          </p:cNvSpPr>
          <p:nvPr/>
        </p:nvSpPr>
        <p:spPr bwMode="auto">
          <a:xfrm>
            <a:off x="4241801" y="2629570"/>
            <a:ext cx="1727200" cy="2876550"/>
          </a:xfrm>
          <a:custGeom>
            <a:gdLst>
              <a:gd fmla="*/ 673 w 912" name="T0"/>
              <a:gd fmla="*/ 125 h 1520" name="T1"/>
              <a:gd fmla="*/ 292 w 912" name="T2"/>
              <a:gd fmla="*/ 125 h 1520" name="T3"/>
              <a:gd fmla="*/ 147 w 912" name="T4"/>
              <a:gd fmla="*/ 0 h 1520" name="T5"/>
              <a:gd fmla="*/ 0 w 912" name="T6"/>
              <a:gd fmla="*/ 146 h 1520" name="T7"/>
              <a:gd fmla="*/ 147 w 912" name="T8"/>
              <a:gd fmla="*/ 292 h 1520" name="T9"/>
              <a:gd fmla="*/ 290 w 912" name="T10"/>
              <a:gd fmla="*/ 174 h 1520" name="T11"/>
              <a:gd fmla="*/ 673 w 912" name="T12"/>
              <a:gd fmla="*/ 174 h 1520" name="T13"/>
              <a:gd fmla="*/ 862 w 912" name="T14"/>
              <a:gd fmla="*/ 317 h 1520" name="T15"/>
              <a:gd fmla="*/ 862 w 912" name="T16"/>
              <a:gd fmla="*/ 1520 h 1520" name="T17"/>
              <a:gd fmla="*/ 912 w 912" name="T18"/>
              <a:gd fmla="*/ 1520 h 1520" name="T19"/>
              <a:gd fmla="*/ 912 w 912" name="T20"/>
              <a:gd fmla="*/ 317 h 1520" name="T21"/>
              <a:gd fmla="*/ 673 w 912" name="T22"/>
              <a:gd fmla="*/ 125 h 1520" name="T23"/>
              <a:gd fmla="*/ 147 w 912" name="T24"/>
              <a:gd fmla="*/ 232 h 1520" name="T25"/>
              <a:gd fmla="*/ 61 w 912" name="T26"/>
              <a:gd fmla="*/ 146 h 1520" name="T27"/>
              <a:gd fmla="*/ 147 w 912" name="T28"/>
              <a:gd fmla="*/ 60 h 1520" name="T29"/>
              <a:gd fmla="*/ 233 w 912" name="T30"/>
              <a:gd fmla="*/ 146 h 1520" name="T31"/>
              <a:gd fmla="*/ 147 w 912" name="T32"/>
              <a:gd fmla="*/ 232 h 1520" name="T3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b="b" l="0" r="r" t="0"/>
            <a:pathLst>
              <a:path h="1520" w="912">
                <a:moveTo>
                  <a:pt x="673" y="125"/>
                </a:moveTo>
                <a:cubicBezTo>
                  <a:pt x="292" y="125"/>
                  <a:pt x="292" y="125"/>
                  <a:pt x="292" y="125"/>
                </a:cubicBezTo>
                <a:cubicBezTo>
                  <a:pt x="281" y="54"/>
                  <a:pt x="220" y="0"/>
                  <a:pt x="147" y="0"/>
                </a:cubicBezTo>
                <a:cubicBezTo>
                  <a:pt x="66" y="0"/>
                  <a:pt x="0" y="65"/>
                  <a:pt x="0" y="146"/>
                </a:cubicBezTo>
                <a:cubicBezTo>
                  <a:pt x="0" y="227"/>
                  <a:pt x="66" y="292"/>
                  <a:pt x="147" y="292"/>
                </a:cubicBezTo>
                <a:cubicBezTo>
                  <a:pt x="218" y="292"/>
                  <a:pt x="277" y="241"/>
                  <a:pt x="290" y="174"/>
                </a:cubicBezTo>
                <a:cubicBezTo>
                  <a:pt x="673" y="174"/>
                  <a:pt x="673" y="174"/>
                  <a:pt x="673" y="174"/>
                </a:cubicBezTo>
                <a:cubicBezTo>
                  <a:pt x="844" y="174"/>
                  <a:pt x="862" y="274"/>
                  <a:pt x="862" y="317"/>
                </a:cubicBezTo>
                <a:cubicBezTo>
                  <a:pt x="862" y="1520"/>
                  <a:pt x="862" y="1520"/>
                  <a:pt x="862" y="1520"/>
                </a:cubicBezTo>
                <a:cubicBezTo>
                  <a:pt x="912" y="1520"/>
                  <a:pt x="912" y="1520"/>
                  <a:pt x="912" y="1520"/>
                </a:cubicBezTo>
                <a:cubicBezTo>
                  <a:pt x="912" y="317"/>
                  <a:pt x="912" y="317"/>
                  <a:pt x="912" y="317"/>
                </a:cubicBezTo>
                <a:cubicBezTo>
                  <a:pt x="912" y="199"/>
                  <a:pt x="820" y="125"/>
                  <a:pt x="673" y="125"/>
                </a:cubicBezTo>
                <a:close/>
                <a:moveTo>
                  <a:pt x="147" y="232"/>
                </a:moveTo>
                <a:cubicBezTo>
                  <a:pt x="99" y="232"/>
                  <a:pt x="61" y="194"/>
                  <a:pt x="61" y="146"/>
                </a:cubicBezTo>
                <a:cubicBezTo>
                  <a:pt x="61" y="99"/>
                  <a:pt x="99" y="60"/>
                  <a:pt x="147" y="60"/>
                </a:cubicBezTo>
                <a:cubicBezTo>
                  <a:pt x="194" y="60"/>
                  <a:pt x="233" y="99"/>
                  <a:pt x="233" y="146"/>
                </a:cubicBezTo>
                <a:cubicBezTo>
                  <a:pt x="233" y="194"/>
                  <a:pt x="194" y="232"/>
                  <a:pt x="147" y="232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  <a:effectLst>
            <a:outerShdw algn="tl" blurRad="152400" dir="8100000" dist="63500" rotWithShape="0">
              <a:prstClr val="black">
                <a:alpha val="30000"/>
              </a:prstClr>
            </a:outerShdw>
          </a:effectLst>
          <a:scene3d>
            <a:camera prst="orthographicFront"/>
            <a:lightRig dir="t" rig="threePt"/>
          </a:scene3d>
          <a:sp3d prstMaterial="softEdge">
            <a:bevelT h="6350" w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11" name="Freeform 9"/>
          <p:cNvSpPr>
            <a:spLocks noEditPoints="1"/>
          </p:cNvSpPr>
          <p:nvPr/>
        </p:nvSpPr>
        <p:spPr bwMode="auto">
          <a:xfrm>
            <a:off x="4241801" y="4047207"/>
            <a:ext cx="1557338" cy="1463675"/>
          </a:xfrm>
          <a:custGeom>
            <a:gdLst>
              <a:gd fmla="*/ 778 w 823" name="T0"/>
              <a:gd fmla="*/ 203 h 774" name="T1"/>
              <a:gd fmla="*/ 581 w 823" name="T2"/>
              <a:gd fmla="*/ 131 h 774" name="T3"/>
              <a:gd fmla="*/ 292 w 823" name="T4"/>
              <a:gd fmla="*/ 131 h 774" name="T5"/>
              <a:gd fmla="*/ 147 w 823" name="T6"/>
              <a:gd fmla="*/ 0 h 774" name="T7"/>
              <a:gd fmla="*/ 0 w 823" name="T8"/>
              <a:gd fmla="*/ 147 h 774" name="T9"/>
              <a:gd fmla="*/ 147 w 823" name="T10"/>
              <a:gd fmla="*/ 293 h 774" name="T11"/>
              <a:gd fmla="*/ 289 w 823" name="T12"/>
              <a:gd fmla="*/ 180 h 774" name="T13"/>
              <a:gd fmla="*/ 581 w 823" name="T14"/>
              <a:gd fmla="*/ 180 h 774" name="T15"/>
              <a:gd fmla="*/ 774 w 823" name="T16"/>
              <a:gd fmla="*/ 330 h 774" name="T17"/>
              <a:gd fmla="*/ 774 w 823" name="T18"/>
              <a:gd fmla="*/ 774 h 774" name="T19"/>
              <a:gd fmla="*/ 823 w 823" name="T20"/>
              <a:gd fmla="*/ 774 h 774" name="T21"/>
              <a:gd fmla="*/ 823 w 823" name="T22"/>
              <a:gd fmla="*/ 330 h 774" name="T23"/>
              <a:gd fmla="*/ 778 w 823" name="T24"/>
              <a:gd fmla="*/ 203 h 774" name="T25"/>
              <a:gd fmla="*/ 147 w 823" name="T26"/>
              <a:gd fmla="*/ 233 h 774" name="T27"/>
              <a:gd fmla="*/ 61 w 823" name="T28"/>
              <a:gd fmla="*/ 147 h 774" name="T29"/>
              <a:gd fmla="*/ 147 w 823" name="T30"/>
              <a:gd fmla="*/ 60 h 774" name="T31"/>
              <a:gd fmla="*/ 233 w 823" name="T32"/>
              <a:gd fmla="*/ 147 h 774" name="T33"/>
              <a:gd fmla="*/ 147 w 823" name="T34"/>
              <a:gd fmla="*/ 233 h 774" name="T3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b="b" l="0" r="r" t="0"/>
            <a:pathLst>
              <a:path h="774" w="823">
                <a:moveTo>
                  <a:pt x="778" y="203"/>
                </a:moveTo>
                <a:cubicBezTo>
                  <a:pt x="737" y="155"/>
                  <a:pt x="671" y="131"/>
                  <a:pt x="581" y="131"/>
                </a:cubicBezTo>
                <a:cubicBezTo>
                  <a:pt x="292" y="131"/>
                  <a:pt x="292" y="131"/>
                  <a:pt x="292" y="131"/>
                </a:cubicBezTo>
                <a:cubicBezTo>
                  <a:pt x="285" y="58"/>
                  <a:pt x="222" y="0"/>
                  <a:pt x="147" y="0"/>
                </a:cubicBezTo>
                <a:cubicBezTo>
                  <a:pt x="66" y="0"/>
                  <a:pt x="0" y="66"/>
                  <a:pt x="0" y="147"/>
                </a:cubicBezTo>
                <a:cubicBezTo>
                  <a:pt x="0" y="227"/>
                  <a:pt x="66" y="293"/>
                  <a:pt x="147" y="293"/>
                </a:cubicBezTo>
                <a:cubicBezTo>
                  <a:pt x="216" y="293"/>
                  <a:pt x="274" y="245"/>
                  <a:pt x="289" y="180"/>
                </a:cubicBezTo>
                <a:cubicBezTo>
                  <a:pt x="581" y="180"/>
                  <a:pt x="581" y="180"/>
                  <a:pt x="581" y="180"/>
                </a:cubicBezTo>
                <a:cubicBezTo>
                  <a:pt x="653" y="180"/>
                  <a:pt x="774" y="200"/>
                  <a:pt x="774" y="330"/>
                </a:cubicBezTo>
                <a:cubicBezTo>
                  <a:pt x="774" y="774"/>
                  <a:pt x="774" y="774"/>
                  <a:pt x="774" y="774"/>
                </a:cubicBezTo>
                <a:cubicBezTo>
                  <a:pt x="823" y="774"/>
                  <a:pt x="823" y="774"/>
                  <a:pt x="823" y="774"/>
                </a:cubicBezTo>
                <a:cubicBezTo>
                  <a:pt x="823" y="330"/>
                  <a:pt x="823" y="330"/>
                  <a:pt x="823" y="330"/>
                </a:cubicBezTo>
                <a:cubicBezTo>
                  <a:pt x="823" y="295"/>
                  <a:pt x="815" y="245"/>
                  <a:pt x="778" y="203"/>
                </a:cubicBezTo>
                <a:close/>
                <a:moveTo>
                  <a:pt x="147" y="233"/>
                </a:moveTo>
                <a:cubicBezTo>
                  <a:pt x="99" y="233"/>
                  <a:pt x="61" y="194"/>
                  <a:pt x="61" y="147"/>
                </a:cubicBezTo>
                <a:cubicBezTo>
                  <a:pt x="61" y="99"/>
                  <a:pt x="99" y="60"/>
                  <a:pt x="147" y="60"/>
                </a:cubicBezTo>
                <a:cubicBezTo>
                  <a:pt x="194" y="60"/>
                  <a:pt x="233" y="99"/>
                  <a:pt x="233" y="147"/>
                </a:cubicBezTo>
                <a:cubicBezTo>
                  <a:pt x="233" y="194"/>
                  <a:pt x="194" y="233"/>
                  <a:pt x="147" y="233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  <a:effectLst>
            <a:outerShdw algn="tl" blurRad="152400" dir="8100000" dist="63500" rotWithShape="0">
              <a:prstClr val="black">
                <a:alpha val="30000"/>
              </a:prstClr>
            </a:outerShdw>
          </a:effectLst>
          <a:scene3d>
            <a:camera prst="orthographicFront"/>
            <a:lightRig dir="t" rig="threePt"/>
          </a:scene3d>
          <a:sp3d prstMaterial="softEdge">
            <a:bevelT h="6350" w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12" name="Freeform 10"/>
          <p:cNvSpPr>
            <a:spLocks noEditPoints="1"/>
          </p:cNvSpPr>
          <p:nvPr/>
        </p:nvSpPr>
        <p:spPr bwMode="auto">
          <a:xfrm>
            <a:off x="6219826" y="1929482"/>
            <a:ext cx="1743075" cy="3576638"/>
          </a:xfrm>
          <a:custGeom>
            <a:gdLst>
              <a:gd fmla="*/ 775 w 921" name="T0"/>
              <a:gd fmla="*/ 0 h 1890" name="T1"/>
              <a:gd fmla="*/ 632 w 921" name="T2"/>
              <a:gd fmla="*/ 115 h 1890" name="T3"/>
              <a:gd fmla="*/ 252 w 921" name="T4"/>
              <a:gd fmla="*/ 115 h 1890" name="T5"/>
              <a:gd fmla="*/ 7 w 921" name="T6"/>
              <a:gd fmla="*/ 294 h 1890" name="T7"/>
              <a:gd fmla="*/ 7 w 921" name="T8"/>
              <a:gd fmla="*/ 1890 h 1890" name="T9"/>
              <a:gd fmla="*/ 56 w 921" name="T10"/>
              <a:gd fmla="*/ 1890 h 1890" name="T11"/>
              <a:gd fmla="*/ 56 w 921" name="T12"/>
              <a:gd fmla="*/ 298 h 1890" name="T13"/>
              <a:gd fmla="*/ 252 w 921" name="T14"/>
              <a:gd fmla="*/ 165 h 1890" name="T15"/>
              <a:gd fmla="*/ 630 w 921" name="T16"/>
              <a:gd fmla="*/ 165 h 1890" name="T17"/>
              <a:gd fmla="*/ 775 w 921" name="T18"/>
              <a:gd fmla="*/ 292 h 1890" name="T19"/>
              <a:gd fmla="*/ 921 w 921" name="T20"/>
              <a:gd fmla="*/ 146 h 1890" name="T21"/>
              <a:gd fmla="*/ 775 w 921" name="T22"/>
              <a:gd fmla="*/ 0 h 1890" name="T23"/>
              <a:gd fmla="*/ 775 w 921" name="T24"/>
              <a:gd fmla="*/ 232 h 1890" name="T25"/>
              <a:gd fmla="*/ 689 w 921" name="T26"/>
              <a:gd fmla="*/ 146 h 1890" name="T27"/>
              <a:gd fmla="*/ 775 w 921" name="T28"/>
              <a:gd fmla="*/ 60 h 1890" name="T29"/>
              <a:gd fmla="*/ 861 w 921" name="T30"/>
              <a:gd fmla="*/ 146 h 1890" name="T31"/>
              <a:gd fmla="*/ 775 w 921" name="T32"/>
              <a:gd fmla="*/ 232 h 1890" name="T3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b="b" l="0" r="r" t="0"/>
            <a:pathLst>
              <a:path h="1889" w="921">
                <a:moveTo>
                  <a:pt x="775" y="0"/>
                </a:moveTo>
                <a:cubicBezTo>
                  <a:pt x="705" y="0"/>
                  <a:pt x="646" y="49"/>
                  <a:pt x="632" y="115"/>
                </a:cubicBezTo>
                <a:cubicBezTo>
                  <a:pt x="252" y="115"/>
                  <a:pt x="252" y="115"/>
                  <a:pt x="252" y="115"/>
                </a:cubicBezTo>
                <a:cubicBezTo>
                  <a:pt x="87" y="115"/>
                  <a:pt x="16" y="167"/>
                  <a:pt x="7" y="294"/>
                </a:cubicBezTo>
                <a:cubicBezTo>
                  <a:pt x="0" y="394"/>
                  <a:pt x="7" y="1829"/>
                  <a:pt x="7" y="1890"/>
                </a:cubicBezTo>
                <a:cubicBezTo>
                  <a:pt x="56" y="1890"/>
                  <a:pt x="56" y="1890"/>
                  <a:pt x="56" y="1890"/>
                </a:cubicBezTo>
                <a:cubicBezTo>
                  <a:pt x="56" y="1875"/>
                  <a:pt x="50" y="395"/>
                  <a:pt x="56" y="298"/>
                </a:cubicBezTo>
                <a:cubicBezTo>
                  <a:pt x="61" y="227"/>
                  <a:pt x="80" y="165"/>
                  <a:pt x="252" y="165"/>
                </a:cubicBezTo>
                <a:cubicBezTo>
                  <a:pt x="630" y="165"/>
                  <a:pt x="630" y="165"/>
                  <a:pt x="630" y="165"/>
                </a:cubicBezTo>
                <a:cubicBezTo>
                  <a:pt x="639" y="236"/>
                  <a:pt x="701" y="292"/>
                  <a:pt x="775" y="292"/>
                </a:cubicBezTo>
                <a:cubicBezTo>
                  <a:pt x="856" y="292"/>
                  <a:pt x="921" y="227"/>
                  <a:pt x="921" y="146"/>
                </a:cubicBezTo>
                <a:cubicBezTo>
                  <a:pt x="921" y="65"/>
                  <a:pt x="856" y="0"/>
                  <a:pt x="775" y="0"/>
                </a:cubicBezTo>
                <a:close/>
                <a:moveTo>
                  <a:pt x="775" y="232"/>
                </a:moveTo>
                <a:cubicBezTo>
                  <a:pt x="728" y="232"/>
                  <a:pt x="689" y="194"/>
                  <a:pt x="689" y="146"/>
                </a:cubicBezTo>
                <a:cubicBezTo>
                  <a:pt x="689" y="99"/>
                  <a:pt x="728" y="60"/>
                  <a:pt x="775" y="60"/>
                </a:cubicBezTo>
                <a:cubicBezTo>
                  <a:pt x="823" y="60"/>
                  <a:pt x="861" y="99"/>
                  <a:pt x="861" y="146"/>
                </a:cubicBezTo>
                <a:cubicBezTo>
                  <a:pt x="861" y="194"/>
                  <a:pt x="823" y="232"/>
                  <a:pt x="775" y="232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  <a:effectLst>
            <a:outerShdw algn="tl" blurRad="152400" dir="8100000" dist="63500" rotWithShape="0">
              <a:prstClr val="black">
                <a:alpha val="30000"/>
              </a:prstClr>
            </a:outerShdw>
          </a:effectLst>
          <a:scene3d>
            <a:camera prst="orthographicFront"/>
            <a:lightRig dir="t" rig="threePt"/>
          </a:scene3d>
          <a:sp3d prstMaterial="softEdge">
            <a:bevelT h="6350" w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13" name="Freeform 11"/>
          <p:cNvSpPr>
            <a:spLocks noEditPoints="1"/>
          </p:cNvSpPr>
          <p:nvPr/>
        </p:nvSpPr>
        <p:spPr bwMode="auto">
          <a:xfrm>
            <a:off x="6396038" y="3351882"/>
            <a:ext cx="1555750" cy="2147888"/>
          </a:xfrm>
          <a:custGeom>
            <a:gdLst>
              <a:gd fmla="*/ 676 w 822" name="T0"/>
              <a:gd fmla="*/ 0 h 1135" name="T1"/>
              <a:gd fmla="*/ 532 w 822" name="T2"/>
              <a:gd fmla="*/ 122 h 1135" name="T3"/>
              <a:gd fmla="*/ 202 w 822" name="T4"/>
              <a:gd fmla="*/ 119 h 1135" name="T5"/>
              <a:gd fmla="*/ 0 w 822" name="T6"/>
              <a:gd fmla="*/ 333 h 1135" name="T7"/>
              <a:gd fmla="*/ 0 w 822" name="T8"/>
              <a:gd fmla="*/ 1135 h 1135" name="T9"/>
              <a:gd fmla="*/ 49 w 822" name="T10"/>
              <a:gd fmla="*/ 1135 h 1135" name="T11"/>
              <a:gd fmla="*/ 49 w 822" name="T12"/>
              <a:gd fmla="*/ 333 h 1135" name="T13"/>
              <a:gd fmla="*/ 202 w 822" name="T14"/>
              <a:gd fmla="*/ 168 h 1135" name="T15"/>
              <a:gd fmla="*/ 532 w 822" name="T16"/>
              <a:gd fmla="*/ 171 h 1135" name="T17"/>
              <a:gd fmla="*/ 676 w 822" name="T18"/>
              <a:gd fmla="*/ 293 h 1135" name="T19"/>
              <a:gd fmla="*/ 822 w 822" name="T20"/>
              <a:gd fmla="*/ 147 h 1135" name="T21"/>
              <a:gd fmla="*/ 676 w 822" name="T22"/>
              <a:gd fmla="*/ 0 h 1135" name="T23"/>
              <a:gd fmla="*/ 676 w 822" name="T24"/>
              <a:gd fmla="*/ 233 h 1135" name="T25"/>
              <a:gd fmla="*/ 590 w 822" name="T26"/>
              <a:gd fmla="*/ 147 h 1135" name="T27"/>
              <a:gd fmla="*/ 676 w 822" name="T28"/>
              <a:gd fmla="*/ 60 h 1135" name="T29"/>
              <a:gd fmla="*/ 762 w 822" name="T30"/>
              <a:gd fmla="*/ 147 h 1135" name="T31"/>
              <a:gd fmla="*/ 676 w 822" name="T32"/>
              <a:gd fmla="*/ 233 h 1135" name="T3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b="b" l="0" r="r" t="0"/>
            <a:pathLst>
              <a:path h="1135" w="822">
                <a:moveTo>
                  <a:pt x="676" y="0"/>
                </a:moveTo>
                <a:cubicBezTo>
                  <a:pt x="604" y="0"/>
                  <a:pt x="544" y="53"/>
                  <a:pt x="532" y="122"/>
                </a:cubicBezTo>
                <a:cubicBezTo>
                  <a:pt x="462" y="121"/>
                  <a:pt x="282" y="119"/>
                  <a:pt x="202" y="119"/>
                </a:cubicBezTo>
                <a:cubicBezTo>
                  <a:pt x="90" y="119"/>
                  <a:pt x="0" y="236"/>
                  <a:pt x="0" y="333"/>
                </a:cubicBezTo>
                <a:cubicBezTo>
                  <a:pt x="0" y="1135"/>
                  <a:pt x="0" y="1135"/>
                  <a:pt x="0" y="1135"/>
                </a:cubicBezTo>
                <a:cubicBezTo>
                  <a:pt x="49" y="1135"/>
                  <a:pt x="49" y="1135"/>
                  <a:pt x="49" y="1135"/>
                </a:cubicBezTo>
                <a:cubicBezTo>
                  <a:pt x="49" y="333"/>
                  <a:pt x="49" y="333"/>
                  <a:pt x="49" y="333"/>
                </a:cubicBezTo>
                <a:cubicBezTo>
                  <a:pt x="49" y="268"/>
                  <a:pt x="115" y="168"/>
                  <a:pt x="202" y="168"/>
                </a:cubicBezTo>
                <a:cubicBezTo>
                  <a:pt x="282" y="168"/>
                  <a:pt x="462" y="170"/>
                  <a:pt x="532" y="171"/>
                </a:cubicBezTo>
                <a:cubicBezTo>
                  <a:pt x="543" y="240"/>
                  <a:pt x="604" y="293"/>
                  <a:pt x="676" y="293"/>
                </a:cubicBezTo>
                <a:cubicBezTo>
                  <a:pt x="757" y="293"/>
                  <a:pt x="822" y="227"/>
                  <a:pt x="822" y="147"/>
                </a:cubicBezTo>
                <a:cubicBezTo>
                  <a:pt x="822" y="66"/>
                  <a:pt x="757" y="0"/>
                  <a:pt x="676" y="0"/>
                </a:cubicBezTo>
                <a:close/>
                <a:moveTo>
                  <a:pt x="676" y="233"/>
                </a:moveTo>
                <a:cubicBezTo>
                  <a:pt x="628" y="233"/>
                  <a:pt x="590" y="194"/>
                  <a:pt x="590" y="147"/>
                </a:cubicBezTo>
                <a:cubicBezTo>
                  <a:pt x="590" y="99"/>
                  <a:pt x="628" y="60"/>
                  <a:pt x="676" y="60"/>
                </a:cubicBezTo>
                <a:cubicBezTo>
                  <a:pt x="723" y="60"/>
                  <a:pt x="762" y="99"/>
                  <a:pt x="762" y="147"/>
                </a:cubicBezTo>
                <a:cubicBezTo>
                  <a:pt x="762" y="194"/>
                  <a:pt x="723" y="233"/>
                  <a:pt x="676" y="233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  <a:effectLst>
            <a:outerShdw algn="tl" blurRad="152400" dir="8100000" dist="63500" rotWithShape="0">
              <a:prstClr val="black">
                <a:alpha val="30000"/>
              </a:prstClr>
            </a:outerShdw>
          </a:effectLst>
          <a:scene3d>
            <a:camera prst="orthographicFront"/>
            <a:lightRig dir="t" rig="threePt"/>
          </a:scene3d>
          <a:sp3d prstMaterial="softEdge">
            <a:bevelT h="6350" w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146607" y="1086350"/>
            <a:ext cx="155448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mtClean="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在此输入标题</a:t>
            </a:r>
          </a:p>
        </p:txBody>
      </p:sp>
      <p:sp>
        <p:nvSpPr>
          <p:cNvPr id="15" name="矩形 14"/>
          <p:cNvSpPr/>
          <p:nvPr/>
        </p:nvSpPr>
        <p:spPr>
          <a:xfrm>
            <a:off x="2146607" y="1414398"/>
            <a:ext cx="2029020" cy="518160"/>
          </a:xfrm>
          <a:prstGeom prst="rect">
            <a:avLst/>
          </a:prstGeom>
        </p:spPr>
        <p:txBody>
          <a:bodyPr anchor="ctr" wrap="square">
            <a:spAutoFit/>
          </a:bodyPr>
          <a:lstStyle/>
          <a:p>
            <a:r>
              <a:rPr altLang="en-US" lang="zh-CN" smtClean="0" sz="14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502040204020203" pitchFamily="34" typeface="Segoe UI"/>
              </a:rPr>
              <a:t>请在此输入详细文字信息和简介</a:t>
            </a:r>
          </a:p>
        </p:txBody>
      </p:sp>
      <p:sp>
        <p:nvSpPr>
          <p:cNvPr id="16" name="矩形 15"/>
          <p:cNvSpPr/>
          <p:nvPr/>
        </p:nvSpPr>
        <p:spPr>
          <a:xfrm>
            <a:off x="2137147" y="2583160"/>
            <a:ext cx="155448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mtClean="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在此输入标题</a:t>
            </a:r>
          </a:p>
        </p:txBody>
      </p:sp>
      <p:sp>
        <p:nvSpPr>
          <p:cNvPr id="17" name="矩形 16"/>
          <p:cNvSpPr/>
          <p:nvPr/>
        </p:nvSpPr>
        <p:spPr>
          <a:xfrm>
            <a:off x="2137147" y="2911208"/>
            <a:ext cx="2029020" cy="518160"/>
          </a:xfrm>
          <a:prstGeom prst="rect">
            <a:avLst/>
          </a:prstGeom>
        </p:spPr>
        <p:txBody>
          <a:bodyPr anchor="ctr" wrap="square">
            <a:spAutoFit/>
          </a:bodyPr>
          <a:lstStyle/>
          <a:p>
            <a:r>
              <a:rPr altLang="en-US" lang="zh-CN" smtClean="0" sz="14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502040204020203" pitchFamily="34" typeface="Segoe UI"/>
              </a:rPr>
              <a:t>请在此输入详细文字信息和简介</a:t>
            </a:r>
          </a:p>
        </p:txBody>
      </p:sp>
      <p:sp>
        <p:nvSpPr>
          <p:cNvPr id="18" name="矩形 17"/>
          <p:cNvSpPr/>
          <p:nvPr/>
        </p:nvSpPr>
        <p:spPr>
          <a:xfrm>
            <a:off x="2137147" y="3951312"/>
            <a:ext cx="155448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mtClean="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在此输入标题</a:t>
            </a:r>
          </a:p>
        </p:txBody>
      </p:sp>
      <p:sp>
        <p:nvSpPr>
          <p:cNvPr id="19" name="矩形 18"/>
          <p:cNvSpPr/>
          <p:nvPr/>
        </p:nvSpPr>
        <p:spPr>
          <a:xfrm>
            <a:off x="2137147" y="4279360"/>
            <a:ext cx="2029020" cy="518160"/>
          </a:xfrm>
          <a:prstGeom prst="rect">
            <a:avLst/>
          </a:prstGeom>
        </p:spPr>
        <p:txBody>
          <a:bodyPr anchor="ctr" wrap="square">
            <a:spAutoFit/>
          </a:bodyPr>
          <a:lstStyle/>
          <a:p>
            <a:r>
              <a:rPr altLang="en-US" lang="zh-CN" smtClean="0" sz="14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502040204020203" pitchFamily="34" typeface="Segoe UI"/>
              </a:rPr>
              <a:t>请在此输入详细文字信息和简介</a:t>
            </a:r>
          </a:p>
        </p:txBody>
      </p:sp>
      <p:sp>
        <p:nvSpPr>
          <p:cNvPr id="20" name="矩形 19"/>
          <p:cNvSpPr/>
          <p:nvPr/>
        </p:nvSpPr>
        <p:spPr>
          <a:xfrm>
            <a:off x="8041803" y="1806430"/>
            <a:ext cx="155448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mtClean="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在此输入标题</a:t>
            </a:r>
          </a:p>
        </p:txBody>
      </p:sp>
      <p:sp>
        <p:nvSpPr>
          <p:cNvPr id="21" name="矩形 20"/>
          <p:cNvSpPr/>
          <p:nvPr/>
        </p:nvSpPr>
        <p:spPr>
          <a:xfrm>
            <a:off x="8041804" y="2134478"/>
            <a:ext cx="2029020" cy="518160"/>
          </a:xfrm>
          <a:prstGeom prst="rect">
            <a:avLst/>
          </a:prstGeom>
        </p:spPr>
        <p:txBody>
          <a:bodyPr anchor="ctr" wrap="square">
            <a:spAutoFit/>
          </a:bodyPr>
          <a:lstStyle/>
          <a:p>
            <a:r>
              <a:rPr altLang="en-US" lang="zh-CN" smtClean="0" sz="14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502040204020203" pitchFamily="34" typeface="Segoe UI"/>
              </a:rPr>
              <a:t>请在此输入详细文字信息和简介</a:t>
            </a:r>
          </a:p>
        </p:txBody>
      </p:sp>
      <p:sp>
        <p:nvSpPr>
          <p:cNvPr id="22" name="矩形 21"/>
          <p:cNvSpPr/>
          <p:nvPr/>
        </p:nvSpPr>
        <p:spPr>
          <a:xfrm>
            <a:off x="8041803" y="3303240"/>
            <a:ext cx="155448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mtClean="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在此输入标题</a:t>
            </a:r>
          </a:p>
        </p:txBody>
      </p:sp>
      <p:sp>
        <p:nvSpPr>
          <p:cNvPr id="23" name="矩形 22"/>
          <p:cNvSpPr/>
          <p:nvPr/>
        </p:nvSpPr>
        <p:spPr>
          <a:xfrm>
            <a:off x="8041804" y="3631288"/>
            <a:ext cx="2029020" cy="518160"/>
          </a:xfrm>
          <a:prstGeom prst="rect">
            <a:avLst/>
          </a:prstGeom>
        </p:spPr>
        <p:txBody>
          <a:bodyPr anchor="ctr" wrap="square">
            <a:spAutoFit/>
          </a:bodyPr>
          <a:lstStyle/>
          <a:p>
            <a:r>
              <a:rPr altLang="en-US" lang="zh-CN" smtClean="0" sz="14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502040204020203" pitchFamily="34" typeface="Segoe UI"/>
              </a:rPr>
              <a:t>请在此输入详细文字信息和简介</a:t>
            </a:r>
          </a:p>
        </p:txBody>
      </p:sp>
      <p:sp>
        <p:nvSpPr>
          <p:cNvPr id="24" name="矩形 23"/>
          <p:cNvSpPr/>
          <p:nvPr/>
        </p:nvSpPr>
        <p:spPr>
          <a:xfrm>
            <a:off x="4343192" y="1287784"/>
            <a:ext cx="31623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mtClean="0">
                <a:solidFill>
                  <a:srgbClr val="C00000"/>
                </a:solidFill>
                <a:latin charset="-122" panose="03000509000000000000" pitchFamily="65" typeface="方正超粗黑简体"/>
                <a:ea charset="-122" panose="03000509000000000000" pitchFamily="65" typeface="方正超粗黑简体"/>
              </a:rPr>
              <a:t>1</a:t>
            </a:r>
          </a:p>
        </p:txBody>
      </p:sp>
      <p:sp>
        <p:nvSpPr>
          <p:cNvPr id="25" name="矩形 24"/>
          <p:cNvSpPr/>
          <p:nvPr/>
        </p:nvSpPr>
        <p:spPr>
          <a:xfrm>
            <a:off x="4345030" y="2727176"/>
            <a:ext cx="31623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mtClean="0">
                <a:solidFill>
                  <a:srgbClr val="C00000"/>
                </a:solidFill>
                <a:latin charset="-122" panose="03000509000000000000" pitchFamily="65" typeface="方正超粗黑简体"/>
                <a:ea charset="-122" panose="03000509000000000000" pitchFamily="65" typeface="方正超粗黑简体"/>
              </a:rPr>
              <a:t>2</a:t>
            </a:r>
          </a:p>
        </p:txBody>
      </p:sp>
      <p:sp>
        <p:nvSpPr>
          <p:cNvPr id="26" name="矩形 25"/>
          <p:cNvSpPr/>
          <p:nvPr/>
        </p:nvSpPr>
        <p:spPr>
          <a:xfrm>
            <a:off x="4345030" y="4158043"/>
            <a:ext cx="31623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mtClean="0">
                <a:solidFill>
                  <a:srgbClr val="C00000"/>
                </a:solidFill>
                <a:latin charset="-122" panose="03000509000000000000" pitchFamily="65" typeface="方正超粗黑简体"/>
                <a:ea charset="-122" panose="03000509000000000000" pitchFamily="65" typeface="方正超粗黑简体"/>
              </a:rPr>
              <a:t>3</a:t>
            </a:r>
          </a:p>
        </p:txBody>
      </p:sp>
      <p:sp>
        <p:nvSpPr>
          <p:cNvPr id="27" name="矩形 26"/>
          <p:cNvSpPr/>
          <p:nvPr/>
        </p:nvSpPr>
        <p:spPr>
          <a:xfrm>
            <a:off x="7513577" y="3447256"/>
            <a:ext cx="350796" cy="365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lang="en-US" smtClean="0">
                <a:solidFill>
                  <a:srgbClr val="C00000"/>
                </a:solidFill>
                <a:latin charset="-122" panose="03000509000000000000" pitchFamily="65" typeface="方正超粗黑简体"/>
                <a:ea charset="-122" panose="03000509000000000000" pitchFamily="65" typeface="方正超粗黑简体"/>
              </a:rPr>
              <a:t>5</a:t>
            </a:r>
          </a:p>
        </p:txBody>
      </p:sp>
      <p:sp>
        <p:nvSpPr>
          <p:cNvPr id="28" name="矩形 27"/>
          <p:cNvSpPr/>
          <p:nvPr/>
        </p:nvSpPr>
        <p:spPr>
          <a:xfrm>
            <a:off x="7522516" y="2027596"/>
            <a:ext cx="350796" cy="365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lang="en-US" smtClean="0">
                <a:solidFill>
                  <a:srgbClr val="C00000"/>
                </a:solidFill>
                <a:latin charset="-122" panose="03000509000000000000" pitchFamily="65" typeface="方正超粗黑简体"/>
                <a:ea charset="-122" panose="03000509000000000000" pitchFamily="65" typeface="方正超粗黑简体"/>
              </a:rPr>
              <a:t>4</a:t>
            </a:r>
          </a:p>
        </p:txBody>
      </p:sp>
      <p:sp>
        <p:nvSpPr>
          <p:cNvPr id="29" name="椭圆 28"/>
          <p:cNvSpPr/>
          <p:nvPr/>
        </p:nvSpPr>
        <p:spPr>
          <a:xfrm>
            <a:off x="5183017" y="4905723"/>
            <a:ext cx="1829142" cy="1829140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algn="tl" blurRad="152400" dir="8100000" dist="63500" rotWithShape="0">
              <a:prstClr val="black">
                <a:alpha val="30000"/>
              </a:prstClr>
            </a:outerShdw>
          </a:effectLst>
          <a:scene3d>
            <a:camera prst="orthographicFront"/>
            <a:lightRig dir="t" rig="threePt"/>
          </a:scene3d>
          <a:sp3d prstMaterial="softEdge">
            <a:bevelT h="6350" w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600"/>
          </a:p>
        </p:txBody>
      </p:sp>
      <p:sp>
        <p:nvSpPr>
          <p:cNvPr id="34" name="椭圆 33"/>
          <p:cNvSpPr/>
          <p:nvPr/>
        </p:nvSpPr>
        <p:spPr>
          <a:xfrm>
            <a:off x="5376567" y="5099273"/>
            <a:ext cx="1442041" cy="1442039"/>
          </a:xfrm>
          <a:prstGeom prst="ellipse">
            <a:avLst/>
          </a:prstGeom>
          <a:gradFill>
            <a:gsLst>
              <a:gs pos="0">
                <a:srgbClr val="D9D9D9"/>
              </a:gs>
              <a:gs pos="100000">
                <a:schemeClr val="bg1">
                  <a:lumMod val="98000"/>
                </a:schemeClr>
              </a:gs>
            </a:gsLst>
            <a:lin ang="5400000" scaled="1"/>
          </a:gradFill>
          <a:ln>
            <a:noFill/>
          </a:ln>
          <a:effectLst>
            <a:outerShdw algn="tr" blurRad="114300" dir="8100000" dist="114300" rotWithShape="0">
              <a:prstClr val="black">
                <a:alpha val="40000"/>
              </a:prstClr>
            </a:outerShdw>
          </a:effectLst>
          <a:scene3d>
            <a:camera prst="orthographicFront"/>
            <a:lightRig dir="t" rig="threePt"/>
          </a:scene3d>
          <a:sp3d prstMaterial="softEdge">
            <a:bevelT h="6350" w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600"/>
          </a:p>
        </p:txBody>
      </p:sp>
      <p:sp>
        <p:nvSpPr>
          <p:cNvPr id="36" name="Freeform 352"/>
          <p:cNvSpPr>
            <a:spLocks noEditPoints="1"/>
          </p:cNvSpPr>
          <p:nvPr/>
        </p:nvSpPr>
        <p:spPr bwMode="auto">
          <a:xfrm>
            <a:off x="5818712" y="5648319"/>
            <a:ext cx="557749" cy="343945"/>
          </a:xfrm>
          <a:custGeom>
            <a:gdLst>
              <a:gd fmla="*/ 33 w 51" name="T0"/>
              <a:gd fmla="*/ 31 h 31" name="T1"/>
              <a:gd fmla="*/ 8 w 51" name="T2"/>
              <a:gd fmla="*/ 31 h 31" name="T3"/>
              <a:gd fmla="*/ 7 w 51" name="T4"/>
              <a:gd fmla="*/ 29 h 31" name="T5"/>
              <a:gd fmla="*/ 7 w 51" name="T6"/>
              <a:gd fmla="*/ 25 h 31" name="T7"/>
              <a:gd fmla="*/ 7 w 51" name="T8"/>
              <a:gd fmla="*/ 14 h 31" name="T9"/>
              <a:gd fmla="*/ 2 w 51" name="T10"/>
              <a:gd fmla="*/ 14 h 31" name="T11"/>
              <a:gd fmla="*/ 0 w 51" name="T12"/>
              <a:gd fmla="*/ 12 h 31" name="T13"/>
              <a:gd fmla="*/ 0 w 51" name="T14"/>
              <a:gd fmla="*/ 11 h 31" name="T15"/>
              <a:gd fmla="*/ 9 w 51" name="T16"/>
              <a:gd fmla="*/ 1 h 31" name="T17"/>
              <a:gd fmla="*/ 10 w 51" name="T18"/>
              <a:gd fmla="*/ 0 h 31" name="T19"/>
              <a:gd fmla="*/ 12 w 51" name="T20"/>
              <a:gd fmla="*/ 1 h 31" name="T21"/>
              <a:gd fmla="*/ 20 w 51" name="T22"/>
              <a:gd fmla="*/ 11 h 31" name="T23"/>
              <a:gd fmla="*/ 21 w 51" name="T24"/>
              <a:gd fmla="*/ 12 h 31" name="T25"/>
              <a:gd fmla="*/ 19 w 51" name="T26"/>
              <a:gd fmla="*/ 14 h 31" name="T27"/>
              <a:gd fmla="*/ 14 w 51" name="T28"/>
              <a:gd fmla="*/ 14 h 31" name="T29"/>
              <a:gd fmla="*/ 14 w 51" name="T30"/>
              <a:gd fmla="*/ 24 h 31" name="T31"/>
              <a:gd fmla="*/ 29 w 51" name="T32"/>
              <a:gd fmla="*/ 24 h 31" name="T33"/>
              <a:gd fmla="*/ 30 w 51" name="T34"/>
              <a:gd fmla="*/ 25 h 31" name="T35"/>
              <a:gd fmla="*/ 34 w 51" name="T36"/>
              <a:gd fmla="*/ 30 h 31" name="T37"/>
              <a:gd fmla="*/ 34 w 51" name="T38"/>
              <a:gd fmla="*/ 30 h 31" name="T39"/>
              <a:gd fmla="*/ 33 w 51" name="T40"/>
              <a:gd fmla="*/ 31 h 31" name="T41"/>
              <a:gd fmla="*/ 51 w 51" name="T42"/>
              <a:gd fmla="*/ 20 h 31" name="T43"/>
              <a:gd fmla="*/ 42 w 51" name="T44"/>
              <a:gd fmla="*/ 31 h 31" name="T45"/>
              <a:gd fmla="*/ 41 w 51" name="T46"/>
              <a:gd fmla="*/ 31 h 31" name="T47"/>
              <a:gd fmla="*/ 40 w 51" name="T48"/>
              <a:gd fmla="*/ 31 h 31" name="T49"/>
              <a:gd fmla="*/ 31 w 51" name="T50"/>
              <a:gd fmla="*/ 20 h 31" name="T51"/>
              <a:gd fmla="*/ 31 w 51" name="T52"/>
              <a:gd fmla="*/ 19 h 31" name="T53"/>
              <a:gd fmla="*/ 33 w 51" name="T54"/>
              <a:gd fmla="*/ 17 h 31" name="T55"/>
              <a:gd fmla="*/ 38 w 51" name="T56"/>
              <a:gd fmla="*/ 17 h 31" name="T57"/>
              <a:gd fmla="*/ 38 w 51" name="T58"/>
              <a:gd fmla="*/ 7 h 31" name="T59"/>
              <a:gd fmla="*/ 22 w 51" name="T60"/>
              <a:gd fmla="*/ 7 h 31" name="T61"/>
              <a:gd fmla="*/ 22 w 51" name="T62"/>
              <a:gd fmla="*/ 7 h 31" name="T63"/>
              <a:gd fmla="*/ 17 w 51" name="T64"/>
              <a:gd fmla="*/ 2 h 31" name="T65"/>
              <a:gd fmla="*/ 17 w 51" name="T66"/>
              <a:gd fmla="*/ 1 h 31" name="T67"/>
              <a:gd fmla="*/ 18 w 51" name="T68"/>
              <a:gd fmla="*/ 0 h 31" name="T69"/>
              <a:gd fmla="*/ 44 w 51" name="T70"/>
              <a:gd fmla="*/ 0 h 31" name="T71"/>
              <a:gd fmla="*/ 45 w 51" name="T72"/>
              <a:gd fmla="*/ 2 h 31" name="T73"/>
              <a:gd fmla="*/ 45 w 51" name="T74"/>
              <a:gd fmla="*/ 6 h 31" name="T75"/>
              <a:gd fmla="*/ 45 w 51" name="T76"/>
              <a:gd fmla="*/ 17 h 31" name="T77"/>
              <a:gd fmla="*/ 50 w 51" name="T78"/>
              <a:gd fmla="*/ 17 h 31" name="T79"/>
              <a:gd fmla="*/ 51 w 51" name="T80"/>
              <a:gd fmla="*/ 19 h 31" name="T81"/>
              <a:gd fmla="*/ 51 w 51" name="T82"/>
              <a:gd fmla="*/ 20 h 31" name="T8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b="b" l="0" r="r" t="0"/>
            <a:pathLst>
              <a:path h="31" w="51">
                <a:moveTo>
                  <a:pt x="33" y="31"/>
                </a:moveTo>
                <a:cubicBezTo>
                  <a:pt x="8" y="31"/>
                  <a:pt x="8" y="31"/>
                  <a:pt x="8" y="31"/>
                </a:cubicBezTo>
                <a:cubicBezTo>
                  <a:pt x="7" y="31"/>
                  <a:pt x="7" y="30"/>
                  <a:pt x="7" y="29"/>
                </a:cubicBezTo>
                <a:cubicBezTo>
                  <a:pt x="7" y="25"/>
                  <a:pt x="7" y="25"/>
                  <a:pt x="7" y="25"/>
                </a:cubicBezTo>
                <a:cubicBezTo>
                  <a:pt x="7" y="14"/>
                  <a:pt x="7" y="14"/>
                  <a:pt x="7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1" y="14"/>
                  <a:pt x="0" y="13"/>
                  <a:pt x="0" y="12"/>
                </a:cubicBezTo>
                <a:cubicBezTo>
                  <a:pt x="0" y="12"/>
                  <a:pt x="0" y="12"/>
                  <a:pt x="0" y="11"/>
                </a:cubicBezTo>
                <a:cubicBezTo>
                  <a:pt x="9" y="1"/>
                  <a:pt x="9" y="1"/>
                  <a:pt x="9" y="1"/>
                </a:cubicBezTo>
                <a:cubicBezTo>
                  <a:pt x="9" y="1"/>
                  <a:pt x="10" y="0"/>
                  <a:pt x="10" y="0"/>
                </a:cubicBezTo>
                <a:cubicBezTo>
                  <a:pt x="11" y="0"/>
                  <a:pt x="11" y="1"/>
                  <a:pt x="12" y="1"/>
                </a:cubicBezTo>
                <a:cubicBezTo>
                  <a:pt x="20" y="11"/>
                  <a:pt x="20" y="11"/>
                  <a:pt x="20" y="11"/>
                </a:cubicBezTo>
                <a:cubicBezTo>
                  <a:pt x="20" y="12"/>
                  <a:pt x="21" y="12"/>
                  <a:pt x="21" y="12"/>
                </a:cubicBezTo>
                <a:cubicBezTo>
                  <a:pt x="21" y="13"/>
                  <a:pt x="20" y="14"/>
                  <a:pt x="19" y="14"/>
                </a:cubicBezTo>
                <a:cubicBezTo>
                  <a:pt x="14" y="14"/>
                  <a:pt x="14" y="14"/>
                  <a:pt x="14" y="14"/>
                </a:cubicBezTo>
                <a:cubicBezTo>
                  <a:pt x="14" y="24"/>
                  <a:pt x="14" y="24"/>
                  <a:pt x="14" y="24"/>
                </a:cubicBezTo>
                <a:cubicBezTo>
                  <a:pt x="29" y="24"/>
                  <a:pt x="29" y="24"/>
                  <a:pt x="29" y="24"/>
                </a:cubicBezTo>
                <a:cubicBezTo>
                  <a:pt x="29" y="24"/>
                  <a:pt x="30" y="24"/>
                  <a:pt x="30" y="25"/>
                </a:cubicBezTo>
                <a:cubicBezTo>
                  <a:pt x="34" y="30"/>
                  <a:pt x="34" y="30"/>
                  <a:pt x="34" y="30"/>
                </a:cubicBezTo>
                <a:cubicBezTo>
                  <a:pt x="34" y="30"/>
                  <a:pt x="34" y="30"/>
                  <a:pt x="34" y="30"/>
                </a:cubicBezTo>
                <a:cubicBezTo>
                  <a:pt x="34" y="31"/>
                  <a:pt x="34" y="31"/>
                  <a:pt x="33" y="31"/>
                </a:cubicBezTo>
                <a:close/>
                <a:moveTo>
                  <a:pt x="51" y="20"/>
                </a:moveTo>
                <a:cubicBezTo>
                  <a:pt x="42" y="31"/>
                  <a:pt x="42" y="31"/>
                  <a:pt x="42" y="31"/>
                </a:cubicBezTo>
                <a:cubicBezTo>
                  <a:pt x="42" y="31"/>
                  <a:pt x="42" y="31"/>
                  <a:pt x="41" y="31"/>
                </a:cubicBezTo>
                <a:cubicBezTo>
                  <a:pt x="41" y="31"/>
                  <a:pt x="40" y="31"/>
                  <a:pt x="40" y="31"/>
                </a:cubicBezTo>
                <a:cubicBezTo>
                  <a:pt x="31" y="20"/>
                  <a:pt x="31" y="20"/>
                  <a:pt x="31" y="20"/>
                </a:cubicBezTo>
                <a:cubicBezTo>
                  <a:pt x="31" y="20"/>
                  <a:pt x="31" y="20"/>
                  <a:pt x="31" y="19"/>
                </a:cubicBezTo>
                <a:cubicBezTo>
                  <a:pt x="31" y="18"/>
                  <a:pt x="32" y="17"/>
                  <a:pt x="33" y="17"/>
                </a:cubicBezTo>
                <a:cubicBezTo>
                  <a:pt x="38" y="17"/>
                  <a:pt x="38" y="17"/>
                  <a:pt x="38" y="17"/>
                </a:cubicBezTo>
                <a:cubicBezTo>
                  <a:pt x="38" y="7"/>
                  <a:pt x="38" y="7"/>
                  <a:pt x="38" y="7"/>
                </a:cubicBezTo>
                <a:cubicBezTo>
                  <a:pt x="22" y="7"/>
                  <a:pt x="22" y="7"/>
                  <a:pt x="22" y="7"/>
                </a:cubicBezTo>
                <a:cubicBezTo>
                  <a:pt x="22" y="7"/>
                  <a:pt x="22" y="7"/>
                  <a:pt x="22" y="7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2"/>
                  <a:pt x="17" y="1"/>
                  <a:pt x="17" y="1"/>
                </a:cubicBezTo>
                <a:cubicBezTo>
                  <a:pt x="17" y="1"/>
                  <a:pt x="18" y="0"/>
                  <a:pt x="18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5" y="0"/>
                  <a:pt x="45" y="1"/>
                  <a:pt x="45" y="2"/>
                </a:cubicBezTo>
                <a:cubicBezTo>
                  <a:pt x="45" y="6"/>
                  <a:pt x="45" y="6"/>
                  <a:pt x="45" y="6"/>
                </a:cubicBezTo>
                <a:cubicBezTo>
                  <a:pt x="45" y="17"/>
                  <a:pt x="45" y="17"/>
                  <a:pt x="45" y="17"/>
                </a:cubicBezTo>
                <a:cubicBezTo>
                  <a:pt x="50" y="17"/>
                  <a:pt x="50" y="17"/>
                  <a:pt x="50" y="17"/>
                </a:cubicBezTo>
                <a:cubicBezTo>
                  <a:pt x="51" y="17"/>
                  <a:pt x="51" y="18"/>
                  <a:pt x="51" y="19"/>
                </a:cubicBezTo>
                <a:cubicBezTo>
                  <a:pt x="51" y="20"/>
                  <a:pt x="51" y="20"/>
                  <a:pt x="51" y="2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5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7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19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1000" id="2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2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9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3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3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1000" id="37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8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2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4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5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6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8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9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51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1000" id="53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4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6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7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8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1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2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4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5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6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67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1000" id="69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0" nodeType="withEffect" presetClass="entr" presetID="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2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3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4" nodeType="withEffect" presetClass="entr" presetID="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6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7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8" nodeType="withEffect" presetClass="entr" presetID="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1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2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83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1000" id="85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6" nodeType="withEffect" presetClass="entr" presetID="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8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9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0" nodeType="withEffect" presetClass="entr" presetID="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92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93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4" nodeType="withEffect" presetClass="entr" presetID="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9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96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97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"/>
      <p:bldP grpId="0" spid="10"/>
      <p:bldP grpId="0" spid="11"/>
      <p:bldP grpId="0" spid="12"/>
      <p:bldP grpId="0" spid="13"/>
      <p:bldP grpId="0" spid="14"/>
      <p:bldP grpId="0" spid="15"/>
      <p:bldP grpId="0" spid="16"/>
      <p:bldP grpId="0" spid="17"/>
      <p:bldP grpId="0" spid="18"/>
      <p:bldP grpId="0" spid="19"/>
      <p:bldP grpId="0" spid="20"/>
      <p:bldP grpId="0" spid="21"/>
      <p:bldP grpId="0" spid="22"/>
      <p:bldP grpId="0" spid="23"/>
      <p:bldP grpId="0" spid="24"/>
      <p:bldP grpId="0" spid="25"/>
      <p:bldP grpId="0" spid="26"/>
      <p:bldP grpId="0" spid="27"/>
      <p:bldP grpId="0" spid="28"/>
      <p:bldP grpId="0" spid="29"/>
      <p:bldP grpId="0" spid="34"/>
      <p:bldP grpId="0" spid="36"/>
    </p:bld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8" name="矩形 27"/>
          <p:cNvSpPr/>
          <p:nvPr/>
        </p:nvSpPr>
        <p:spPr>
          <a:xfrm>
            <a:off x="0" y="2420888"/>
            <a:ext cx="12195175" cy="2016224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algn="tr" blurRad="50800" dir="81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6" name="直接连接符 5"/>
          <p:cNvCxnSpPr/>
          <p:nvPr/>
        </p:nvCxnSpPr>
        <p:spPr>
          <a:xfrm>
            <a:off x="5233491" y="3401862"/>
            <a:ext cx="3096344" cy="0"/>
          </a:xfrm>
          <a:prstGeom prst="line">
            <a:avLst/>
          </a:prstGeom>
          <a:ln>
            <a:solidFill>
              <a:schemeClr val="bg1"/>
            </a:solidFill>
            <a:headEnd len="med" type="oval" w="med"/>
            <a:tailEnd len="med" type="oval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5449515" y="2833780"/>
            <a:ext cx="2664295" cy="518152"/>
          </a:xfrm>
          <a:prstGeom prst="rect">
            <a:avLst/>
          </a:prstGeom>
        </p:spPr>
        <p:txBody>
          <a:bodyPr bIns="45716" lIns="91431" rIns="91431" tIns="45716" wrap="square">
            <a:spAutoFit/>
          </a:bodyPr>
          <a:lstStyle/>
          <a:p>
            <a:pPr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mtClean="0" sz="2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604020202020204" pitchFamily="34" typeface="Arial"/>
              </a:rPr>
              <a:t>工作完成情况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5593531" y="3573596"/>
            <a:ext cx="1436675" cy="215444"/>
            <a:chOff x="4369395" y="3284984"/>
            <a:chExt cx="1436675" cy="215444"/>
          </a:xfrm>
        </p:grpSpPr>
        <p:sp>
          <p:nvSpPr>
            <p:cNvPr id="9" name="文本框 9"/>
            <p:cNvSpPr txBox="1"/>
            <p:nvPr/>
          </p:nvSpPr>
          <p:spPr>
            <a:xfrm>
              <a:off x="4581935" y="3284984"/>
              <a:ext cx="1224135" cy="213360"/>
            </a:xfrm>
            <a:prstGeom prst="rect">
              <a:avLst/>
            </a:prstGeom>
            <a:noFill/>
          </p:spPr>
          <p:txBody>
            <a:bodyPr bIns="0" lIns="0" rIns="0" rtlCol="0" tIns="0" wrap="square">
              <a:spAutoFit/>
            </a:bodyPr>
            <a:lstStyle/>
            <a:p>
              <a:pPr lvl="1" marL="0"/>
              <a:r>
                <a:rPr altLang="en-US" lang="zh-CN" smtClean="0" sz="1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年度计划完成</a:t>
              </a: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11" name="椭圆 10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bg1"/>
                  </a:solidFill>
                </a:endParaRPr>
              </a:p>
            </p:txBody>
          </p:sp>
          <p:sp>
            <p:nvSpPr>
              <p:cNvPr id="12" name="等腰三角形 11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3" name="组合 12"/>
          <p:cNvGrpSpPr/>
          <p:nvPr/>
        </p:nvGrpSpPr>
        <p:grpSpPr>
          <a:xfrm>
            <a:off x="6961683" y="3573016"/>
            <a:ext cx="1436675" cy="215444"/>
            <a:chOff x="4369395" y="3284984"/>
            <a:chExt cx="1436675" cy="215444"/>
          </a:xfrm>
        </p:grpSpPr>
        <p:sp>
          <p:nvSpPr>
            <p:cNvPr id="14" name="文本框 9"/>
            <p:cNvSpPr txBox="1"/>
            <p:nvPr/>
          </p:nvSpPr>
          <p:spPr>
            <a:xfrm>
              <a:off x="4581935" y="3284984"/>
              <a:ext cx="1224135" cy="213360"/>
            </a:xfrm>
            <a:prstGeom prst="rect">
              <a:avLst/>
            </a:prstGeom>
            <a:noFill/>
          </p:spPr>
          <p:txBody>
            <a:bodyPr bIns="0" lIns="0" rIns="0" rtlCol="0" tIns="0" wrap="square">
              <a:spAutoFit/>
            </a:bodyPr>
            <a:lstStyle/>
            <a:p>
              <a:pPr lvl="1" marL="0"/>
              <a:r>
                <a:rPr altLang="en-US" lang="zh-CN" smtClean="0" sz="1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工作达标情况</a:t>
              </a: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16" name="椭圆 15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bg1"/>
                  </a:solidFill>
                </a:endParaRPr>
              </a:p>
            </p:txBody>
          </p:sp>
          <p:sp>
            <p:nvSpPr>
              <p:cNvPr id="17" name="等腰三角形 16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8" name="组合 17"/>
          <p:cNvGrpSpPr/>
          <p:nvPr/>
        </p:nvGrpSpPr>
        <p:grpSpPr>
          <a:xfrm>
            <a:off x="5593531" y="3861628"/>
            <a:ext cx="1436675" cy="215444"/>
            <a:chOff x="4369395" y="3284984"/>
            <a:chExt cx="1436675" cy="215444"/>
          </a:xfrm>
        </p:grpSpPr>
        <p:sp>
          <p:nvSpPr>
            <p:cNvPr id="19" name="文本框 9"/>
            <p:cNvSpPr txBox="1"/>
            <p:nvPr/>
          </p:nvSpPr>
          <p:spPr>
            <a:xfrm>
              <a:off x="4581935" y="3284984"/>
              <a:ext cx="1224135" cy="213360"/>
            </a:xfrm>
            <a:prstGeom prst="rect">
              <a:avLst/>
            </a:prstGeom>
            <a:noFill/>
          </p:spPr>
          <p:txBody>
            <a:bodyPr bIns="0" lIns="0" rIns="0" rtlCol="0" tIns="0" wrap="square">
              <a:spAutoFit/>
            </a:bodyPr>
            <a:lstStyle/>
            <a:p>
              <a:pPr lvl="1" marL="0"/>
              <a:r>
                <a:rPr altLang="en-US" lang="zh-CN" smtClean="0" sz="1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工作存在不足</a:t>
              </a:r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21" name="椭圆 20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bg1"/>
                  </a:solidFill>
                </a:endParaRPr>
              </a:p>
            </p:txBody>
          </p:sp>
          <p:sp>
            <p:nvSpPr>
              <p:cNvPr id="22" name="等腰三角形 21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23" name="组合 22"/>
          <p:cNvGrpSpPr/>
          <p:nvPr/>
        </p:nvGrpSpPr>
        <p:grpSpPr>
          <a:xfrm>
            <a:off x="6961683" y="3861048"/>
            <a:ext cx="1436675" cy="215444"/>
            <a:chOff x="4369395" y="3284984"/>
            <a:chExt cx="1436675" cy="215444"/>
          </a:xfrm>
        </p:grpSpPr>
        <p:sp>
          <p:nvSpPr>
            <p:cNvPr id="24" name="文本框 9"/>
            <p:cNvSpPr txBox="1"/>
            <p:nvPr/>
          </p:nvSpPr>
          <p:spPr>
            <a:xfrm>
              <a:off x="4581935" y="3284984"/>
              <a:ext cx="1224135" cy="213360"/>
            </a:xfrm>
            <a:prstGeom prst="rect">
              <a:avLst/>
            </a:prstGeom>
            <a:noFill/>
          </p:spPr>
          <p:txBody>
            <a:bodyPr bIns="0" lIns="0" rIns="0" rtlCol="0" tIns="0" wrap="square">
              <a:spAutoFit/>
            </a:bodyPr>
            <a:lstStyle/>
            <a:p>
              <a:pPr lvl="1" marL="0"/>
              <a:r>
                <a:rPr altLang="en-US" lang="zh-CN" sz="1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改善不足对策</a:t>
              </a:r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26" name="椭圆 25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bg1"/>
                  </a:solidFill>
                </a:endParaRPr>
              </a:p>
            </p:txBody>
          </p:sp>
          <p:sp>
            <p:nvSpPr>
              <p:cNvPr id="27" name="等腰三角形 26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34" name="文本框 9"/>
          <p:cNvSpPr txBox="1"/>
          <p:nvPr/>
        </p:nvSpPr>
        <p:spPr>
          <a:xfrm>
            <a:off x="841003" y="202431"/>
            <a:ext cx="1296144" cy="34290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lvl="1" marL="0"/>
            <a:r>
              <a:rPr altLang="en-US" lang="zh-CN" smtClean="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第二章  </a:t>
            </a:r>
          </a:p>
        </p:txBody>
      </p:sp>
      <p:sp>
        <p:nvSpPr>
          <p:cNvPr id="36" name="矩形 35"/>
          <p:cNvSpPr/>
          <p:nvPr/>
        </p:nvSpPr>
        <p:spPr>
          <a:xfrm>
            <a:off x="0" y="0"/>
            <a:ext cx="985019" cy="5831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37" name="组合 36"/>
          <p:cNvGrpSpPr/>
          <p:nvPr/>
        </p:nvGrpSpPr>
        <p:grpSpPr>
          <a:xfrm>
            <a:off x="192931" y="0"/>
            <a:ext cx="576064" cy="836712"/>
            <a:chOff x="841003" y="360040"/>
            <a:chExt cx="504056" cy="836712"/>
          </a:xfrm>
          <a:solidFill>
            <a:srgbClr val="C00000"/>
          </a:solidFill>
        </p:grpSpPr>
        <p:sp>
          <p:nvSpPr>
            <p:cNvPr id="38" name="矩形 37"/>
            <p:cNvSpPr/>
            <p:nvPr/>
          </p:nvSpPr>
          <p:spPr>
            <a:xfrm>
              <a:off x="841003" y="360040"/>
              <a:ext cx="504056" cy="548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9" name="等腰三角形 38"/>
            <p:cNvSpPr/>
            <p:nvPr/>
          </p:nvSpPr>
          <p:spPr>
            <a:xfrm rot="10800000">
              <a:off x="841003" y="908720"/>
              <a:ext cx="504056" cy="2880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40" name="KSO_Shape"/>
          <p:cNvSpPr/>
          <p:nvPr/>
        </p:nvSpPr>
        <p:spPr bwMode="auto">
          <a:xfrm>
            <a:off x="324118" y="225001"/>
            <a:ext cx="313690" cy="267159"/>
          </a:xfrm>
          <a:custGeom>
            <a:gdLst>
              <a:gd fmla="*/ 432030 w 2125663" name="T0"/>
              <a:gd fmla="*/ 1344893 h 1811338" name="T1"/>
              <a:gd fmla="*/ 462740 w 2125663" name="T2"/>
              <a:gd fmla="*/ 1477960 h 1811338" name="T3"/>
              <a:gd fmla="*/ 513638 w 2125663" name="T4"/>
              <a:gd fmla="*/ 1557743 h 1811338" name="T5"/>
              <a:gd fmla="*/ 516481 w 2125663" name="T6"/>
              <a:gd fmla="*/ 1336346 h 1811338" name="T7"/>
              <a:gd fmla="*/ 503401 w 2125663" name="T8"/>
              <a:gd fmla="*/ 1310416 h 1811338" name="T9"/>
              <a:gd fmla="*/ 515913 w 2125663" name="T10"/>
              <a:gd fmla="*/ 1250009 h 1811338" name="T11"/>
              <a:gd fmla="*/ 618846 w 2125663" name="T12"/>
              <a:gd fmla="*/ 1242885 h 1811338" name="T13"/>
              <a:gd fmla="*/ 643583 w 2125663" name="T14"/>
              <a:gd fmla="*/ 1263116 h 1811338" name="T15"/>
              <a:gd fmla="*/ 642446 w 2125663" name="T16"/>
              <a:gd fmla="*/ 1324948 h 1811338" name="T17"/>
              <a:gd fmla="*/ 619414 w 2125663" name="T18"/>
              <a:gd fmla="*/ 1342899 h 1811338" name="T19"/>
              <a:gd fmla="*/ 664057 w 2125663" name="T20"/>
              <a:gd fmla="*/ 1524691 h 1811338" name="T21"/>
              <a:gd fmla="*/ 704434 w 2125663" name="T22"/>
              <a:gd fmla="*/ 1417553 h 1811338" name="T23"/>
              <a:gd fmla="*/ 725191 w 2125663" name="T24"/>
              <a:gd fmla="*/ 1259697 h 1811338" name="T25"/>
              <a:gd fmla="*/ 857412 w 2125663" name="T26"/>
              <a:gd fmla="*/ 1192451 h 1811338" name="T27"/>
              <a:gd fmla="*/ 923096 w 2125663" name="T28"/>
              <a:gd fmla="*/ 1212682 h 1811338" name="T29"/>
              <a:gd fmla="*/ 970013 w 2125663" name="T30"/>
              <a:gd fmla="*/ 1259697 h 1811338" name="T31"/>
              <a:gd fmla="*/ 990201 w 2125663" name="T32"/>
              <a:gd fmla="*/ 1325233 h 1811338" name="T33"/>
              <a:gd fmla="*/ 980818 w 2125663" name="T34"/>
              <a:gd fmla="*/ 1537228 h 1811338" name="T35"/>
              <a:gd fmla="*/ 935891 w 2125663" name="T36"/>
              <a:gd fmla="*/ 1570566 h 1811338" name="T37"/>
              <a:gd fmla="*/ 798837 w 2125663" name="T38"/>
              <a:gd fmla="*/ 1607608 h 1811338" name="T39"/>
              <a:gd fmla="*/ 617424 w 2125663" name="T40"/>
              <a:gd fmla="*/ 1622140 h 1811338" name="T41"/>
              <a:gd fmla="*/ 428049 w 2125663" name="T42"/>
              <a:gd fmla="*/ 1615872 h 1811338" name="T43"/>
              <a:gd fmla="*/ 264551 w 2125663" name="T44"/>
              <a:gd fmla="*/ 1588232 h 1811338" name="T45"/>
              <a:gd fmla="*/ 180669 w 2125663" name="T46"/>
              <a:gd fmla="*/ 1549481 h 1811338" name="T47"/>
              <a:gd fmla="*/ 159912 w 2125663" name="T48"/>
              <a:gd fmla="*/ 1517283 h 1811338" name="T49"/>
              <a:gd fmla="*/ 167873 w 2125663" name="T50"/>
              <a:gd fmla="*/ 1284201 h 1811338" name="T51"/>
              <a:gd fmla="*/ 205123 w 2125663" name="T52"/>
              <a:gd fmla="*/ 1228638 h 1811338" name="T53"/>
              <a:gd fmla="*/ 264266 w 2125663" name="T54"/>
              <a:gd fmla="*/ 1196440 h 1811338" name="T55"/>
              <a:gd fmla="*/ 421225 w 2125663" name="T56"/>
              <a:gd fmla="*/ 1183048 h 1811338" name="T57"/>
              <a:gd fmla="*/ 433514 w 2125663" name="T58"/>
              <a:gd fmla="*/ 761303 h 1811338" name="T59"/>
              <a:gd fmla="*/ 391450 w 2125663" name="T60"/>
              <a:gd fmla="*/ 813630 h 1811338" name="T61"/>
              <a:gd fmla="*/ 379229 w 2125663" name="T62"/>
              <a:gd fmla="*/ 902075 h 1811338" name="T63"/>
              <a:gd fmla="*/ 414756 w 2125663" name="T64"/>
              <a:gd fmla="*/ 1016114 h 1811338" name="T65"/>
              <a:gd fmla="*/ 487516 w 2125663" name="T66"/>
              <a:gd fmla="*/ 1099439 h 1811338" name="T67"/>
              <a:gd fmla="*/ 567666 w 2125663" name="T68"/>
              <a:gd fmla="*/ 1135272 h 1811338" name="T69"/>
              <a:gd fmla="*/ 645542 w 2125663" name="T70"/>
              <a:gd fmla="*/ 1111099 h 1811338" name="T71"/>
              <a:gd fmla="*/ 722282 w 2125663" name="T72"/>
              <a:gd fmla="*/ 1035452 h 1811338" name="T73"/>
              <a:gd fmla="*/ 767757 w 2125663" name="T74"/>
              <a:gd fmla="*/ 926248 h 1811338" name="T75"/>
              <a:gd fmla="*/ 666290 w 2125663" name="T76"/>
              <a:gd fmla="*/ 863967 h 1811338" name="T77"/>
              <a:gd fmla="*/ 546918 w 2125663" name="T78"/>
              <a:gd fmla="*/ 832116 h 1811338" name="T79"/>
              <a:gd fmla="*/ 484389 w 2125663" name="T80"/>
              <a:gd fmla="*/ 790595 h 1811338" name="T81"/>
              <a:gd fmla="*/ 452273 w 2125663" name="T82"/>
              <a:gd fmla="*/ 760734 h 1811338" name="T83"/>
              <a:gd fmla="*/ 568234 w 2125663" name="T84"/>
              <a:gd fmla="*/ 587258 h 1811338" name="T85"/>
              <a:gd fmla="*/ 631616 w 2125663" name="T86"/>
              <a:gd fmla="*/ 594937 h 1811338" name="T87"/>
              <a:gd fmla="*/ 705513 w 2125663" name="T88"/>
              <a:gd fmla="*/ 631054 h 1811338" name="T89"/>
              <a:gd fmla="*/ 790210 w 2125663" name="T90"/>
              <a:gd fmla="*/ 732864 h 1811338" name="T91"/>
              <a:gd fmla="*/ 826306 w 2125663" name="T92"/>
              <a:gd fmla="*/ 873920 h 1811338" name="T93"/>
              <a:gd fmla="*/ 818064 w 2125663" name="T94"/>
              <a:gd fmla="*/ 959237 h 1811338" name="T95"/>
              <a:gd fmla="*/ 780831 w 2125663" name="T96"/>
              <a:gd fmla="*/ 1048534 h 1811338" name="T97"/>
              <a:gd fmla="*/ 687607 w 2125663" name="T98"/>
              <a:gd fmla="*/ 1148922 h 1811338" name="T99"/>
              <a:gd fmla="*/ 588983 w 2125663" name="T100"/>
              <a:gd fmla="*/ 1190727 h 1811338" name="T101"/>
              <a:gd fmla="*/ 525033 w 2125663" name="T102"/>
              <a:gd fmla="*/ 1182480 h 1811338" name="T103"/>
              <a:gd fmla="*/ 421293 w 2125663" name="T104"/>
              <a:gd fmla="*/ 1115081 h 1811338" name="T105"/>
              <a:gd fmla="*/ 345406 w 2125663" name="T106"/>
              <a:gd fmla="*/ 1002463 h 1811338" name="T107"/>
              <a:gd fmla="*/ 325511 w 2125663" name="T108"/>
              <a:gd fmla="*/ 929092 h 1811338" name="T109"/>
              <a:gd fmla="*/ 330627 w 2125663" name="T110"/>
              <a:gd fmla="*/ 813915 h 1811338" name="T111"/>
              <a:gd fmla="*/ 388324 w 2125663" name="T112"/>
              <a:gd fmla="*/ 686510 h 1811338" name="T113"/>
              <a:gd fmla="*/ 482400 w 2125663" name="T114"/>
              <a:gd fmla="*/ 608303 h 1811338" name="T115"/>
              <a:gd fmla="*/ 542939 w 2125663" name="T116"/>
              <a:gd fmla="*/ 589534 h 1811338" name="T117"/>
              <a:gd fmla="*/ 0 w 2125663" name="T118"/>
              <a:gd fmla="*/ 0 h 1811338" name="T119"/>
              <a:gd fmla="*/ 174993 w 2125663" name="T120"/>
              <a:gd fmla="*/ 1118883 h 1811338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  <a:gd fmla="*/ 0 60000 65536" name="T180"/>
              <a:gd fmla="*/ 0 60000 65536" name="T181"/>
              <a:gd fmla="*/ 0 60000 65536" name="T182"/>
            </a:gdLst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b="b" l="0" r="r" t="0"/>
            <a:pathLst>
              <a:path h="1811338" w="2125663">
                <a:moveTo>
                  <a:pt x="470017" y="1320800"/>
                </a:moveTo>
                <a:lnTo>
                  <a:pt x="470335" y="1343069"/>
                </a:lnTo>
                <a:lnTo>
                  <a:pt x="471286" y="1364382"/>
                </a:lnTo>
                <a:lnTo>
                  <a:pt x="472238" y="1385696"/>
                </a:lnTo>
                <a:lnTo>
                  <a:pt x="473190" y="1406374"/>
                </a:lnTo>
                <a:lnTo>
                  <a:pt x="474459" y="1426415"/>
                </a:lnTo>
                <a:lnTo>
                  <a:pt x="476363" y="1446139"/>
                </a:lnTo>
                <a:lnTo>
                  <a:pt x="478267" y="1464908"/>
                </a:lnTo>
                <a:lnTo>
                  <a:pt x="480170" y="1483677"/>
                </a:lnTo>
                <a:lnTo>
                  <a:pt x="482074" y="1501491"/>
                </a:lnTo>
                <a:lnTo>
                  <a:pt x="484612" y="1518988"/>
                </a:lnTo>
                <a:lnTo>
                  <a:pt x="487468" y="1535530"/>
                </a:lnTo>
                <a:lnTo>
                  <a:pt x="490323" y="1552072"/>
                </a:lnTo>
                <a:lnTo>
                  <a:pt x="493179" y="1567660"/>
                </a:lnTo>
                <a:lnTo>
                  <a:pt x="496352" y="1582611"/>
                </a:lnTo>
                <a:lnTo>
                  <a:pt x="500159" y="1597563"/>
                </a:lnTo>
                <a:lnTo>
                  <a:pt x="503649" y="1611560"/>
                </a:lnTo>
                <a:lnTo>
                  <a:pt x="507774" y="1624921"/>
                </a:lnTo>
                <a:lnTo>
                  <a:pt x="511899" y="1637646"/>
                </a:lnTo>
                <a:lnTo>
                  <a:pt x="516341" y="1650052"/>
                </a:lnTo>
                <a:lnTo>
                  <a:pt x="520783" y="1661505"/>
                </a:lnTo>
                <a:lnTo>
                  <a:pt x="525859" y="1672639"/>
                </a:lnTo>
                <a:lnTo>
                  <a:pt x="530936" y="1683137"/>
                </a:lnTo>
                <a:lnTo>
                  <a:pt x="536329" y="1692998"/>
                </a:lnTo>
                <a:lnTo>
                  <a:pt x="541723" y="1702224"/>
                </a:lnTo>
                <a:lnTo>
                  <a:pt x="547752" y="1710813"/>
                </a:lnTo>
                <a:lnTo>
                  <a:pt x="553463" y="1718766"/>
                </a:lnTo>
                <a:lnTo>
                  <a:pt x="559808" y="1726083"/>
                </a:lnTo>
                <a:lnTo>
                  <a:pt x="566154" y="1732763"/>
                </a:lnTo>
                <a:lnTo>
                  <a:pt x="573134" y="1739125"/>
                </a:lnTo>
                <a:lnTo>
                  <a:pt x="580114" y="1744215"/>
                </a:lnTo>
                <a:lnTo>
                  <a:pt x="587412" y="1749305"/>
                </a:lnTo>
                <a:lnTo>
                  <a:pt x="594709" y="1753123"/>
                </a:lnTo>
                <a:lnTo>
                  <a:pt x="594709" y="1499901"/>
                </a:lnTo>
                <a:lnTo>
                  <a:pt x="591537" y="1499264"/>
                </a:lnTo>
                <a:lnTo>
                  <a:pt x="588047" y="1498310"/>
                </a:lnTo>
                <a:lnTo>
                  <a:pt x="584874" y="1497038"/>
                </a:lnTo>
                <a:lnTo>
                  <a:pt x="582018" y="1495765"/>
                </a:lnTo>
                <a:lnTo>
                  <a:pt x="579163" y="1494175"/>
                </a:lnTo>
                <a:lnTo>
                  <a:pt x="576307" y="1491948"/>
                </a:lnTo>
                <a:lnTo>
                  <a:pt x="573769" y="1489721"/>
                </a:lnTo>
                <a:lnTo>
                  <a:pt x="571548" y="1487494"/>
                </a:lnTo>
                <a:lnTo>
                  <a:pt x="569327" y="1484949"/>
                </a:lnTo>
                <a:lnTo>
                  <a:pt x="567106" y="1482404"/>
                </a:lnTo>
                <a:lnTo>
                  <a:pt x="565519" y="1479223"/>
                </a:lnTo>
                <a:lnTo>
                  <a:pt x="564250" y="1476360"/>
                </a:lnTo>
                <a:lnTo>
                  <a:pt x="563298" y="1473179"/>
                </a:lnTo>
                <a:lnTo>
                  <a:pt x="562347" y="1469998"/>
                </a:lnTo>
                <a:lnTo>
                  <a:pt x="562029" y="1466180"/>
                </a:lnTo>
                <a:lnTo>
                  <a:pt x="561712" y="1462999"/>
                </a:lnTo>
                <a:lnTo>
                  <a:pt x="561712" y="1425143"/>
                </a:lnTo>
                <a:lnTo>
                  <a:pt x="562029" y="1421007"/>
                </a:lnTo>
                <a:lnTo>
                  <a:pt x="562664" y="1417508"/>
                </a:lnTo>
                <a:lnTo>
                  <a:pt x="563616" y="1414009"/>
                </a:lnTo>
                <a:lnTo>
                  <a:pt x="564885" y="1410191"/>
                </a:lnTo>
                <a:lnTo>
                  <a:pt x="566154" y="1407010"/>
                </a:lnTo>
                <a:lnTo>
                  <a:pt x="568375" y="1403829"/>
                </a:lnTo>
                <a:lnTo>
                  <a:pt x="570596" y="1400966"/>
                </a:lnTo>
                <a:lnTo>
                  <a:pt x="572817" y="1398103"/>
                </a:lnTo>
                <a:lnTo>
                  <a:pt x="575673" y="1395558"/>
                </a:lnTo>
                <a:lnTo>
                  <a:pt x="578528" y="1393649"/>
                </a:lnTo>
                <a:lnTo>
                  <a:pt x="581701" y="1391741"/>
                </a:lnTo>
                <a:lnTo>
                  <a:pt x="584874" y="1390150"/>
                </a:lnTo>
                <a:lnTo>
                  <a:pt x="588364" y="1388878"/>
                </a:lnTo>
                <a:lnTo>
                  <a:pt x="592171" y="1387605"/>
                </a:lnTo>
                <a:lnTo>
                  <a:pt x="595979" y="1386969"/>
                </a:lnTo>
                <a:lnTo>
                  <a:pt x="599786" y="1386969"/>
                </a:lnTo>
                <a:lnTo>
                  <a:pt x="682597" y="1386969"/>
                </a:lnTo>
                <a:lnTo>
                  <a:pt x="686721" y="1386969"/>
                </a:lnTo>
                <a:lnTo>
                  <a:pt x="690529" y="1387605"/>
                </a:lnTo>
                <a:lnTo>
                  <a:pt x="694019" y="1388878"/>
                </a:lnTo>
                <a:lnTo>
                  <a:pt x="697826" y="1390150"/>
                </a:lnTo>
                <a:lnTo>
                  <a:pt x="700999" y="1391741"/>
                </a:lnTo>
                <a:lnTo>
                  <a:pt x="704172" y="1393649"/>
                </a:lnTo>
                <a:lnTo>
                  <a:pt x="707345" y="1395558"/>
                </a:lnTo>
                <a:lnTo>
                  <a:pt x="709883" y="1398103"/>
                </a:lnTo>
                <a:lnTo>
                  <a:pt x="712104" y="1400966"/>
                </a:lnTo>
                <a:lnTo>
                  <a:pt x="714325" y="1403829"/>
                </a:lnTo>
                <a:lnTo>
                  <a:pt x="716229" y="1407010"/>
                </a:lnTo>
                <a:lnTo>
                  <a:pt x="718132" y="1410191"/>
                </a:lnTo>
                <a:lnTo>
                  <a:pt x="719402" y="1414009"/>
                </a:lnTo>
                <a:lnTo>
                  <a:pt x="720353" y="1417508"/>
                </a:lnTo>
                <a:lnTo>
                  <a:pt x="720671" y="1421007"/>
                </a:lnTo>
                <a:lnTo>
                  <a:pt x="720988" y="1425143"/>
                </a:lnTo>
                <a:lnTo>
                  <a:pt x="720988" y="1462999"/>
                </a:lnTo>
                <a:lnTo>
                  <a:pt x="720988" y="1466180"/>
                </a:lnTo>
                <a:lnTo>
                  <a:pt x="720353" y="1469998"/>
                </a:lnTo>
                <a:lnTo>
                  <a:pt x="719719" y="1473179"/>
                </a:lnTo>
                <a:lnTo>
                  <a:pt x="718450" y="1476360"/>
                </a:lnTo>
                <a:lnTo>
                  <a:pt x="716863" y="1479223"/>
                </a:lnTo>
                <a:lnTo>
                  <a:pt x="715277" y="1482404"/>
                </a:lnTo>
                <a:lnTo>
                  <a:pt x="713373" y="1484949"/>
                </a:lnTo>
                <a:lnTo>
                  <a:pt x="711469" y="1487494"/>
                </a:lnTo>
                <a:lnTo>
                  <a:pt x="708931" y="1489721"/>
                </a:lnTo>
                <a:lnTo>
                  <a:pt x="706710" y="1491948"/>
                </a:lnTo>
                <a:lnTo>
                  <a:pt x="703537" y="1494175"/>
                </a:lnTo>
                <a:lnTo>
                  <a:pt x="700682" y="1495765"/>
                </a:lnTo>
                <a:lnTo>
                  <a:pt x="697826" y="1497038"/>
                </a:lnTo>
                <a:lnTo>
                  <a:pt x="694653" y="1498310"/>
                </a:lnTo>
                <a:lnTo>
                  <a:pt x="691163" y="1499264"/>
                </a:lnTo>
                <a:lnTo>
                  <a:pt x="687991" y="1499901"/>
                </a:lnTo>
                <a:lnTo>
                  <a:pt x="687991" y="1753123"/>
                </a:lnTo>
                <a:lnTo>
                  <a:pt x="695605" y="1749305"/>
                </a:lnTo>
                <a:lnTo>
                  <a:pt x="702586" y="1744215"/>
                </a:lnTo>
                <a:lnTo>
                  <a:pt x="709566" y="1739125"/>
                </a:lnTo>
                <a:lnTo>
                  <a:pt x="716229" y="1732763"/>
                </a:lnTo>
                <a:lnTo>
                  <a:pt x="722892" y="1726083"/>
                </a:lnTo>
                <a:lnTo>
                  <a:pt x="729237" y="1718766"/>
                </a:lnTo>
                <a:lnTo>
                  <a:pt x="734948" y="1710813"/>
                </a:lnTo>
                <a:lnTo>
                  <a:pt x="740977" y="1702224"/>
                </a:lnTo>
                <a:lnTo>
                  <a:pt x="746371" y="1692998"/>
                </a:lnTo>
                <a:lnTo>
                  <a:pt x="751447" y="1683137"/>
                </a:lnTo>
                <a:lnTo>
                  <a:pt x="756841" y="1672639"/>
                </a:lnTo>
                <a:lnTo>
                  <a:pt x="761600" y="1661505"/>
                </a:lnTo>
                <a:lnTo>
                  <a:pt x="766359" y="1650052"/>
                </a:lnTo>
                <a:lnTo>
                  <a:pt x="770801" y="1637646"/>
                </a:lnTo>
                <a:lnTo>
                  <a:pt x="774926" y="1624921"/>
                </a:lnTo>
                <a:lnTo>
                  <a:pt x="779051" y="1611560"/>
                </a:lnTo>
                <a:lnTo>
                  <a:pt x="782541" y="1597563"/>
                </a:lnTo>
                <a:lnTo>
                  <a:pt x="786031" y="1582611"/>
                </a:lnTo>
                <a:lnTo>
                  <a:pt x="789521" y="1567660"/>
                </a:lnTo>
                <a:lnTo>
                  <a:pt x="792377" y="1552072"/>
                </a:lnTo>
                <a:lnTo>
                  <a:pt x="795232" y="1535530"/>
                </a:lnTo>
                <a:lnTo>
                  <a:pt x="797770" y="1518988"/>
                </a:lnTo>
                <a:lnTo>
                  <a:pt x="800626" y="1501491"/>
                </a:lnTo>
                <a:lnTo>
                  <a:pt x="802530" y="1483677"/>
                </a:lnTo>
                <a:lnTo>
                  <a:pt x="804751" y="1464908"/>
                </a:lnTo>
                <a:lnTo>
                  <a:pt x="806337" y="1446139"/>
                </a:lnTo>
                <a:lnTo>
                  <a:pt x="807923" y="1426415"/>
                </a:lnTo>
                <a:lnTo>
                  <a:pt x="809193" y="1406374"/>
                </a:lnTo>
                <a:lnTo>
                  <a:pt x="810779" y="1385696"/>
                </a:lnTo>
                <a:lnTo>
                  <a:pt x="811731" y="1364382"/>
                </a:lnTo>
                <a:lnTo>
                  <a:pt x="812365" y="1343069"/>
                </a:lnTo>
                <a:lnTo>
                  <a:pt x="813000" y="1320800"/>
                </a:lnTo>
                <a:lnTo>
                  <a:pt x="840921" y="1322709"/>
                </a:lnTo>
                <a:lnTo>
                  <a:pt x="866621" y="1324300"/>
                </a:lnTo>
                <a:lnTo>
                  <a:pt x="909771" y="1327481"/>
                </a:lnTo>
                <a:lnTo>
                  <a:pt x="938644" y="1330026"/>
                </a:lnTo>
                <a:lnTo>
                  <a:pt x="948797" y="1330980"/>
                </a:lnTo>
                <a:lnTo>
                  <a:pt x="956729" y="1331298"/>
                </a:lnTo>
                <a:lnTo>
                  <a:pt x="964661" y="1331934"/>
                </a:lnTo>
                <a:lnTo>
                  <a:pt x="972593" y="1332889"/>
                </a:lnTo>
                <a:lnTo>
                  <a:pt x="980208" y="1334161"/>
                </a:lnTo>
                <a:lnTo>
                  <a:pt x="987823" y="1335752"/>
                </a:lnTo>
                <a:lnTo>
                  <a:pt x="995437" y="1337979"/>
                </a:lnTo>
                <a:lnTo>
                  <a:pt x="1002418" y="1340205"/>
                </a:lnTo>
                <a:lnTo>
                  <a:pt x="1009715" y="1343387"/>
                </a:lnTo>
                <a:lnTo>
                  <a:pt x="1016378" y="1346250"/>
                </a:lnTo>
                <a:lnTo>
                  <a:pt x="1023358" y="1349749"/>
                </a:lnTo>
                <a:lnTo>
                  <a:pt x="1030021" y="1353885"/>
                </a:lnTo>
                <a:lnTo>
                  <a:pt x="1036050" y="1357702"/>
                </a:lnTo>
                <a:lnTo>
                  <a:pt x="1042395" y="1361837"/>
                </a:lnTo>
                <a:lnTo>
                  <a:pt x="1048106" y="1366927"/>
                </a:lnTo>
                <a:lnTo>
                  <a:pt x="1053817" y="1371699"/>
                </a:lnTo>
                <a:lnTo>
                  <a:pt x="1059211" y="1377107"/>
                </a:lnTo>
                <a:lnTo>
                  <a:pt x="1064605" y="1382197"/>
                </a:lnTo>
                <a:lnTo>
                  <a:pt x="1069364" y="1388241"/>
                </a:lnTo>
                <a:lnTo>
                  <a:pt x="1073806" y="1393967"/>
                </a:lnTo>
                <a:lnTo>
                  <a:pt x="1078248" y="1400012"/>
                </a:lnTo>
                <a:lnTo>
                  <a:pt x="1082373" y="1406374"/>
                </a:lnTo>
                <a:lnTo>
                  <a:pt x="1085863" y="1413054"/>
                </a:lnTo>
                <a:lnTo>
                  <a:pt x="1089670" y="1419735"/>
                </a:lnTo>
                <a:lnTo>
                  <a:pt x="1092843" y="1426734"/>
                </a:lnTo>
                <a:lnTo>
                  <a:pt x="1095381" y="1433732"/>
                </a:lnTo>
                <a:lnTo>
                  <a:pt x="1097920" y="1441049"/>
                </a:lnTo>
                <a:lnTo>
                  <a:pt x="1100141" y="1448684"/>
                </a:lnTo>
                <a:lnTo>
                  <a:pt x="1101727" y="1456000"/>
                </a:lnTo>
                <a:lnTo>
                  <a:pt x="1103314" y="1463635"/>
                </a:lnTo>
                <a:lnTo>
                  <a:pt x="1104265" y="1471588"/>
                </a:lnTo>
                <a:lnTo>
                  <a:pt x="1104900" y="1479541"/>
                </a:lnTo>
                <a:lnTo>
                  <a:pt x="1104900" y="1487494"/>
                </a:lnTo>
                <a:lnTo>
                  <a:pt x="1104900" y="1686000"/>
                </a:lnTo>
                <a:lnTo>
                  <a:pt x="1104900" y="1690135"/>
                </a:lnTo>
                <a:lnTo>
                  <a:pt x="1104265" y="1693953"/>
                </a:lnTo>
                <a:lnTo>
                  <a:pt x="1103631" y="1697770"/>
                </a:lnTo>
                <a:lnTo>
                  <a:pt x="1102362" y="1701906"/>
                </a:lnTo>
                <a:lnTo>
                  <a:pt x="1101093" y="1705405"/>
                </a:lnTo>
                <a:lnTo>
                  <a:pt x="1099189" y="1709222"/>
                </a:lnTo>
                <a:lnTo>
                  <a:pt x="1096968" y="1713040"/>
                </a:lnTo>
                <a:lnTo>
                  <a:pt x="1094430" y="1716221"/>
                </a:lnTo>
                <a:lnTo>
                  <a:pt x="1091891" y="1719720"/>
                </a:lnTo>
                <a:lnTo>
                  <a:pt x="1089036" y="1722901"/>
                </a:lnTo>
                <a:lnTo>
                  <a:pt x="1085546" y="1726719"/>
                </a:lnTo>
                <a:lnTo>
                  <a:pt x="1082056" y="1729900"/>
                </a:lnTo>
                <a:lnTo>
                  <a:pt x="1078248" y="1732763"/>
                </a:lnTo>
                <a:lnTo>
                  <a:pt x="1074124" y="1736262"/>
                </a:lnTo>
                <a:lnTo>
                  <a:pt x="1069682" y="1739125"/>
                </a:lnTo>
                <a:lnTo>
                  <a:pt x="1065240" y="1741989"/>
                </a:lnTo>
                <a:lnTo>
                  <a:pt x="1055404" y="1748033"/>
                </a:lnTo>
                <a:lnTo>
                  <a:pt x="1044299" y="1753441"/>
                </a:lnTo>
                <a:lnTo>
                  <a:pt x="1032560" y="1758531"/>
                </a:lnTo>
                <a:lnTo>
                  <a:pt x="1019868" y="1763939"/>
                </a:lnTo>
                <a:lnTo>
                  <a:pt x="1005908" y="1768392"/>
                </a:lnTo>
                <a:lnTo>
                  <a:pt x="991630" y="1773164"/>
                </a:lnTo>
                <a:lnTo>
                  <a:pt x="976718" y="1777300"/>
                </a:lnTo>
                <a:lnTo>
                  <a:pt x="960854" y="1781117"/>
                </a:lnTo>
                <a:lnTo>
                  <a:pt x="944038" y="1784934"/>
                </a:lnTo>
                <a:lnTo>
                  <a:pt x="927222" y="1788434"/>
                </a:lnTo>
                <a:lnTo>
                  <a:pt x="909454" y="1791615"/>
                </a:lnTo>
                <a:lnTo>
                  <a:pt x="891369" y="1794796"/>
                </a:lnTo>
                <a:lnTo>
                  <a:pt x="872332" y="1797341"/>
                </a:lnTo>
                <a:lnTo>
                  <a:pt x="853295" y="1799886"/>
                </a:lnTo>
                <a:lnTo>
                  <a:pt x="833941" y="1801795"/>
                </a:lnTo>
                <a:lnTo>
                  <a:pt x="813952" y="1804022"/>
                </a:lnTo>
                <a:lnTo>
                  <a:pt x="793328" y="1805930"/>
                </a:lnTo>
                <a:lnTo>
                  <a:pt x="773022" y="1807203"/>
                </a:lnTo>
                <a:lnTo>
                  <a:pt x="752399" y="1808475"/>
                </a:lnTo>
                <a:lnTo>
                  <a:pt x="731458" y="1809748"/>
                </a:lnTo>
                <a:lnTo>
                  <a:pt x="710200" y="1810384"/>
                </a:lnTo>
                <a:lnTo>
                  <a:pt x="688942" y="1811020"/>
                </a:lnTo>
                <a:lnTo>
                  <a:pt x="667684" y="1811338"/>
                </a:lnTo>
                <a:lnTo>
                  <a:pt x="646427" y="1811338"/>
                </a:lnTo>
                <a:lnTo>
                  <a:pt x="625486" y="1811338"/>
                </a:lnTo>
                <a:lnTo>
                  <a:pt x="603911" y="1811020"/>
                </a:lnTo>
                <a:lnTo>
                  <a:pt x="582653" y="1810384"/>
                </a:lnTo>
                <a:lnTo>
                  <a:pt x="561395" y="1809748"/>
                </a:lnTo>
                <a:lnTo>
                  <a:pt x="540137" y="1808475"/>
                </a:lnTo>
                <a:lnTo>
                  <a:pt x="518879" y="1807203"/>
                </a:lnTo>
                <a:lnTo>
                  <a:pt x="498573" y="1805930"/>
                </a:lnTo>
                <a:lnTo>
                  <a:pt x="477632" y="1804022"/>
                </a:lnTo>
                <a:lnTo>
                  <a:pt x="457326" y="1801795"/>
                </a:lnTo>
                <a:lnTo>
                  <a:pt x="437337" y="1799886"/>
                </a:lnTo>
                <a:lnTo>
                  <a:pt x="417983" y="1797341"/>
                </a:lnTo>
                <a:lnTo>
                  <a:pt x="398629" y="1794796"/>
                </a:lnTo>
                <a:lnTo>
                  <a:pt x="379909" y="1791615"/>
                </a:lnTo>
                <a:lnTo>
                  <a:pt x="361824" y="1788434"/>
                </a:lnTo>
                <a:lnTo>
                  <a:pt x="344056" y="1784934"/>
                </a:lnTo>
                <a:lnTo>
                  <a:pt x="327240" y="1781117"/>
                </a:lnTo>
                <a:lnTo>
                  <a:pt x="310741" y="1777300"/>
                </a:lnTo>
                <a:lnTo>
                  <a:pt x="295195" y="1773164"/>
                </a:lnTo>
                <a:lnTo>
                  <a:pt x="280600" y="1768392"/>
                </a:lnTo>
                <a:lnTo>
                  <a:pt x="266322" y="1763939"/>
                </a:lnTo>
                <a:lnTo>
                  <a:pt x="252996" y="1758531"/>
                </a:lnTo>
                <a:lnTo>
                  <a:pt x="240622" y="1753441"/>
                </a:lnTo>
                <a:lnTo>
                  <a:pt x="229517" y="1748033"/>
                </a:lnTo>
                <a:lnTo>
                  <a:pt x="219047" y="1741989"/>
                </a:lnTo>
                <a:lnTo>
                  <a:pt x="214288" y="1739125"/>
                </a:lnTo>
                <a:lnTo>
                  <a:pt x="209846" y="1736262"/>
                </a:lnTo>
                <a:lnTo>
                  <a:pt x="205404" y="1732763"/>
                </a:lnTo>
                <a:lnTo>
                  <a:pt x="201596" y="1729900"/>
                </a:lnTo>
                <a:lnTo>
                  <a:pt x="198106" y="1726719"/>
                </a:lnTo>
                <a:lnTo>
                  <a:pt x="194299" y="1722901"/>
                </a:lnTo>
                <a:lnTo>
                  <a:pt x="191443" y="1719720"/>
                </a:lnTo>
                <a:lnTo>
                  <a:pt x="188588" y="1716221"/>
                </a:lnTo>
                <a:lnTo>
                  <a:pt x="186367" y="1713040"/>
                </a:lnTo>
                <a:lnTo>
                  <a:pt x="183828" y="1709222"/>
                </a:lnTo>
                <a:lnTo>
                  <a:pt x="181925" y="1705405"/>
                </a:lnTo>
                <a:lnTo>
                  <a:pt x="180338" y="1701906"/>
                </a:lnTo>
                <a:lnTo>
                  <a:pt x="179386" y="1697770"/>
                </a:lnTo>
                <a:lnTo>
                  <a:pt x="178435" y="1693953"/>
                </a:lnTo>
                <a:lnTo>
                  <a:pt x="177800" y="1690135"/>
                </a:lnTo>
                <a:lnTo>
                  <a:pt x="177800" y="1686000"/>
                </a:lnTo>
                <a:lnTo>
                  <a:pt x="177800" y="1487494"/>
                </a:lnTo>
                <a:lnTo>
                  <a:pt x="178117" y="1479541"/>
                </a:lnTo>
                <a:lnTo>
                  <a:pt x="178435" y="1471588"/>
                </a:lnTo>
                <a:lnTo>
                  <a:pt x="179386" y="1463635"/>
                </a:lnTo>
                <a:lnTo>
                  <a:pt x="180973" y="1456000"/>
                </a:lnTo>
                <a:lnTo>
                  <a:pt x="182559" y="1448684"/>
                </a:lnTo>
                <a:lnTo>
                  <a:pt x="184463" y="1441049"/>
                </a:lnTo>
                <a:lnTo>
                  <a:pt x="187318" y="1433732"/>
                </a:lnTo>
                <a:lnTo>
                  <a:pt x="190174" y="1426734"/>
                </a:lnTo>
                <a:lnTo>
                  <a:pt x="193030" y="1419735"/>
                </a:lnTo>
                <a:lnTo>
                  <a:pt x="196520" y="1413054"/>
                </a:lnTo>
                <a:lnTo>
                  <a:pt x="200327" y="1406374"/>
                </a:lnTo>
                <a:lnTo>
                  <a:pt x="204452" y="1400012"/>
                </a:lnTo>
                <a:lnTo>
                  <a:pt x="208576" y="1393967"/>
                </a:lnTo>
                <a:lnTo>
                  <a:pt x="213336" y="1388241"/>
                </a:lnTo>
                <a:lnTo>
                  <a:pt x="218095" y="1382197"/>
                </a:lnTo>
                <a:lnTo>
                  <a:pt x="223489" y="1377107"/>
                </a:lnTo>
                <a:lnTo>
                  <a:pt x="228883" y="1371699"/>
                </a:lnTo>
                <a:lnTo>
                  <a:pt x="234594" y="1366927"/>
                </a:lnTo>
                <a:lnTo>
                  <a:pt x="240305" y="1361837"/>
                </a:lnTo>
                <a:lnTo>
                  <a:pt x="246650" y="1357702"/>
                </a:lnTo>
                <a:lnTo>
                  <a:pt x="252679" y="1353885"/>
                </a:lnTo>
                <a:lnTo>
                  <a:pt x="259659" y="1349749"/>
                </a:lnTo>
                <a:lnTo>
                  <a:pt x="266005" y="1346250"/>
                </a:lnTo>
                <a:lnTo>
                  <a:pt x="272985" y="1343387"/>
                </a:lnTo>
                <a:lnTo>
                  <a:pt x="280282" y="1340205"/>
                </a:lnTo>
                <a:lnTo>
                  <a:pt x="287263" y="1337979"/>
                </a:lnTo>
                <a:lnTo>
                  <a:pt x="294877" y="1335752"/>
                </a:lnTo>
                <a:lnTo>
                  <a:pt x="302492" y="1334161"/>
                </a:lnTo>
                <a:lnTo>
                  <a:pt x="310107" y="1332889"/>
                </a:lnTo>
                <a:lnTo>
                  <a:pt x="318039" y="1331934"/>
                </a:lnTo>
                <a:lnTo>
                  <a:pt x="325971" y="1331298"/>
                </a:lnTo>
                <a:lnTo>
                  <a:pt x="333903" y="1330980"/>
                </a:lnTo>
                <a:lnTo>
                  <a:pt x="344056" y="1330026"/>
                </a:lnTo>
                <a:lnTo>
                  <a:pt x="372929" y="1327481"/>
                </a:lnTo>
                <a:lnTo>
                  <a:pt x="415762" y="1324300"/>
                </a:lnTo>
                <a:lnTo>
                  <a:pt x="441779" y="1322709"/>
                </a:lnTo>
                <a:lnTo>
                  <a:pt x="470017" y="1320800"/>
                </a:lnTo>
                <a:close/>
                <a:moveTo>
                  <a:pt x="1004887" y="995363"/>
                </a:moveTo>
                <a:lnTo>
                  <a:pt x="1176337" y="995363"/>
                </a:lnTo>
                <a:lnTo>
                  <a:pt x="1176337" y="1265238"/>
                </a:lnTo>
                <a:lnTo>
                  <a:pt x="1004887" y="1265238"/>
                </a:lnTo>
                <a:lnTo>
                  <a:pt x="1004887" y="995363"/>
                </a:lnTo>
                <a:close/>
                <a:moveTo>
                  <a:pt x="493561" y="847408"/>
                </a:moveTo>
                <a:lnTo>
                  <a:pt x="491024" y="847726"/>
                </a:lnTo>
                <a:lnTo>
                  <a:pt x="488804" y="848043"/>
                </a:lnTo>
                <a:lnTo>
                  <a:pt x="485950" y="848996"/>
                </a:lnTo>
                <a:lnTo>
                  <a:pt x="483730" y="849948"/>
                </a:lnTo>
                <a:lnTo>
                  <a:pt x="481510" y="851218"/>
                </a:lnTo>
                <a:lnTo>
                  <a:pt x="479290" y="852806"/>
                </a:lnTo>
                <a:lnTo>
                  <a:pt x="475167" y="856933"/>
                </a:lnTo>
                <a:lnTo>
                  <a:pt x="470727" y="861061"/>
                </a:lnTo>
                <a:lnTo>
                  <a:pt x="466604" y="865823"/>
                </a:lnTo>
                <a:lnTo>
                  <a:pt x="462482" y="871221"/>
                </a:lnTo>
                <a:lnTo>
                  <a:pt x="454553" y="882651"/>
                </a:lnTo>
                <a:lnTo>
                  <a:pt x="448527" y="890906"/>
                </a:lnTo>
                <a:lnTo>
                  <a:pt x="442819" y="899478"/>
                </a:lnTo>
                <a:lnTo>
                  <a:pt x="436793" y="908368"/>
                </a:lnTo>
                <a:lnTo>
                  <a:pt x="431402" y="917893"/>
                </a:lnTo>
                <a:lnTo>
                  <a:pt x="429499" y="926783"/>
                </a:lnTo>
                <a:lnTo>
                  <a:pt x="427596" y="935673"/>
                </a:lnTo>
                <a:lnTo>
                  <a:pt x="426010" y="945198"/>
                </a:lnTo>
                <a:lnTo>
                  <a:pt x="424742" y="954406"/>
                </a:lnTo>
                <a:lnTo>
                  <a:pt x="423790" y="963931"/>
                </a:lnTo>
                <a:lnTo>
                  <a:pt x="423156" y="973773"/>
                </a:lnTo>
                <a:lnTo>
                  <a:pt x="422839" y="982981"/>
                </a:lnTo>
                <a:lnTo>
                  <a:pt x="422839" y="992823"/>
                </a:lnTo>
                <a:lnTo>
                  <a:pt x="423156" y="1007111"/>
                </a:lnTo>
                <a:lnTo>
                  <a:pt x="424107" y="1020764"/>
                </a:lnTo>
                <a:lnTo>
                  <a:pt x="426010" y="1034099"/>
                </a:lnTo>
                <a:lnTo>
                  <a:pt x="428547" y="1047434"/>
                </a:lnTo>
                <a:lnTo>
                  <a:pt x="432036" y="1060769"/>
                </a:lnTo>
                <a:lnTo>
                  <a:pt x="435525" y="1073469"/>
                </a:lnTo>
                <a:lnTo>
                  <a:pt x="439965" y="1086169"/>
                </a:lnTo>
                <a:lnTo>
                  <a:pt x="445039" y="1098551"/>
                </a:lnTo>
                <a:lnTo>
                  <a:pt x="450430" y="1110934"/>
                </a:lnTo>
                <a:lnTo>
                  <a:pt x="456456" y="1122999"/>
                </a:lnTo>
                <a:lnTo>
                  <a:pt x="462799" y="1134429"/>
                </a:lnTo>
                <a:lnTo>
                  <a:pt x="469459" y="1145541"/>
                </a:lnTo>
                <a:lnTo>
                  <a:pt x="477070" y="1156019"/>
                </a:lnTo>
                <a:lnTo>
                  <a:pt x="484364" y="1166496"/>
                </a:lnTo>
                <a:lnTo>
                  <a:pt x="492293" y="1176656"/>
                </a:lnTo>
                <a:lnTo>
                  <a:pt x="500539" y="1186181"/>
                </a:lnTo>
                <a:lnTo>
                  <a:pt x="508784" y="1195389"/>
                </a:lnTo>
                <a:lnTo>
                  <a:pt x="517347" y="1204279"/>
                </a:lnTo>
                <a:lnTo>
                  <a:pt x="526227" y="1212216"/>
                </a:lnTo>
                <a:lnTo>
                  <a:pt x="535107" y="1220154"/>
                </a:lnTo>
                <a:lnTo>
                  <a:pt x="543987" y="1227456"/>
                </a:lnTo>
                <a:lnTo>
                  <a:pt x="553184" y="1234124"/>
                </a:lnTo>
                <a:lnTo>
                  <a:pt x="562381" y="1240474"/>
                </a:lnTo>
                <a:lnTo>
                  <a:pt x="571578" y="1245871"/>
                </a:lnTo>
                <a:lnTo>
                  <a:pt x="580775" y="1250951"/>
                </a:lnTo>
                <a:lnTo>
                  <a:pt x="589655" y="1255079"/>
                </a:lnTo>
                <a:lnTo>
                  <a:pt x="598853" y="1258889"/>
                </a:lnTo>
                <a:lnTo>
                  <a:pt x="607732" y="1262381"/>
                </a:lnTo>
                <a:lnTo>
                  <a:pt x="616612" y="1264604"/>
                </a:lnTo>
                <a:lnTo>
                  <a:pt x="624858" y="1266509"/>
                </a:lnTo>
                <a:lnTo>
                  <a:pt x="633421" y="1267461"/>
                </a:lnTo>
                <a:lnTo>
                  <a:pt x="641349" y="1267779"/>
                </a:lnTo>
                <a:lnTo>
                  <a:pt x="649595" y="1267461"/>
                </a:lnTo>
                <a:lnTo>
                  <a:pt x="657524" y="1266509"/>
                </a:lnTo>
                <a:lnTo>
                  <a:pt x="666404" y="1264604"/>
                </a:lnTo>
                <a:lnTo>
                  <a:pt x="674967" y="1262381"/>
                </a:lnTo>
                <a:lnTo>
                  <a:pt x="684164" y="1258889"/>
                </a:lnTo>
                <a:lnTo>
                  <a:pt x="692726" y="1255079"/>
                </a:lnTo>
                <a:lnTo>
                  <a:pt x="701924" y="1250951"/>
                </a:lnTo>
                <a:lnTo>
                  <a:pt x="711121" y="1245871"/>
                </a:lnTo>
                <a:lnTo>
                  <a:pt x="720318" y="1240474"/>
                </a:lnTo>
                <a:lnTo>
                  <a:pt x="729515" y="1234124"/>
                </a:lnTo>
                <a:lnTo>
                  <a:pt x="738395" y="1227456"/>
                </a:lnTo>
                <a:lnTo>
                  <a:pt x="747592" y="1220154"/>
                </a:lnTo>
                <a:lnTo>
                  <a:pt x="756472" y="1212216"/>
                </a:lnTo>
                <a:lnTo>
                  <a:pt x="765352" y="1204279"/>
                </a:lnTo>
                <a:lnTo>
                  <a:pt x="773915" y="1195389"/>
                </a:lnTo>
                <a:lnTo>
                  <a:pt x="782160" y="1186181"/>
                </a:lnTo>
                <a:lnTo>
                  <a:pt x="790406" y="1176656"/>
                </a:lnTo>
                <a:lnTo>
                  <a:pt x="798652" y="1166496"/>
                </a:lnTo>
                <a:lnTo>
                  <a:pt x="805946" y="1156019"/>
                </a:lnTo>
                <a:lnTo>
                  <a:pt x="813240" y="1145541"/>
                </a:lnTo>
                <a:lnTo>
                  <a:pt x="819900" y="1134429"/>
                </a:lnTo>
                <a:lnTo>
                  <a:pt x="826243" y="1122999"/>
                </a:lnTo>
                <a:lnTo>
                  <a:pt x="831952" y="1110934"/>
                </a:lnTo>
                <a:lnTo>
                  <a:pt x="837660" y="1098551"/>
                </a:lnTo>
                <a:lnTo>
                  <a:pt x="842417" y="1086169"/>
                </a:lnTo>
                <a:lnTo>
                  <a:pt x="847174" y="1073469"/>
                </a:lnTo>
                <a:lnTo>
                  <a:pt x="850980" y="1060769"/>
                </a:lnTo>
                <a:lnTo>
                  <a:pt x="853834" y="1047434"/>
                </a:lnTo>
                <a:lnTo>
                  <a:pt x="856689" y="1034099"/>
                </a:lnTo>
                <a:lnTo>
                  <a:pt x="858592" y="1020764"/>
                </a:lnTo>
                <a:lnTo>
                  <a:pt x="859543" y="1007111"/>
                </a:lnTo>
                <a:lnTo>
                  <a:pt x="860177" y="992823"/>
                </a:lnTo>
                <a:lnTo>
                  <a:pt x="859860" y="984886"/>
                </a:lnTo>
                <a:lnTo>
                  <a:pt x="859543" y="976313"/>
                </a:lnTo>
                <a:lnTo>
                  <a:pt x="837343" y="975361"/>
                </a:lnTo>
                <a:lnTo>
                  <a:pt x="814509" y="973773"/>
                </a:lnTo>
                <a:lnTo>
                  <a:pt x="791040" y="970916"/>
                </a:lnTo>
                <a:lnTo>
                  <a:pt x="767255" y="968058"/>
                </a:lnTo>
                <a:lnTo>
                  <a:pt x="743469" y="964566"/>
                </a:lnTo>
                <a:lnTo>
                  <a:pt x="719366" y="960438"/>
                </a:lnTo>
                <a:lnTo>
                  <a:pt x="695898" y="955041"/>
                </a:lnTo>
                <a:lnTo>
                  <a:pt x="684481" y="952501"/>
                </a:lnTo>
                <a:lnTo>
                  <a:pt x="673064" y="949643"/>
                </a:lnTo>
                <a:lnTo>
                  <a:pt x="661964" y="946468"/>
                </a:lnTo>
                <a:lnTo>
                  <a:pt x="651181" y="943293"/>
                </a:lnTo>
                <a:lnTo>
                  <a:pt x="640398" y="940118"/>
                </a:lnTo>
                <a:lnTo>
                  <a:pt x="629932" y="936308"/>
                </a:lnTo>
                <a:lnTo>
                  <a:pt x="620101" y="932816"/>
                </a:lnTo>
                <a:lnTo>
                  <a:pt x="610270" y="929006"/>
                </a:lnTo>
                <a:lnTo>
                  <a:pt x="601073" y="924878"/>
                </a:lnTo>
                <a:lnTo>
                  <a:pt x="592510" y="921068"/>
                </a:lnTo>
                <a:lnTo>
                  <a:pt x="583947" y="916941"/>
                </a:lnTo>
                <a:lnTo>
                  <a:pt x="576018" y="912178"/>
                </a:lnTo>
                <a:lnTo>
                  <a:pt x="568724" y="907733"/>
                </a:lnTo>
                <a:lnTo>
                  <a:pt x="561747" y="903288"/>
                </a:lnTo>
                <a:lnTo>
                  <a:pt x="555404" y="898208"/>
                </a:lnTo>
                <a:lnTo>
                  <a:pt x="550013" y="893128"/>
                </a:lnTo>
                <a:lnTo>
                  <a:pt x="544938" y="887731"/>
                </a:lnTo>
                <a:lnTo>
                  <a:pt x="540498" y="882651"/>
                </a:lnTo>
                <a:lnTo>
                  <a:pt x="536376" y="876936"/>
                </a:lnTo>
                <a:lnTo>
                  <a:pt x="532253" y="872173"/>
                </a:lnTo>
                <a:lnTo>
                  <a:pt x="528447" y="867728"/>
                </a:lnTo>
                <a:lnTo>
                  <a:pt x="524641" y="863601"/>
                </a:lnTo>
                <a:lnTo>
                  <a:pt x="520836" y="860426"/>
                </a:lnTo>
                <a:lnTo>
                  <a:pt x="517347" y="857251"/>
                </a:lnTo>
                <a:lnTo>
                  <a:pt x="514176" y="854393"/>
                </a:lnTo>
                <a:lnTo>
                  <a:pt x="511004" y="852488"/>
                </a:lnTo>
                <a:lnTo>
                  <a:pt x="507833" y="850583"/>
                </a:lnTo>
                <a:lnTo>
                  <a:pt x="504661" y="849313"/>
                </a:lnTo>
                <a:lnTo>
                  <a:pt x="501807" y="848361"/>
                </a:lnTo>
                <a:lnTo>
                  <a:pt x="499270" y="847726"/>
                </a:lnTo>
                <a:lnTo>
                  <a:pt x="496099" y="847408"/>
                </a:lnTo>
                <a:lnTo>
                  <a:pt x="493561" y="847408"/>
                </a:lnTo>
                <a:close/>
                <a:moveTo>
                  <a:pt x="1304925" y="828675"/>
                </a:moveTo>
                <a:lnTo>
                  <a:pt x="1476375" y="828675"/>
                </a:lnTo>
                <a:lnTo>
                  <a:pt x="1476375" y="1252538"/>
                </a:lnTo>
                <a:lnTo>
                  <a:pt x="1304925" y="1252538"/>
                </a:lnTo>
                <a:lnTo>
                  <a:pt x="1304925" y="828675"/>
                </a:lnTo>
                <a:close/>
                <a:moveTo>
                  <a:pt x="634055" y="655638"/>
                </a:moveTo>
                <a:lnTo>
                  <a:pt x="641349" y="655638"/>
                </a:lnTo>
                <a:lnTo>
                  <a:pt x="648644" y="655638"/>
                </a:lnTo>
                <a:lnTo>
                  <a:pt x="655938" y="655956"/>
                </a:lnTo>
                <a:lnTo>
                  <a:pt x="662915" y="656591"/>
                </a:lnTo>
                <a:lnTo>
                  <a:pt x="669892" y="657226"/>
                </a:lnTo>
                <a:lnTo>
                  <a:pt x="677187" y="658178"/>
                </a:lnTo>
                <a:lnTo>
                  <a:pt x="684164" y="659766"/>
                </a:lnTo>
                <a:lnTo>
                  <a:pt x="691141" y="661036"/>
                </a:lnTo>
                <a:lnTo>
                  <a:pt x="698118" y="662623"/>
                </a:lnTo>
                <a:lnTo>
                  <a:pt x="704778" y="664211"/>
                </a:lnTo>
                <a:lnTo>
                  <a:pt x="711438" y="666433"/>
                </a:lnTo>
                <a:lnTo>
                  <a:pt x="718415" y="668338"/>
                </a:lnTo>
                <a:lnTo>
                  <a:pt x="724758" y="670878"/>
                </a:lnTo>
                <a:lnTo>
                  <a:pt x="731418" y="673418"/>
                </a:lnTo>
                <a:lnTo>
                  <a:pt x="737761" y="676276"/>
                </a:lnTo>
                <a:lnTo>
                  <a:pt x="744421" y="679133"/>
                </a:lnTo>
                <a:lnTo>
                  <a:pt x="750446" y="682308"/>
                </a:lnTo>
                <a:lnTo>
                  <a:pt x="763132" y="688976"/>
                </a:lnTo>
                <a:lnTo>
                  <a:pt x="775500" y="696596"/>
                </a:lnTo>
                <a:lnTo>
                  <a:pt x="787235" y="704533"/>
                </a:lnTo>
                <a:lnTo>
                  <a:pt x="798652" y="713423"/>
                </a:lnTo>
                <a:lnTo>
                  <a:pt x="809435" y="722631"/>
                </a:lnTo>
                <a:lnTo>
                  <a:pt x="819900" y="732791"/>
                </a:lnTo>
                <a:lnTo>
                  <a:pt x="830049" y="743586"/>
                </a:lnTo>
                <a:lnTo>
                  <a:pt x="839880" y="754698"/>
                </a:lnTo>
                <a:lnTo>
                  <a:pt x="849394" y="766446"/>
                </a:lnTo>
                <a:lnTo>
                  <a:pt x="858274" y="778511"/>
                </a:lnTo>
                <a:lnTo>
                  <a:pt x="866520" y="791211"/>
                </a:lnTo>
                <a:lnTo>
                  <a:pt x="874449" y="804546"/>
                </a:lnTo>
                <a:lnTo>
                  <a:pt x="881743" y="818198"/>
                </a:lnTo>
                <a:lnTo>
                  <a:pt x="888403" y="832168"/>
                </a:lnTo>
                <a:lnTo>
                  <a:pt x="894746" y="847091"/>
                </a:lnTo>
                <a:lnTo>
                  <a:pt x="900137" y="861696"/>
                </a:lnTo>
                <a:lnTo>
                  <a:pt x="905529" y="876936"/>
                </a:lnTo>
                <a:lnTo>
                  <a:pt x="909651" y="892811"/>
                </a:lnTo>
                <a:lnTo>
                  <a:pt x="913457" y="908686"/>
                </a:lnTo>
                <a:lnTo>
                  <a:pt x="916946" y="924878"/>
                </a:lnTo>
                <a:lnTo>
                  <a:pt x="919166" y="941706"/>
                </a:lnTo>
                <a:lnTo>
                  <a:pt x="921068" y="958533"/>
                </a:lnTo>
                <a:lnTo>
                  <a:pt x="922020" y="975678"/>
                </a:lnTo>
                <a:lnTo>
                  <a:pt x="922337" y="992823"/>
                </a:lnTo>
                <a:lnTo>
                  <a:pt x="922337" y="1002031"/>
                </a:lnTo>
                <a:lnTo>
                  <a:pt x="922020" y="1010921"/>
                </a:lnTo>
                <a:lnTo>
                  <a:pt x="921386" y="1019811"/>
                </a:lnTo>
                <a:lnTo>
                  <a:pt x="920434" y="1028384"/>
                </a:lnTo>
                <a:lnTo>
                  <a:pt x="919483" y="1037274"/>
                </a:lnTo>
                <a:lnTo>
                  <a:pt x="918214" y="1045846"/>
                </a:lnTo>
                <a:lnTo>
                  <a:pt x="916628" y="1054419"/>
                </a:lnTo>
                <a:lnTo>
                  <a:pt x="915043" y="1062674"/>
                </a:lnTo>
                <a:lnTo>
                  <a:pt x="912823" y="1070929"/>
                </a:lnTo>
                <a:lnTo>
                  <a:pt x="910603" y="1079501"/>
                </a:lnTo>
                <a:lnTo>
                  <a:pt x="908383" y="1087756"/>
                </a:lnTo>
                <a:lnTo>
                  <a:pt x="906163" y="1095694"/>
                </a:lnTo>
                <a:lnTo>
                  <a:pt x="903309" y="1103631"/>
                </a:lnTo>
                <a:lnTo>
                  <a:pt x="900137" y="1111569"/>
                </a:lnTo>
                <a:lnTo>
                  <a:pt x="897283" y="1119189"/>
                </a:lnTo>
                <a:lnTo>
                  <a:pt x="894111" y="1126809"/>
                </a:lnTo>
                <a:lnTo>
                  <a:pt x="887134" y="1141731"/>
                </a:lnTo>
                <a:lnTo>
                  <a:pt x="879523" y="1156336"/>
                </a:lnTo>
                <a:lnTo>
                  <a:pt x="871277" y="1170624"/>
                </a:lnTo>
                <a:lnTo>
                  <a:pt x="862714" y="1184276"/>
                </a:lnTo>
                <a:lnTo>
                  <a:pt x="853517" y="1197611"/>
                </a:lnTo>
                <a:lnTo>
                  <a:pt x="843686" y="1209994"/>
                </a:lnTo>
                <a:lnTo>
                  <a:pt x="833854" y="1222376"/>
                </a:lnTo>
                <a:lnTo>
                  <a:pt x="823389" y="1233806"/>
                </a:lnTo>
                <a:lnTo>
                  <a:pt x="812606" y="1244919"/>
                </a:lnTo>
                <a:lnTo>
                  <a:pt x="801823" y="1255396"/>
                </a:lnTo>
                <a:lnTo>
                  <a:pt x="790406" y="1265239"/>
                </a:lnTo>
                <a:lnTo>
                  <a:pt x="778989" y="1274446"/>
                </a:lnTo>
                <a:lnTo>
                  <a:pt x="767255" y="1282701"/>
                </a:lnTo>
                <a:lnTo>
                  <a:pt x="755521" y="1290956"/>
                </a:lnTo>
                <a:lnTo>
                  <a:pt x="743786" y="1298259"/>
                </a:lnTo>
                <a:lnTo>
                  <a:pt x="732052" y="1304609"/>
                </a:lnTo>
                <a:lnTo>
                  <a:pt x="720318" y="1310641"/>
                </a:lnTo>
                <a:lnTo>
                  <a:pt x="708584" y="1315721"/>
                </a:lnTo>
                <a:lnTo>
                  <a:pt x="696849" y="1320166"/>
                </a:lnTo>
                <a:lnTo>
                  <a:pt x="685432" y="1323659"/>
                </a:lnTo>
                <a:lnTo>
                  <a:pt x="674015" y="1326516"/>
                </a:lnTo>
                <a:lnTo>
                  <a:pt x="662915" y="1328421"/>
                </a:lnTo>
                <a:lnTo>
                  <a:pt x="657207" y="1329374"/>
                </a:lnTo>
                <a:lnTo>
                  <a:pt x="652132" y="1329691"/>
                </a:lnTo>
                <a:lnTo>
                  <a:pt x="646424" y="1330009"/>
                </a:lnTo>
                <a:lnTo>
                  <a:pt x="641349" y="1330326"/>
                </a:lnTo>
                <a:lnTo>
                  <a:pt x="635958" y="1330009"/>
                </a:lnTo>
                <a:lnTo>
                  <a:pt x="630884" y="1329691"/>
                </a:lnTo>
                <a:lnTo>
                  <a:pt x="625492" y="1329374"/>
                </a:lnTo>
                <a:lnTo>
                  <a:pt x="620101" y="1328421"/>
                </a:lnTo>
                <a:lnTo>
                  <a:pt x="609001" y="1326516"/>
                </a:lnTo>
                <a:lnTo>
                  <a:pt x="597584" y="1323659"/>
                </a:lnTo>
                <a:lnTo>
                  <a:pt x="585850" y="1320166"/>
                </a:lnTo>
                <a:lnTo>
                  <a:pt x="574433" y="1315721"/>
                </a:lnTo>
                <a:lnTo>
                  <a:pt x="562698" y="1310641"/>
                </a:lnTo>
                <a:lnTo>
                  <a:pt x="550647" y="1304609"/>
                </a:lnTo>
                <a:lnTo>
                  <a:pt x="538913" y="1298259"/>
                </a:lnTo>
                <a:lnTo>
                  <a:pt x="527179" y="1290956"/>
                </a:lnTo>
                <a:lnTo>
                  <a:pt x="515444" y="1282701"/>
                </a:lnTo>
                <a:lnTo>
                  <a:pt x="503710" y="1274446"/>
                </a:lnTo>
                <a:lnTo>
                  <a:pt x="492293" y="1265239"/>
                </a:lnTo>
                <a:lnTo>
                  <a:pt x="481193" y="1255396"/>
                </a:lnTo>
                <a:lnTo>
                  <a:pt x="470093" y="1244919"/>
                </a:lnTo>
                <a:lnTo>
                  <a:pt x="459310" y="1233806"/>
                </a:lnTo>
                <a:lnTo>
                  <a:pt x="448845" y="1222376"/>
                </a:lnTo>
                <a:lnTo>
                  <a:pt x="438696" y="1209994"/>
                </a:lnTo>
                <a:lnTo>
                  <a:pt x="429499" y="1197611"/>
                </a:lnTo>
                <a:lnTo>
                  <a:pt x="419985" y="1184276"/>
                </a:lnTo>
                <a:lnTo>
                  <a:pt x="411422" y="1170624"/>
                </a:lnTo>
                <a:lnTo>
                  <a:pt x="403176" y="1156336"/>
                </a:lnTo>
                <a:lnTo>
                  <a:pt x="395565" y="1141731"/>
                </a:lnTo>
                <a:lnTo>
                  <a:pt x="388588" y="1126809"/>
                </a:lnTo>
                <a:lnTo>
                  <a:pt x="385416" y="1119189"/>
                </a:lnTo>
                <a:lnTo>
                  <a:pt x="382245" y="1111569"/>
                </a:lnTo>
                <a:lnTo>
                  <a:pt x="379390" y="1103631"/>
                </a:lnTo>
                <a:lnTo>
                  <a:pt x="376853" y="1095694"/>
                </a:lnTo>
                <a:lnTo>
                  <a:pt x="374316" y="1087756"/>
                </a:lnTo>
                <a:lnTo>
                  <a:pt x="372096" y="1079501"/>
                </a:lnTo>
                <a:lnTo>
                  <a:pt x="369559" y="1070929"/>
                </a:lnTo>
                <a:lnTo>
                  <a:pt x="367656" y="1062674"/>
                </a:lnTo>
                <a:lnTo>
                  <a:pt x="366071" y="1054419"/>
                </a:lnTo>
                <a:lnTo>
                  <a:pt x="364485" y="1045846"/>
                </a:lnTo>
                <a:lnTo>
                  <a:pt x="363216" y="1037274"/>
                </a:lnTo>
                <a:lnTo>
                  <a:pt x="362265" y="1028384"/>
                </a:lnTo>
                <a:lnTo>
                  <a:pt x="361313" y="1019811"/>
                </a:lnTo>
                <a:lnTo>
                  <a:pt x="360996" y="1010921"/>
                </a:lnTo>
                <a:lnTo>
                  <a:pt x="360362" y="1002031"/>
                </a:lnTo>
                <a:lnTo>
                  <a:pt x="360362" y="992823"/>
                </a:lnTo>
                <a:lnTo>
                  <a:pt x="360679" y="975678"/>
                </a:lnTo>
                <a:lnTo>
                  <a:pt x="361948" y="958533"/>
                </a:lnTo>
                <a:lnTo>
                  <a:pt x="363533" y="941706"/>
                </a:lnTo>
                <a:lnTo>
                  <a:pt x="366071" y="924878"/>
                </a:lnTo>
                <a:lnTo>
                  <a:pt x="368925" y="908686"/>
                </a:lnTo>
                <a:lnTo>
                  <a:pt x="373048" y="892811"/>
                </a:lnTo>
                <a:lnTo>
                  <a:pt x="377171" y="876936"/>
                </a:lnTo>
                <a:lnTo>
                  <a:pt x="382245" y="861696"/>
                </a:lnTo>
                <a:lnTo>
                  <a:pt x="387953" y="847091"/>
                </a:lnTo>
                <a:lnTo>
                  <a:pt x="393979" y="832168"/>
                </a:lnTo>
                <a:lnTo>
                  <a:pt x="400956" y="818198"/>
                </a:lnTo>
                <a:lnTo>
                  <a:pt x="408568" y="804546"/>
                </a:lnTo>
                <a:lnTo>
                  <a:pt x="416179" y="791211"/>
                </a:lnTo>
                <a:lnTo>
                  <a:pt x="424425" y="778511"/>
                </a:lnTo>
                <a:lnTo>
                  <a:pt x="433305" y="766446"/>
                </a:lnTo>
                <a:lnTo>
                  <a:pt x="442819" y="754698"/>
                </a:lnTo>
                <a:lnTo>
                  <a:pt x="452650" y="743586"/>
                </a:lnTo>
                <a:lnTo>
                  <a:pt x="462482" y="732791"/>
                </a:lnTo>
                <a:lnTo>
                  <a:pt x="473264" y="722631"/>
                </a:lnTo>
                <a:lnTo>
                  <a:pt x="484047" y="713423"/>
                </a:lnTo>
                <a:lnTo>
                  <a:pt x="495464" y="704533"/>
                </a:lnTo>
                <a:lnTo>
                  <a:pt x="507516" y="696596"/>
                </a:lnTo>
                <a:lnTo>
                  <a:pt x="519567" y="688976"/>
                </a:lnTo>
                <a:lnTo>
                  <a:pt x="531936" y="682308"/>
                </a:lnTo>
                <a:lnTo>
                  <a:pt x="538278" y="679133"/>
                </a:lnTo>
                <a:lnTo>
                  <a:pt x="544938" y="676276"/>
                </a:lnTo>
                <a:lnTo>
                  <a:pt x="551281" y="673418"/>
                </a:lnTo>
                <a:lnTo>
                  <a:pt x="557941" y="670878"/>
                </a:lnTo>
                <a:lnTo>
                  <a:pt x="564284" y="668338"/>
                </a:lnTo>
                <a:lnTo>
                  <a:pt x="571261" y="666433"/>
                </a:lnTo>
                <a:lnTo>
                  <a:pt x="577921" y="664211"/>
                </a:lnTo>
                <a:lnTo>
                  <a:pt x="584898" y="662623"/>
                </a:lnTo>
                <a:lnTo>
                  <a:pt x="591875" y="661036"/>
                </a:lnTo>
                <a:lnTo>
                  <a:pt x="598535" y="659766"/>
                </a:lnTo>
                <a:lnTo>
                  <a:pt x="605830" y="658178"/>
                </a:lnTo>
                <a:lnTo>
                  <a:pt x="612490" y="657226"/>
                </a:lnTo>
                <a:lnTo>
                  <a:pt x="619784" y="656591"/>
                </a:lnTo>
                <a:lnTo>
                  <a:pt x="627078" y="655956"/>
                </a:lnTo>
                <a:lnTo>
                  <a:pt x="634055" y="655638"/>
                </a:lnTo>
                <a:close/>
                <a:moveTo>
                  <a:pt x="1604962" y="463550"/>
                </a:moveTo>
                <a:lnTo>
                  <a:pt x="1776412" y="463550"/>
                </a:lnTo>
                <a:lnTo>
                  <a:pt x="1776412" y="1252538"/>
                </a:lnTo>
                <a:lnTo>
                  <a:pt x="1604962" y="1252538"/>
                </a:lnTo>
                <a:lnTo>
                  <a:pt x="1604962" y="463550"/>
                </a:lnTo>
                <a:close/>
                <a:moveTo>
                  <a:pt x="0" y="0"/>
                </a:moveTo>
                <a:lnTo>
                  <a:pt x="2125663" y="0"/>
                </a:lnTo>
                <a:lnTo>
                  <a:pt x="2125663" y="171553"/>
                </a:lnTo>
                <a:lnTo>
                  <a:pt x="2039621" y="171553"/>
                </a:lnTo>
                <a:lnTo>
                  <a:pt x="2039621" y="1577975"/>
                </a:lnTo>
                <a:lnTo>
                  <a:pt x="1252220" y="1577975"/>
                </a:lnTo>
                <a:lnTo>
                  <a:pt x="1252220" y="1449310"/>
                </a:lnTo>
                <a:lnTo>
                  <a:pt x="1911033" y="1449310"/>
                </a:lnTo>
                <a:lnTo>
                  <a:pt x="1911033" y="171553"/>
                </a:lnTo>
                <a:lnTo>
                  <a:pt x="195263" y="171553"/>
                </a:lnTo>
                <a:lnTo>
                  <a:pt x="195263" y="1249164"/>
                </a:lnTo>
                <a:lnTo>
                  <a:pt x="66675" y="1249164"/>
                </a:lnTo>
                <a:lnTo>
                  <a:pt x="66675" y="171553"/>
                </a:lnTo>
                <a:lnTo>
                  <a:pt x="0" y="171553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dir="t" rig="threeP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altLang="en-US" lang="zh-CN">
              <a:solidFill>
                <a:srgbClr val="1C666E"/>
              </a:solidFill>
              <a:ea charset="-122" panose="02010600030101010101" pitchFamily="2" typeface="宋体"/>
            </a:endParaRPr>
          </a:p>
        </p:txBody>
      </p:sp>
      <p:grpSp>
        <p:nvGrpSpPr>
          <p:cNvPr id="41" name="组合 40"/>
          <p:cNvGrpSpPr/>
          <p:nvPr/>
        </p:nvGrpSpPr>
        <p:grpSpPr>
          <a:xfrm>
            <a:off x="3937347" y="2708920"/>
            <a:ext cx="1395643" cy="1395643"/>
            <a:chOff x="1677608" y="2996952"/>
            <a:chExt cx="1395643" cy="1395643"/>
          </a:xfrm>
        </p:grpSpPr>
        <p:sp>
          <p:nvSpPr>
            <p:cNvPr id="42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algn="t" blurRad="317500" dir="5400000" dist="1143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 sz="1400">
                <a:solidFill>
                  <a:prstClr val="white"/>
                </a:solidFill>
              </a:endParaRPr>
            </a:p>
          </p:txBody>
        </p:sp>
        <p:sp>
          <p:nvSpPr>
            <p:cNvPr id="43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C0000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</a:gradFill>
            </a:ln>
            <a:effectLst>
              <a:innerShdw blurRad="330200" dir="16200000" dist="1651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lang="en-US" sz="2800">
                  <a:solidFill>
                    <a:prstClr val="white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charset="0" pitchFamily="50" typeface="DIN-BoldItalic"/>
                </a:rPr>
                <a:t></a:t>
              </a:r>
            </a:p>
          </p:txBody>
        </p:sp>
      </p:grpSp>
      <p:sp>
        <p:nvSpPr>
          <p:cNvPr id="44" name="KSO_Shape"/>
          <p:cNvSpPr/>
          <p:nvPr/>
        </p:nvSpPr>
        <p:spPr bwMode="auto">
          <a:xfrm>
            <a:off x="4318079" y="3210205"/>
            <a:ext cx="627380" cy="534318"/>
          </a:xfrm>
          <a:custGeom>
            <a:gdLst>
              <a:gd fmla="*/ 432030 w 2125663" name="T0"/>
              <a:gd fmla="*/ 1344893 h 1811338" name="T1"/>
              <a:gd fmla="*/ 462740 w 2125663" name="T2"/>
              <a:gd fmla="*/ 1477960 h 1811338" name="T3"/>
              <a:gd fmla="*/ 513638 w 2125663" name="T4"/>
              <a:gd fmla="*/ 1557743 h 1811338" name="T5"/>
              <a:gd fmla="*/ 516481 w 2125663" name="T6"/>
              <a:gd fmla="*/ 1336346 h 1811338" name="T7"/>
              <a:gd fmla="*/ 503401 w 2125663" name="T8"/>
              <a:gd fmla="*/ 1310416 h 1811338" name="T9"/>
              <a:gd fmla="*/ 515913 w 2125663" name="T10"/>
              <a:gd fmla="*/ 1250009 h 1811338" name="T11"/>
              <a:gd fmla="*/ 618846 w 2125663" name="T12"/>
              <a:gd fmla="*/ 1242885 h 1811338" name="T13"/>
              <a:gd fmla="*/ 643583 w 2125663" name="T14"/>
              <a:gd fmla="*/ 1263116 h 1811338" name="T15"/>
              <a:gd fmla="*/ 642446 w 2125663" name="T16"/>
              <a:gd fmla="*/ 1324948 h 1811338" name="T17"/>
              <a:gd fmla="*/ 619414 w 2125663" name="T18"/>
              <a:gd fmla="*/ 1342899 h 1811338" name="T19"/>
              <a:gd fmla="*/ 664057 w 2125663" name="T20"/>
              <a:gd fmla="*/ 1524691 h 1811338" name="T21"/>
              <a:gd fmla="*/ 704434 w 2125663" name="T22"/>
              <a:gd fmla="*/ 1417553 h 1811338" name="T23"/>
              <a:gd fmla="*/ 725191 w 2125663" name="T24"/>
              <a:gd fmla="*/ 1259697 h 1811338" name="T25"/>
              <a:gd fmla="*/ 857412 w 2125663" name="T26"/>
              <a:gd fmla="*/ 1192451 h 1811338" name="T27"/>
              <a:gd fmla="*/ 923096 w 2125663" name="T28"/>
              <a:gd fmla="*/ 1212682 h 1811338" name="T29"/>
              <a:gd fmla="*/ 970013 w 2125663" name="T30"/>
              <a:gd fmla="*/ 1259697 h 1811338" name="T31"/>
              <a:gd fmla="*/ 990201 w 2125663" name="T32"/>
              <a:gd fmla="*/ 1325233 h 1811338" name="T33"/>
              <a:gd fmla="*/ 980818 w 2125663" name="T34"/>
              <a:gd fmla="*/ 1537228 h 1811338" name="T35"/>
              <a:gd fmla="*/ 935891 w 2125663" name="T36"/>
              <a:gd fmla="*/ 1570566 h 1811338" name="T37"/>
              <a:gd fmla="*/ 798837 w 2125663" name="T38"/>
              <a:gd fmla="*/ 1607608 h 1811338" name="T39"/>
              <a:gd fmla="*/ 617424 w 2125663" name="T40"/>
              <a:gd fmla="*/ 1622140 h 1811338" name="T41"/>
              <a:gd fmla="*/ 428049 w 2125663" name="T42"/>
              <a:gd fmla="*/ 1615872 h 1811338" name="T43"/>
              <a:gd fmla="*/ 264551 w 2125663" name="T44"/>
              <a:gd fmla="*/ 1588232 h 1811338" name="T45"/>
              <a:gd fmla="*/ 180669 w 2125663" name="T46"/>
              <a:gd fmla="*/ 1549481 h 1811338" name="T47"/>
              <a:gd fmla="*/ 159912 w 2125663" name="T48"/>
              <a:gd fmla="*/ 1517283 h 1811338" name="T49"/>
              <a:gd fmla="*/ 167873 w 2125663" name="T50"/>
              <a:gd fmla="*/ 1284201 h 1811338" name="T51"/>
              <a:gd fmla="*/ 205123 w 2125663" name="T52"/>
              <a:gd fmla="*/ 1228638 h 1811338" name="T53"/>
              <a:gd fmla="*/ 264266 w 2125663" name="T54"/>
              <a:gd fmla="*/ 1196440 h 1811338" name="T55"/>
              <a:gd fmla="*/ 421225 w 2125663" name="T56"/>
              <a:gd fmla="*/ 1183048 h 1811338" name="T57"/>
              <a:gd fmla="*/ 433514 w 2125663" name="T58"/>
              <a:gd fmla="*/ 761303 h 1811338" name="T59"/>
              <a:gd fmla="*/ 391450 w 2125663" name="T60"/>
              <a:gd fmla="*/ 813630 h 1811338" name="T61"/>
              <a:gd fmla="*/ 379229 w 2125663" name="T62"/>
              <a:gd fmla="*/ 902075 h 1811338" name="T63"/>
              <a:gd fmla="*/ 414756 w 2125663" name="T64"/>
              <a:gd fmla="*/ 1016114 h 1811338" name="T65"/>
              <a:gd fmla="*/ 487516 w 2125663" name="T66"/>
              <a:gd fmla="*/ 1099439 h 1811338" name="T67"/>
              <a:gd fmla="*/ 567666 w 2125663" name="T68"/>
              <a:gd fmla="*/ 1135272 h 1811338" name="T69"/>
              <a:gd fmla="*/ 645542 w 2125663" name="T70"/>
              <a:gd fmla="*/ 1111099 h 1811338" name="T71"/>
              <a:gd fmla="*/ 722282 w 2125663" name="T72"/>
              <a:gd fmla="*/ 1035452 h 1811338" name="T73"/>
              <a:gd fmla="*/ 767757 w 2125663" name="T74"/>
              <a:gd fmla="*/ 926248 h 1811338" name="T75"/>
              <a:gd fmla="*/ 666290 w 2125663" name="T76"/>
              <a:gd fmla="*/ 863967 h 1811338" name="T77"/>
              <a:gd fmla="*/ 546918 w 2125663" name="T78"/>
              <a:gd fmla="*/ 832116 h 1811338" name="T79"/>
              <a:gd fmla="*/ 484389 w 2125663" name="T80"/>
              <a:gd fmla="*/ 790595 h 1811338" name="T81"/>
              <a:gd fmla="*/ 452273 w 2125663" name="T82"/>
              <a:gd fmla="*/ 760734 h 1811338" name="T83"/>
              <a:gd fmla="*/ 568234 w 2125663" name="T84"/>
              <a:gd fmla="*/ 587258 h 1811338" name="T85"/>
              <a:gd fmla="*/ 631616 w 2125663" name="T86"/>
              <a:gd fmla="*/ 594937 h 1811338" name="T87"/>
              <a:gd fmla="*/ 705513 w 2125663" name="T88"/>
              <a:gd fmla="*/ 631054 h 1811338" name="T89"/>
              <a:gd fmla="*/ 790210 w 2125663" name="T90"/>
              <a:gd fmla="*/ 732864 h 1811338" name="T91"/>
              <a:gd fmla="*/ 826306 w 2125663" name="T92"/>
              <a:gd fmla="*/ 873920 h 1811338" name="T93"/>
              <a:gd fmla="*/ 818064 w 2125663" name="T94"/>
              <a:gd fmla="*/ 959237 h 1811338" name="T95"/>
              <a:gd fmla="*/ 780831 w 2125663" name="T96"/>
              <a:gd fmla="*/ 1048534 h 1811338" name="T97"/>
              <a:gd fmla="*/ 687607 w 2125663" name="T98"/>
              <a:gd fmla="*/ 1148922 h 1811338" name="T99"/>
              <a:gd fmla="*/ 588983 w 2125663" name="T100"/>
              <a:gd fmla="*/ 1190727 h 1811338" name="T101"/>
              <a:gd fmla="*/ 525033 w 2125663" name="T102"/>
              <a:gd fmla="*/ 1182480 h 1811338" name="T103"/>
              <a:gd fmla="*/ 421293 w 2125663" name="T104"/>
              <a:gd fmla="*/ 1115081 h 1811338" name="T105"/>
              <a:gd fmla="*/ 345406 w 2125663" name="T106"/>
              <a:gd fmla="*/ 1002463 h 1811338" name="T107"/>
              <a:gd fmla="*/ 325511 w 2125663" name="T108"/>
              <a:gd fmla="*/ 929092 h 1811338" name="T109"/>
              <a:gd fmla="*/ 330627 w 2125663" name="T110"/>
              <a:gd fmla="*/ 813915 h 1811338" name="T111"/>
              <a:gd fmla="*/ 388324 w 2125663" name="T112"/>
              <a:gd fmla="*/ 686510 h 1811338" name="T113"/>
              <a:gd fmla="*/ 482400 w 2125663" name="T114"/>
              <a:gd fmla="*/ 608303 h 1811338" name="T115"/>
              <a:gd fmla="*/ 542939 w 2125663" name="T116"/>
              <a:gd fmla="*/ 589534 h 1811338" name="T117"/>
              <a:gd fmla="*/ 0 w 2125663" name="T118"/>
              <a:gd fmla="*/ 0 h 1811338" name="T119"/>
              <a:gd fmla="*/ 174993 w 2125663" name="T120"/>
              <a:gd fmla="*/ 1118883 h 1811338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  <a:gd fmla="*/ 0 60000 65536" name="T180"/>
              <a:gd fmla="*/ 0 60000 65536" name="T181"/>
              <a:gd fmla="*/ 0 60000 65536" name="T182"/>
            </a:gdLst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b="b" l="0" r="r" t="0"/>
            <a:pathLst>
              <a:path h="1811338" w="2125663">
                <a:moveTo>
                  <a:pt x="470017" y="1320800"/>
                </a:moveTo>
                <a:lnTo>
                  <a:pt x="470335" y="1343069"/>
                </a:lnTo>
                <a:lnTo>
                  <a:pt x="471286" y="1364382"/>
                </a:lnTo>
                <a:lnTo>
                  <a:pt x="472238" y="1385696"/>
                </a:lnTo>
                <a:lnTo>
                  <a:pt x="473190" y="1406374"/>
                </a:lnTo>
                <a:lnTo>
                  <a:pt x="474459" y="1426415"/>
                </a:lnTo>
                <a:lnTo>
                  <a:pt x="476363" y="1446139"/>
                </a:lnTo>
                <a:lnTo>
                  <a:pt x="478267" y="1464908"/>
                </a:lnTo>
                <a:lnTo>
                  <a:pt x="480170" y="1483677"/>
                </a:lnTo>
                <a:lnTo>
                  <a:pt x="482074" y="1501491"/>
                </a:lnTo>
                <a:lnTo>
                  <a:pt x="484612" y="1518988"/>
                </a:lnTo>
                <a:lnTo>
                  <a:pt x="487468" y="1535530"/>
                </a:lnTo>
                <a:lnTo>
                  <a:pt x="490323" y="1552072"/>
                </a:lnTo>
                <a:lnTo>
                  <a:pt x="493179" y="1567660"/>
                </a:lnTo>
                <a:lnTo>
                  <a:pt x="496352" y="1582611"/>
                </a:lnTo>
                <a:lnTo>
                  <a:pt x="500159" y="1597563"/>
                </a:lnTo>
                <a:lnTo>
                  <a:pt x="503649" y="1611560"/>
                </a:lnTo>
                <a:lnTo>
                  <a:pt x="507774" y="1624921"/>
                </a:lnTo>
                <a:lnTo>
                  <a:pt x="511899" y="1637646"/>
                </a:lnTo>
                <a:lnTo>
                  <a:pt x="516341" y="1650052"/>
                </a:lnTo>
                <a:lnTo>
                  <a:pt x="520783" y="1661505"/>
                </a:lnTo>
                <a:lnTo>
                  <a:pt x="525859" y="1672639"/>
                </a:lnTo>
                <a:lnTo>
                  <a:pt x="530936" y="1683137"/>
                </a:lnTo>
                <a:lnTo>
                  <a:pt x="536329" y="1692998"/>
                </a:lnTo>
                <a:lnTo>
                  <a:pt x="541723" y="1702224"/>
                </a:lnTo>
                <a:lnTo>
                  <a:pt x="547752" y="1710813"/>
                </a:lnTo>
                <a:lnTo>
                  <a:pt x="553463" y="1718766"/>
                </a:lnTo>
                <a:lnTo>
                  <a:pt x="559808" y="1726083"/>
                </a:lnTo>
                <a:lnTo>
                  <a:pt x="566154" y="1732763"/>
                </a:lnTo>
                <a:lnTo>
                  <a:pt x="573134" y="1739125"/>
                </a:lnTo>
                <a:lnTo>
                  <a:pt x="580114" y="1744215"/>
                </a:lnTo>
                <a:lnTo>
                  <a:pt x="587412" y="1749305"/>
                </a:lnTo>
                <a:lnTo>
                  <a:pt x="594709" y="1753123"/>
                </a:lnTo>
                <a:lnTo>
                  <a:pt x="594709" y="1499901"/>
                </a:lnTo>
                <a:lnTo>
                  <a:pt x="591537" y="1499264"/>
                </a:lnTo>
                <a:lnTo>
                  <a:pt x="588047" y="1498310"/>
                </a:lnTo>
                <a:lnTo>
                  <a:pt x="584874" y="1497038"/>
                </a:lnTo>
                <a:lnTo>
                  <a:pt x="582018" y="1495765"/>
                </a:lnTo>
                <a:lnTo>
                  <a:pt x="579163" y="1494175"/>
                </a:lnTo>
                <a:lnTo>
                  <a:pt x="576307" y="1491948"/>
                </a:lnTo>
                <a:lnTo>
                  <a:pt x="573769" y="1489721"/>
                </a:lnTo>
                <a:lnTo>
                  <a:pt x="571548" y="1487494"/>
                </a:lnTo>
                <a:lnTo>
                  <a:pt x="569327" y="1484949"/>
                </a:lnTo>
                <a:lnTo>
                  <a:pt x="567106" y="1482404"/>
                </a:lnTo>
                <a:lnTo>
                  <a:pt x="565519" y="1479223"/>
                </a:lnTo>
                <a:lnTo>
                  <a:pt x="564250" y="1476360"/>
                </a:lnTo>
                <a:lnTo>
                  <a:pt x="563298" y="1473179"/>
                </a:lnTo>
                <a:lnTo>
                  <a:pt x="562347" y="1469998"/>
                </a:lnTo>
                <a:lnTo>
                  <a:pt x="562029" y="1466180"/>
                </a:lnTo>
                <a:lnTo>
                  <a:pt x="561712" y="1462999"/>
                </a:lnTo>
                <a:lnTo>
                  <a:pt x="561712" y="1425143"/>
                </a:lnTo>
                <a:lnTo>
                  <a:pt x="562029" y="1421007"/>
                </a:lnTo>
                <a:lnTo>
                  <a:pt x="562664" y="1417508"/>
                </a:lnTo>
                <a:lnTo>
                  <a:pt x="563616" y="1414009"/>
                </a:lnTo>
                <a:lnTo>
                  <a:pt x="564885" y="1410191"/>
                </a:lnTo>
                <a:lnTo>
                  <a:pt x="566154" y="1407010"/>
                </a:lnTo>
                <a:lnTo>
                  <a:pt x="568375" y="1403829"/>
                </a:lnTo>
                <a:lnTo>
                  <a:pt x="570596" y="1400966"/>
                </a:lnTo>
                <a:lnTo>
                  <a:pt x="572817" y="1398103"/>
                </a:lnTo>
                <a:lnTo>
                  <a:pt x="575673" y="1395558"/>
                </a:lnTo>
                <a:lnTo>
                  <a:pt x="578528" y="1393649"/>
                </a:lnTo>
                <a:lnTo>
                  <a:pt x="581701" y="1391741"/>
                </a:lnTo>
                <a:lnTo>
                  <a:pt x="584874" y="1390150"/>
                </a:lnTo>
                <a:lnTo>
                  <a:pt x="588364" y="1388878"/>
                </a:lnTo>
                <a:lnTo>
                  <a:pt x="592171" y="1387605"/>
                </a:lnTo>
                <a:lnTo>
                  <a:pt x="595979" y="1386969"/>
                </a:lnTo>
                <a:lnTo>
                  <a:pt x="599786" y="1386969"/>
                </a:lnTo>
                <a:lnTo>
                  <a:pt x="682597" y="1386969"/>
                </a:lnTo>
                <a:lnTo>
                  <a:pt x="686721" y="1386969"/>
                </a:lnTo>
                <a:lnTo>
                  <a:pt x="690529" y="1387605"/>
                </a:lnTo>
                <a:lnTo>
                  <a:pt x="694019" y="1388878"/>
                </a:lnTo>
                <a:lnTo>
                  <a:pt x="697826" y="1390150"/>
                </a:lnTo>
                <a:lnTo>
                  <a:pt x="700999" y="1391741"/>
                </a:lnTo>
                <a:lnTo>
                  <a:pt x="704172" y="1393649"/>
                </a:lnTo>
                <a:lnTo>
                  <a:pt x="707345" y="1395558"/>
                </a:lnTo>
                <a:lnTo>
                  <a:pt x="709883" y="1398103"/>
                </a:lnTo>
                <a:lnTo>
                  <a:pt x="712104" y="1400966"/>
                </a:lnTo>
                <a:lnTo>
                  <a:pt x="714325" y="1403829"/>
                </a:lnTo>
                <a:lnTo>
                  <a:pt x="716229" y="1407010"/>
                </a:lnTo>
                <a:lnTo>
                  <a:pt x="718132" y="1410191"/>
                </a:lnTo>
                <a:lnTo>
                  <a:pt x="719402" y="1414009"/>
                </a:lnTo>
                <a:lnTo>
                  <a:pt x="720353" y="1417508"/>
                </a:lnTo>
                <a:lnTo>
                  <a:pt x="720671" y="1421007"/>
                </a:lnTo>
                <a:lnTo>
                  <a:pt x="720988" y="1425143"/>
                </a:lnTo>
                <a:lnTo>
                  <a:pt x="720988" y="1462999"/>
                </a:lnTo>
                <a:lnTo>
                  <a:pt x="720988" y="1466180"/>
                </a:lnTo>
                <a:lnTo>
                  <a:pt x="720353" y="1469998"/>
                </a:lnTo>
                <a:lnTo>
                  <a:pt x="719719" y="1473179"/>
                </a:lnTo>
                <a:lnTo>
                  <a:pt x="718450" y="1476360"/>
                </a:lnTo>
                <a:lnTo>
                  <a:pt x="716863" y="1479223"/>
                </a:lnTo>
                <a:lnTo>
                  <a:pt x="715277" y="1482404"/>
                </a:lnTo>
                <a:lnTo>
                  <a:pt x="713373" y="1484949"/>
                </a:lnTo>
                <a:lnTo>
                  <a:pt x="711469" y="1487494"/>
                </a:lnTo>
                <a:lnTo>
                  <a:pt x="708931" y="1489721"/>
                </a:lnTo>
                <a:lnTo>
                  <a:pt x="706710" y="1491948"/>
                </a:lnTo>
                <a:lnTo>
                  <a:pt x="703537" y="1494175"/>
                </a:lnTo>
                <a:lnTo>
                  <a:pt x="700682" y="1495765"/>
                </a:lnTo>
                <a:lnTo>
                  <a:pt x="697826" y="1497038"/>
                </a:lnTo>
                <a:lnTo>
                  <a:pt x="694653" y="1498310"/>
                </a:lnTo>
                <a:lnTo>
                  <a:pt x="691163" y="1499264"/>
                </a:lnTo>
                <a:lnTo>
                  <a:pt x="687991" y="1499901"/>
                </a:lnTo>
                <a:lnTo>
                  <a:pt x="687991" y="1753123"/>
                </a:lnTo>
                <a:lnTo>
                  <a:pt x="695605" y="1749305"/>
                </a:lnTo>
                <a:lnTo>
                  <a:pt x="702586" y="1744215"/>
                </a:lnTo>
                <a:lnTo>
                  <a:pt x="709566" y="1739125"/>
                </a:lnTo>
                <a:lnTo>
                  <a:pt x="716229" y="1732763"/>
                </a:lnTo>
                <a:lnTo>
                  <a:pt x="722892" y="1726083"/>
                </a:lnTo>
                <a:lnTo>
                  <a:pt x="729237" y="1718766"/>
                </a:lnTo>
                <a:lnTo>
                  <a:pt x="734948" y="1710813"/>
                </a:lnTo>
                <a:lnTo>
                  <a:pt x="740977" y="1702224"/>
                </a:lnTo>
                <a:lnTo>
                  <a:pt x="746371" y="1692998"/>
                </a:lnTo>
                <a:lnTo>
                  <a:pt x="751447" y="1683137"/>
                </a:lnTo>
                <a:lnTo>
                  <a:pt x="756841" y="1672639"/>
                </a:lnTo>
                <a:lnTo>
                  <a:pt x="761600" y="1661505"/>
                </a:lnTo>
                <a:lnTo>
                  <a:pt x="766359" y="1650052"/>
                </a:lnTo>
                <a:lnTo>
                  <a:pt x="770801" y="1637646"/>
                </a:lnTo>
                <a:lnTo>
                  <a:pt x="774926" y="1624921"/>
                </a:lnTo>
                <a:lnTo>
                  <a:pt x="779051" y="1611560"/>
                </a:lnTo>
                <a:lnTo>
                  <a:pt x="782541" y="1597563"/>
                </a:lnTo>
                <a:lnTo>
                  <a:pt x="786031" y="1582611"/>
                </a:lnTo>
                <a:lnTo>
                  <a:pt x="789521" y="1567660"/>
                </a:lnTo>
                <a:lnTo>
                  <a:pt x="792377" y="1552072"/>
                </a:lnTo>
                <a:lnTo>
                  <a:pt x="795232" y="1535530"/>
                </a:lnTo>
                <a:lnTo>
                  <a:pt x="797770" y="1518988"/>
                </a:lnTo>
                <a:lnTo>
                  <a:pt x="800626" y="1501491"/>
                </a:lnTo>
                <a:lnTo>
                  <a:pt x="802530" y="1483677"/>
                </a:lnTo>
                <a:lnTo>
                  <a:pt x="804751" y="1464908"/>
                </a:lnTo>
                <a:lnTo>
                  <a:pt x="806337" y="1446139"/>
                </a:lnTo>
                <a:lnTo>
                  <a:pt x="807923" y="1426415"/>
                </a:lnTo>
                <a:lnTo>
                  <a:pt x="809193" y="1406374"/>
                </a:lnTo>
                <a:lnTo>
                  <a:pt x="810779" y="1385696"/>
                </a:lnTo>
                <a:lnTo>
                  <a:pt x="811731" y="1364382"/>
                </a:lnTo>
                <a:lnTo>
                  <a:pt x="812365" y="1343069"/>
                </a:lnTo>
                <a:lnTo>
                  <a:pt x="813000" y="1320800"/>
                </a:lnTo>
                <a:lnTo>
                  <a:pt x="840921" y="1322709"/>
                </a:lnTo>
                <a:lnTo>
                  <a:pt x="866621" y="1324300"/>
                </a:lnTo>
                <a:lnTo>
                  <a:pt x="909771" y="1327481"/>
                </a:lnTo>
                <a:lnTo>
                  <a:pt x="938644" y="1330026"/>
                </a:lnTo>
                <a:lnTo>
                  <a:pt x="948797" y="1330980"/>
                </a:lnTo>
                <a:lnTo>
                  <a:pt x="956729" y="1331298"/>
                </a:lnTo>
                <a:lnTo>
                  <a:pt x="964661" y="1331934"/>
                </a:lnTo>
                <a:lnTo>
                  <a:pt x="972593" y="1332889"/>
                </a:lnTo>
                <a:lnTo>
                  <a:pt x="980208" y="1334161"/>
                </a:lnTo>
                <a:lnTo>
                  <a:pt x="987823" y="1335752"/>
                </a:lnTo>
                <a:lnTo>
                  <a:pt x="995437" y="1337979"/>
                </a:lnTo>
                <a:lnTo>
                  <a:pt x="1002418" y="1340205"/>
                </a:lnTo>
                <a:lnTo>
                  <a:pt x="1009715" y="1343387"/>
                </a:lnTo>
                <a:lnTo>
                  <a:pt x="1016378" y="1346250"/>
                </a:lnTo>
                <a:lnTo>
                  <a:pt x="1023358" y="1349749"/>
                </a:lnTo>
                <a:lnTo>
                  <a:pt x="1030021" y="1353885"/>
                </a:lnTo>
                <a:lnTo>
                  <a:pt x="1036050" y="1357702"/>
                </a:lnTo>
                <a:lnTo>
                  <a:pt x="1042395" y="1361837"/>
                </a:lnTo>
                <a:lnTo>
                  <a:pt x="1048106" y="1366927"/>
                </a:lnTo>
                <a:lnTo>
                  <a:pt x="1053817" y="1371699"/>
                </a:lnTo>
                <a:lnTo>
                  <a:pt x="1059211" y="1377107"/>
                </a:lnTo>
                <a:lnTo>
                  <a:pt x="1064605" y="1382197"/>
                </a:lnTo>
                <a:lnTo>
                  <a:pt x="1069364" y="1388241"/>
                </a:lnTo>
                <a:lnTo>
                  <a:pt x="1073806" y="1393967"/>
                </a:lnTo>
                <a:lnTo>
                  <a:pt x="1078248" y="1400012"/>
                </a:lnTo>
                <a:lnTo>
                  <a:pt x="1082373" y="1406374"/>
                </a:lnTo>
                <a:lnTo>
                  <a:pt x="1085863" y="1413054"/>
                </a:lnTo>
                <a:lnTo>
                  <a:pt x="1089670" y="1419735"/>
                </a:lnTo>
                <a:lnTo>
                  <a:pt x="1092843" y="1426734"/>
                </a:lnTo>
                <a:lnTo>
                  <a:pt x="1095381" y="1433732"/>
                </a:lnTo>
                <a:lnTo>
                  <a:pt x="1097920" y="1441049"/>
                </a:lnTo>
                <a:lnTo>
                  <a:pt x="1100141" y="1448684"/>
                </a:lnTo>
                <a:lnTo>
                  <a:pt x="1101727" y="1456000"/>
                </a:lnTo>
                <a:lnTo>
                  <a:pt x="1103314" y="1463635"/>
                </a:lnTo>
                <a:lnTo>
                  <a:pt x="1104265" y="1471588"/>
                </a:lnTo>
                <a:lnTo>
                  <a:pt x="1104900" y="1479541"/>
                </a:lnTo>
                <a:lnTo>
                  <a:pt x="1104900" y="1487494"/>
                </a:lnTo>
                <a:lnTo>
                  <a:pt x="1104900" y="1686000"/>
                </a:lnTo>
                <a:lnTo>
                  <a:pt x="1104900" y="1690135"/>
                </a:lnTo>
                <a:lnTo>
                  <a:pt x="1104265" y="1693953"/>
                </a:lnTo>
                <a:lnTo>
                  <a:pt x="1103631" y="1697770"/>
                </a:lnTo>
                <a:lnTo>
                  <a:pt x="1102362" y="1701906"/>
                </a:lnTo>
                <a:lnTo>
                  <a:pt x="1101093" y="1705405"/>
                </a:lnTo>
                <a:lnTo>
                  <a:pt x="1099189" y="1709222"/>
                </a:lnTo>
                <a:lnTo>
                  <a:pt x="1096968" y="1713040"/>
                </a:lnTo>
                <a:lnTo>
                  <a:pt x="1094430" y="1716221"/>
                </a:lnTo>
                <a:lnTo>
                  <a:pt x="1091891" y="1719720"/>
                </a:lnTo>
                <a:lnTo>
                  <a:pt x="1089036" y="1722901"/>
                </a:lnTo>
                <a:lnTo>
                  <a:pt x="1085546" y="1726719"/>
                </a:lnTo>
                <a:lnTo>
                  <a:pt x="1082056" y="1729900"/>
                </a:lnTo>
                <a:lnTo>
                  <a:pt x="1078248" y="1732763"/>
                </a:lnTo>
                <a:lnTo>
                  <a:pt x="1074124" y="1736262"/>
                </a:lnTo>
                <a:lnTo>
                  <a:pt x="1069682" y="1739125"/>
                </a:lnTo>
                <a:lnTo>
                  <a:pt x="1065240" y="1741989"/>
                </a:lnTo>
                <a:lnTo>
                  <a:pt x="1055404" y="1748033"/>
                </a:lnTo>
                <a:lnTo>
                  <a:pt x="1044299" y="1753441"/>
                </a:lnTo>
                <a:lnTo>
                  <a:pt x="1032560" y="1758531"/>
                </a:lnTo>
                <a:lnTo>
                  <a:pt x="1019868" y="1763939"/>
                </a:lnTo>
                <a:lnTo>
                  <a:pt x="1005908" y="1768392"/>
                </a:lnTo>
                <a:lnTo>
                  <a:pt x="991630" y="1773164"/>
                </a:lnTo>
                <a:lnTo>
                  <a:pt x="976718" y="1777300"/>
                </a:lnTo>
                <a:lnTo>
                  <a:pt x="960854" y="1781117"/>
                </a:lnTo>
                <a:lnTo>
                  <a:pt x="944038" y="1784934"/>
                </a:lnTo>
                <a:lnTo>
                  <a:pt x="927222" y="1788434"/>
                </a:lnTo>
                <a:lnTo>
                  <a:pt x="909454" y="1791615"/>
                </a:lnTo>
                <a:lnTo>
                  <a:pt x="891369" y="1794796"/>
                </a:lnTo>
                <a:lnTo>
                  <a:pt x="872332" y="1797341"/>
                </a:lnTo>
                <a:lnTo>
                  <a:pt x="853295" y="1799886"/>
                </a:lnTo>
                <a:lnTo>
                  <a:pt x="833941" y="1801795"/>
                </a:lnTo>
                <a:lnTo>
                  <a:pt x="813952" y="1804022"/>
                </a:lnTo>
                <a:lnTo>
                  <a:pt x="793328" y="1805930"/>
                </a:lnTo>
                <a:lnTo>
                  <a:pt x="773022" y="1807203"/>
                </a:lnTo>
                <a:lnTo>
                  <a:pt x="752399" y="1808475"/>
                </a:lnTo>
                <a:lnTo>
                  <a:pt x="731458" y="1809748"/>
                </a:lnTo>
                <a:lnTo>
                  <a:pt x="710200" y="1810384"/>
                </a:lnTo>
                <a:lnTo>
                  <a:pt x="688942" y="1811020"/>
                </a:lnTo>
                <a:lnTo>
                  <a:pt x="667684" y="1811338"/>
                </a:lnTo>
                <a:lnTo>
                  <a:pt x="646427" y="1811338"/>
                </a:lnTo>
                <a:lnTo>
                  <a:pt x="625486" y="1811338"/>
                </a:lnTo>
                <a:lnTo>
                  <a:pt x="603911" y="1811020"/>
                </a:lnTo>
                <a:lnTo>
                  <a:pt x="582653" y="1810384"/>
                </a:lnTo>
                <a:lnTo>
                  <a:pt x="561395" y="1809748"/>
                </a:lnTo>
                <a:lnTo>
                  <a:pt x="540137" y="1808475"/>
                </a:lnTo>
                <a:lnTo>
                  <a:pt x="518879" y="1807203"/>
                </a:lnTo>
                <a:lnTo>
                  <a:pt x="498573" y="1805930"/>
                </a:lnTo>
                <a:lnTo>
                  <a:pt x="477632" y="1804022"/>
                </a:lnTo>
                <a:lnTo>
                  <a:pt x="457326" y="1801795"/>
                </a:lnTo>
                <a:lnTo>
                  <a:pt x="437337" y="1799886"/>
                </a:lnTo>
                <a:lnTo>
                  <a:pt x="417983" y="1797341"/>
                </a:lnTo>
                <a:lnTo>
                  <a:pt x="398629" y="1794796"/>
                </a:lnTo>
                <a:lnTo>
                  <a:pt x="379909" y="1791615"/>
                </a:lnTo>
                <a:lnTo>
                  <a:pt x="361824" y="1788434"/>
                </a:lnTo>
                <a:lnTo>
                  <a:pt x="344056" y="1784934"/>
                </a:lnTo>
                <a:lnTo>
                  <a:pt x="327240" y="1781117"/>
                </a:lnTo>
                <a:lnTo>
                  <a:pt x="310741" y="1777300"/>
                </a:lnTo>
                <a:lnTo>
                  <a:pt x="295195" y="1773164"/>
                </a:lnTo>
                <a:lnTo>
                  <a:pt x="280600" y="1768392"/>
                </a:lnTo>
                <a:lnTo>
                  <a:pt x="266322" y="1763939"/>
                </a:lnTo>
                <a:lnTo>
                  <a:pt x="252996" y="1758531"/>
                </a:lnTo>
                <a:lnTo>
                  <a:pt x="240622" y="1753441"/>
                </a:lnTo>
                <a:lnTo>
                  <a:pt x="229517" y="1748033"/>
                </a:lnTo>
                <a:lnTo>
                  <a:pt x="219047" y="1741989"/>
                </a:lnTo>
                <a:lnTo>
                  <a:pt x="214288" y="1739125"/>
                </a:lnTo>
                <a:lnTo>
                  <a:pt x="209846" y="1736262"/>
                </a:lnTo>
                <a:lnTo>
                  <a:pt x="205404" y="1732763"/>
                </a:lnTo>
                <a:lnTo>
                  <a:pt x="201596" y="1729900"/>
                </a:lnTo>
                <a:lnTo>
                  <a:pt x="198106" y="1726719"/>
                </a:lnTo>
                <a:lnTo>
                  <a:pt x="194299" y="1722901"/>
                </a:lnTo>
                <a:lnTo>
                  <a:pt x="191443" y="1719720"/>
                </a:lnTo>
                <a:lnTo>
                  <a:pt x="188588" y="1716221"/>
                </a:lnTo>
                <a:lnTo>
                  <a:pt x="186367" y="1713040"/>
                </a:lnTo>
                <a:lnTo>
                  <a:pt x="183828" y="1709222"/>
                </a:lnTo>
                <a:lnTo>
                  <a:pt x="181925" y="1705405"/>
                </a:lnTo>
                <a:lnTo>
                  <a:pt x="180338" y="1701906"/>
                </a:lnTo>
                <a:lnTo>
                  <a:pt x="179386" y="1697770"/>
                </a:lnTo>
                <a:lnTo>
                  <a:pt x="178435" y="1693953"/>
                </a:lnTo>
                <a:lnTo>
                  <a:pt x="177800" y="1690135"/>
                </a:lnTo>
                <a:lnTo>
                  <a:pt x="177800" y="1686000"/>
                </a:lnTo>
                <a:lnTo>
                  <a:pt x="177800" y="1487494"/>
                </a:lnTo>
                <a:lnTo>
                  <a:pt x="178117" y="1479541"/>
                </a:lnTo>
                <a:lnTo>
                  <a:pt x="178435" y="1471588"/>
                </a:lnTo>
                <a:lnTo>
                  <a:pt x="179386" y="1463635"/>
                </a:lnTo>
                <a:lnTo>
                  <a:pt x="180973" y="1456000"/>
                </a:lnTo>
                <a:lnTo>
                  <a:pt x="182559" y="1448684"/>
                </a:lnTo>
                <a:lnTo>
                  <a:pt x="184463" y="1441049"/>
                </a:lnTo>
                <a:lnTo>
                  <a:pt x="187318" y="1433732"/>
                </a:lnTo>
                <a:lnTo>
                  <a:pt x="190174" y="1426734"/>
                </a:lnTo>
                <a:lnTo>
                  <a:pt x="193030" y="1419735"/>
                </a:lnTo>
                <a:lnTo>
                  <a:pt x="196520" y="1413054"/>
                </a:lnTo>
                <a:lnTo>
                  <a:pt x="200327" y="1406374"/>
                </a:lnTo>
                <a:lnTo>
                  <a:pt x="204452" y="1400012"/>
                </a:lnTo>
                <a:lnTo>
                  <a:pt x="208576" y="1393967"/>
                </a:lnTo>
                <a:lnTo>
                  <a:pt x="213336" y="1388241"/>
                </a:lnTo>
                <a:lnTo>
                  <a:pt x="218095" y="1382197"/>
                </a:lnTo>
                <a:lnTo>
                  <a:pt x="223489" y="1377107"/>
                </a:lnTo>
                <a:lnTo>
                  <a:pt x="228883" y="1371699"/>
                </a:lnTo>
                <a:lnTo>
                  <a:pt x="234594" y="1366927"/>
                </a:lnTo>
                <a:lnTo>
                  <a:pt x="240305" y="1361837"/>
                </a:lnTo>
                <a:lnTo>
                  <a:pt x="246650" y="1357702"/>
                </a:lnTo>
                <a:lnTo>
                  <a:pt x="252679" y="1353885"/>
                </a:lnTo>
                <a:lnTo>
                  <a:pt x="259659" y="1349749"/>
                </a:lnTo>
                <a:lnTo>
                  <a:pt x="266005" y="1346250"/>
                </a:lnTo>
                <a:lnTo>
                  <a:pt x="272985" y="1343387"/>
                </a:lnTo>
                <a:lnTo>
                  <a:pt x="280282" y="1340205"/>
                </a:lnTo>
                <a:lnTo>
                  <a:pt x="287263" y="1337979"/>
                </a:lnTo>
                <a:lnTo>
                  <a:pt x="294877" y="1335752"/>
                </a:lnTo>
                <a:lnTo>
                  <a:pt x="302492" y="1334161"/>
                </a:lnTo>
                <a:lnTo>
                  <a:pt x="310107" y="1332889"/>
                </a:lnTo>
                <a:lnTo>
                  <a:pt x="318039" y="1331934"/>
                </a:lnTo>
                <a:lnTo>
                  <a:pt x="325971" y="1331298"/>
                </a:lnTo>
                <a:lnTo>
                  <a:pt x="333903" y="1330980"/>
                </a:lnTo>
                <a:lnTo>
                  <a:pt x="344056" y="1330026"/>
                </a:lnTo>
                <a:lnTo>
                  <a:pt x="372929" y="1327481"/>
                </a:lnTo>
                <a:lnTo>
                  <a:pt x="415762" y="1324300"/>
                </a:lnTo>
                <a:lnTo>
                  <a:pt x="441779" y="1322709"/>
                </a:lnTo>
                <a:lnTo>
                  <a:pt x="470017" y="1320800"/>
                </a:lnTo>
                <a:close/>
                <a:moveTo>
                  <a:pt x="1004887" y="995363"/>
                </a:moveTo>
                <a:lnTo>
                  <a:pt x="1176337" y="995363"/>
                </a:lnTo>
                <a:lnTo>
                  <a:pt x="1176337" y="1265238"/>
                </a:lnTo>
                <a:lnTo>
                  <a:pt x="1004887" y="1265238"/>
                </a:lnTo>
                <a:lnTo>
                  <a:pt x="1004887" y="995363"/>
                </a:lnTo>
                <a:close/>
                <a:moveTo>
                  <a:pt x="493561" y="847408"/>
                </a:moveTo>
                <a:lnTo>
                  <a:pt x="491024" y="847726"/>
                </a:lnTo>
                <a:lnTo>
                  <a:pt x="488804" y="848043"/>
                </a:lnTo>
                <a:lnTo>
                  <a:pt x="485950" y="848996"/>
                </a:lnTo>
                <a:lnTo>
                  <a:pt x="483730" y="849948"/>
                </a:lnTo>
                <a:lnTo>
                  <a:pt x="481510" y="851218"/>
                </a:lnTo>
                <a:lnTo>
                  <a:pt x="479290" y="852806"/>
                </a:lnTo>
                <a:lnTo>
                  <a:pt x="475167" y="856933"/>
                </a:lnTo>
                <a:lnTo>
                  <a:pt x="470727" y="861061"/>
                </a:lnTo>
                <a:lnTo>
                  <a:pt x="466604" y="865823"/>
                </a:lnTo>
                <a:lnTo>
                  <a:pt x="462482" y="871221"/>
                </a:lnTo>
                <a:lnTo>
                  <a:pt x="454553" y="882651"/>
                </a:lnTo>
                <a:lnTo>
                  <a:pt x="448527" y="890906"/>
                </a:lnTo>
                <a:lnTo>
                  <a:pt x="442819" y="899478"/>
                </a:lnTo>
                <a:lnTo>
                  <a:pt x="436793" y="908368"/>
                </a:lnTo>
                <a:lnTo>
                  <a:pt x="431402" y="917893"/>
                </a:lnTo>
                <a:lnTo>
                  <a:pt x="429499" y="926783"/>
                </a:lnTo>
                <a:lnTo>
                  <a:pt x="427596" y="935673"/>
                </a:lnTo>
                <a:lnTo>
                  <a:pt x="426010" y="945198"/>
                </a:lnTo>
                <a:lnTo>
                  <a:pt x="424742" y="954406"/>
                </a:lnTo>
                <a:lnTo>
                  <a:pt x="423790" y="963931"/>
                </a:lnTo>
                <a:lnTo>
                  <a:pt x="423156" y="973773"/>
                </a:lnTo>
                <a:lnTo>
                  <a:pt x="422839" y="982981"/>
                </a:lnTo>
                <a:lnTo>
                  <a:pt x="422839" y="992823"/>
                </a:lnTo>
                <a:lnTo>
                  <a:pt x="423156" y="1007111"/>
                </a:lnTo>
                <a:lnTo>
                  <a:pt x="424107" y="1020764"/>
                </a:lnTo>
                <a:lnTo>
                  <a:pt x="426010" y="1034099"/>
                </a:lnTo>
                <a:lnTo>
                  <a:pt x="428547" y="1047434"/>
                </a:lnTo>
                <a:lnTo>
                  <a:pt x="432036" y="1060769"/>
                </a:lnTo>
                <a:lnTo>
                  <a:pt x="435525" y="1073469"/>
                </a:lnTo>
                <a:lnTo>
                  <a:pt x="439965" y="1086169"/>
                </a:lnTo>
                <a:lnTo>
                  <a:pt x="445039" y="1098551"/>
                </a:lnTo>
                <a:lnTo>
                  <a:pt x="450430" y="1110934"/>
                </a:lnTo>
                <a:lnTo>
                  <a:pt x="456456" y="1122999"/>
                </a:lnTo>
                <a:lnTo>
                  <a:pt x="462799" y="1134429"/>
                </a:lnTo>
                <a:lnTo>
                  <a:pt x="469459" y="1145541"/>
                </a:lnTo>
                <a:lnTo>
                  <a:pt x="477070" y="1156019"/>
                </a:lnTo>
                <a:lnTo>
                  <a:pt x="484364" y="1166496"/>
                </a:lnTo>
                <a:lnTo>
                  <a:pt x="492293" y="1176656"/>
                </a:lnTo>
                <a:lnTo>
                  <a:pt x="500539" y="1186181"/>
                </a:lnTo>
                <a:lnTo>
                  <a:pt x="508784" y="1195389"/>
                </a:lnTo>
                <a:lnTo>
                  <a:pt x="517347" y="1204279"/>
                </a:lnTo>
                <a:lnTo>
                  <a:pt x="526227" y="1212216"/>
                </a:lnTo>
                <a:lnTo>
                  <a:pt x="535107" y="1220154"/>
                </a:lnTo>
                <a:lnTo>
                  <a:pt x="543987" y="1227456"/>
                </a:lnTo>
                <a:lnTo>
                  <a:pt x="553184" y="1234124"/>
                </a:lnTo>
                <a:lnTo>
                  <a:pt x="562381" y="1240474"/>
                </a:lnTo>
                <a:lnTo>
                  <a:pt x="571578" y="1245871"/>
                </a:lnTo>
                <a:lnTo>
                  <a:pt x="580775" y="1250951"/>
                </a:lnTo>
                <a:lnTo>
                  <a:pt x="589655" y="1255079"/>
                </a:lnTo>
                <a:lnTo>
                  <a:pt x="598853" y="1258889"/>
                </a:lnTo>
                <a:lnTo>
                  <a:pt x="607732" y="1262381"/>
                </a:lnTo>
                <a:lnTo>
                  <a:pt x="616612" y="1264604"/>
                </a:lnTo>
                <a:lnTo>
                  <a:pt x="624858" y="1266509"/>
                </a:lnTo>
                <a:lnTo>
                  <a:pt x="633421" y="1267461"/>
                </a:lnTo>
                <a:lnTo>
                  <a:pt x="641349" y="1267779"/>
                </a:lnTo>
                <a:lnTo>
                  <a:pt x="649595" y="1267461"/>
                </a:lnTo>
                <a:lnTo>
                  <a:pt x="657524" y="1266509"/>
                </a:lnTo>
                <a:lnTo>
                  <a:pt x="666404" y="1264604"/>
                </a:lnTo>
                <a:lnTo>
                  <a:pt x="674967" y="1262381"/>
                </a:lnTo>
                <a:lnTo>
                  <a:pt x="684164" y="1258889"/>
                </a:lnTo>
                <a:lnTo>
                  <a:pt x="692726" y="1255079"/>
                </a:lnTo>
                <a:lnTo>
                  <a:pt x="701924" y="1250951"/>
                </a:lnTo>
                <a:lnTo>
                  <a:pt x="711121" y="1245871"/>
                </a:lnTo>
                <a:lnTo>
                  <a:pt x="720318" y="1240474"/>
                </a:lnTo>
                <a:lnTo>
                  <a:pt x="729515" y="1234124"/>
                </a:lnTo>
                <a:lnTo>
                  <a:pt x="738395" y="1227456"/>
                </a:lnTo>
                <a:lnTo>
                  <a:pt x="747592" y="1220154"/>
                </a:lnTo>
                <a:lnTo>
                  <a:pt x="756472" y="1212216"/>
                </a:lnTo>
                <a:lnTo>
                  <a:pt x="765352" y="1204279"/>
                </a:lnTo>
                <a:lnTo>
                  <a:pt x="773915" y="1195389"/>
                </a:lnTo>
                <a:lnTo>
                  <a:pt x="782160" y="1186181"/>
                </a:lnTo>
                <a:lnTo>
                  <a:pt x="790406" y="1176656"/>
                </a:lnTo>
                <a:lnTo>
                  <a:pt x="798652" y="1166496"/>
                </a:lnTo>
                <a:lnTo>
                  <a:pt x="805946" y="1156019"/>
                </a:lnTo>
                <a:lnTo>
                  <a:pt x="813240" y="1145541"/>
                </a:lnTo>
                <a:lnTo>
                  <a:pt x="819900" y="1134429"/>
                </a:lnTo>
                <a:lnTo>
                  <a:pt x="826243" y="1122999"/>
                </a:lnTo>
                <a:lnTo>
                  <a:pt x="831952" y="1110934"/>
                </a:lnTo>
                <a:lnTo>
                  <a:pt x="837660" y="1098551"/>
                </a:lnTo>
                <a:lnTo>
                  <a:pt x="842417" y="1086169"/>
                </a:lnTo>
                <a:lnTo>
                  <a:pt x="847174" y="1073469"/>
                </a:lnTo>
                <a:lnTo>
                  <a:pt x="850980" y="1060769"/>
                </a:lnTo>
                <a:lnTo>
                  <a:pt x="853834" y="1047434"/>
                </a:lnTo>
                <a:lnTo>
                  <a:pt x="856689" y="1034099"/>
                </a:lnTo>
                <a:lnTo>
                  <a:pt x="858592" y="1020764"/>
                </a:lnTo>
                <a:lnTo>
                  <a:pt x="859543" y="1007111"/>
                </a:lnTo>
                <a:lnTo>
                  <a:pt x="860177" y="992823"/>
                </a:lnTo>
                <a:lnTo>
                  <a:pt x="859860" y="984886"/>
                </a:lnTo>
                <a:lnTo>
                  <a:pt x="859543" y="976313"/>
                </a:lnTo>
                <a:lnTo>
                  <a:pt x="837343" y="975361"/>
                </a:lnTo>
                <a:lnTo>
                  <a:pt x="814509" y="973773"/>
                </a:lnTo>
                <a:lnTo>
                  <a:pt x="791040" y="970916"/>
                </a:lnTo>
                <a:lnTo>
                  <a:pt x="767255" y="968058"/>
                </a:lnTo>
                <a:lnTo>
                  <a:pt x="743469" y="964566"/>
                </a:lnTo>
                <a:lnTo>
                  <a:pt x="719366" y="960438"/>
                </a:lnTo>
                <a:lnTo>
                  <a:pt x="695898" y="955041"/>
                </a:lnTo>
                <a:lnTo>
                  <a:pt x="684481" y="952501"/>
                </a:lnTo>
                <a:lnTo>
                  <a:pt x="673064" y="949643"/>
                </a:lnTo>
                <a:lnTo>
                  <a:pt x="661964" y="946468"/>
                </a:lnTo>
                <a:lnTo>
                  <a:pt x="651181" y="943293"/>
                </a:lnTo>
                <a:lnTo>
                  <a:pt x="640398" y="940118"/>
                </a:lnTo>
                <a:lnTo>
                  <a:pt x="629932" y="936308"/>
                </a:lnTo>
                <a:lnTo>
                  <a:pt x="620101" y="932816"/>
                </a:lnTo>
                <a:lnTo>
                  <a:pt x="610270" y="929006"/>
                </a:lnTo>
                <a:lnTo>
                  <a:pt x="601073" y="924878"/>
                </a:lnTo>
                <a:lnTo>
                  <a:pt x="592510" y="921068"/>
                </a:lnTo>
                <a:lnTo>
                  <a:pt x="583947" y="916941"/>
                </a:lnTo>
                <a:lnTo>
                  <a:pt x="576018" y="912178"/>
                </a:lnTo>
                <a:lnTo>
                  <a:pt x="568724" y="907733"/>
                </a:lnTo>
                <a:lnTo>
                  <a:pt x="561747" y="903288"/>
                </a:lnTo>
                <a:lnTo>
                  <a:pt x="555404" y="898208"/>
                </a:lnTo>
                <a:lnTo>
                  <a:pt x="550013" y="893128"/>
                </a:lnTo>
                <a:lnTo>
                  <a:pt x="544938" y="887731"/>
                </a:lnTo>
                <a:lnTo>
                  <a:pt x="540498" y="882651"/>
                </a:lnTo>
                <a:lnTo>
                  <a:pt x="536376" y="876936"/>
                </a:lnTo>
                <a:lnTo>
                  <a:pt x="532253" y="872173"/>
                </a:lnTo>
                <a:lnTo>
                  <a:pt x="528447" y="867728"/>
                </a:lnTo>
                <a:lnTo>
                  <a:pt x="524641" y="863601"/>
                </a:lnTo>
                <a:lnTo>
                  <a:pt x="520836" y="860426"/>
                </a:lnTo>
                <a:lnTo>
                  <a:pt x="517347" y="857251"/>
                </a:lnTo>
                <a:lnTo>
                  <a:pt x="514176" y="854393"/>
                </a:lnTo>
                <a:lnTo>
                  <a:pt x="511004" y="852488"/>
                </a:lnTo>
                <a:lnTo>
                  <a:pt x="507833" y="850583"/>
                </a:lnTo>
                <a:lnTo>
                  <a:pt x="504661" y="849313"/>
                </a:lnTo>
                <a:lnTo>
                  <a:pt x="501807" y="848361"/>
                </a:lnTo>
                <a:lnTo>
                  <a:pt x="499270" y="847726"/>
                </a:lnTo>
                <a:lnTo>
                  <a:pt x="496099" y="847408"/>
                </a:lnTo>
                <a:lnTo>
                  <a:pt x="493561" y="847408"/>
                </a:lnTo>
                <a:close/>
                <a:moveTo>
                  <a:pt x="1304925" y="828675"/>
                </a:moveTo>
                <a:lnTo>
                  <a:pt x="1476375" y="828675"/>
                </a:lnTo>
                <a:lnTo>
                  <a:pt x="1476375" y="1252538"/>
                </a:lnTo>
                <a:lnTo>
                  <a:pt x="1304925" y="1252538"/>
                </a:lnTo>
                <a:lnTo>
                  <a:pt x="1304925" y="828675"/>
                </a:lnTo>
                <a:close/>
                <a:moveTo>
                  <a:pt x="634055" y="655638"/>
                </a:moveTo>
                <a:lnTo>
                  <a:pt x="641349" y="655638"/>
                </a:lnTo>
                <a:lnTo>
                  <a:pt x="648644" y="655638"/>
                </a:lnTo>
                <a:lnTo>
                  <a:pt x="655938" y="655956"/>
                </a:lnTo>
                <a:lnTo>
                  <a:pt x="662915" y="656591"/>
                </a:lnTo>
                <a:lnTo>
                  <a:pt x="669892" y="657226"/>
                </a:lnTo>
                <a:lnTo>
                  <a:pt x="677187" y="658178"/>
                </a:lnTo>
                <a:lnTo>
                  <a:pt x="684164" y="659766"/>
                </a:lnTo>
                <a:lnTo>
                  <a:pt x="691141" y="661036"/>
                </a:lnTo>
                <a:lnTo>
                  <a:pt x="698118" y="662623"/>
                </a:lnTo>
                <a:lnTo>
                  <a:pt x="704778" y="664211"/>
                </a:lnTo>
                <a:lnTo>
                  <a:pt x="711438" y="666433"/>
                </a:lnTo>
                <a:lnTo>
                  <a:pt x="718415" y="668338"/>
                </a:lnTo>
                <a:lnTo>
                  <a:pt x="724758" y="670878"/>
                </a:lnTo>
                <a:lnTo>
                  <a:pt x="731418" y="673418"/>
                </a:lnTo>
                <a:lnTo>
                  <a:pt x="737761" y="676276"/>
                </a:lnTo>
                <a:lnTo>
                  <a:pt x="744421" y="679133"/>
                </a:lnTo>
                <a:lnTo>
                  <a:pt x="750446" y="682308"/>
                </a:lnTo>
                <a:lnTo>
                  <a:pt x="763132" y="688976"/>
                </a:lnTo>
                <a:lnTo>
                  <a:pt x="775500" y="696596"/>
                </a:lnTo>
                <a:lnTo>
                  <a:pt x="787235" y="704533"/>
                </a:lnTo>
                <a:lnTo>
                  <a:pt x="798652" y="713423"/>
                </a:lnTo>
                <a:lnTo>
                  <a:pt x="809435" y="722631"/>
                </a:lnTo>
                <a:lnTo>
                  <a:pt x="819900" y="732791"/>
                </a:lnTo>
                <a:lnTo>
                  <a:pt x="830049" y="743586"/>
                </a:lnTo>
                <a:lnTo>
                  <a:pt x="839880" y="754698"/>
                </a:lnTo>
                <a:lnTo>
                  <a:pt x="849394" y="766446"/>
                </a:lnTo>
                <a:lnTo>
                  <a:pt x="858274" y="778511"/>
                </a:lnTo>
                <a:lnTo>
                  <a:pt x="866520" y="791211"/>
                </a:lnTo>
                <a:lnTo>
                  <a:pt x="874449" y="804546"/>
                </a:lnTo>
                <a:lnTo>
                  <a:pt x="881743" y="818198"/>
                </a:lnTo>
                <a:lnTo>
                  <a:pt x="888403" y="832168"/>
                </a:lnTo>
                <a:lnTo>
                  <a:pt x="894746" y="847091"/>
                </a:lnTo>
                <a:lnTo>
                  <a:pt x="900137" y="861696"/>
                </a:lnTo>
                <a:lnTo>
                  <a:pt x="905529" y="876936"/>
                </a:lnTo>
                <a:lnTo>
                  <a:pt x="909651" y="892811"/>
                </a:lnTo>
                <a:lnTo>
                  <a:pt x="913457" y="908686"/>
                </a:lnTo>
                <a:lnTo>
                  <a:pt x="916946" y="924878"/>
                </a:lnTo>
                <a:lnTo>
                  <a:pt x="919166" y="941706"/>
                </a:lnTo>
                <a:lnTo>
                  <a:pt x="921068" y="958533"/>
                </a:lnTo>
                <a:lnTo>
                  <a:pt x="922020" y="975678"/>
                </a:lnTo>
                <a:lnTo>
                  <a:pt x="922337" y="992823"/>
                </a:lnTo>
                <a:lnTo>
                  <a:pt x="922337" y="1002031"/>
                </a:lnTo>
                <a:lnTo>
                  <a:pt x="922020" y="1010921"/>
                </a:lnTo>
                <a:lnTo>
                  <a:pt x="921386" y="1019811"/>
                </a:lnTo>
                <a:lnTo>
                  <a:pt x="920434" y="1028384"/>
                </a:lnTo>
                <a:lnTo>
                  <a:pt x="919483" y="1037274"/>
                </a:lnTo>
                <a:lnTo>
                  <a:pt x="918214" y="1045846"/>
                </a:lnTo>
                <a:lnTo>
                  <a:pt x="916628" y="1054419"/>
                </a:lnTo>
                <a:lnTo>
                  <a:pt x="915043" y="1062674"/>
                </a:lnTo>
                <a:lnTo>
                  <a:pt x="912823" y="1070929"/>
                </a:lnTo>
                <a:lnTo>
                  <a:pt x="910603" y="1079501"/>
                </a:lnTo>
                <a:lnTo>
                  <a:pt x="908383" y="1087756"/>
                </a:lnTo>
                <a:lnTo>
                  <a:pt x="906163" y="1095694"/>
                </a:lnTo>
                <a:lnTo>
                  <a:pt x="903309" y="1103631"/>
                </a:lnTo>
                <a:lnTo>
                  <a:pt x="900137" y="1111569"/>
                </a:lnTo>
                <a:lnTo>
                  <a:pt x="897283" y="1119189"/>
                </a:lnTo>
                <a:lnTo>
                  <a:pt x="894111" y="1126809"/>
                </a:lnTo>
                <a:lnTo>
                  <a:pt x="887134" y="1141731"/>
                </a:lnTo>
                <a:lnTo>
                  <a:pt x="879523" y="1156336"/>
                </a:lnTo>
                <a:lnTo>
                  <a:pt x="871277" y="1170624"/>
                </a:lnTo>
                <a:lnTo>
                  <a:pt x="862714" y="1184276"/>
                </a:lnTo>
                <a:lnTo>
                  <a:pt x="853517" y="1197611"/>
                </a:lnTo>
                <a:lnTo>
                  <a:pt x="843686" y="1209994"/>
                </a:lnTo>
                <a:lnTo>
                  <a:pt x="833854" y="1222376"/>
                </a:lnTo>
                <a:lnTo>
                  <a:pt x="823389" y="1233806"/>
                </a:lnTo>
                <a:lnTo>
                  <a:pt x="812606" y="1244919"/>
                </a:lnTo>
                <a:lnTo>
                  <a:pt x="801823" y="1255396"/>
                </a:lnTo>
                <a:lnTo>
                  <a:pt x="790406" y="1265239"/>
                </a:lnTo>
                <a:lnTo>
                  <a:pt x="778989" y="1274446"/>
                </a:lnTo>
                <a:lnTo>
                  <a:pt x="767255" y="1282701"/>
                </a:lnTo>
                <a:lnTo>
                  <a:pt x="755521" y="1290956"/>
                </a:lnTo>
                <a:lnTo>
                  <a:pt x="743786" y="1298259"/>
                </a:lnTo>
                <a:lnTo>
                  <a:pt x="732052" y="1304609"/>
                </a:lnTo>
                <a:lnTo>
                  <a:pt x="720318" y="1310641"/>
                </a:lnTo>
                <a:lnTo>
                  <a:pt x="708584" y="1315721"/>
                </a:lnTo>
                <a:lnTo>
                  <a:pt x="696849" y="1320166"/>
                </a:lnTo>
                <a:lnTo>
                  <a:pt x="685432" y="1323659"/>
                </a:lnTo>
                <a:lnTo>
                  <a:pt x="674015" y="1326516"/>
                </a:lnTo>
                <a:lnTo>
                  <a:pt x="662915" y="1328421"/>
                </a:lnTo>
                <a:lnTo>
                  <a:pt x="657207" y="1329374"/>
                </a:lnTo>
                <a:lnTo>
                  <a:pt x="652132" y="1329691"/>
                </a:lnTo>
                <a:lnTo>
                  <a:pt x="646424" y="1330009"/>
                </a:lnTo>
                <a:lnTo>
                  <a:pt x="641349" y="1330326"/>
                </a:lnTo>
                <a:lnTo>
                  <a:pt x="635958" y="1330009"/>
                </a:lnTo>
                <a:lnTo>
                  <a:pt x="630884" y="1329691"/>
                </a:lnTo>
                <a:lnTo>
                  <a:pt x="625492" y="1329374"/>
                </a:lnTo>
                <a:lnTo>
                  <a:pt x="620101" y="1328421"/>
                </a:lnTo>
                <a:lnTo>
                  <a:pt x="609001" y="1326516"/>
                </a:lnTo>
                <a:lnTo>
                  <a:pt x="597584" y="1323659"/>
                </a:lnTo>
                <a:lnTo>
                  <a:pt x="585850" y="1320166"/>
                </a:lnTo>
                <a:lnTo>
                  <a:pt x="574433" y="1315721"/>
                </a:lnTo>
                <a:lnTo>
                  <a:pt x="562698" y="1310641"/>
                </a:lnTo>
                <a:lnTo>
                  <a:pt x="550647" y="1304609"/>
                </a:lnTo>
                <a:lnTo>
                  <a:pt x="538913" y="1298259"/>
                </a:lnTo>
                <a:lnTo>
                  <a:pt x="527179" y="1290956"/>
                </a:lnTo>
                <a:lnTo>
                  <a:pt x="515444" y="1282701"/>
                </a:lnTo>
                <a:lnTo>
                  <a:pt x="503710" y="1274446"/>
                </a:lnTo>
                <a:lnTo>
                  <a:pt x="492293" y="1265239"/>
                </a:lnTo>
                <a:lnTo>
                  <a:pt x="481193" y="1255396"/>
                </a:lnTo>
                <a:lnTo>
                  <a:pt x="470093" y="1244919"/>
                </a:lnTo>
                <a:lnTo>
                  <a:pt x="459310" y="1233806"/>
                </a:lnTo>
                <a:lnTo>
                  <a:pt x="448845" y="1222376"/>
                </a:lnTo>
                <a:lnTo>
                  <a:pt x="438696" y="1209994"/>
                </a:lnTo>
                <a:lnTo>
                  <a:pt x="429499" y="1197611"/>
                </a:lnTo>
                <a:lnTo>
                  <a:pt x="419985" y="1184276"/>
                </a:lnTo>
                <a:lnTo>
                  <a:pt x="411422" y="1170624"/>
                </a:lnTo>
                <a:lnTo>
                  <a:pt x="403176" y="1156336"/>
                </a:lnTo>
                <a:lnTo>
                  <a:pt x="395565" y="1141731"/>
                </a:lnTo>
                <a:lnTo>
                  <a:pt x="388588" y="1126809"/>
                </a:lnTo>
                <a:lnTo>
                  <a:pt x="385416" y="1119189"/>
                </a:lnTo>
                <a:lnTo>
                  <a:pt x="382245" y="1111569"/>
                </a:lnTo>
                <a:lnTo>
                  <a:pt x="379390" y="1103631"/>
                </a:lnTo>
                <a:lnTo>
                  <a:pt x="376853" y="1095694"/>
                </a:lnTo>
                <a:lnTo>
                  <a:pt x="374316" y="1087756"/>
                </a:lnTo>
                <a:lnTo>
                  <a:pt x="372096" y="1079501"/>
                </a:lnTo>
                <a:lnTo>
                  <a:pt x="369559" y="1070929"/>
                </a:lnTo>
                <a:lnTo>
                  <a:pt x="367656" y="1062674"/>
                </a:lnTo>
                <a:lnTo>
                  <a:pt x="366071" y="1054419"/>
                </a:lnTo>
                <a:lnTo>
                  <a:pt x="364485" y="1045846"/>
                </a:lnTo>
                <a:lnTo>
                  <a:pt x="363216" y="1037274"/>
                </a:lnTo>
                <a:lnTo>
                  <a:pt x="362265" y="1028384"/>
                </a:lnTo>
                <a:lnTo>
                  <a:pt x="361313" y="1019811"/>
                </a:lnTo>
                <a:lnTo>
                  <a:pt x="360996" y="1010921"/>
                </a:lnTo>
                <a:lnTo>
                  <a:pt x="360362" y="1002031"/>
                </a:lnTo>
                <a:lnTo>
                  <a:pt x="360362" y="992823"/>
                </a:lnTo>
                <a:lnTo>
                  <a:pt x="360679" y="975678"/>
                </a:lnTo>
                <a:lnTo>
                  <a:pt x="361948" y="958533"/>
                </a:lnTo>
                <a:lnTo>
                  <a:pt x="363533" y="941706"/>
                </a:lnTo>
                <a:lnTo>
                  <a:pt x="366071" y="924878"/>
                </a:lnTo>
                <a:lnTo>
                  <a:pt x="368925" y="908686"/>
                </a:lnTo>
                <a:lnTo>
                  <a:pt x="373048" y="892811"/>
                </a:lnTo>
                <a:lnTo>
                  <a:pt x="377171" y="876936"/>
                </a:lnTo>
                <a:lnTo>
                  <a:pt x="382245" y="861696"/>
                </a:lnTo>
                <a:lnTo>
                  <a:pt x="387953" y="847091"/>
                </a:lnTo>
                <a:lnTo>
                  <a:pt x="393979" y="832168"/>
                </a:lnTo>
                <a:lnTo>
                  <a:pt x="400956" y="818198"/>
                </a:lnTo>
                <a:lnTo>
                  <a:pt x="408568" y="804546"/>
                </a:lnTo>
                <a:lnTo>
                  <a:pt x="416179" y="791211"/>
                </a:lnTo>
                <a:lnTo>
                  <a:pt x="424425" y="778511"/>
                </a:lnTo>
                <a:lnTo>
                  <a:pt x="433305" y="766446"/>
                </a:lnTo>
                <a:lnTo>
                  <a:pt x="442819" y="754698"/>
                </a:lnTo>
                <a:lnTo>
                  <a:pt x="452650" y="743586"/>
                </a:lnTo>
                <a:lnTo>
                  <a:pt x="462482" y="732791"/>
                </a:lnTo>
                <a:lnTo>
                  <a:pt x="473264" y="722631"/>
                </a:lnTo>
                <a:lnTo>
                  <a:pt x="484047" y="713423"/>
                </a:lnTo>
                <a:lnTo>
                  <a:pt x="495464" y="704533"/>
                </a:lnTo>
                <a:lnTo>
                  <a:pt x="507516" y="696596"/>
                </a:lnTo>
                <a:lnTo>
                  <a:pt x="519567" y="688976"/>
                </a:lnTo>
                <a:lnTo>
                  <a:pt x="531936" y="682308"/>
                </a:lnTo>
                <a:lnTo>
                  <a:pt x="538278" y="679133"/>
                </a:lnTo>
                <a:lnTo>
                  <a:pt x="544938" y="676276"/>
                </a:lnTo>
                <a:lnTo>
                  <a:pt x="551281" y="673418"/>
                </a:lnTo>
                <a:lnTo>
                  <a:pt x="557941" y="670878"/>
                </a:lnTo>
                <a:lnTo>
                  <a:pt x="564284" y="668338"/>
                </a:lnTo>
                <a:lnTo>
                  <a:pt x="571261" y="666433"/>
                </a:lnTo>
                <a:lnTo>
                  <a:pt x="577921" y="664211"/>
                </a:lnTo>
                <a:lnTo>
                  <a:pt x="584898" y="662623"/>
                </a:lnTo>
                <a:lnTo>
                  <a:pt x="591875" y="661036"/>
                </a:lnTo>
                <a:lnTo>
                  <a:pt x="598535" y="659766"/>
                </a:lnTo>
                <a:lnTo>
                  <a:pt x="605830" y="658178"/>
                </a:lnTo>
                <a:lnTo>
                  <a:pt x="612490" y="657226"/>
                </a:lnTo>
                <a:lnTo>
                  <a:pt x="619784" y="656591"/>
                </a:lnTo>
                <a:lnTo>
                  <a:pt x="627078" y="655956"/>
                </a:lnTo>
                <a:lnTo>
                  <a:pt x="634055" y="655638"/>
                </a:lnTo>
                <a:close/>
                <a:moveTo>
                  <a:pt x="1604962" y="463550"/>
                </a:moveTo>
                <a:lnTo>
                  <a:pt x="1776412" y="463550"/>
                </a:lnTo>
                <a:lnTo>
                  <a:pt x="1776412" y="1252538"/>
                </a:lnTo>
                <a:lnTo>
                  <a:pt x="1604962" y="1252538"/>
                </a:lnTo>
                <a:lnTo>
                  <a:pt x="1604962" y="463550"/>
                </a:lnTo>
                <a:close/>
                <a:moveTo>
                  <a:pt x="0" y="0"/>
                </a:moveTo>
                <a:lnTo>
                  <a:pt x="2125663" y="0"/>
                </a:lnTo>
                <a:lnTo>
                  <a:pt x="2125663" y="171553"/>
                </a:lnTo>
                <a:lnTo>
                  <a:pt x="2039621" y="171553"/>
                </a:lnTo>
                <a:lnTo>
                  <a:pt x="2039621" y="1577975"/>
                </a:lnTo>
                <a:lnTo>
                  <a:pt x="1252220" y="1577975"/>
                </a:lnTo>
                <a:lnTo>
                  <a:pt x="1252220" y="1449310"/>
                </a:lnTo>
                <a:lnTo>
                  <a:pt x="1911033" y="1449310"/>
                </a:lnTo>
                <a:lnTo>
                  <a:pt x="1911033" y="171553"/>
                </a:lnTo>
                <a:lnTo>
                  <a:pt x="195263" y="171553"/>
                </a:lnTo>
                <a:lnTo>
                  <a:pt x="195263" y="1249164"/>
                </a:lnTo>
                <a:lnTo>
                  <a:pt x="66675" y="1249164"/>
                </a:lnTo>
                <a:lnTo>
                  <a:pt x="66675" y="171553"/>
                </a:lnTo>
                <a:lnTo>
                  <a:pt x="0" y="171553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dir="t" rig="threeP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altLang="en-US" lang="zh-CN">
              <a:solidFill>
                <a:srgbClr val="1C666E"/>
              </a:solidFill>
              <a:ea charset="-122" panose="02010600030101010101" pitchFamily="2" typeface="宋体"/>
            </a:endParaRPr>
          </a:p>
        </p:txBody>
      </p:sp>
    </p:spTree>
  </p:cSld>
  <p:clrMapOvr>
    <a:masterClrMapping/>
  </p:clrMapOvr>
  <mc:AlternateContent>
    <mc:Choice Requires="p14">
      <p:transition p14:dur="1600" spd="slow">
        <p:blinds dir="vert"/>
      </p:transition>
    </mc:Choice>
    <mc:Fallback>
      <p:transition spd="slow">
        <p:blinds dir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0" nodeType="after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90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911" id="1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1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15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6" id="1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82" id="1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13" id="18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83" id="19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20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83" id="21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22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83" id="23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24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83" id="25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3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2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6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38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43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5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6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48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1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53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5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6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8"/>
      <p:bldP grpId="0" spid="7"/>
      <p:bldP grpId="0" spid="44"/>
    </p:bld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文本框 9"/>
          <p:cNvSpPr txBox="1"/>
          <p:nvPr/>
        </p:nvSpPr>
        <p:spPr>
          <a:xfrm>
            <a:off x="841003" y="202431"/>
            <a:ext cx="1944216" cy="37338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lvl="1" marL="0"/>
            <a:r>
              <a:rPr altLang="en-US" b="1" lang="zh-CN" smtClean="0" sz="20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添加文字标题</a:t>
            </a:r>
          </a:p>
        </p:txBody>
      </p:sp>
      <p:sp>
        <p:nvSpPr>
          <p:cNvPr id="37" name="矩形 36"/>
          <p:cNvSpPr/>
          <p:nvPr/>
        </p:nvSpPr>
        <p:spPr>
          <a:xfrm>
            <a:off x="0" y="0"/>
            <a:ext cx="985019" cy="5831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38" name="组合 37"/>
          <p:cNvGrpSpPr/>
          <p:nvPr/>
        </p:nvGrpSpPr>
        <p:grpSpPr>
          <a:xfrm>
            <a:off x="192931" y="0"/>
            <a:ext cx="576064" cy="836712"/>
            <a:chOff x="841003" y="360040"/>
            <a:chExt cx="504056" cy="836712"/>
          </a:xfrm>
          <a:solidFill>
            <a:srgbClr val="C00000"/>
          </a:solidFill>
        </p:grpSpPr>
        <p:sp>
          <p:nvSpPr>
            <p:cNvPr id="39" name="矩形 38"/>
            <p:cNvSpPr/>
            <p:nvPr/>
          </p:nvSpPr>
          <p:spPr>
            <a:xfrm>
              <a:off x="841003" y="360040"/>
              <a:ext cx="504056" cy="548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0" name="等腰三角形 39"/>
            <p:cNvSpPr/>
            <p:nvPr/>
          </p:nvSpPr>
          <p:spPr>
            <a:xfrm rot="10800000">
              <a:off x="841003" y="908720"/>
              <a:ext cx="504056" cy="2880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41" name="KSO_Shape"/>
          <p:cNvSpPr/>
          <p:nvPr/>
        </p:nvSpPr>
        <p:spPr bwMode="auto">
          <a:xfrm>
            <a:off x="324118" y="225001"/>
            <a:ext cx="313690" cy="267159"/>
          </a:xfrm>
          <a:custGeom>
            <a:gdLst>
              <a:gd fmla="*/ 432030 w 2125663" name="T0"/>
              <a:gd fmla="*/ 1344893 h 1811338" name="T1"/>
              <a:gd fmla="*/ 462740 w 2125663" name="T2"/>
              <a:gd fmla="*/ 1477960 h 1811338" name="T3"/>
              <a:gd fmla="*/ 513638 w 2125663" name="T4"/>
              <a:gd fmla="*/ 1557743 h 1811338" name="T5"/>
              <a:gd fmla="*/ 516481 w 2125663" name="T6"/>
              <a:gd fmla="*/ 1336346 h 1811338" name="T7"/>
              <a:gd fmla="*/ 503401 w 2125663" name="T8"/>
              <a:gd fmla="*/ 1310416 h 1811338" name="T9"/>
              <a:gd fmla="*/ 515913 w 2125663" name="T10"/>
              <a:gd fmla="*/ 1250009 h 1811338" name="T11"/>
              <a:gd fmla="*/ 618846 w 2125663" name="T12"/>
              <a:gd fmla="*/ 1242885 h 1811338" name="T13"/>
              <a:gd fmla="*/ 643583 w 2125663" name="T14"/>
              <a:gd fmla="*/ 1263116 h 1811338" name="T15"/>
              <a:gd fmla="*/ 642446 w 2125663" name="T16"/>
              <a:gd fmla="*/ 1324948 h 1811338" name="T17"/>
              <a:gd fmla="*/ 619414 w 2125663" name="T18"/>
              <a:gd fmla="*/ 1342899 h 1811338" name="T19"/>
              <a:gd fmla="*/ 664057 w 2125663" name="T20"/>
              <a:gd fmla="*/ 1524691 h 1811338" name="T21"/>
              <a:gd fmla="*/ 704434 w 2125663" name="T22"/>
              <a:gd fmla="*/ 1417553 h 1811338" name="T23"/>
              <a:gd fmla="*/ 725191 w 2125663" name="T24"/>
              <a:gd fmla="*/ 1259697 h 1811338" name="T25"/>
              <a:gd fmla="*/ 857412 w 2125663" name="T26"/>
              <a:gd fmla="*/ 1192451 h 1811338" name="T27"/>
              <a:gd fmla="*/ 923096 w 2125663" name="T28"/>
              <a:gd fmla="*/ 1212682 h 1811338" name="T29"/>
              <a:gd fmla="*/ 970013 w 2125663" name="T30"/>
              <a:gd fmla="*/ 1259697 h 1811338" name="T31"/>
              <a:gd fmla="*/ 990201 w 2125663" name="T32"/>
              <a:gd fmla="*/ 1325233 h 1811338" name="T33"/>
              <a:gd fmla="*/ 980818 w 2125663" name="T34"/>
              <a:gd fmla="*/ 1537228 h 1811338" name="T35"/>
              <a:gd fmla="*/ 935891 w 2125663" name="T36"/>
              <a:gd fmla="*/ 1570566 h 1811338" name="T37"/>
              <a:gd fmla="*/ 798837 w 2125663" name="T38"/>
              <a:gd fmla="*/ 1607608 h 1811338" name="T39"/>
              <a:gd fmla="*/ 617424 w 2125663" name="T40"/>
              <a:gd fmla="*/ 1622140 h 1811338" name="T41"/>
              <a:gd fmla="*/ 428049 w 2125663" name="T42"/>
              <a:gd fmla="*/ 1615872 h 1811338" name="T43"/>
              <a:gd fmla="*/ 264551 w 2125663" name="T44"/>
              <a:gd fmla="*/ 1588232 h 1811338" name="T45"/>
              <a:gd fmla="*/ 180669 w 2125663" name="T46"/>
              <a:gd fmla="*/ 1549481 h 1811338" name="T47"/>
              <a:gd fmla="*/ 159912 w 2125663" name="T48"/>
              <a:gd fmla="*/ 1517283 h 1811338" name="T49"/>
              <a:gd fmla="*/ 167873 w 2125663" name="T50"/>
              <a:gd fmla="*/ 1284201 h 1811338" name="T51"/>
              <a:gd fmla="*/ 205123 w 2125663" name="T52"/>
              <a:gd fmla="*/ 1228638 h 1811338" name="T53"/>
              <a:gd fmla="*/ 264266 w 2125663" name="T54"/>
              <a:gd fmla="*/ 1196440 h 1811338" name="T55"/>
              <a:gd fmla="*/ 421225 w 2125663" name="T56"/>
              <a:gd fmla="*/ 1183048 h 1811338" name="T57"/>
              <a:gd fmla="*/ 433514 w 2125663" name="T58"/>
              <a:gd fmla="*/ 761303 h 1811338" name="T59"/>
              <a:gd fmla="*/ 391450 w 2125663" name="T60"/>
              <a:gd fmla="*/ 813630 h 1811338" name="T61"/>
              <a:gd fmla="*/ 379229 w 2125663" name="T62"/>
              <a:gd fmla="*/ 902075 h 1811338" name="T63"/>
              <a:gd fmla="*/ 414756 w 2125663" name="T64"/>
              <a:gd fmla="*/ 1016114 h 1811338" name="T65"/>
              <a:gd fmla="*/ 487516 w 2125663" name="T66"/>
              <a:gd fmla="*/ 1099439 h 1811338" name="T67"/>
              <a:gd fmla="*/ 567666 w 2125663" name="T68"/>
              <a:gd fmla="*/ 1135272 h 1811338" name="T69"/>
              <a:gd fmla="*/ 645542 w 2125663" name="T70"/>
              <a:gd fmla="*/ 1111099 h 1811338" name="T71"/>
              <a:gd fmla="*/ 722282 w 2125663" name="T72"/>
              <a:gd fmla="*/ 1035452 h 1811338" name="T73"/>
              <a:gd fmla="*/ 767757 w 2125663" name="T74"/>
              <a:gd fmla="*/ 926248 h 1811338" name="T75"/>
              <a:gd fmla="*/ 666290 w 2125663" name="T76"/>
              <a:gd fmla="*/ 863967 h 1811338" name="T77"/>
              <a:gd fmla="*/ 546918 w 2125663" name="T78"/>
              <a:gd fmla="*/ 832116 h 1811338" name="T79"/>
              <a:gd fmla="*/ 484389 w 2125663" name="T80"/>
              <a:gd fmla="*/ 790595 h 1811338" name="T81"/>
              <a:gd fmla="*/ 452273 w 2125663" name="T82"/>
              <a:gd fmla="*/ 760734 h 1811338" name="T83"/>
              <a:gd fmla="*/ 568234 w 2125663" name="T84"/>
              <a:gd fmla="*/ 587258 h 1811338" name="T85"/>
              <a:gd fmla="*/ 631616 w 2125663" name="T86"/>
              <a:gd fmla="*/ 594937 h 1811338" name="T87"/>
              <a:gd fmla="*/ 705513 w 2125663" name="T88"/>
              <a:gd fmla="*/ 631054 h 1811338" name="T89"/>
              <a:gd fmla="*/ 790210 w 2125663" name="T90"/>
              <a:gd fmla="*/ 732864 h 1811338" name="T91"/>
              <a:gd fmla="*/ 826306 w 2125663" name="T92"/>
              <a:gd fmla="*/ 873920 h 1811338" name="T93"/>
              <a:gd fmla="*/ 818064 w 2125663" name="T94"/>
              <a:gd fmla="*/ 959237 h 1811338" name="T95"/>
              <a:gd fmla="*/ 780831 w 2125663" name="T96"/>
              <a:gd fmla="*/ 1048534 h 1811338" name="T97"/>
              <a:gd fmla="*/ 687607 w 2125663" name="T98"/>
              <a:gd fmla="*/ 1148922 h 1811338" name="T99"/>
              <a:gd fmla="*/ 588983 w 2125663" name="T100"/>
              <a:gd fmla="*/ 1190727 h 1811338" name="T101"/>
              <a:gd fmla="*/ 525033 w 2125663" name="T102"/>
              <a:gd fmla="*/ 1182480 h 1811338" name="T103"/>
              <a:gd fmla="*/ 421293 w 2125663" name="T104"/>
              <a:gd fmla="*/ 1115081 h 1811338" name="T105"/>
              <a:gd fmla="*/ 345406 w 2125663" name="T106"/>
              <a:gd fmla="*/ 1002463 h 1811338" name="T107"/>
              <a:gd fmla="*/ 325511 w 2125663" name="T108"/>
              <a:gd fmla="*/ 929092 h 1811338" name="T109"/>
              <a:gd fmla="*/ 330627 w 2125663" name="T110"/>
              <a:gd fmla="*/ 813915 h 1811338" name="T111"/>
              <a:gd fmla="*/ 388324 w 2125663" name="T112"/>
              <a:gd fmla="*/ 686510 h 1811338" name="T113"/>
              <a:gd fmla="*/ 482400 w 2125663" name="T114"/>
              <a:gd fmla="*/ 608303 h 1811338" name="T115"/>
              <a:gd fmla="*/ 542939 w 2125663" name="T116"/>
              <a:gd fmla="*/ 589534 h 1811338" name="T117"/>
              <a:gd fmla="*/ 0 w 2125663" name="T118"/>
              <a:gd fmla="*/ 0 h 1811338" name="T119"/>
              <a:gd fmla="*/ 174993 w 2125663" name="T120"/>
              <a:gd fmla="*/ 1118883 h 1811338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  <a:gd fmla="*/ 0 60000 65536" name="T180"/>
              <a:gd fmla="*/ 0 60000 65536" name="T181"/>
              <a:gd fmla="*/ 0 60000 65536" name="T182"/>
            </a:gdLst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b="b" l="0" r="r" t="0"/>
            <a:pathLst>
              <a:path h="1811338" w="2125663">
                <a:moveTo>
                  <a:pt x="470017" y="1320800"/>
                </a:moveTo>
                <a:lnTo>
                  <a:pt x="470335" y="1343069"/>
                </a:lnTo>
                <a:lnTo>
                  <a:pt x="471286" y="1364382"/>
                </a:lnTo>
                <a:lnTo>
                  <a:pt x="472238" y="1385696"/>
                </a:lnTo>
                <a:lnTo>
                  <a:pt x="473190" y="1406374"/>
                </a:lnTo>
                <a:lnTo>
                  <a:pt x="474459" y="1426415"/>
                </a:lnTo>
                <a:lnTo>
                  <a:pt x="476363" y="1446139"/>
                </a:lnTo>
                <a:lnTo>
                  <a:pt x="478267" y="1464908"/>
                </a:lnTo>
                <a:lnTo>
                  <a:pt x="480170" y="1483677"/>
                </a:lnTo>
                <a:lnTo>
                  <a:pt x="482074" y="1501491"/>
                </a:lnTo>
                <a:lnTo>
                  <a:pt x="484612" y="1518988"/>
                </a:lnTo>
                <a:lnTo>
                  <a:pt x="487468" y="1535530"/>
                </a:lnTo>
                <a:lnTo>
                  <a:pt x="490323" y="1552072"/>
                </a:lnTo>
                <a:lnTo>
                  <a:pt x="493179" y="1567660"/>
                </a:lnTo>
                <a:lnTo>
                  <a:pt x="496352" y="1582611"/>
                </a:lnTo>
                <a:lnTo>
                  <a:pt x="500159" y="1597563"/>
                </a:lnTo>
                <a:lnTo>
                  <a:pt x="503649" y="1611560"/>
                </a:lnTo>
                <a:lnTo>
                  <a:pt x="507774" y="1624921"/>
                </a:lnTo>
                <a:lnTo>
                  <a:pt x="511899" y="1637646"/>
                </a:lnTo>
                <a:lnTo>
                  <a:pt x="516341" y="1650052"/>
                </a:lnTo>
                <a:lnTo>
                  <a:pt x="520783" y="1661505"/>
                </a:lnTo>
                <a:lnTo>
                  <a:pt x="525859" y="1672639"/>
                </a:lnTo>
                <a:lnTo>
                  <a:pt x="530936" y="1683137"/>
                </a:lnTo>
                <a:lnTo>
                  <a:pt x="536329" y="1692998"/>
                </a:lnTo>
                <a:lnTo>
                  <a:pt x="541723" y="1702224"/>
                </a:lnTo>
                <a:lnTo>
                  <a:pt x="547752" y="1710813"/>
                </a:lnTo>
                <a:lnTo>
                  <a:pt x="553463" y="1718766"/>
                </a:lnTo>
                <a:lnTo>
                  <a:pt x="559808" y="1726083"/>
                </a:lnTo>
                <a:lnTo>
                  <a:pt x="566154" y="1732763"/>
                </a:lnTo>
                <a:lnTo>
                  <a:pt x="573134" y="1739125"/>
                </a:lnTo>
                <a:lnTo>
                  <a:pt x="580114" y="1744215"/>
                </a:lnTo>
                <a:lnTo>
                  <a:pt x="587412" y="1749305"/>
                </a:lnTo>
                <a:lnTo>
                  <a:pt x="594709" y="1753123"/>
                </a:lnTo>
                <a:lnTo>
                  <a:pt x="594709" y="1499901"/>
                </a:lnTo>
                <a:lnTo>
                  <a:pt x="591537" y="1499264"/>
                </a:lnTo>
                <a:lnTo>
                  <a:pt x="588047" y="1498310"/>
                </a:lnTo>
                <a:lnTo>
                  <a:pt x="584874" y="1497038"/>
                </a:lnTo>
                <a:lnTo>
                  <a:pt x="582018" y="1495765"/>
                </a:lnTo>
                <a:lnTo>
                  <a:pt x="579163" y="1494175"/>
                </a:lnTo>
                <a:lnTo>
                  <a:pt x="576307" y="1491948"/>
                </a:lnTo>
                <a:lnTo>
                  <a:pt x="573769" y="1489721"/>
                </a:lnTo>
                <a:lnTo>
                  <a:pt x="571548" y="1487494"/>
                </a:lnTo>
                <a:lnTo>
                  <a:pt x="569327" y="1484949"/>
                </a:lnTo>
                <a:lnTo>
                  <a:pt x="567106" y="1482404"/>
                </a:lnTo>
                <a:lnTo>
                  <a:pt x="565519" y="1479223"/>
                </a:lnTo>
                <a:lnTo>
                  <a:pt x="564250" y="1476360"/>
                </a:lnTo>
                <a:lnTo>
                  <a:pt x="563298" y="1473179"/>
                </a:lnTo>
                <a:lnTo>
                  <a:pt x="562347" y="1469998"/>
                </a:lnTo>
                <a:lnTo>
                  <a:pt x="562029" y="1466180"/>
                </a:lnTo>
                <a:lnTo>
                  <a:pt x="561712" y="1462999"/>
                </a:lnTo>
                <a:lnTo>
                  <a:pt x="561712" y="1425143"/>
                </a:lnTo>
                <a:lnTo>
                  <a:pt x="562029" y="1421007"/>
                </a:lnTo>
                <a:lnTo>
                  <a:pt x="562664" y="1417508"/>
                </a:lnTo>
                <a:lnTo>
                  <a:pt x="563616" y="1414009"/>
                </a:lnTo>
                <a:lnTo>
                  <a:pt x="564885" y="1410191"/>
                </a:lnTo>
                <a:lnTo>
                  <a:pt x="566154" y="1407010"/>
                </a:lnTo>
                <a:lnTo>
                  <a:pt x="568375" y="1403829"/>
                </a:lnTo>
                <a:lnTo>
                  <a:pt x="570596" y="1400966"/>
                </a:lnTo>
                <a:lnTo>
                  <a:pt x="572817" y="1398103"/>
                </a:lnTo>
                <a:lnTo>
                  <a:pt x="575673" y="1395558"/>
                </a:lnTo>
                <a:lnTo>
                  <a:pt x="578528" y="1393649"/>
                </a:lnTo>
                <a:lnTo>
                  <a:pt x="581701" y="1391741"/>
                </a:lnTo>
                <a:lnTo>
                  <a:pt x="584874" y="1390150"/>
                </a:lnTo>
                <a:lnTo>
                  <a:pt x="588364" y="1388878"/>
                </a:lnTo>
                <a:lnTo>
                  <a:pt x="592171" y="1387605"/>
                </a:lnTo>
                <a:lnTo>
                  <a:pt x="595979" y="1386969"/>
                </a:lnTo>
                <a:lnTo>
                  <a:pt x="599786" y="1386969"/>
                </a:lnTo>
                <a:lnTo>
                  <a:pt x="682597" y="1386969"/>
                </a:lnTo>
                <a:lnTo>
                  <a:pt x="686721" y="1386969"/>
                </a:lnTo>
                <a:lnTo>
                  <a:pt x="690529" y="1387605"/>
                </a:lnTo>
                <a:lnTo>
                  <a:pt x="694019" y="1388878"/>
                </a:lnTo>
                <a:lnTo>
                  <a:pt x="697826" y="1390150"/>
                </a:lnTo>
                <a:lnTo>
                  <a:pt x="700999" y="1391741"/>
                </a:lnTo>
                <a:lnTo>
                  <a:pt x="704172" y="1393649"/>
                </a:lnTo>
                <a:lnTo>
                  <a:pt x="707345" y="1395558"/>
                </a:lnTo>
                <a:lnTo>
                  <a:pt x="709883" y="1398103"/>
                </a:lnTo>
                <a:lnTo>
                  <a:pt x="712104" y="1400966"/>
                </a:lnTo>
                <a:lnTo>
                  <a:pt x="714325" y="1403829"/>
                </a:lnTo>
                <a:lnTo>
                  <a:pt x="716229" y="1407010"/>
                </a:lnTo>
                <a:lnTo>
                  <a:pt x="718132" y="1410191"/>
                </a:lnTo>
                <a:lnTo>
                  <a:pt x="719402" y="1414009"/>
                </a:lnTo>
                <a:lnTo>
                  <a:pt x="720353" y="1417508"/>
                </a:lnTo>
                <a:lnTo>
                  <a:pt x="720671" y="1421007"/>
                </a:lnTo>
                <a:lnTo>
                  <a:pt x="720988" y="1425143"/>
                </a:lnTo>
                <a:lnTo>
                  <a:pt x="720988" y="1462999"/>
                </a:lnTo>
                <a:lnTo>
                  <a:pt x="720988" y="1466180"/>
                </a:lnTo>
                <a:lnTo>
                  <a:pt x="720353" y="1469998"/>
                </a:lnTo>
                <a:lnTo>
                  <a:pt x="719719" y="1473179"/>
                </a:lnTo>
                <a:lnTo>
                  <a:pt x="718450" y="1476360"/>
                </a:lnTo>
                <a:lnTo>
                  <a:pt x="716863" y="1479223"/>
                </a:lnTo>
                <a:lnTo>
                  <a:pt x="715277" y="1482404"/>
                </a:lnTo>
                <a:lnTo>
                  <a:pt x="713373" y="1484949"/>
                </a:lnTo>
                <a:lnTo>
                  <a:pt x="711469" y="1487494"/>
                </a:lnTo>
                <a:lnTo>
                  <a:pt x="708931" y="1489721"/>
                </a:lnTo>
                <a:lnTo>
                  <a:pt x="706710" y="1491948"/>
                </a:lnTo>
                <a:lnTo>
                  <a:pt x="703537" y="1494175"/>
                </a:lnTo>
                <a:lnTo>
                  <a:pt x="700682" y="1495765"/>
                </a:lnTo>
                <a:lnTo>
                  <a:pt x="697826" y="1497038"/>
                </a:lnTo>
                <a:lnTo>
                  <a:pt x="694653" y="1498310"/>
                </a:lnTo>
                <a:lnTo>
                  <a:pt x="691163" y="1499264"/>
                </a:lnTo>
                <a:lnTo>
                  <a:pt x="687991" y="1499901"/>
                </a:lnTo>
                <a:lnTo>
                  <a:pt x="687991" y="1753123"/>
                </a:lnTo>
                <a:lnTo>
                  <a:pt x="695605" y="1749305"/>
                </a:lnTo>
                <a:lnTo>
                  <a:pt x="702586" y="1744215"/>
                </a:lnTo>
                <a:lnTo>
                  <a:pt x="709566" y="1739125"/>
                </a:lnTo>
                <a:lnTo>
                  <a:pt x="716229" y="1732763"/>
                </a:lnTo>
                <a:lnTo>
                  <a:pt x="722892" y="1726083"/>
                </a:lnTo>
                <a:lnTo>
                  <a:pt x="729237" y="1718766"/>
                </a:lnTo>
                <a:lnTo>
                  <a:pt x="734948" y="1710813"/>
                </a:lnTo>
                <a:lnTo>
                  <a:pt x="740977" y="1702224"/>
                </a:lnTo>
                <a:lnTo>
                  <a:pt x="746371" y="1692998"/>
                </a:lnTo>
                <a:lnTo>
                  <a:pt x="751447" y="1683137"/>
                </a:lnTo>
                <a:lnTo>
                  <a:pt x="756841" y="1672639"/>
                </a:lnTo>
                <a:lnTo>
                  <a:pt x="761600" y="1661505"/>
                </a:lnTo>
                <a:lnTo>
                  <a:pt x="766359" y="1650052"/>
                </a:lnTo>
                <a:lnTo>
                  <a:pt x="770801" y="1637646"/>
                </a:lnTo>
                <a:lnTo>
                  <a:pt x="774926" y="1624921"/>
                </a:lnTo>
                <a:lnTo>
                  <a:pt x="779051" y="1611560"/>
                </a:lnTo>
                <a:lnTo>
                  <a:pt x="782541" y="1597563"/>
                </a:lnTo>
                <a:lnTo>
                  <a:pt x="786031" y="1582611"/>
                </a:lnTo>
                <a:lnTo>
                  <a:pt x="789521" y="1567660"/>
                </a:lnTo>
                <a:lnTo>
                  <a:pt x="792377" y="1552072"/>
                </a:lnTo>
                <a:lnTo>
                  <a:pt x="795232" y="1535530"/>
                </a:lnTo>
                <a:lnTo>
                  <a:pt x="797770" y="1518988"/>
                </a:lnTo>
                <a:lnTo>
                  <a:pt x="800626" y="1501491"/>
                </a:lnTo>
                <a:lnTo>
                  <a:pt x="802530" y="1483677"/>
                </a:lnTo>
                <a:lnTo>
                  <a:pt x="804751" y="1464908"/>
                </a:lnTo>
                <a:lnTo>
                  <a:pt x="806337" y="1446139"/>
                </a:lnTo>
                <a:lnTo>
                  <a:pt x="807923" y="1426415"/>
                </a:lnTo>
                <a:lnTo>
                  <a:pt x="809193" y="1406374"/>
                </a:lnTo>
                <a:lnTo>
                  <a:pt x="810779" y="1385696"/>
                </a:lnTo>
                <a:lnTo>
                  <a:pt x="811731" y="1364382"/>
                </a:lnTo>
                <a:lnTo>
                  <a:pt x="812365" y="1343069"/>
                </a:lnTo>
                <a:lnTo>
                  <a:pt x="813000" y="1320800"/>
                </a:lnTo>
                <a:lnTo>
                  <a:pt x="840921" y="1322709"/>
                </a:lnTo>
                <a:lnTo>
                  <a:pt x="866621" y="1324300"/>
                </a:lnTo>
                <a:lnTo>
                  <a:pt x="909771" y="1327481"/>
                </a:lnTo>
                <a:lnTo>
                  <a:pt x="938644" y="1330026"/>
                </a:lnTo>
                <a:lnTo>
                  <a:pt x="948797" y="1330980"/>
                </a:lnTo>
                <a:lnTo>
                  <a:pt x="956729" y="1331298"/>
                </a:lnTo>
                <a:lnTo>
                  <a:pt x="964661" y="1331934"/>
                </a:lnTo>
                <a:lnTo>
                  <a:pt x="972593" y="1332889"/>
                </a:lnTo>
                <a:lnTo>
                  <a:pt x="980208" y="1334161"/>
                </a:lnTo>
                <a:lnTo>
                  <a:pt x="987823" y="1335752"/>
                </a:lnTo>
                <a:lnTo>
                  <a:pt x="995437" y="1337979"/>
                </a:lnTo>
                <a:lnTo>
                  <a:pt x="1002418" y="1340205"/>
                </a:lnTo>
                <a:lnTo>
                  <a:pt x="1009715" y="1343387"/>
                </a:lnTo>
                <a:lnTo>
                  <a:pt x="1016378" y="1346250"/>
                </a:lnTo>
                <a:lnTo>
                  <a:pt x="1023358" y="1349749"/>
                </a:lnTo>
                <a:lnTo>
                  <a:pt x="1030021" y="1353885"/>
                </a:lnTo>
                <a:lnTo>
                  <a:pt x="1036050" y="1357702"/>
                </a:lnTo>
                <a:lnTo>
                  <a:pt x="1042395" y="1361837"/>
                </a:lnTo>
                <a:lnTo>
                  <a:pt x="1048106" y="1366927"/>
                </a:lnTo>
                <a:lnTo>
                  <a:pt x="1053817" y="1371699"/>
                </a:lnTo>
                <a:lnTo>
                  <a:pt x="1059211" y="1377107"/>
                </a:lnTo>
                <a:lnTo>
                  <a:pt x="1064605" y="1382197"/>
                </a:lnTo>
                <a:lnTo>
                  <a:pt x="1069364" y="1388241"/>
                </a:lnTo>
                <a:lnTo>
                  <a:pt x="1073806" y="1393967"/>
                </a:lnTo>
                <a:lnTo>
                  <a:pt x="1078248" y="1400012"/>
                </a:lnTo>
                <a:lnTo>
                  <a:pt x="1082373" y="1406374"/>
                </a:lnTo>
                <a:lnTo>
                  <a:pt x="1085863" y="1413054"/>
                </a:lnTo>
                <a:lnTo>
                  <a:pt x="1089670" y="1419735"/>
                </a:lnTo>
                <a:lnTo>
                  <a:pt x="1092843" y="1426734"/>
                </a:lnTo>
                <a:lnTo>
                  <a:pt x="1095381" y="1433732"/>
                </a:lnTo>
                <a:lnTo>
                  <a:pt x="1097920" y="1441049"/>
                </a:lnTo>
                <a:lnTo>
                  <a:pt x="1100141" y="1448684"/>
                </a:lnTo>
                <a:lnTo>
                  <a:pt x="1101727" y="1456000"/>
                </a:lnTo>
                <a:lnTo>
                  <a:pt x="1103314" y="1463635"/>
                </a:lnTo>
                <a:lnTo>
                  <a:pt x="1104265" y="1471588"/>
                </a:lnTo>
                <a:lnTo>
                  <a:pt x="1104900" y="1479541"/>
                </a:lnTo>
                <a:lnTo>
                  <a:pt x="1104900" y="1487494"/>
                </a:lnTo>
                <a:lnTo>
                  <a:pt x="1104900" y="1686000"/>
                </a:lnTo>
                <a:lnTo>
                  <a:pt x="1104900" y="1690135"/>
                </a:lnTo>
                <a:lnTo>
                  <a:pt x="1104265" y="1693953"/>
                </a:lnTo>
                <a:lnTo>
                  <a:pt x="1103631" y="1697770"/>
                </a:lnTo>
                <a:lnTo>
                  <a:pt x="1102362" y="1701906"/>
                </a:lnTo>
                <a:lnTo>
                  <a:pt x="1101093" y="1705405"/>
                </a:lnTo>
                <a:lnTo>
                  <a:pt x="1099189" y="1709222"/>
                </a:lnTo>
                <a:lnTo>
                  <a:pt x="1096968" y="1713040"/>
                </a:lnTo>
                <a:lnTo>
                  <a:pt x="1094430" y="1716221"/>
                </a:lnTo>
                <a:lnTo>
                  <a:pt x="1091891" y="1719720"/>
                </a:lnTo>
                <a:lnTo>
                  <a:pt x="1089036" y="1722901"/>
                </a:lnTo>
                <a:lnTo>
                  <a:pt x="1085546" y="1726719"/>
                </a:lnTo>
                <a:lnTo>
                  <a:pt x="1082056" y="1729900"/>
                </a:lnTo>
                <a:lnTo>
                  <a:pt x="1078248" y="1732763"/>
                </a:lnTo>
                <a:lnTo>
                  <a:pt x="1074124" y="1736262"/>
                </a:lnTo>
                <a:lnTo>
                  <a:pt x="1069682" y="1739125"/>
                </a:lnTo>
                <a:lnTo>
                  <a:pt x="1065240" y="1741989"/>
                </a:lnTo>
                <a:lnTo>
                  <a:pt x="1055404" y="1748033"/>
                </a:lnTo>
                <a:lnTo>
                  <a:pt x="1044299" y="1753441"/>
                </a:lnTo>
                <a:lnTo>
                  <a:pt x="1032560" y="1758531"/>
                </a:lnTo>
                <a:lnTo>
                  <a:pt x="1019868" y="1763939"/>
                </a:lnTo>
                <a:lnTo>
                  <a:pt x="1005908" y="1768392"/>
                </a:lnTo>
                <a:lnTo>
                  <a:pt x="991630" y="1773164"/>
                </a:lnTo>
                <a:lnTo>
                  <a:pt x="976718" y="1777300"/>
                </a:lnTo>
                <a:lnTo>
                  <a:pt x="960854" y="1781117"/>
                </a:lnTo>
                <a:lnTo>
                  <a:pt x="944038" y="1784934"/>
                </a:lnTo>
                <a:lnTo>
                  <a:pt x="927222" y="1788434"/>
                </a:lnTo>
                <a:lnTo>
                  <a:pt x="909454" y="1791615"/>
                </a:lnTo>
                <a:lnTo>
                  <a:pt x="891369" y="1794796"/>
                </a:lnTo>
                <a:lnTo>
                  <a:pt x="872332" y="1797341"/>
                </a:lnTo>
                <a:lnTo>
                  <a:pt x="853295" y="1799886"/>
                </a:lnTo>
                <a:lnTo>
                  <a:pt x="833941" y="1801795"/>
                </a:lnTo>
                <a:lnTo>
                  <a:pt x="813952" y="1804022"/>
                </a:lnTo>
                <a:lnTo>
                  <a:pt x="793328" y="1805930"/>
                </a:lnTo>
                <a:lnTo>
                  <a:pt x="773022" y="1807203"/>
                </a:lnTo>
                <a:lnTo>
                  <a:pt x="752399" y="1808475"/>
                </a:lnTo>
                <a:lnTo>
                  <a:pt x="731458" y="1809748"/>
                </a:lnTo>
                <a:lnTo>
                  <a:pt x="710200" y="1810384"/>
                </a:lnTo>
                <a:lnTo>
                  <a:pt x="688942" y="1811020"/>
                </a:lnTo>
                <a:lnTo>
                  <a:pt x="667684" y="1811338"/>
                </a:lnTo>
                <a:lnTo>
                  <a:pt x="646427" y="1811338"/>
                </a:lnTo>
                <a:lnTo>
                  <a:pt x="625486" y="1811338"/>
                </a:lnTo>
                <a:lnTo>
                  <a:pt x="603911" y="1811020"/>
                </a:lnTo>
                <a:lnTo>
                  <a:pt x="582653" y="1810384"/>
                </a:lnTo>
                <a:lnTo>
                  <a:pt x="561395" y="1809748"/>
                </a:lnTo>
                <a:lnTo>
                  <a:pt x="540137" y="1808475"/>
                </a:lnTo>
                <a:lnTo>
                  <a:pt x="518879" y="1807203"/>
                </a:lnTo>
                <a:lnTo>
                  <a:pt x="498573" y="1805930"/>
                </a:lnTo>
                <a:lnTo>
                  <a:pt x="477632" y="1804022"/>
                </a:lnTo>
                <a:lnTo>
                  <a:pt x="457326" y="1801795"/>
                </a:lnTo>
                <a:lnTo>
                  <a:pt x="437337" y="1799886"/>
                </a:lnTo>
                <a:lnTo>
                  <a:pt x="417983" y="1797341"/>
                </a:lnTo>
                <a:lnTo>
                  <a:pt x="398629" y="1794796"/>
                </a:lnTo>
                <a:lnTo>
                  <a:pt x="379909" y="1791615"/>
                </a:lnTo>
                <a:lnTo>
                  <a:pt x="361824" y="1788434"/>
                </a:lnTo>
                <a:lnTo>
                  <a:pt x="344056" y="1784934"/>
                </a:lnTo>
                <a:lnTo>
                  <a:pt x="327240" y="1781117"/>
                </a:lnTo>
                <a:lnTo>
                  <a:pt x="310741" y="1777300"/>
                </a:lnTo>
                <a:lnTo>
                  <a:pt x="295195" y="1773164"/>
                </a:lnTo>
                <a:lnTo>
                  <a:pt x="280600" y="1768392"/>
                </a:lnTo>
                <a:lnTo>
                  <a:pt x="266322" y="1763939"/>
                </a:lnTo>
                <a:lnTo>
                  <a:pt x="252996" y="1758531"/>
                </a:lnTo>
                <a:lnTo>
                  <a:pt x="240622" y="1753441"/>
                </a:lnTo>
                <a:lnTo>
                  <a:pt x="229517" y="1748033"/>
                </a:lnTo>
                <a:lnTo>
                  <a:pt x="219047" y="1741989"/>
                </a:lnTo>
                <a:lnTo>
                  <a:pt x="214288" y="1739125"/>
                </a:lnTo>
                <a:lnTo>
                  <a:pt x="209846" y="1736262"/>
                </a:lnTo>
                <a:lnTo>
                  <a:pt x="205404" y="1732763"/>
                </a:lnTo>
                <a:lnTo>
                  <a:pt x="201596" y="1729900"/>
                </a:lnTo>
                <a:lnTo>
                  <a:pt x="198106" y="1726719"/>
                </a:lnTo>
                <a:lnTo>
                  <a:pt x="194299" y="1722901"/>
                </a:lnTo>
                <a:lnTo>
                  <a:pt x="191443" y="1719720"/>
                </a:lnTo>
                <a:lnTo>
                  <a:pt x="188588" y="1716221"/>
                </a:lnTo>
                <a:lnTo>
                  <a:pt x="186367" y="1713040"/>
                </a:lnTo>
                <a:lnTo>
                  <a:pt x="183828" y="1709222"/>
                </a:lnTo>
                <a:lnTo>
                  <a:pt x="181925" y="1705405"/>
                </a:lnTo>
                <a:lnTo>
                  <a:pt x="180338" y="1701906"/>
                </a:lnTo>
                <a:lnTo>
                  <a:pt x="179386" y="1697770"/>
                </a:lnTo>
                <a:lnTo>
                  <a:pt x="178435" y="1693953"/>
                </a:lnTo>
                <a:lnTo>
                  <a:pt x="177800" y="1690135"/>
                </a:lnTo>
                <a:lnTo>
                  <a:pt x="177800" y="1686000"/>
                </a:lnTo>
                <a:lnTo>
                  <a:pt x="177800" y="1487494"/>
                </a:lnTo>
                <a:lnTo>
                  <a:pt x="178117" y="1479541"/>
                </a:lnTo>
                <a:lnTo>
                  <a:pt x="178435" y="1471588"/>
                </a:lnTo>
                <a:lnTo>
                  <a:pt x="179386" y="1463635"/>
                </a:lnTo>
                <a:lnTo>
                  <a:pt x="180973" y="1456000"/>
                </a:lnTo>
                <a:lnTo>
                  <a:pt x="182559" y="1448684"/>
                </a:lnTo>
                <a:lnTo>
                  <a:pt x="184463" y="1441049"/>
                </a:lnTo>
                <a:lnTo>
                  <a:pt x="187318" y="1433732"/>
                </a:lnTo>
                <a:lnTo>
                  <a:pt x="190174" y="1426734"/>
                </a:lnTo>
                <a:lnTo>
                  <a:pt x="193030" y="1419735"/>
                </a:lnTo>
                <a:lnTo>
                  <a:pt x="196520" y="1413054"/>
                </a:lnTo>
                <a:lnTo>
                  <a:pt x="200327" y="1406374"/>
                </a:lnTo>
                <a:lnTo>
                  <a:pt x="204452" y="1400012"/>
                </a:lnTo>
                <a:lnTo>
                  <a:pt x="208576" y="1393967"/>
                </a:lnTo>
                <a:lnTo>
                  <a:pt x="213336" y="1388241"/>
                </a:lnTo>
                <a:lnTo>
                  <a:pt x="218095" y="1382197"/>
                </a:lnTo>
                <a:lnTo>
                  <a:pt x="223489" y="1377107"/>
                </a:lnTo>
                <a:lnTo>
                  <a:pt x="228883" y="1371699"/>
                </a:lnTo>
                <a:lnTo>
                  <a:pt x="234594" y="1366927"/>
                </a:lnTo>
                <a:lnTo>
                  <a:pt x="240305" y="1361837"/>
                </a:lnTo>
                <a:lnTo>
                  <a:pt x="246650" y="1357702"/>
                </a:lnTo>
                <a:lnTo>
                  <a:pt x="252679" y="1353885"/>
                </a:lnTo>
                <a:lnTo>
                  <a:pt x="259659" y="1349749"/>
                </a:lnTo>
                <a:lnTo>
                  <a:pt x="266005" y="1346250"/>
                </a:lnTo>
                <a:lnTo>
                  <a:pt x="272985" y="1343387"/>
                </a:lnTo>
                <a:lnTo>
                  <a:pt x="280282" y="1340205"/>
                </a:lnTo>
                <a:lnTo>
                  <a:pt x="287263" y="1337979"/>
                </a:lnTo>
                <a:lnTo>
                  <a:pt x="294877" y="1335752"/>
                </a:lnTo>
                <a:lnTo>
                  <a:pt x="302492" y="1334161"/>
                </a:lnTo>
                <a:lnTo>
                  <a:pt x="310107" y="1332889"/>
                </a:lnTo>
                <a:lnTo>
                  <a:pt x="318039" y="1331934"/>
                </a:lnTo>
                <a:lnTo>
                  <a:pt x="325971" y="1331298"/>
                </a:lnTo>
                <a:lnTo>
                  <a:pt x="333903" y="1330980"/>
                </a:lnTo>
                <a:lnTo>
                  <a:pt x="344056" y="1330026"/>
                </a:lnTo>
                <a:lnTo>
                  <a:pt x="372929" y="1327481"/>
                </a:lnTo>
                <a:lnTo>
                  <a:pt x="415762" y="1324300"/>
                </a:lnTo>
                <a:lnTo>
                  <a:pt x="441779" y="1322709"/>
                </a:lnTo>
                <a:lnTo>
                  <a:pt x="470017" y="1320800"/>
                </a:lnTo>
                <a:close/>
                <a:moveTo>
                  <a:pt x="1004887" y="995363"/>
                </a:moveTo>
                <a:lnTo>
                  <a:pt x="1176337" y="995363"/>
                </a:lnTo>
                <a:lnTo>
                  <a:pt x="1176337" y="1265238"/>
                </a:lnTo>
                <a:lnTo>
                  <a:pt x="1004887" y="1265238"/>
                </a:lnTo>
                <a:lnTo>
                  <a:pt x="1004887" y="995363"/>
                </a:lnTo>
                <a:close/>
                <a:moveTo>
                  <a:pt x="493561" y="847408"/>
                </a:moveTo>
                <a:lnTo>
                  <a:pt x="491024" y="847726"/>
                </a:lnTo>
                <a:lnTo>
                  <a:pt x="488804" y="848043"/>
                </a:lnTo>
                <a:lnTo>
                  <a:pt x="485950" y="848996"/>
                </a:lnTo>
                <a:lnTo>
                  <a:pt x="483730" y="849948"/>
                </a:lnTo>
                <a:lnTo>
                  <a:pt x="481510" y="851218"/>
                </a:lnTo>
                <a:lnTo>
                  <a:pt x="479290" y="852806"/>
                </a:lnTo>
                <a:lnTo>
                  <a:pt x="475167" y="856933"/>
                </a:lnTo>
                <a:lnTo>
                  <a:pt x="470727" y="861061"/>
                </a:lnTo>
                <a:lnTo>
                  <a:pt x="466604" y="865823"/>
                </a:lnTo>
                <a:lnTo>
                  <a:pt x="462482" y="871221"/>
                </a:lnTo>
                <a:lnTo>
                  <a:pt x="454553" y="882651"/>
                </a:lnTo>
                <a:lnTo>
                  <a:pt x="448527" y="890906"/>
                </a:lnTo>
                <a:lnTo>
                  <a:pt x="442819" y="899478"/>
                </a:lnTo>
                <a:lnTo>
                  <a:pt x="436793" y="908368"/>
                </a:lnTo>
                <a:lnTo>
                  <a:pt x="431402" y="917893"/>
                </a:lnTo>
                <a:lnTo>
                  <a:pt x="429499" y="926783"/>
                </a:lnTo>
                <a:lnTo>
                  <a:pt x="427596" y="935673"/>
                </a:lnTo>
                <a:lnTo>
                  <a:pt x="426010" y="945198"/>
                </a:lnTo>
                <a:lnTo>
                  <a:pt x="424742" y="954406"/>
                </a:lnTo>
                <a:lnTo>
                  <a:pt x="423790" y="963931"/>
                </a:lnTo>
                <a:lnTo>
                  <a:pt x="423156" y="973773"/>
                </a:lnTo>
                <a:lnTo>
                  <a:pt x="422839" y="982981"/>
                </a:lnTo>
                <a:lnTo>
                  <a:pt x="422839" y="992823"/>
                </a:lnTo>
                <a:lnTo>
                  <a:pt x="423156" y="1007111"/>
                </a:lnTo>
                <a:lnTo>
                  <a:pt x="424107" y="1020764"/>
                </a:lnTo>
                <a:lnTo>
                  <a:pt x="426010" y="1034099"/>
                </a:lnTo>
                <a:lnTo>
                  <a:pt x="428547" y="1047434"/>
                </a:lnTo>
                <a:lnTo>
                  <a:pt x="432036" y="1060769"/>
                </a:lnTo>
                <a:lnTo>
                  <a:pt x="435525" y="1073469"/>
                </a:lnTo>
                <a:lnTo>
                  <a:pt x="439965" y="1086169"/>
                </a:lnTo>
                <a:lnTo>
                  <a:pt x="445039" y="1098551"/>
                </a:lnTo>
                <a:lnTo>
                  <a:pt x="450430" y="1110934"/>
                </a:lnTo>
                <a:lnTo>
                  <a:pt x="456456" y="1122999"/>
                </a:lnTo>
                <a:lnTo>
                  <a:pt x="462799" y="1134429"/>
                </a:lnTo>
                <a:lnTo>
                  <a:pt x="469459" y="1145541"/>
                </a:lnTo>
                <a:lnTo>
                  <a:pt x="477070" y="1156019"/>
                </a:lnTo>
                <a:lnTo>
                  <a:pt x="484364" y="1166496"/>
                </a:lnTo>
                <a:lnTo>
                  <a:pt x="492293" y="1176656"/>
                </a:lnTo>
                <a:lnTo>
                  <a:pt x="500539" y="1186181"/>
                </a:lnTo>
                <a:lnTo>
                  <a:pt x="508784" y="1195389"/>
                </a:lnTo>
                <a:lnTo>
                  <a:pt x="517347" y="1204279"/>
                </a:lnTo>
                <a:lnTo>
                  <a:pt x="526227" y="1212216"/>
                </a:lnTo>
                <a:lnTo>
                  <a:pt x="535107" y="1220154"/>
                </a:lnTo>
                <a:lnTo>
                  <a:pt x="543987" y="1227456"/>
                </a:lnTo>
                <a:lnTo>
                  <a:pt x="553184" y="1234124"/>
                </a:lnTo>
                <a:lnTo>
                  <a:pt x="562381" y="1240474"/>
                </a:lnTo>
                <a:lnTo>
                  <a:pt x="571578" y="1245871"/>
                </a:lnTo>
                <a:lnTo>
                  <a:pt x="580775" y="1250951"/>
                </a:lnTo>
                <a:lnTo>
                  <a:pt x="589655" y="1255079"/>
                </a:lnTo>
                <a:lnTo>
                  <a:pt x="598853" y="1258889"/>
                </a:lnTo>
                <a:lnTo>
                  <a:pt x="607732" y="1262381"/>
                </a:lnTo>
                <a:lnTo>
                  <a:pt x="616612" y="1264604"/>
                </a:lnTo>
                <a:lnTo>
                  <a:pt x="624858" y="1266509"/>
                </a:lnTo>
                <a:lnTo>
                  <a:pt x="633421" y="1267461"/>
                </a:lnTo>
                <a:lnTo>
                  <a:pt x="641349" y="1267779"/>
                </a:lnTo>
                <a:lnTo>
                  <a:pt x="649595" y="1267461"/>
                </a:lnTo>
                <a:lnTo>
                  <a:pt x="657524" y="1266509"/>
                </a:lnTo>
                <a:lnTo>
                  <a:pt x="666404" y="1264604"/>
                </a:lnTo>
                <a:lnTo>
                  <a:pt x="674967" y="1262381"/>
                </a:lnTo>
                <a:lnTo>
                  <a:pt x="684164" y="1258889"/>
                </a:lnTo>
                <a:lnTo>
                  <a:pt x="692726" y="1255079"/>
                </a:lnTo>
                <a:lnTo>
                  <a:pt x="701924" y="1250951"/>
                </a:lnTo>
                <a:lnTo>
                  <a:pt x="711121" y="1245871"/>
                </a:lnTo>
                <a:lnTo>
                  <a:pt x="720318" y="1240474"/>
                </a:lnTo>
                <a:lnTo>
                  <a:pt x="729515" y="1234124"/>
                </a:lnTo>
                <a:lnTo>
                  <a:pt x="738395" y="1227456"/>
                </a:lnTo>
                <a:lnTo>
                  <a:pt x="747592" y="1220154"/>
                </a:lnTo>
                <a:lnTo>
                  <a:pt x="756472" y="1212216"/>
                </a:lnTo>
                <a:lnTo>
                  <a:pt x="765352" y="1204279"/>
                </a:lnTo>
                <a:lnTo>
                  <a:pt x="773915" y="1195389"/>
                </a:lnTo>
                <a:lnTo>
                  <a:pt x="782160" y="1186181"/>
                </a:lnTo>
                <a:lnTo>
                  <a:pt x="790406" y="1176656"/>
                </a:lnTo>
                <a:lnTo>
                  <a:pt x="798652" y="1166496"/>
                </a:lnTo>
                <a:lnTo>
                  <a:pt x="805946" y="1156019"/>
                </a:lnTo>
                <a:lnTo>
                  <a:pt x="813240" y="1145541"/>
                </a:lnTo>
                <a:lnTo>
                  <a:pt x="819900" y="1134429"/>
                </a:lnTo>
                <a:lnTo>
                  <a:pt x="826243" y="1122999"/>
                </a:lnTo>
                <a:lnTo>
                  <a:pt x="831952" y="1110934"/>
                </a:lnTo>
                <a:lnTo>
                  <a:pt x="837660" y="1098551"/>
                </a:lnTo>
                <a:lnTo>
                  <a:pt x="842417" y="1086169"/>
                </a:lnTo>
                <a:lnTo>
                  <a:pt x="847174" y="1073469"/>
                </a:lnTo>
                <a:lnTo>
                  <a:pt x="850980" y="1060769"/>
                </a:lnTo>
                <a:lnTo>
                  <a:pt x="853834" y="1047434"/>
                </a:lnTo>
                <a:lnTo>
                  <a:pt x="856689" y="1034099"/>
                </a:lnTo>
                <a:lnTo>
                  <a:pt x="858592" y="1020764"/>
                </a:lnTo>
                <a:lnTo>
                  <a:pt x="859543" y="1007111"/>
                </a:lnTo>
                <a:lnTo>
                  <a:pt x="860177" y="992823"/>
                </a:lnTo>
                <a:lnTo>
                  <a:pt x="859860" y="984886"/>
                </a:lnTo>
                <a:lnTo>
                  <a:pt x="859543" y="976313"/>
                </a:lnTo>
                <a:lnTo>
                  <a:pt x="837343" y="975361"/>
                </a:lnTo>
                <a:lnTo>
                  <a:pt x="814509" y="973773"/>
                </a:lnTo>
                <a:lnTo>
                  <a:pt x="791040" y="970916"/>
                </a:lnTo>
                <a:lnTo>
                  <a:pt x="767255" y="968058"/>
                </a:lnTo>
                <a:lnTo>
                  <a:pt x="743469" y="964566"/>
                </a:lnTo>
                <a:lnTo>
                  <a:pt x="719366" y="960438"/>
                </a:lnTo>
                <a:lnTo>
                  <a:pt x="695898" y="955041"/>
                </a:lnTo>
                <a:lnTo>
                  <a:pt x="684481" y="952501"/>
                </a:lnTo>
                <a:lnTo>
                  <a:pt x="673064" y="949643"/>
                </a:lnTo>
                <a:lnTo>
                  <a:pt x="661964" y="946468"/>
                </a:lnTo>
                <a:lnTo>
                  <a:pt x="651181" y="943293"/>
                </a:lnTo>
                <a:lnTo>
                  <a:pt x="640398" y="940118"/>
                </a:lnTo>
                <a:lnTo>
                  <a:pt x="629932" y="936308"/>
                </a:lnTo>
                <a:lnTo>
                  <a:pt x="620101" y="932816"/>
                </a:lnTo>
                <a:lnTo>
                  <a:pt x="610270" y="929006"/>
                </a:lnTo>
                <a:lnTo>
                  <a:pt x="601073" y="924878"/>
                </a:lnTo>
                <a:lnTo>
                  <a:pt x="592510" y="921068"/>
                </a:lnTo>
                <a:lnTo>
                  <a:pt x="583947" y="916941"/>
                </a:lnTo>
                <a:lnTo>
                  <a:pt x="576018" y="912178"/>
                </a:lnTo>
                <a:lnTo>
                  <a:pt x="568724" y="907733"/>
                </a:lnTo>
                <a:lnTo>
                  <a:pt x="561747" y="903288"/>
                </a:lnTo>
                <a:lnTo>
                  <a:pt x="555404" y="898208"/>
                </a:lnTo>
                <a:lnTo>
                  <a:pt x="550013" y="893128"/>
                </a:lnTo>
                <a:lnTo>
                  <a:pt x="544938" y="887731"/>
                </a:lnTo>
                <a:lnTo>
                  <a:pt x="540498" y="882651"/>
                </a:lnTo>
                <a:lnTo>
                  <a:pt x="536376" y="876936"/>
                </a:lnTo>
                <a:lnTo>
                  <a:pt x="532253" y="872173"/>
                </a:lnTo>
                <a:lnTo>
                  <a:pt x="528447" y="867728"/>
                </a:lnTo>
                <a:lnTo>
                  <a:pt x="524641" y="863601"/>
                </a:lnTo>
                <a:lnTo>
                  <a:pt x="520836" y="860426"/>
                </a:lnTo>
                <a:lnTo>
                  <a:pt x="517347" y="857251"/>
                </a:lnTo>
                <a:lnTo>
                  <a:pt x="514176" y="854393"/>
                </a:lnTo>
                <a:lnTo>
                  <a:pt x="511004" y="852488"/>
                </a:lnTo>
                <a:lnTo>
                  <a:pt x="507833" y="850583"/>
                </a:lnTo>
                <a:lnTo>
                  <a:pt x="504661" y="849313"/>
                </a:lnTo>
                <a:lnTo>
                  <a:pt x="501807" y="848361"/>
                </a:lnTo>
                <a:lnTo>
                  <a:pt x="499270" y="847726"/>
                </a:lnTo>
                <a:lnTo>
                  <a:pt x="496099" y="847408"/>
                </a:lnTo>
                <a:lnTo>
                  <a:pt x="493561" y="847408"/>
                </a:lnTo>
                <a:close/>
                <a:moveTo>
                  <a:pt x="1304925" y="828675"/>
                </a:moveTo>
                <a:lnTo>
                  <a:pt x="1476375" y="828675"/>
                </a:lnTo>
                <a:lnTo>
                  <a:pt x="1476375" y="1252538"/>
                </a:lnTo>
                <a:lnTo>
                  <a:pt x="1304925" y="1252538"/>
                </a:lnTo>
                <a:lnTo>
                  <a:pt x="1304925" y="828675"/>
                </a:lnTo>
                <a:close/>
                <a:moveTo>
                  <a:pt x="634055" y="655638"/>
                </a:moveTo>
                <a:lnTo>
                  <a:pt x="641349" y="655638"/>
                </a:lnTo>
                <a:lnTo>
                  <a:pt x="648644" y="655638"/>
                </a:lnTo>
                <a:lnTo>
                  <a:pt x="655938" y="655956"/>
                </a:lnTo>
                <a:lnTo>
                  <a:pt x="662915" y="656591"/>
                </a:lnTo>
                <a:lnTo>
                  <a:pt x="669892" y="657226"/>
                </a:lnTo>
                <a:lnTo>
                  <a:pt x="677187" y="658178"/>
                </a:lnTo>
                <a:lnTo>
                  <a:pt x="684164" y="659766"/>
                </a:lnTo>
                <a:lnTo>
                  <a:pt x="691141" y="661036"/>
                </a:lnTo>
                <a:lnTo>
                  <a:pt x="698118" y="662623"/>
                </a:lnTo>
                <a:lnTo>
                  <a:pt x="704778" y="664211"/>
                </a:lnTo>
                <a:lnTo>
                  <a:pt x="711438" y="666433"/>
                </a:lnTo>
                <a:lnTo>
                  <a:pt x="718415" y="668338"/>
                </a:lnTo>
                <a:lnTo>
                  <a:pt x="724758" y="670878"/>
                </a:lnTo>
                <a:lnTo>
                  <a:pt x="731418" y="673418"/>
                </a:lnTo>
                <a:lnTo>
                  <a:pt x="737761" y="676276"/>
                </a:lnTo>
                <a:lnTo>
                  <a:pt x="744421" y="679133"/>
                </a:lnTo>
                <a:lnTo>
                  <a:pt x="750446" y="682308"/>
                </a:lnTo>
                <a:lnTo>
                  <a:pt x="763132" y="688976"/>
                </a:lnTo>
                <a:lnTo>
                  <a:pt x="775500" y="696596"/>
                </a:lnTo>
                <a:lnTo>
                  <a:pt x="787235" y="704533"/>
                </a:lnTo>
                <a:lnTo>
                  <a:pt x="798652" y="713423"/>
                </a:lnTo>
                <a:lnTo>
                  <a:pt x="809435" y="722631"/>
                </a:lnTo>
                <a:lnTo>
                  <a:pt x="819900" y="732791"/>
                </a:lnTo>
                <a:lnTo>
                  <a:pt x="830049" y="743586"/>
                </a:lnTo>
                <a:lnTo>
                  <a:pt x="839880" y="754698"/>
                </a:lnTo>
                <a:lnTo>
                  <a:pt x="849394" y="766446"/>
                </a:lnTo>
                <a:lnTo>
                  <a:pt x="858274" y="778511"/>
                </a:lnTo>
                <a:lnTo>
                  <a:pt x="866520" y="791211"/>
                </a:lnTo>
                <a:lnTo>
                  <a:pt x="874449" y="804546"/>
                </a:lnTo>
                <a:lnTo>
                  <a:pt x="881743" y="818198"/>
                </a:lnTo>
                <a:lnTo>
                  <a:pt x="888403" y="832168"/>
                </a:lnTo>
                <a:lnTo>
                  <a:pt x="894746" y="847091"/>
                </a:lnTo>
                <a:lnTo>
                  <a:pt x="900137" y="861696"/>
                </a:lnTo>
                <a:lnTo>
                  <a:pt x="905529" y="876936"/>
                </a:lnTo>
                <a:lnTo>
                  <a:pt x="909651" y="892811"/>
                </a:lnTo>
                <a:lnTo>
                  <a:pt x="913457" y="908686"/>
                </a:lnTo>
                <a:lnTo>
                  <a:pt x="916946" y="924878"/>
                </a:lnTo>
                <a:lnTo>
                  <a:pt x="919166" y="941706"/>
                </a:lnTo>
                <a:lnTo>
                  <a:pt x="921068" y="958533"/>
                </a:lnTo>
                <a:lnTo>
                  <a:pt x="922020" y="975678"/>
                </a:lnTo>
                <a:lnTo>
                  <a:pt x="922337" y="992823"/>
                </a:lnTo>
                <a:lnTo>
                  <a:pt x="922337" y="1002031"/>
                </a:lnTo>
                <a:lnTo>
                  <a:pt x="922020" y="1010921"/>
                </a:lnTo>
                <a:lnTo>
                  <a:pt x="921386" y="1019811"/>
                </a:lnTo>
                <a:lnTo>
                  <a:pt x="920434" y="1028384"/>
                </a:lnTo>
                <a:lnTo>
                  <a:pt x="919483" y="1037274"/>
                </a:lnTo>
                <a:lnTo>
                  <a:pt x="918214" y="1045846"/>
                </a:lnTo>
                <a:lnTo>
                  <a:pt x="916628" y="1054419"/>
                </a:lnTo>
                <a:lnTo>
                  <a:pt x="915043" y="1062674"/>
                </a:lnTo>
                <a:lnTo>
                  <a:pt x="912823" y="1070929"/>
                </a:lnTo>
                <a:lnTo>
                  <a:pt x="910603" y="1079501"/>
                </a:lnTo>
                <a:lnTo>
                  <a:pt x="908383" y="1087756"/>
                </a:lnTo>
                <a:lnTo>
                  <a:pt x="906163" y="1095694"/>
                </a:lnTo>
                <a:lnTo>
                  <a:pt x="903309" y="1103631"/>
                </a:lnTo>
                <a:lnTo>
                  <a:pt x="900137" y="1111569"/>
                </a:lnTo>
                <a:lnTo>
                  <a:pt x="897283" y="1119189"/>
                </a:lnTo>
                <a:lnTo>
                  <a:pt x="894111" y="1126809"/>
                </a:lnTo>
                <a:lnTo>
                  <a:pt x="887134" y="1141731"/>
                </a:lnTo>
                <a:lnTo>
                  <a:pt x="879523" y="1156336"/>
                </a:lnTo>
                <a:lnTo>
                  <a:pt x="871277" y="1170624"/>
                </a:lnTo>
                <a:lnTo>
                  <a:pt x="862714" y="1184276"/>
                </a:lnTo>
                <a:lnTo>
                  <a:pt x="853517" y="1197611"/>
                </a:lnTo>
                <a:lnTo>
                  <a:pt x="843686" y="1209994"/>
                </a:lnTo>
                <a:lnTo>
                  <a:pt x="833854" y="1222376"/>
                </a:lnTo>
                <a:lnTo>
                  <a:pt x="823389" y="1233806"/>
                </a:lnTo>
                <a:lnTo>
                  <a:pt x="812606" y="1244919"/>
                </a:lnTo>
                <a:lnTo>
                  <a:pt x="801823" y="1255396"/>
                </a:lnTo>
                <a:lnTo>
                  <a:pt x="790406" y="1265239"/>
                </a:lnTo>
                <a:lnTo>
                  <a:pt x="778989" y="1274446"/>
                </a:lnTo>
                <a:lnTo>
                  <a:pt x="767255" y="1282701"/>
                </a:lnTo>
                <a:lnTo>
                  <a:pt x="755521" y="1290956"/>
                </a:lnTo>
                <a:lnTo>
                  <a:pt x="743786" y="1298259"/>
                </a:lnTo>
                <a:lnTo>
                  <a:pt x="732052" y="1304609"/>
                </a:lnTo>
                <a:lnTo>
                  <a:pt x="720318" y="1310641"/>
                </a:lnTo>
                <a:lnTo>
                  <a:pt x="708584" y="1315721"/>
                </a:lnTo>
                <a:lnTo>
                  <a:pt x="696849" y="1320166"/>
                </a:lnTo>
                <a:lnTo>
                  <a:pt x="685432" y="1323659"/>
                </a:lnTo>
                <a:lnTo>
                  <a:pt x="674015" y="1326516"/>
                </a:lnTo>
                <a:lnTo>
                  <a:pt x="662915" y="1328421"/>
                </a:lnTo>
                <a:lnTo>
                  <a:pt x="657207" y="1329374"/>
                </a:lnTo>
                <a:lnTo>
                  <a:pt x="652132" y="1329691"/>
                </a:lnTo>
                <a:lnTo>
                  <a:pt x="646424" y="1330009"/>
                </a:lnTo>
                <a:lnTo>
                  <a:pt x="641349" y="1330326"/>
                </a:lnTo>
                <a:lnTo>
                  <a:pt x="635958" y="1330009"/>
                </a:lnTo>
                <a:lnTo>
                  <a:pt x="630884" y="1329691"/>
                </a:lnTo>
                <a:lnTo>
                  <a:pt x="625492" y="1329374"/>
                </a:lnTo>
                <a:lnTo>
                  <a:pt x="620101" y="1328421"/>
                </a:lnTo>
                <a:lnTo>
                  <a:pt x="609001" y="1326516"/>
                </a:lnTo>
                <a:lnTo>
                  <a:pt x="597584" y="1323659"/>
                </a:lnTo>
                <a:lnTo>
                  <a:pt x="585850" y="1320166"/>
                </a:lnTo>
                <a:lnTo>
                  <a:pt x="574433" y="1315721"/>
                </a:lnTo>
                <a:lnTo>
                  <a:pt x="562698" y="1310641"/>
                </a:lnTo>
                <a:lnTo>
                  <a:pt x="550647" y="1304609"/>
                </a:lnTo>
                <a:lnTo>
                  <a:pt x="538913" y="1298259"/>
                </a:lnTo>
                <a:lnTo>
                  <a:pt x="527179" y="1290956"/>
                </a:lnTo>
                <a:lnTo>
                  <a:pt x="515444" y="1282701"/>
                </a:lnTo>
                <a:lnTo>
                  <a:pt x="503710" y="1274446"/>
                </a:lnTo>
                <a:lnTo>
                  <a:pt x="492293" y="1265239"/>
                </a:lnTo>
                <a:lnTo>
                  <a:pt x="481193" y="1255396"/>
                </a:lnTo>
                <a:lnTo>
                  <a:pt x="470093" y="1244919"/>
                </a:lnTo>
                <a:lnTo>
                  <a:pt x="459310" y="1233806"/>
                </a:lnTo>
                <a:lnTo>
                  <a:pt x="448845" y="1222376"/>
                </a:lnTo>
                <a:lnTo>
                  <a:pt x="438696" y="1209994"/>
                </a:lnTo>
                <a:lnTo>
                  <a:pt x="429499" y="1197611"/>
                </a:lnTo>
                <a:lnTo>
                  <a:pt x="419985" y="1184276"/>
                </a:lnTo>
                <a:lnTo>
                  <a:pt x="411422" y="1170624"/>
                </a:lnTo>
                <a:lnTo>
                  <a:pt x="403176" y="1156336"/>
                </a:lnTo>
                <a:lnTo>
                  <a:pt x="395565" y="1141731"/>
                </a:lnTo>
                <a:lnTo>
                  <a:pt x="388588" y="1126809"/>
                </a:lnTo>
                <a:lnTo>
                  <a:pt x="385416" y="1119189"/>
                </a:lnTo>
                <a:lnTo>
                  <a:pt x="382245" y="1111569"/>
                </a:lnTo>
                <a:lnTo>
                  <a:pt x="379390" y="1103631"/>
                </a:lnTo>
                <a:lnTo>
                  <a:pt x="376853" y="1095694"/>
                </a:lnTo>
                <a:lnTo>
                  <a:pt x="374316" y="1087756"/>
                </a:lnTo>
                <a:lnTo>
                  <a:pt x="372096" y="1079501"/>
                </a:lnTo>
                <a:lnTo>
                  <a:pt x="369559" y="1070929"/>
                </a:lnTo>
                <a:lnTo>
                  <a:pt x="367656" y="1062674"/>
                </a:lnTo>
                <a:lnTo>
                  <a:pt x="366071" y="1054419"/>
                </a:lnTo>
                <a:lnTo>
                  <a:pt x="364485" y="1045846"/>
                </a:lnTo>
                <a:lnTo>
                  <a:pt x="363216" y="1037274"/>
                </a:lnTo>
                <a:lnTo>
                  <a:pt x="362265" y="1028384"/>
                </a:lnTo>
                <a:lnTo>
                  <a:pt x="361313" y="1019811"/>
                </a:lnTo>
                <a:lnTo>
                  <a:pt x="360996" y="1010921"/>
                </a:lnTo>
                <a:lnTo>
                  <a:pt x="360362" y="1002031"/>
                </a:lnTo>
                <a:lnTo>
                  <a:pt x="360362" y="992823"/>
                </a:lnTo>
                <a:lnTo>
                  <a:pt x="360679" y="975678"/>
                </a:lnTo>
                <a:lnTo>
                  <a:pt x="361948" y="958533"/>
                </a:lnTo>
                <a:lnTo>
                  <a:pt x="363533" y="941706"/>
                </a:lnTo>
                <a:lnTo>
                  <a:pt x="366071" y="924878"/>
                </a:lnTo>
                <a:lnTo>
                  <a:pt x="368925" y="908686"/>
                </a:lnTo>
                <a:lnTo>
                  <a:pt x="373048" y="892811"/>
                </a:lnTo>
                <a:lnTo>
                  <a:pt x="377171" y="876936"/>
                </a:lnTo>
                <a:lnTo>
                  <a:pt x="382245" y="861696"/>
                </a:lnTo>
                <a:lnTo>
                  <a:pt x="387953" y="847091"/>
                </a:lnTo>
                <a:lnTo>
                  <a:pt x="393979" y="832168"/>
                </a:lnTo>
                <a:lnTo>
                  <a:pt x="400956" y="818198"/>
                </a:lnTo>
                <a:lnTo>
                  <a:pt x="408568" y="804546"/>
                </a:lnTo>
                <a:lnTo>
                  <a:pt x="416179" y="791211"/>
                </a:lnTo>
                <a:lnTo>
                  <a:pt x="424425" y="778511"/>
                </a:lnTo>
                <a:lnTo>
                  <a:pt x="433305" y="766446"/>
                </a:lnTo>
                <a:lnTo>
                  <a:pt x="442819" y="754698"/>
                </a:lnTo>
                <a:lnTo>
                  <a:pt x="452650" y="743586"/>
                </a:lnTo>
                <a:lnTo>
                  <a:pt x="462482" y="732791"/>
                </a:lnTo>
                <a:lnTo>
                  <a:pt x="473264" y="722631"/>
                </a:lnTo>
                <a:lnTo>
                  <a:pt x="484047" y="713423"/>
                </a:lnTo>
                <a:lnTo>
                  <a:pt x="495464" y="704533"/>
                </a:lnTo>
                <a:lnTo>
                  <a:pt x="507516" y="696596"/>
                </a:lnTo>
                <a:lnTo>
                  <a:pt x="519567" y="688976"/>
                </a:lnTo>
                <a:lnTo>
                  <a:pt x="531936" y="682308"/>
                </a:lnTo>
                <a:lnTo>
                  <a:pt x="538278" y="679133"/>
                </a:lnTo>
                <a:lnTo>
                  <a:pt x="544938" y="676276"/>
                </a:lnTo>
                <a:lnTo>
                  <a:pt x="551281" y="673418"/>
                </a:lnTo>
                <a:lnTo>
                  <a:pt x="557941" y="670878"/>
                </a:lnTo>
                <a:lnTo>
                  <a:pt x="564284" y="668338"/>
                </a:lnTo>
                <a:lnTo>
                  <a:pt x="571261" y="666433"/>
                </a:lnTo>
                <a:lnTo>
                  <a:pt x="577921" y="664211"/>
                </a:lnTo>
                <a:lnTo>
                  <a:pt x="584898" y="662623"/>
                </a:lnTo>
                <a:lnTo>
                  <a:pt x="591875" y="661036"/>
                </a:lnTo>
                <a:lnTo>
                  <a:pt x="598535" y="659766"/>
                </a:lnTo>
                <a:lnTo>
                  <a:pt x="605830" y="658178"/>
                </a:lnTo>
                <a:lnTo>
                  <a:pt x="612490" y="657226"/>
                </a:lnTo>
                <a:lnTo>
                  <a:pt x="619784" y="656591"/>
                </a:lnTo>
                <a:lnTo>
                  <a:pt x="627078" y="655956"/>
                </a:lnTo>
                <a:lnTo>
                  <a:pt x="634055" y="655638"/>
                </a:lnTo>
                <a:close/>
                <a:moveTo>
                  <a:pt x="1604962" y="463550"/>
                </a:moveTo>
                <a:lnTo>
                  <a:pt x="1776412" y="463550"/>
                </a:lnTo>
                <a:lnTo>
                  <a:pt x="1776412" y="1252538"/>
                </a:lnTo>
                <a:lnTo>
                  <a:pt x="1604962" y="1252538"/>
                </a:lnTo>
                <a:lnTo>
                  <a:pt x="1604962" y="463550"/>
                </a:lnTo>
                <a:close/>
                <a:moveTo>
                  <a:pt x="0" y="0"/>
                </a:moveTo>
                <a:lnTo>
                  <a:pt x="2125663" y="0"/>
                </a:lnTo>
                <a:lnTo>
                  <a:pt x="2125663" y="171553"/>
                </a:lnTo>
                <a:lnTo>
                  <a:pt x="2039621" y="171553"/>
                </a:lnTo>
                <a:lnTo>
                  <a:pt x="2039621" y="1577975"/>
                </a:lnTo>
                <a:lnTo>
                  <a:pt x="1252220" y="1577975"/>
                </a:lnTo>
                <a:lnTo>
                  <a:pt x="1252220" y="1449310"/>
                </a:lnTo>
                <a:lnTo>
                  <a:pt x="1911033" y="1449310"/>
                </a:lnTo>
                <a:lnTo>
                  <a:pt x="1911033" y="171553"/>
                </a:lnTo>
                <a:lnTo>
                  <a:pt x="195263" y="171553"/>
                </a:lnTo>
                <a:lnTo>
                  <a:pt x="195263" y="1249164"/>
                </a:lnTo>
                <a:lnTo>
                  <a:pt x="66675" y="1249164"/>
                </a:lnTo>
                <a:lnTo>
                  <a:pt x="66675" y="171553"/>
                </a:lnTo>
                <a:lnTo>
                  <a:pt x="0" y="171553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dir="t" rig="threeP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altLang="en-US" lang="zh-CN">
              <a:solidFill>
                <a:srgbClr val="1C666E"/>
              </a:solidFill>
              <a:ea charset="-122" panose="02010600030101010101" pitchFamily="2" typeface="宋体"/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4764538" y="2492896"/>
            <a:ext cx="2671763" cy="4160838"/>
            <a:chOff x="7056438" y="2401888"/>
            <a:chExt cx="2671763" cy="4160838"/>
          </a:xfrm>
          <a:effectLst>
            <a:outerShdw algn="tr" blurRad="254000" dir="8100000" dist="101600" rotWithShape="0" sx="102000" sy="102000">
              <a:prstClr val="black">
                <a:alpha val="28000"/>
              </a:prstClr>
            </a:outerShdw>
          </a:effectLst>
        </p:grpSpPr>
        <p:sp>
          <p:nvSpPr>
            <p:cNvPr id="43" name="Freeform 49"/>
            <p:cNvSpPr/>
            <p:nvPr/>
          </p:nvSpPr>
          <p:spPr bwMode="auto">
            <a:xfrm>
              <a:off x="7056438" y="2401888"/>
              <a:ext cx="2671763" cy="4160838"/>
            </a:xfrm>
            <a:custGeom>
              <a:gdLst>
                <a:gd fmla="*/ 388 w 842" name="T0"/>
                <a:gd fmla="*/ 1312 h 1312" name="T1"/>
                <a:gd fmla="*/ 340 w 842" name="T2"/>
                <a:gd fmla="*/ 1265 h 1312" name="T3"/>
                <a:gd fmla="*/ 343 w 842" name="T4"/>
                <a:gd fmla="*/ 1249 h 1312" name="T5"/>
                <a:gd fmla="*/ 278 w 842" name="T6"/>
                <a:gd fmla="*/ 1249 h 1312" name="T7"/>
                <a:gd fmla="*/ 228 w 842" name="T8"/>
                <a:gd fmla="*/ 1199 h 1312" name="T9"/>
                <a:gd fmla="*/ 241 w 842" name="T10"/>
                <a:gd fmla="*/ 1164 h 1312" name="T11"/>
                <a:gd fmla="*/ 219 w 842" name="T12"/>
                <a:gd fmla="*/ 1121 h 1312" name="T13"/>
                <a:gd fmla="*/ 232 w 842" name="T14"/>
                <a:gd fmla="*/ 1086 h 1312" name="T15"/>
                <a:gd fmla="*/ 196 w 842" name="T16"/>
                <a:gd fmla="*/ 1022 h 1312" name="T17"/>
                <a:gd fmla="*/ 196 w 842" name="T18"/>
                <a:gd fmla="*/ 982 h 1312" name="T19"/>
                <a:gd fmla="*/ 196 w 842" name="T20"/>
                <a:gd fmla="*/ 982 h 1312" name="T21"/>
                <a:gd fmla="*/ 196 w 842" name="T22"/>
                <a:gd fmla="*/ 976 h 1312" name="T23"/>
                <a:gd fmla="*/ 196 w 842" name="T24"/>
                <a:gd fmla="*/ 947 h 1312" name="T25"/>
                <a:gd fmla="*/ 197 w 842" name="T26"/>
                <a:gd fmla="*/ 940 h 1312" name="T27"/>
                <a:gd fmla="*/ 197 w 842" name="T28"/>
                <a:gd fmla="*/ 917 h 1312" name="T29"/>
                <a:gd fmla="*/ 180 w 842" name="T30"/>
                <a:gd fmla="*/ 849 h 1312" name="T31"/>
                <a:gd fmla="*/ 129 w 842" name="T32"/>
                <a:gd fmla="*/ 779 h 1312" name="T33"/>
                <a:gd fmla="*/ 0 w 842" name="T34"/>
                <a:gd fmla="*/ 419 h 1312" name="T35"/>
                <a:gd fmla="*/ 419 w 842" name="T36"/>
                <a:gd fmla="*/ 0 h 1312" name="T37"/>
                <a:gd fmla="*/ 423 w 842" name="T38"/>
                <a:gd fmla="*/ 0 h 1312" name="T39"/>
                <a:gd fmla="*/ 842 w 842" name="T40"/>
                <a:gd fmla="*/ 419 h 1312" name="T41"/>
                <a:gd fmla="*/ 713 w 842" name="T42"/>
                <a:gd fmla="*/ 779 h 1312" name="T43"/>
                <a:gd fmla="*/ 662 w 842" name="T44"/>
                <a:gd fmla="*/ 849 h 1312" name="T45"/>
                <a:gd fmla="*/ 647 w 842" name="T46"/>
                <a:gd fmla="*/ 899 h 1312" name="T47"/>
                <a:gd fmla="*/ 646 w 842" name="T48"/>
                <a:gd fmla="*/ 1023 h 1312" name="T49"/>
                <a:gd fmla="*/ 610 w 842" name="T50"/>
                <a:gd fmla="*/ 1086 h 1312" name="T51"/>
                <a:gd fmla="*/ 623 w 842" name="T52"/>
                <a:gd fmla="*/ 1121 h 1312" name="T53"/>
                <a:gd fmla="*/ 601 w 842" name="T54"/>
                <a:gd fmla="*/ 1164 h 1312" name="T55"/>
                <a:gd fmla="*/ 614 w 842" name="T56"/>
                <a:gd fmla="*/ 1199 h 1312" name="T57"/>
                <a:gd fmla="*/ 564 w 842" name="T58"/>
                <a:gd fmla="*/ 1249 h 1312" name="T59"/>
                <a:gd fmla="*/ 499 w 842" name="T60"/>
                <a:gd fmla="*/ 1249 h 1312" name="T61"/>
                <a:gd fmla="*/ 502 w 842" name="T62"/>
                <a:gd fmla="*/ 1265 h 1312" name="T63"/>
                <a:gd fmla="*/ 455 w 842" name="T64"/>
                <a:gd fmla="*/ 1312 h 1312" name="T65"/>
                <a:gd fmla="*/ 388 w 842" name="T66"/>
                <a:gd fmla="*/ 1312 h 1312" name="T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b="b" l="0" r="r" t="0"/>
              <a:pathLst>
                <a:path h="1312" w="842">
                  <a:moveTo>
                    <a:pt x="388" y="1312"/>
                  </a:moveTo>
                  <a:cubicBezTo>
                    <a:pt x="362" y="1312"/>
                    <a:pt x="340" y="1291"/>
                    <a:pt x="340" y="1265"/>
                  </a:cubicBezTo>
                  <a:cubicBezTo>
                    <a:pt x="340" y="1259"/>
                    <a:pt x="341" y="1254"/>
                    <a:pt x="343" y="1249"/>
                  </a:cubicBezTo>
                  <a:cubicBezTo>
                    <a:pt x="278" y="1249"/>
                    <a:pt x="278" y="1249"/>
                    <a:pt x="278" y="1249"/>
                  </a:cubicBezTo>
                  <a:cubicBezTo>
                    <a:pt x="250" y="1249"/>
                    <a:pt x="228" y="1226"/>
                    <a:pt x="228" y="1199"/>
                  </a:cubicBezTo>
                  <a:cubicBezTo>
                    <a:pt x="228" y="1186"/>
                    <a:pt x="233" y="1173"/>
                    <a:pt x="241" y="1164"/>
                  </a:cubicBezTo>
                  <a:cubicBezTo>
                    <a:pt x="228" y="1156"/>
                    <a:pt x="219" y="1140"/>
                    <a:pt x="219" y="1121"/>
                  </a:cubicBezTo>
                  <a:cubicBezTo>
                    <a:pt x="219" y="1108"/>
                    <a:pt x="223" y="1095"/>
                    <a:pt x="232" y="1086"/>
                  </a:cubicBezTo>
                  <a:cubicBezTo>
                    <a:pt x="210" y="1073"/>
                    <a:pt x="196" y="1049"/>
                    <a:pt x="196" y="1022"/>
                  </a:cubicBezTo>
                  <a:cubicBezTo>
                    <a:pt x="196" y="982"/>
                    <a:pt x="196" y="982"/>
                    <a:pt x="196" y="982"/>
                  </a:cubicBezTo>
                  <a:cubicBezTo>
                    <a:pt x="196" y="982"/>
                    <a:pt x="196" y="982"/>
                    <a:pt x="196" y="982"/>
                  </a:cubicBezTo>
                  <a:cubicBezTo>
                    <a:pt x="196" y="976"/>
                    <a:pt x="196" y="976"/>
                    <a:pt x="196" y="976"/>
                  </a:cubicBezTo>
                  <a:cubicBezTo>
                    <a:pt x="196" y="966"/>
                    <a:pt x="196" y="957"/>
                    <a:pt x="196" y="947"/>
                  </a:cubicBezTo>
                  <a:cubicBezTo>
                    <a:pt x="197" y="940"/>
                    <a:pt x="197" y="940"/>
                    <a:pt x="197" y="940"/>
                  </a:cubicBezTo>
                  <a:cubicBezTo>
                    <a:pt x="197" y="917"/>
                    <a:pt x="197" y="917"/>
                    <a:pt x="197" y="917"/>
                  </a:cubicBezTo>
                  <a:cubicBezTo>
                    <a:pt x="196" y="897"/>
                    <a:pt x="194" y="871"/>
                    <a:pt x="180" y="849"/>
                  </a:cubicBezTo>
                  <a:cubicBezTo>
                    <a:pt x="166" y="824"/>
                    <a:pt x="148" y="802"/>
                    <a:pt x="129" y="779"/>
                  </a:cubicBezTo>
                  <a:cubicBezTo>
                    <a:pt x="69" y="706"/>
                    <a:pt x="0" y="623"/>
                    <a:pt x="0" y="419"/>
                  </a:cubicBezTo>
                  <a:cubicBezTo>
                    <a:pt x="0" y="188"/>
                    <a:pt x="188" y="0"/>
                    <a:pt x="419" y="0"/>
                  </a:cubicBezTo>
                  <a:cubicBezTo>
                    <a:pt x="423" y="0"/>
                    <a:pt x="423" y="0"/>
                    <a:pt x="423" y="0"/>
                  </a:cubicBezTo>
                  <a:cubicBezTo>
                    <a:pt x="654" y="0"/>
                    <a:pt x="842" y="188"/>
                    <a:pt x="842" y="419"/>
                  </a:cubicBezTo>
                  <a:cubicBezTo>
                    <a:pt x="842" y="623"/>
                    <a:pt x="773" y="706"/>
                    <a:pt x="713" y="779"/>
                  </a:cubicBezTo>
                  <a:cubicBezTo>
                    <a:pt x="694" y="802"/>
                    <a:pt x="676" y="824"/>
                    <a:pt x="662" y="849"/>
                  </a:cubicBezTo>
                  <a:cubicBezTo>
                    <a:pt x="653" y="863"/>
                    <a:pt x="649" y="879"/>
                    <a:pt x="647" y="899"/>
                  </a:cubicBezTo>
                  <a:cubicBezTo>
                    <a:pt x="646" y="1023"/>
                    <a:pt x="646" y="1023"/>
                    <a:pt x="646" y="1023"/>
                  </a:cubicBezTo>
                  <a:cubicBezTo>
                    <a:pt x="646" y="1049"/>
                    <a:pt x="632" y="1073"/>
                    <a:pt x="610" y="1086"/>
                  </a:cubicBezTo>
                  <a:cubicBezTo>
                    <a:pt x="619" y="1095"/>
                    <a:pt x="623" y="1108"/>
                    <a:pt x="623" y="1121"/>
                  </a:cubicBezTo>
                  <a:cubicBezTo>
                    <a:pt x="623" y="1140"/>
                    <a:pt x="614" y="1156"/>
                    <a:pt x="601" y="1164"/>
                  </a:cubicBezTo>
                  <a:cubicBezTo>
                    <a:pt x="609" y="1173"/>
                    <a:pt x="614" y="1186"/>
                    <a:pt x="614" y="1199"/>
                  </a:cubicBezTo>
                  <a:cubicBezTo>
                    <a:pt x="614" y="1226"/>
                    <a:pt x="592" y="1249"/>
                    <a:pt x="564" y="1249"/>
                  </a:cubicBezTo>
                  <a:cubicBezTo>
                    <a:pt x="499" y="1249"/>
                    <a:pt x="499" y="1249"/>
                    <a:pt x="499" y="1249"/>
                  </a:cubicBezTo>
                  <a:cubicBezTo>
                    <a:pt x="501" y="1254"/>
                    <a:pt x="502" y="1259"/>
                    <a:pt x="502" y="1265"/>
                  </a:cubicBezTo>
                  <a:cubicBezTo>
                    <a:pt x="502" y="1291"/>
                    <a:pt x="480" y="1312"/>
                    <a:pt x="455" y="1312"/>
                  </a:cubicBezTo>
                  <a:lnTo>
                    <a:pt x="388" y="1312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44" name="Freeform 50"/>
            <p:cNvSpPr/>
            <p:nvPr/>
          </p:nvSpPr>
          <p:spPr bwMode="auto">
            <a:xfrm>
              <a:off x="8247063" y="6384925"/>
              <a:ext cx="293688" cy="82550"/>
            </a:xfrm>
            <a:custGeom>
              <a:gdLst>
                <a:gd fmla="*/ 13 w 93" name="T0"/>
                <a:gd fmla="*/ 26 h 26" name="T1"/>
                <a:gd fmla="*/ 0 w 93" name="T2"/>
                <a:gd fmla="*/ 13 h 26" name="T3"/>
                <a:gd fmla="*/ 13 w 93" name="T4"/>
                <a:gd fmla="*/ 0 h 26" name="T5"/>
                <a:gd fmla="*/ 80 w 93" name="T6"/>
                <a:gd fmla="*/ 0 h 26" name="T7"/>
                <a:gd fmla="*/ 93 w 93" name="T8"/>
                <a:gd fmla="*/ 13 h 26" name="T9"/>
                <a:gd fmla="*/ 80 w 93" name="T10"/>
                <a:gd fmla="*/ 26 h 26" name="T11"/>
                <a:gd fmla="*/ 13 w 93" name="T12"/>
                <a:gd fmla="*/ 26 h 26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6" w="93">
                  <a:moveTo>
                    <a:pt x="13" y="26"/>
                  </a:moveTo>
                  <a:cubicBezTo>
                    <a:pt x="5" y="26"/>
                    <a:pt x="0" y="20"/>
                    <a:pt x="0" y="13"/>
                  </a:cubicBezTo>
                  <a:cubicBezTo>
                    <a:pt x="0" y="6"/>
                    <a:pt x="5" y="0"/>
                    <a:pt x="13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7" y="0"/>
                    <a:pt x="93" y="6"/>
                    <a:pt x="93" y="13"/>
                  </a:cubicBezTo>
                  <a:cubicBezTo>
                    <a:pt x="93" y="20"/>
                    <a:pt x="87" y="26"/>
                    <a:pt x="80" y="26"/>
                  </a:cubicBezTo>
                  <a:lnTo>
                    <a:pt x="13" y="26"/>
                  </a:lnTo>
                  <a:close/>
                </a:path>
              </a:pathLst>
            </a:custGeom>
            <a:solidFill>
              <a:srgbClr val="85868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45" name="Freeform 51"/>
            <p:cNvSpPr/>
            <p:nvPr/>
          </p:nvSpPr>
          <p:spPr bwMode="auto">
            <a:xfrm>
              <a:off x="7888288" y="6162675"/>
              <a:ext cx="1008063" cy="104775"/>
            </a:xfrm>
            <a:custGeom>
              <a:gdLst>
                <a:gd fmla="*/ 16 w 318" name="T0"/>
                <a:gd fmla="*/ 33 h 33" name="T1"/>
                <a:gd fmla="*/ 0 w 318" name="T2"/>
                <a:gd fmla="*/ 16 h 33" name="T3"/>
                <a:gd fmla="*/ 16 w 318" name="T4"/>
                <a:gd fmla="*/ 0 h 33" name="T5"/>
                <a:gd fmla="*/ 302 w 318" name="T6"/>
                <a:gd fmla="*/ 0 h 33" name="T7"/>
                <a:gd fmla="*/ 318 w 318" name="T8"/>
                <a:gd fmla="*/ 16 h 33" name="T9"/>
                <a:gd fmla="*/ 302 w 318" name="T10"/>
                <a:gd fmla="*/ 33 h 33" name="T11"/>
                <a:gd fmla="*/ 16 w 318" name="T12"/>
                <a:gd fmla="*/ 33 h 33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33" w="318">
                  <a:moveTo>
                    <a:pt x="16" y="33"/>
                  </a:moveTo>
                  <a:cubicBezTo>
                    <a:pt x="7" y="33"/>
                    <a:pt x="0" y="25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302" y="0"/>
                    <a:pt x="302" y="0"/>
                    <a:pt x="302" y="0"/>
                  </a:cubicBezTo>
                  <a:cubicBezTo>
                    <a:pt x="311" y="0"/>
                    <a:pt x="318" y="7"/>
                    <a:pt x="318" y="16"/>
                  </a:cubicBezTo>
                  <a:cubicBezTo>
                    <a:pt x="318" y="25"/>
                    <a:pt x="311" y="33"/>
                    <a:pt x="302" y="33"/>
                  </a:cubicBezTo>
                  <a:lnTo>
                    <a:pt x="16" y="33"/>
                  </a:lnTo>
                  <a:close/>
                </a:path>
              </a:pathLst>
            </a:custGeom>
            <a:solidFill>
              <a:srgbClr val="85868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46" name="Freeform 52"/>
            <p:cNvSpPr/>
            <p:nvPr/>
          </p:nvSpPr>
          <p:spPr bwMode="auto">
            <a:xfrm>
              <a:off x="7856538" y="5897563"/>
              <a:ext cx="1052513" cy="107950"/>
            </a:xfrm>
            <a:custGeom>
              <a:gdLst>
                <a:gd fmla="*/ 17 w 332" name="T0"/>
                <a:gd fmla="*/ 34 h 34" name="T1"/>
                <a:gd fmla="*/ 0 w 332" name="T2"/>
                <a:gd fmla="*/ 17 h 34" name="T3"/>
                <a:gd fmla="*/ 17 w 332" name="T4"/>
                <a:gd fmla="*/ 0 h 34" name="T5"/>
                <a:gd fmla="*/ 315 w 332" name="T6"/>
                <a:gd fmla="*/ 0 h 34" name="T7"/>
                <a:gd fmla="*/ 332 w 332" name="T8"/>
                <a:gd fmla="*/ 17 h 34" name="T9"/>
                <a:gd fmla="*/ 315 w 332" name="T10"/>
                <a:gd fmla="*/ 34 h 34" name="T11"/>
                <a:gd fmla="*/ 17 w 332" name="T12"/>
                <a:gd fmla="*/ 34 h 3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34" w="332">
                  <a:moveTo>
                    <a:pt x="17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315" y="0"/>
                    <a:pt x="315" y="0"/>
                    <a:pt x="315" y="0"/>
                  </a:cubicBezTo>
                  <a:cubicBezTo>
                    <a:pt x="324" y="0"/>
                    <a:pt x="332" y="7"/>
                    <a:pt x="332" y="17"/>
                  </a:cubicBezTo>
                  <a:cubicBezTo>
                    <a:pt x="332" y="26"/>
                    <a:pt x="324" y="34"/>
                    <a:pt x="315" y="34"/>
                  </a:cubicBezTo>
                  <a:lnTo>
                    <a:pt x="17" y="34"/>
                  </a:lnTo>
                  <a:close/>
                </a:path>
              </a:pathLst>
            </a:custGeom>
            <a:solidFill>
              <a:srgbClr val="85868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47" name="Freeform 53"/>
            <p:cNvSpPr/>
            <p:nvPr/>
          </p:nvSpPr>
          <p:spPr bwMode="auto">
            <a:xfrm>
              <a:off x="7780338" y="5211763"/>
              <a:ext cx="1223963" cy="552450"/>
            </a:xfrm>
            <a:custGeom>
              <a:gdLst>
                <a:gd fmla="*/ 3 w 386" name="T0"/>
                <a:gd fmla="*/ 30 h 174" name="T1"/>
                <a:gd fmla="*/ 3 w 386" name="T2"/>
                <a:gd fmla="*/ 30 h 174" name="T3"/>
                <a:gd fmla="*/ 3 w 386" name="T4"/>
                <a:gd fmla="*/ 54 h 174" name="T5"/>
                <a:gd fmla="*/ 2 w 386" name="T6"/>
                <a:gd fmla="*/ 62 h 174" name="T7"/>
                <a:gd fmla="*/ 3 w 386" name="T8"/>
                <a:gd fmla="*/ 62 h 174" name="T9"/>
                <a:gd fmla="*/ 2 w 386" name="T10"/>
                <a:gd fmla="*/ 137 h 174" name="T11"/>
                <a:gd fmla="*/ 27 w 386" name="T12"/>
                <a:gd fmla="*/ 174 h 174" name="T13"/>
                <a:gd fmla="*/ 359 w 386" name="T14"/>
                <a:gd fmla="*/ 174 h 174" name="T15"/>
                <a:gd fmla="*/ 384 w 386" name="T16"/>
                <a:gd fmla="*/ 136 h 174" name="T17"/>
                <a:gd fmla="*/ 385 w 386" name="T18"/>
                <a:gd fmla="*/ 11 h 174" name="T19"/>
                <a:gd fmla="*/ 385 w 386" name="T20"/>
                <a:gd fmla="*/ 10 h 174" name="T21"/>
                <a:gd fmla="*/ 386 w 386" name="T22"/>
                <a:gd fmla="*/ 0 h 174" name="T23"/>
                <a:gd fmla="*/ 0 w 386" name="T24"/>
                <a:gd fmla="*/ 0 h 174" name="T25"/>
                <a:gd fmla="*/ 3 w 386" name="T26"/>
                <a:gd fmla="*/ 30 h 174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174" w="386">
                  <a:moveTo>
                    <a:pt x="3" y="30"/>
                  </a:moveTo>
                  <a:cubicBezTo>
                    <a:pt x="3" y="30"/>
                    <a:pt x="3" y="30"/>
                    <a:pt x="3" y="30"/>
                  </a:cubicBezTo>
                  <a:cubicBezTo>
                    <a:pt x="3" y="54"/>
                    <a:pt x="3" y="54"/>
                    <a:pt x="3" y="54"/>
                  </a:cubicBezTo>
                  <a:cubicBezTo>
                    <a:pt x="3" y="54"/>
                    <a:pt x="2" y="62"/>
                    <a:pt x="2" y="62"/>
                  </a:cubicBezTo>
                  <a:cubicBezTo>
                    <a:pt x="3" y="62"/>
                    <a:pt x="3" y="62"/>
                    <a:pt x="3" y="62"/>
                  </a:cubicBezTo>
                  <a:cubicBezTo>
                    <a:pt x="2" y="137"/>
                    <a:pt x="2" y="137"/>
                    <a:pt x="2" y="137"/>
                  </a:cubicBezTo>
                  <a:cubicBezTo>
                    <a:pt x="2" y="153"/>
                    <a:pt x="12" y="168"/>
                    <a:pt x="27" y="174"/>
                  </a:cubicBezTo>
                  <a:cubicBezTo>
                    <a:pt x="34" y="173"/>
                    <a:pt x="359" y="174"/>
                    <a:pt x="359" y="174"/>
                  </a:cubicBezTo>
                  <a:cubicBezTo>
                    <a:pt x="374" y="168"/>
                    <a:pt x="384" y="153"/>
                    <a:pt x="384" y="136"/>
                  </a:cubicBezTo>
                  <a:cubicBezTo>
                    <a:pt x="385" y="11"/>
                    <a:pt x="385" y="11"/>
                    <a:pt x="385" y="11"/>
                  </a:cubicBezTo>
                  <a:cubicBezTo>
                    <a:pt x="385" y="10"/>
                    <a:pt x="385" y="10"/>
                    <a:pt x="385" y="10"/>
                  </a:cubicBezTo>
                  <a:cubicBezTo>
                    <a:pt x="385" y="6"/>
                    <a:pt x="385" y="3"/>
                    <a:pt x="38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1"/>
                    <a:pt x="2" y="21"/>
                    <a:pt x="3" y="3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48" name="Freeform 54"/>
            <p:cNvSpPr/>
            <p:nvPr/>
          </p:nvSpPr>
          <p:spPr bwMode="auto">
            <a:xfrm>
              <a:off x="7167563" y="2509838"/>
              <a:ext cx="2452688" cy="2578100"/>
            </a:xfrm>
            <a:custGeom>
              <a:gdLst>
                <a:gd fmla="*/ 597 w 773" name="T0"/>
                <a:gd fmla="*/ 797 h 813" name="T1"/>
                <a:gd fmla="*/ 652 w 773" name="T2"/>
                <a:gd fmla="*/ 723 h 813" name="T3"/>
                <a:gd fmla="*/ 773 w 773" name="T4"/>
                <a:gd fmla="*/ 385 h 813" name="T5"/>
                <a:gd fmla="*/ 388 w 773" name="T6"/>
                <a:gd fmla="*/ 0 h 813" name="T7"/>
                <a:gd fmla="*/ 384 w 773" name="T8"/>
                <a:gd fmla="*/ 0 h 813" name="T9"/>
                <a:gd fmla="*/ 0 w 773" name="T10"/>
                <a:gd fmla="*/ 385 h 813" name="T11"/>
                <a:gd fmla="*/ 120 w 773" name="T12"/>
                <a:gd fmla="*/ 723 h 813" name="T13"/>
                <a:gd fmla="*/ 175 w 773" name="T14"/>
                <a:gd fmla="*/ 797 h 813" name="T15"/>
                <a:gd fmla="*/ 183 w 773" name="T16"/>
                <a:gd fmla="*/ 813 h 813" name="T17"/>
                <a:gd fmla="*/ 589 w 773" name="T18"/>
                <a:gd fmla="*/ 813 h 813" name="T19"/>
                <a:gd fmla="*/ 597 w 773" name="T20"/>
                <a:gd fmla="*/ 797 h 813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813" w="773">
                  <a:moveTo>
                    <a:pt x="597" y="797"/>
                  </a:moveTo>
                  <a:cubicBezTo>
                    <a:pt x="613" y="771"/>
                    <a:pt x="632" y="748"/>
                    <a:pt x="652" y="723"/>
                  </a:cubicBezTo>
                  <a:cubicBezTo>
                    <a:pt x="709" y="655"/>
                    <a:pt x="773" y="577"/>
                    <a:pt x="773" y="385"/>
                  </a:cubicBezTo>
                  <a:cubicBezTo>
                    <a:pt x="773" y="173"/>
                    <a:pt x="600" y="0"/>
                    <a:pt x="388" y="0"/>
                  </a:cubicBezTo>
                  <a:cubicBezTo>
                    <a:pt x="384" y="0"/>
                    <a:pt x="384" y="0"/>
                    <a:pt x="384" y="0"/>
                  </a:cubicBezTo>
                  <a:cubicBezTo>
                    <a:pt x="172" y="0"/>
                    <a:pt x="0" y="173"/>
                    <a:pt x="0" y="385"/>
                  </a:cubicBezTo>
                  <a:cubicBezTo>
                    <a:pt x="0" y="577"/>
                    <a:pt x="64" y="655"/>
                    <a:pt x="120" y="723"/>
                  </a:cubicBezTo>
                  <a:cubicBezTo>
                    <a:pt x="140" y="748"/>
                    <a:pt x="159" y="771"/>
                    <a:pt x="175" y="797"/>
                  </a:cubicBezTo>
                  <a:cubicBezTo>
                    <a:pt x="178" y="803"/>
                    <a:pt x="180" y="808"/>
                    <a:pt x="183" y="813"/>
                  </a:cubicBezTo>
                  <a:cubicBezTo>
                    <a:pt x="589" y="813"/>
                    <a:pt x="589" y="813"/>
                    <a:pt x="589" y="813"/>
                  </a:cubicBezTo>
                  <a:cubicBezTo>
                    <a:pt x="592" y="808"/>
                    <a:pt x="594" y="802"/>
                    <a:pt x="597" y="797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</p:grpSp>
      <p:sp>
        <p:nvSpPr>
          <p:cNvPr id="49" name="矩形 48"/>
          <p:cNvSpPr/>
          <p:nvPr/>
        </p:nvSpPr>
        <p:spPr>
          <a:xfrm>
            <a:off x="4845049" y="3436645"/>
            <a:ext cx="2468880" cy="9144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mtClean="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604020202020204" pitchFamily="34" typeface="Arial"/>
              </a:rPr>
              <a:t>点击输入标题</a:t>
            </a:r>
          </a:p>
          <a:p>
            <a:pPr algn="ctr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mtClean="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604020202020204" pitchFamily="34" typeface="Arial"/>
              </a:rPr>
              <a:t>在此输入详细文字介绍</a:t>
            </a:r>
          </a:p>
          <a:p>
            <a:pPr algn="ctr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mtClean="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604020202020204" pitchFamily="34" typeface="Arial"/>
              </a:rPr>
              <a:t>和详细信息。</a:t>
            </a:r>
          </a:p>
        </p:txBody>
      </p:sp>
      <p:grpSp>
        <p:nvGrpSpPr>
          <p:cNvPr id="50" name="组合 49"/>
          <p:cNvGrpSpPr/>
          <p:nvPr/>
        </p:nvGrpSpPr>
        <p:grpSpPr>
          <a:xfrm>
            <a:off x="5792736" y="1742999"/>
            <a:ext cx="610268" cy="611524"/>
            <a:chOff x="5792736" y="1742999"/>
            <a:chExt cx="610268" cy="611524"/>
          </a:xfrm>
          <a:gradFill>
            <a:gsLst>
              <a:gs pos="0">
                <a:srgbClr val="002060"/>
              </a:gs>
              <a:gs pos="100000">
                <a:srgbClr val="00B0F0"/>
              </a:gs>
            </a:gsLst>
            <a:lin ang="5400000" scaled="1"/>
          </a:gradFill>
        </p:grpSpPr>
        <p:sp>
          <p:nvSpPr>
            <p:cNvPr id="51" name="任意多边形 50"/>
            <p:cNvSpPr/>
            <p:nvPr/>
          </p:nvSpPr>
          <p:spPr>
            <a:xfrm>
              <a:off x="5792736" y="1742999"/>
              <a:ext cx="610268" cy="611524"/>
            </a:xfrm>
            <a:custGeom>
              <a:gdLst>
                <a:gd fmla="*/ 413083 w 772417" name="connsiteX0"/>
                <a:gd fmla="*/ 962 h 772417" name="connsiteY0"/>
                <a:gd fmla="*/ 720620 w 772417" name="connsiteX1"/>
                <a:gd fmla="*/ 193137 h 772417" name="connsiteY1"/>
                <a:gd fmla="*/ 579281 w 772417" name="connsiteX2"/>
                <a:gd fmla="*/ 720619 h 772417" name="connsiteY2"/>
                <a:gd fmla="*/ 51799 w 772417" name="connsiteX3"/>
                <a:gd fmla="*/ 579281 h 772417" name="connsiteY3"/>
                <a:gd fmla="*/ 193137 w 772417" name="connsiteX4"/>
                <a:gd fmla="*/ 51798 h 772417" name="connsiteY4"/>
                <a:gd fmla="*/ 413083 w 772417" name="connsiteX5"/>
                <a:gd fmla="*/ 962 h 772417" name="connsiteY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b="b" l="l" r="r" t="t"/>
              <a:pathLst>
                <a:path h="772417" w="772417">
                  <a:moveTo>
                    <a:pt x="413083" y="962"/>
                  </a:moveTo>
                  <a:cubicBezTo>
                    <a:pt x="536733" y="9701"/>
                    <a:pt x="653976" y="77706"/>
                    <a:pt x="720620" y="193137"/>
                  </a:cubicBezTo>
                  <a:cubicBezTo>
                    <a:pt x="827250" y="377826"/>
                    <a:pt x="763971" y="613989"/>
                    <a:pt x="579281" y="720619"/>
                  </a:cubicBezTo>
                  <a:cubicBezTo>
                    <a:pt x="394592" y="827250"/>
                    <a:pt x="158429" y="763970"/>
                    <a:pt x="51799" y="579281"/>
                  </a:cubicBezTo>
                  <a:cubicBezTo>
                    <a:pt x="-54832" y="394591"/>
                    <a:pt x="8448" y="158429"/>
                    <a:pt x="193137" y="51798"/>
                  </a:cubicBezTo>
                  <a:cubicBezTo>
                    <a:pt x="262396" y="11812"/>
                    <a:pt x="338893" y="-4281"/>
                    <a:pt x="413083" y="962"/>
                  </a:cubicBezTo>
                  <a:close/>
                </a:path>
              </a:pathLst>
            </a:custGeom>
            <a:solidFill>
              <a:srgbClr val="C0000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</a:gradFill>
            </a:ln>
            <a:effectLst>
              <a:innerShdw blurRad="330200" dir="16200000" dist="1143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4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itchFamily="50" typeface="DIN-BoldItalic"/>
              </a:endParaRPr>
            </a:p>
          </p:txBody>
        </p:sp>
        <p:sp>
          <p:nvSpPr>
            <p:cNvPr id="52" name="KSO_Shape"/>
            <p:cNvSpPr/>
            <p:nvPr/>
          </p:nvSpPr>
          <p:spPr bwMode="auto">
            <a:xfrm>
              <a:off x="5991136" y="1913773"/>
              <a:ext cx="213469" cy="269975"/>
            </a:xfrm>
            <a:custGeom>
              <a:gdLst>
                <a:gd fmla="*/ 508479 w 1679575" name="T0"/>
                <a:gd fmla="*/ 933537 h 2125662" name="T1"/>
                <a:gd fmla="*/ 645344 w 1679575" name="T2"/>
                <a:gd fmla="*/ 1004349 h 2125662" name="T3"/>
                <a:gd fmla="*/ 637947 w 1679575" name="T4"/>
                <a:gd fmla="*/ 1045870 h 2125662" name="T5"/>
                <a:gd fmla="*/ 629410 w 1679575" name="T6"/>
                <a:gd fmla="*/ 1095637 h 2125662" name="T7"/>
                <a:gd fmla="*/ 645913 w 1679575" name="T8"/>
                <a:gd fmla="*/ 1148533 h 2125662" name="T9"/>
                <a:gd fmla="*/ 923628 w 1679575" name="T10"/>
                <a:gd fmla="*/ 1679766 h 2125662" name="T11"/>
                <a:gd fmla="*/ 886068 w 1679575" name="T12"/>
                <a:gd fmla="*/ 1137442 h 2125662" name="T13"/>
                <a:gd fmla="*/ 896597 w 1679575" name="T14"/>
                <a:gd fmla="*/ 1083408 h 2125662" name="T15"/>
                <a:gd fmla="*/ 885214 w 1679575" name="T16"/>
                <a:gd fmla="*/ 1039044 h 2125662" name="T17"/>
                <a:gd fmla="*/ 917083 w 1679575" name="T18"/>
                <a:gd fmla="*/ 999799 h 2125662" name="T19"/>
                <a:gd fmla="*/ 1048543 w 1679575" name="T20"/>
                <a:gd fmla="*/ 927280 h 2125662" name="T21"/>
                <a:gd fmla="*/ 1168905 w 1679575" name="T22"/>
                <a:gd fmla="*/ 933822 h 2125662" name="T23"/>
                <a:gd fmla="*/ 1257397 w 1679575" name="T24"/>
                <a:gd fmla="*/ 1021128 h 2125662" name="T25"/>
                <a:gd fmla="*/ 1333655 w 1679575" name="T26"/>
                <a:gd fmla="*/ 1118957 h 2125662" name="T27"/>
                <a:gd fmla="*/ 1397392 w 1679575" name="T28"/>
                <a:gd fmla="*/ 1227592 h 2125662" name="T29"/>
                <a:gd fmla="*/ 1446903 w 1679575" name="T30"/>
                <a:gd fmla="*/ 1349025 h 2125662" name="T31"/>
                <a:gd fmla="*/ 1482186 w 1679575" name="T32"/>
                <a:gd fmla="*/ 1483540 h 2125662" name="T33"/>
                <a:gd fmla="*/ 1501820 w 1679575" name="T34"/>
                <a:gd fmla="*/ 1632274 h 2125662" name="T35"/>
                <a:gd fmla="*/ 1439790 w 1679575" name="T36"/>
                <a:gd fmla="*/ 1742331 h 2125662" name="T37"/>
                <a:gd fmla="*/ 1242601 w 1679575" name="T38"/>
                <a:gd fmla="*/ 1826794 h 2125662" name="T39"/>
                <a:gd fmla="*/ 1035738 w 1679575" name="T40"/>
                <a:gd fmla="*/ 1881112 h 2125662" name="T41"/>
                <a:gd fmla="*/ 822331 w 1679575" name="T42"/>
                <a:gd fmla="*/ 1904432 h 2125662" name="T43"/>
                <a:gd fmla="*/ 596403 w 1679575" name="T44"/>
                <a:gd fmla="*/ 1894194 h 2125662" name="T45"/>
                <a:gd fmla="*/ 373036 w 1679575" name="T46"/>
                <a:gd fmla="*/ 1847838 h 2125662" name="T47"/>
                <a:gd fmla="*/ 159344 w 1679575" name="T48"/>
                <a:gd fmla="*/ 1766788 h 2125662" name="T49"/>
                <a:gd fmla="*/ 0 w 1679575" name="T50"/>
                <a:gd fmla="*/ 1676354 h 2125662" name="T51"/>
                <a:gd fmla="*/ 15365 w 1679575" name="T52"/>
                <a:gd fmla="*/ 1518519 h 2125662" name="T53"/>
                <a:gd fmla="*/ 47234 w 1679575" name="T54"/>
                <a:gd fmla="*/ 1376611 h 2125662" name="T55"/>
                <a:gd fmla="*/ 94468 w 1679575" name="T56"/>
                <a:gd fmla="*/ 1249206 h 2125662" name="T57"/>
                <a:gd fmla="*/ 155930 w 1679575" name="T58"/>
                <a:gd fmla="*/ 1135735 h 2125662" name="T59"/>
                <a:gd fmla="*/ 230765 w 1679575" name="T60"/>
                <a:gd fmla="*/ 1035348 h 2125662" name="T61"/>
                <a:gd fmla="*/ 317835 w 1679575" name="T62"/>
                <a:gd fmla="*/ 946334 h 2125662" name="T63"/>
                <a:gd fmla="*/ 427669 w 1679575" name="T64"/>
                <a:gd fmla="*/ 860449 h 2125662" name="T65"/>
                <a:gd fmla="*/ 831848 w 1679575" name="T66"/>
                <a:gd fmla="*/ 5125 h 2125662" name="T67"/>
                <a:gd fmla="*/ 927152 w 1679575" name="T68"/>
                <a:gd fmla="*/ 31035 h 2125662" name="T69"/>
                <a:gd fmla="*/ 1013353 w 1679575" name="T70"/>
                <a:gd fmla="*/ 76590 h 2125662" name="T71"/>
                <a:gd fmla="*/ 1087035 w 1679575" name="T72"/>
                <a:gd fmla="*/ 138945 h 2125662" name="T73"/>
                <a:gd fmla="*/ 1145356 w 1679575" name="T74"/>
                <a:gd fmla="*/ 215250 h 2125662" name="T75"/>
                <a:gd fmla="*/ 1186607 w 1679575" name="T76"/>
                <a:gd fmla="*/ 303514 h 2125662" name="T77"/>
                <a:gd fmla="*/ 1207944 w 1679575" name="T78"/>
                <a:gd fmla="*/ 401174 h 2125662" name="T79"/>
                <a:gd fmla="*/ 1205383 w 1679575" name="T80"/>
                <a:gd fmla="*/ 513924 h 2125662" name="T81"/>
                <a:gd fmla="*/ 1172382 w 1679575" name="T82"/>
                <a:gd fmla="*/ 626673 h 2125662" name="T83"/>
                <a:gd fmla="*/ 1112924 w 1679575" name="T84"/>
                <a:gd fmla="*/ 725187 h 2125662" name="T85"/>
                <a:gd fmla="*/ 1030706 w 1679575" name="T86"/>
                <a:gd fmla="*/ 804625 h 2125662" name="T87"/>
                <a:gd fmla="*/ 915204 w 1679575" name="T88"/>
                <a:gd fmla="*/ 867264 h 2125662" name="T89"/>
                <a:gd fmla="*/ 837253 w 1679575" name="T90"/>
                <a:gd fmla="*/ 887764 h 2125662" name="T91"/>
                <a:gd fmla="*/ 753044 w 1679575" name="T92"/>
                <a:gd fmla="*/ 893458 h 2125662" name="T93"/>
                <a:gd fmla="*/ 658879 w 1679575" name="T94"/>
                <a:gd fmla="*/ 881215 h 2125662" name="T95"/>
                <a:gd fmla="*/ 572394 w 1679575" name="T96"/>
                <a:gd fmla="*/ 850180 h 2125662" name="T97"/>
                <a:gd fmla="*/ 494728 w 1679575" name="T98"/>
                <a:gd fmla="*/ 802917 h 2125662" name="T99"/>
                <a:gd fmla="*/ 424459 w 1679575" name="T100"/>
                <a:gd fmla="*/ 736576 h 2125662" name="T101"/>
                <a:gd fmla="*/ 366992 w 1679575" name="T102"/>
                <a:gd fmla="*/ 651159 h 2125662" name="T103"/>
                <a:gd fmla="*/ 330578 w 1679575" name="T104"/>
                <a:gd fmla="*/ 553500 h 2125662" name="T105"/>
                <a:gd fmla="*/ 317206 w 1679575" name="T106"/>
                <a:gd fmla="*/ 446729 h 2125662" name="T107"/>
                <a:gd fmla="*/ 328586 w 1679575" name="T108"/>
                <a:gd fmla="*/ 345653 h 2125662" name="T109"/>
                <a:gd fmla="*/ 361587 w 1679575" name="T110"/>
                <a:gd fmla="*/ 253403 h 2125662" name="T111"/>
                <a:gd fmla="*/ 412795 w 1679575" name="T112"/>
                <a:gd fmla="*/ 171118 h 2125662" name="T113"/>
                <a:gd fmla="*/ 479934 w 1679575" name="T114"/>
                <a:gd fmla="*/ 101931 h 2125662" name="T115"/>
                <a:gd fmla="*/ 560729 w 1679575" name="T116"/>
                <a:gd fmla="*/ 48972 h 2125662" name="T117"/>
                <a:gd fmla="*/ 652620 w 1679575" name="T118"/>
                <a:gd fmla="*/ 13952 h 2125662" name="T119"/>
                <a:gd fmla="*/ 752191 w 1679575" name="T120"/>
                <a:gd fmla="*/ 0 h 2125662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60000 65536" name="T177"/>
                <a:gd fmla="*/ 0 60000 65536" name="T178"/>
                <a:gd fmla="*/ 0 60000 65536" name="T179"/>
                <a:gd fmla="*/ 0 60000 65536" name="T180"/>
                <a:gd fmla="*/ 0 60000 65536" name="T181"/>
                <a:gd fmla="*/ 0 60000 65536" name="T182"/>
              </a:gdLst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b="b" l="0" r="r" t="0"/>
              <a:pathLst>
                <a:path h="2125662" w="1679575">
                  <a:moveTo>
                    <a:pt x="481421" y="957262"/>
                  </a:moveTo>
                  <a:lnTo>
                    <a:pt x="484914" y="961070"/>
                  </a:lnTo>
                  <a:lnTo>
                    <a:pt x="490948" y="968686"/>
                  </a:lnTo>
                  <a:lnTo>
                    <a:pt x="497299" y="975667"/>
                  </a:lnTo>
                  <a:lnTo>
                    <a:pt x="510319" y="990264"/>
                  </a:lnTo>
                  <a:lnTo>
                    <a:pt x="523657" y="1003909"/>
                  </a:lnTo>
                  <a:lnTo>
                    <a:pt x="537947" y="1017237"/>
                  </a:lnTo>
                  <a:lnTo>
                    <a:pt x="552237" y="1029613"/>
                  </a:lnTo>
                  <a:lnTo>
                    <a:pt x="567480" y="1041671"/>
                  </a:lnTo>
                  <a:lnTo>
                    <a:pt x="583040" y="1053095"/>
                  </a:lnTo>
                  <a:lnTo>
                    <a:pt x="598601" y="1063884"/>
                  </a:lnTo>
                  <a:lnTo>
                    <a:pt x="615114" y="1074039"/>
                  </a:lnTo>
                  <a:lnTo>
                    <a:pt x="631627" y="1083558"/>
                  </a:lnTo>
                  <a:lnTo>
                    <a:pt x="649093" y="1092126"/>
                  </a:lnTo>
                  <a:lnTo>
                    <a:pt x="666241" y="1100377"/>
                  </a:lnTo>
                  <a:lnTo>
                    <a:pt x="684025" y="1107993"/>
                  </a:lnTo>
                  <a:lnTo>
                    <a:pt x="701808" y="1114657"/>
                  </a:lnTo>
                  <a:lnTo>
                    <a:pt x="720226" y="1120686"/>
                  </a:lnTo>
                  <a:lnTo>
                    <a:pt x="738645" y="1125763"/>
                  </a:lnTo>
                  <a:lnTo>
                    <a:pt x="734517" y="1130840"/>
                  </a:lnTo>
                  <a:lnTo>
                    <a:pt x="730706" y="1135283"/>
                  </a:lnTo>
                  <a:lnTo>
                    <a:pt x="727213" y="1140043"/>
                  </a:lnTo>
                  <a:lnTo>
                    <a:pt x="723402" y="1145437"/>
                  </a:lnTo>
                  <a:lnTo>
                    <a:pt x="720544" y="1150515"/>
                  </a:lnTo>
                  <a:lnTo>
                    <a:pt x="717368" y="1155909"/>
                  </a:lnTo>
                  <a:lnTo>
                    <a:pt x="714510" y="1161304"/>
                  </a:lnTo>
                  <a:lnTo>
                    <a:pt x="711970" y="1167016"/>
                  </a:lnTo>
                  <a:lnTo>
                    <a:pt x="710064" y="1172410"/>
                  </a:lnTo>
                  <a:lnTo>
                    <a:pt x="708159" y="1178439"/>
                  </a:lnTo>
                  <a:lnTo>
                    <a:pt x="706254" y="1184151"/>
                  </a:lnTo>
                  <a:lnTo>
                    <a:pt x="704983" y="1190498"/>
                  </a:lnTo>
                  <a:lnTo>
                    <a:pt x="704031" y="1196210"/>
                  </a:lnTo>
                  <a:lnTo>
                    <a:pt x="702761" y="1202556"/>
                  </a:lnTo>
                  <a:lnTo>
                    <a:pt x="702443" y="1208903"/>
                  </a:lnTo>
                  <a:lnTo>
                    <a:pt x="702125" y="1215249"/>
                  </a:lnTo>
                  <a:lnTo>
                    <a:pt x="702443" y="1222548"/>
                  </a:lnTo>
                  <a:lnTo>
                    <a:pt x="703078" y="1229529"/>
                  </a:lnTo>
                  <a:lnTo>
                    <a:pt x="704348" y="1236510"/>
                  </a:lnTo>
                  <a:lnTo>
                    <a:pt x="705619" y="1243174"/>
                  </a:lnTo>
                  <a:lnTo>
                    <a:pt x="707206" y="1249838"/>
                  </a:lnTo>
                  <a:lnTo>
                    <a:pt x="709112" y="1256819"/>
                  </a:lnTo>
                  <a:lnTo>
                    <a:pt x="711652" y="1263166"/>
                  </a:lnTo>
                  <a:lnTo>
                    <a:pt x="714193" y="1269512"/>
                  </a:lnTo>
                  <a:lnTo>
                    <a:pt x="717686" y="1275542"/>
                  </a:lnTo>
                  <a:lnTo>
                    <a:pt x="720861" y="1281571"/>
                  </a:lnTo>
                  <a:lnTo>
                    <a:pt x="724355" y="1287283"/>
                  </a:lnTo>
                  <a:lnTo>
                    <a:pt x="728483" y="1292995"/>
                  </a:lnTo>
                  <a:lnTo>
                    <a:pt x="732611" y="1298389"/>
                  </a:lnTo>
                  <a:lnTo>
                    <a:pt x="737057" y="1303784"/>
                  </a:lnTo>
                  <a:lnTo>
                    <a:pt x="742138" y="1308861"/>
                  </a:lnTo>
                  <a:lnTo>
                    <a:pt x="746901" y="1313304"/>
                  </a:lnTo>
                  <a:lnTo>
                    <a:pt x="672275" y="1874339"/>
                  </a:lnTo>
                  <a:lnTo>
                    <a:pt x="854237" y="2050773"/>
                  </a:lnTo>
                  <a:lnTo>
                    <a:pt x="1030800" y="1874339"/>
                  </a:lnTo>
                  <a:lnTo>
                    <a:pt x="956173" y="1313304"/>
                  </a:lnTo>
                  <a:lnTo>
                    <a:pt x="961572" y="1308544"/>
                  </a:lnTo>
                  <a:lnTo>
                    <a:pt x="966018" y="1303466"/>
                  </a:lnTo>
                  <a:lnTo>
                    <a:pt x="970781" y="1298072"/>
                  </a:lnTo>
                  <a:lnTo>
                    <a:pt x="974910" y="1292995"/>
                  </a:lnTo>
                  <a:lnTo>
                    <a:pt x="978720" y="1286965"/>
                  </a:lnTo>
                  <a:lnTo>
                    <a:pt x="982531" y="1281571"/>
                  </a:lnTo>
                  <a:lnTo>
                    <a:pt x="986024" y="1275224"/>
                  </a:lnTo>
                  <a:lnTo>
                    <a:pt x="988882" y="1269195"/>
                  </a:lnTo>
                  <a:lnTo>
                    <a:pt x="991423" y="1262849"/>
                  </a:lnTo>
                  <a:lnTo>
                    <a:pt x="994281" y="1256502"/>
                  </a:lnTo>
                  <a:lnTo>
                    <a:pt x="996186" y="1249838"/>
                  </a:lnTo>
                  <a:lnTo>
                    <a:pt x="997774" y="1243174"/>
                  </a:lnTo>
                  <a:lnTo>
                    <a:pt x="999044" y="1236510"/>
                  </a:lnTo>
                  <a:lnTo>
                    <a:pt x="999997" y="1229212"/>
                  </a:lnTo>
                  <a:lnTo>
                    <a:pt x="1000632" y="1222548"/>
                  </a:lnTo>
                  <a:lnTo>
                    <a:pt x="1000632" y="1215249"/>
                  </a:lnTo>
                  <a:lnTo>
                    <a:pt x="1000632" y="1208903"/>
                  </a:lnTo>
                  <a:lnTo>
                    <a:pt x="1000314" y="1203191"/>
                  </a:lnTo>
                  <a:lnTo>
                    <a:pt x="999679" y="1197479"/>
                  </a:lnTo>
                  <a:lnTo>
                    <a:pt x="998727" y="1191767"/>
                  </a:lnTo>
                  <a:lnTo>
                    <a:pt x="997456" y="1186055"/>
                  </a:lnTo>
                  <a:lnTo>
                    <a:pt x="996186" y="1180661"/>
                  </a:lnTo>
                  <a:lnTo>
                    <a:pt x="994598" y="1175266"/>
                  </a:lnTo>
                  <a:lnTo>
                    <a:pt x="992375" y="1169872"/>
                  </a:lnTo>
                  <a:lnTo>
                    <a:pt x="990152" y="1164794"/>
                  </a:lnTo>
                  <a:lnTo>
                    <a:pt x="987929" y="1159400"/>
                  </a:lnTo>
                  <a:lnTo>
                    <a:pt x="985389" y="1154640"/>
                  </a:lnTo>
                  <a:lnTo>
                    <a:pt x="982849" y="1149563"/>
                  </a:lnTo>
                  <a:lnTo>
                    <a:pt x="979355" y="1144803"/>
                  </a:lnTo>
                  <a:lnTo>
                    <a:pt x="976497" y="1139725"/>
                  </a:lnTo>
                  <a:lnTo>
                    <a:pt x="973004" y="1135283"/>
                  </a:lnTo>
                  <a:lnTo>
                    <a:pt x="969829" y="1130840"/>
                  </a:lnTo>
                  <a:lnTo>
                    <a:pt x="987612" y="1126398"/>
                  </a:lnTo>
                  <a:lnTo>
                    <a:pt x="1005713" y="1121320"/>
                  </a:lnTo>
                  <a:lnTo>
                    <a:pt x="1023496" y="1115609"/>
                  </a:lnTo>
                  <a:lnTo>
                    <a:pt x="1041280" y="1109262"/>
                  </a:lnTo>
                  <a:lnTo>
                    <a:pt x="1058428" y="1101963"/>
                  </a:lnTo>
                  <a:lnTo>
                    <a:pt x="1075576" y="1094665"/>
                  </a:lnTo>
                  <a:lnTo>
                    <a:pt x="1092089" y="1086097"/>
                  </a:lnTo>
                  <a:lnTo>
                    <a:pt x="1108602" y="1076895"/>
                  </a:lnTo>
                  <a:lnTo>
                    <a:pt x="1124480" y="1067375"/>
                  </a:lnTo>
                  <a:lnTo>
                    <a:pt x="1140041" y="1056903"/>
                  </a:lnTo>
                  <a:lnTo>
                    <a:pt x="1155601" y="1046114"/>
                  </a:lnTo>
                  <a:lnTo>
                    <a:pt x="1170209" y="1034690"/>
                  </a:lnTo>
                  <a:lnTo>
                    <a:pt x="1184817" y="1022632"/>
                  </a:lnTo>
                  <a:lnTo>
                    <a:pt x="1198472" y="1009938"/>
                  </a:lnTo>
                  <a:lnTo>
                    <a:pt x="1211809" y="996928"/>
                  </a:lnTo>
                  <a:lnTo>
                    <a:pt x="1225147" y="983283"/>
                  </a:lnTo>
                  <a:lnTo>
                    <a:pt x="1228640" y="979792"/>
                  </a:lnTo>
                  <a:lnTo>
                    <a:pt x="1232451" y="982966"/>
                  </a:lnTo>
                  <a:lnTo>
                    <a:pt x="1257220" y="1002005"/>
                  </a:lnTo>
                  <a:lnTo>
                    <a:pt x="1281037" y="1021680"/>
                  </a:lnTo>
                  <a:lnTo>
                    <a:pt x="1304537" y="1041989"/>
                  </a:lnTo>
                  <a:lnTo>
                    <a:pt x="1316604" y="1052143"/>
                  </a:lnTo>
                  <a:lnTo>
                    <a:pt x="1327719" y="1062615"/>
                  </a:lnTo>
                  <a:lnTo>
                    <a:pt x="1338833" y="1073404"/>
                  </a:lnTo>
                  <a:lnTo>
                    <a:pt x="1349948" y="1084193"/>
                  </a:lnTo>
                  <a:lnTo>
                    <a:pt x="1361062" y="1094982"/>
                  </a:lnTo>
                  <a:lnTo>
                    <a:pt x="1371860" y="1105771"/>
                  </a:lnTo>
                  <a:lnTo>
                    <a:pt x="1382339" y="1116561"/>
                  </a:lnTo>
                  <a:lnTo>
                    <a:pt x="1392818" y="1127984"/>
                  </a:lnTo>
                  <a:lnTo>
                    <a:pt x="1403298" y="1139408"/>
                  </a:lnTo>
                  <a:lnTo>
                    <a:pt x="1413460" y="1150832"/>
                  </a:lnTo>
                  <a:lnTo>
                    <a:pt x="1423304" y="1162573"/>
                  </a:lnTo>
                  <a:lnTo>
                    <a:pt x="1433149" y="1174314"/>
                  </a:lnTo>
                  <a:lnTo>
                    <a:pt x="1442675" y="1186373"/>
                  </a:lnTo>
                  <a:lnTo>
                    <a:pt x="1452202" y="1198748"/>
                  </a:lnTo>
                  <a:lnTo>
                    <a:pt x="1461411" y="1210807"/>
                  </a:lnTo>
                  <a:lnTo>
                    <a:pt x="1470621" y="1223183"/>
                  </a:lnTo>
                  <a:lnTo>
                    <a:pt x="1479830" y="1235876"/>
                  </a:lnTo>
                  <a:lnTo>
                    <a:pt x="1488404" y="1248569"/>
                  </a:lnTo>
                  <a:lnTo>
                    <a:pt x="1496978" y="1261262"/>
                  </a:lnTo>
                  <a:lnTo>
                    <a:pt x="1505552" y="1274272"/>
                  </a:lnTo>
                  <a:lnTo>
                    <a:pt x="1513809" y="1287600"/>
                  </a:lnTo>
                  <a:lnTo>
                    <a:pt x="1521748" y="1300611"/>
                  </a:lnTo>
                  <a:lnTo>
                    <a:pt x="1529687" y="1314573"/>
                  </a:lnTo>
                  <a:lnTo>
                    <a:pt x="1537308" y="1328218"/>
                  </a:lnTo>
                  <a:lnTo>
                    <a:pt x="1544930" y="1341863"/>
                  </a:lnTo>
                  <a:lnTo>
                    <a:pt x="1552234" y="1355826"/>
                  </a:lnTo>
                  <a:lnTo>
                    <a:pt x="1559537" y="1369788"/>
                  </a:lnTo>
                  <a:lnTo>
                    <a:pt x="1566206" y="1384385"/>
                  </a:lnTo>
                  <a:lnTo>
                    <a:pt x="1573193" y="1398982"/>
                  </a:lnTo>
                  <a:lnTo>
                    <a:pt x="1579544" y="1413579"/>
                  </a:lnTo>
                  <a:lnTo>
                    <a:pt x="1586213" y="1428176"/>
                  </a:lnTo>
                  <a:lnTo>
                    <a:pt x="1592246" y="1443725"/>
                  </a:lnTo>
                  <a:lnTo>
                    <a:pt x="1598280" y="1458640"/>
                  </a:lnTo>
                  <a:lnTo>
                    <a:pt x="1603996" y="1473871"/>
                  </a:lnTo>
                  <a:lnTo>
                    <a:pt x="1609712" y="1489738"/>
                  </a:lnTo>
                  <a:lnTo>
                    <a:pt x="1614793" y="1505287"/>
                  </a:lnTo>
                  <a:lnTo>
                    <a:pt x="1620191" y="1521153"/>
                  </a:lnTo>
                  <a:lnTo>
                    <a:pt x="1624955" y="1537337"/>
                  </a:lnTo>
                  <a:lnTo>
                    <a:pt x="1630036" y="1553521"/>
                  </a:lnTo>
                  <a:lnTo>
                    <a:pt x="1634482" y="1570339"/>
                  </a:lnTo>
                  <a:lnTo>
                    <a:pt x="1638610" y="1586840"/>
                  </a:lnTo>
                  <a:lnTo>
                    <a:pt x="1643056" y="1603976"/>
                  </a:lnTo>
                  <a:lnTo>
                    <a:pt x="1646867" y="1620794"/>
                  </a:lnTo>
                  <a:lnTo>
                    <a:pt x="1650677" y="1637930"/>
                  </a:lnTo>
                  <a:lnTo>
                    <a:pt x="1654170" y="1655383"/>
                  </a:lnTo>
                  <a:lnTo>
                    <a:pt x="1657664" y="1673153"/>
                  </a:lnTo>
                  <a:lnTo>
                    <a:pt x="1660522" y="1690923"/>
                  </a:lnTo>
                  <a:lnTo>
                    <a:pt x="1663697" y="1709011"/>
                  </a:lnTo>
                  <a:lnTo>
                    <a:pt x="1666238" y="1727099"/>
                  </a:lnTo>
                  <a:lnTo>
                    <a:pt x="1668461" y="1745821"/>
                  </a:lnTo>
                  <a:lnTo>
                    <a:pt x="1670684" y="1764226"/>
                  </a:lnTo>
                  <a:lnTo>
                    <a:pt x="1672589" y="1783266"/>
                  </a:lnTo>
                  <a:lnTo>
                    <a:pt x="1674177" y="1802305"/>
                  </a:lnTo>
                  <a:lnTo>
                    <a:pt x="1676082" y="1821345"/>
                  </a:lnTo>
                  <a:lnTo>
                    <a:pt x="1677352" y="1841019"/>
                  </a:lnTo>
                  <a:lnTo>
                    <a:pt x="1678305" y="1860694"/>
                  </a:lnTo>
                  <a:lnTo>
                    <a:pt x="1679258" y="1880368"/>
                  </a:lnTo>
                  <a:lnTo>
                    <a:pt x="1679575" y="1900677"/>
                  </a:lnTo>
                  <a:lnTo>
                    <a:pt x="1679575" y="1903850"/>
                  </a:lnTo>
                  <a:lnTo>
                    <a:pt x="1677035" y="1905437"/>
                  </a:lnTo>
                  <a:lnTo>
                    <a:pt x="1653853" y="1918765"/>
                  </a:lnTo>
                  <a:lnTo>
                    <a:pt x="1630353" y="1931775"/>
                  </a:lnTo>
                  <a:lnTo>
                    <a:pt x="1606854" y="1944151"/>
                  </a:lnTo>
                  <a:lnTo>
                    <a:pt x="1583037" y="1956209"/>
                  </a:lnTo>
                  <a:lnTo>
                    <a:pt x="1558902" y="1967950"/>
                  </a:lnTo>
                  <a:lnTo>
                    <a:pt x="1534768" y="1979374"/>
                  </a:lnTo>
                  <a:lnTo>
                    <a:pt x="1510316" y="1990163"/>
                  </a:lnTo>
                  <a:lnTo>
                    <a:pt x="1485864" y="2000635"/>
                  </a:lnTo>
                  <a:lnTo>
                    <a:pt x="1461411" y="2010790"/>
                  </a:lnTo>
                  <a:lnTo>
                    <a:pt x="1436642" y="2020627"/>
                  </a:lnTo>
                  <a:lnTo>
                    <a:pt x="1411872" y="2029512"/>
                  </a:lnTo>
                  <a:lnTo>
                    <a:pt x="1386785" y="2038397"/>
                  </a:lnTo>
                  <a:lnTo>
                    <a:pt x="1361380" y="2046965"/>
                  </a:lnTo>
                  <a:lnTo>
                    <a:pt x="1335975" y="2054581"/>
                  </a:lnTo>
                  <a:lnTo>
                    <a:pt x="1310570" y="2062514"/>
                  </a:lnTo>
                  <a:lnTo>
                    <a:pt x="1285166" y="2069495"/>
                  </a:lnTo>
                  <a:lnTo>
                    <a:pt x="1259443" y="2076159"/>
                  </a:lnTo>
                  <a:lnTo>
                    <a:pt x="1233403" y="2082506"/>
                  </a:lnTo>
                  <a:lnTo>
                    <a:pt x="1207681" y="2088535"/>
                  </a:lnTo>
                  <a:lnTo>
                    <a:pt x="1181959" y="2093929"/>
                  </a:lnTo>
                  <a:lnTo>
                    <a:pt x="1155919" y="2099007"/>
                  </a:lnTo>
                  <a:lnTo>
                    <a:pt x="1129561" y="2103767"/>
                  </a:lnTo>
                  <a:lnTo>
                    <a:pt x="1103204" y="2107892"/>
                  </a:lnTo>
                  <a:lnTo>
                    <a:pt x="1077164" y="2111382"/>
                  </a:lnTo>
                  <a:lnTo>
                    <a:pt x="1050806" y="2114873"/>
                  </a:lnTo>
                  <a:lnTo>
                    <a:pt x="1024131" y="2117729"/>
                  </a:lnTo>
                  <a:lnTo>
                    <a:pt x="997774" y="2119950"/>
                  </a:lnTo>
                  <a:lnTo>
                    <a:pt x="971099" y="2121854"/>
                  </a:lnTo>
                  <a:lnTo>
                    <a:pt x="944424" y="2123441"/>
                  </a:lnTo>
                  <a:lnTo>
                    <a:pt x="917749" y="2125028"/>
                  </a:lnTo>
                  <a:lnTo>
                    <a:pt x="891074" y="2125662"/>
                  </a:lnTo>
                  <a:lnTo>
                    <a:pt x="864399" y="2125662"/>
                  </a:lnTo>
                  <a:lnTo>
                    <a:pt x="835818" y="2125662"/>
                  </a:lnTo>
                  <a:lnTo>
                    <a:pt x="807238" y="2124710"/>
                  </a:lnTo>
                  <a:lnTo>
                    <a:pt x="778657" y="2123124"/>
                  </a:lnTo>
                  <a:lnTo>
                    <a:pt x="750395" y="2121537"/>
                  </a:lnTo>
                  <a:lnTo>
                    <a:pt x="722132" y="2119316"/>
                  </a:lnTo>
                  <a:lnTo>
                    <a:pt x="693869" y="2116777"/>
                  </a:lnTo>
                  <a:lnTo>
                    <a:pt x="665606" y="2113604"/>
                  </a:lnTo>
                  <a:lnTo>
                    <a:pt x="637661" y="2109478"/>
                  </a:lnTo>
                  <a:lnTo>
                    <a:pt x="609398" y="2105353"/>
                  </a:lnTo>
                  <a:lnTo>
                    <a:pt x="581453" y="2100593"/>
                  </a:lnTo>
                  <a:lnTo>
                    <a:pt x="553825" y="2095199"/>
                  </a:lnTo>
                  <a:lnTo>
                    <a:pt x="525880" y="2089487"/>
                  </a:lnTo>
                  <a:lnTo>
                    <a:pt x="498252" y="2083458"/>
                  </a:lnTo>
                  <a:lnTo>
                    <a:pt x="470624" y="2076476"/>
                  </a:lnTo>
                  <a:lnTo>
                    <a:pt x="443314" y="2069495"/>
                  </a:lnTo>
                  <a:lnTo>
                    <a:pt x="416321" y="2061879"/>
                  </a:lnTo>
                  <a:lnTo>
                    <a:pt x="389011" y="2053629"/>
                  </a:lnTo>
                  <a:lnTo>
                    <a:pt x="362019" y="2045378"/>
                  </a:lnTo>
                  <a:lnTo>
                    <a:pt x="335343" y="2036176"/>
                  </a:lnTo>
                  <a:lnTo>
                    <a:pt x="308668" y="2026656"/>
                  </a:lnTo>
                  <a:lnTo>
                    <a:pt x="282311" y="2016502"/>
                  </a:lnTo>
                  <a:lnTo>
                    <a:pt x="255953" y="2006030"/>
                  </a:lnTo>
                  <a:lnTo>
                    <a:pt x="229913" y="1994923"/>
                  </a:lnTo>
                  <a:lnTo>
                    <a:pt x="203556" y="1983499"/>
                  </a:lnTo>
                  <a:lnTo>
                    <a:pt x="177833" y="1971441"/>
                  </a:lnTo>
                  <a:lnTo>
                    <a:pt x="152429" y="1959065"/>
                  </a:lnTo>
                  <a:lnTo>
                    <a:pt x="127024" y="1946372"/>
                  </a:lnTo>
                  <a:lnTo>
                    <a:pt x="101619" y="1933044"/>
                  </a:lnTo>
                  <a:lnTo>
                    <a:pt x="76532" y="1919399"/>
                  </a:lnTo>
                  <a:lnTo>
                    <a:pt x="51762" y="1905437"/>
                  </a:lnTo>
                  <a:lnTo>
                    <a:pt x="27310" y="1890523"/>
                  </a:lnTo>
                  <a:lnTo>
                    <a:pt x="2858" y="1875291"/>
                  </a:lnTo>
                  <a:lnTo>
                    <a:pt x="0" y="1888301"/>
                  </a:lnTo>
                  <a:lnTo>
                    <a:pt x="0" y="1870531"/>
                  </a:lnTo>
                  <a:lnTo>
                    <a:pt x="952" y="1850222"/>
                  </a:lnTo>
                  <a:lnTo>
                    <a:pt x="2223" y="1829913"/>
                  </a:lnTo>
                  <a:lnTo>
                    <a:pt x="3493" y="1809604"/>
                  </a:lnTo>
                  <a:lnTo>
                    <a:pt x="5398" y="1790247"/>
                  </a:lnTo>
                  <a:lnTo>
                    <a:pt x="6986" y="1770573"/>
                  </a:lnTo>
                  <a:lnTo>
                    <a:pt x="9209" y="1750898"/>
                  </a:lnTo>
                  <a:lnTo>
                    <a:pt x="11749" y="1732176"/>
                  </a:lnTo>
                  <a:lnTo>
                    <a:pt x="14290" y="1713136"/>
                  </a:lnTo>
                  <a:lnTo>
                    <a:pt x="17148" y="1694414"/>
                  </a:lnTo>
                  <a:lnTo>
                    <a:pt x="20006" y="1676009"/>
                  </a:lnTo>
                  <a:lnTo>
                    <a:pt x="23499" y="1657604"/>
                  </a:lnTo>
                  <a:lnTo>
                    <a:pt x="26992" y="1639834"/>
                  </a:lnTo>
                  <a:lnTo>
                    <a:pt x="30486" y="1621746"/>
                  </a:lnTo>
                  <a:lnTo>
                    <a:pt x="34931" y="1604293"/>
                  </a:lnTo>
                  <a:lnTo>
                    <a:pt x="38742" y="1586840"/>
                  </a:lnTo>
                  <a:lnTo>
                    <a:pt x="43188" y="1569704"/>
                  </a:lnTo>
                  <a:lnTo>
                    <a:pt x="47951" y="1552569"/>
                  </a:lnTo>
                  <a:lnTo>
                    <a:pt x="52715" y="1536068"/>
                  </a:lnTo>
                  <a:lnTo>
                    <a:pt x="57796" y="1519249"/>
                  </a:lnTo>
                  <a:lnTo>
                    <a:pt x="62877" y="1503066"/>
                  </a:lnTo>
                  <a:lnTo>
                    <a:pt x="68593" y="1486564"/>
                  </a:lnTo>
                  <a:lnTo>
                    <a:pt x="73991" y="1470698"/>
                  </a:lnTo>
                  <a:lnTo>
                    <a:pt x="80025" y="1455149"/>
                  </a:lnTo>
                  <a:lnTo>
                    <a:pt x="86059" y="1439283"/>
                  </a:lnTo>
                  <a:lnTo>
                    <a:pt x="92410" y="1424051"/>
                  </a:lnTo>
                  <a:lnTo>
                    <a:pt x="98761" y="1409137"/>
                  </a:lnTo>
                  <a:lnTo>
                    <a:pt x="105430" y="1393905"/>
                  </a:lnTo>
                  <a:lnTo>
                    <a:pt x="112098" y="1378990"/>
                  </a:lnTo>
                  <a:lnTo>
                    <a:pt x="119402" y="1364393"/>
                  </a:lnTo>
                  <a:lnTo>
                    <a:pt x="126706" y="1350114"/>
                  </a:lnTo>
                  <a:lnTo>
                    <a:pt x="134010" y="1335834"/>
                  </a:lnTo>
                  <a:lnTo>
                    <a:pt x="141632" y="1321871"/>
                  </a:lnTo>
                  <a:lnTo>
                    <a:pt x="149571" y="1307909"/>
                  </a:lnTo>
                  <a:lnTo>
                    <a:pt x="157510" y="1294264"/>
                  </a:lnTo>
                  <a:lnTo>
                    <a:pt x="165766" y="1280936"/>
                  </a:lnTo>
                  <a:lnTo>
                    <a:pt x="174023" y="1267291"/>
                  </a:lnTo>
                  <a:lnTo>
                    <a:pt x="182597" y="1253963"/>
                  </a:lnTo>
                  <a:lnTo>
                    <a:pt x="191171" y="1241270"/>
                  </a:lnTo>
                  <a:lnTo>
                    <a:pt x="200380" y="1228260"/>
                  </a:lnTo>
                  <a:lnTo>
                    <a:pt x="209589" y="1215884"/>
                  </a:lnTo>
                  <a:lnTo>
                    <a:pt x="218799" y="1203191"/>
                  </a:lnTo>
                  <a:lnTo>
                    <a:pt x="228008" y="1191133"/>
                  </a:lnTo>
                  <a:lnTo>
                    <a:pt x="237852" y="1178757"/>
                  </a:lnTo>
                  <a:lnTo>
                    <a:pt x="247697" y="1167016"/>
                  </a:lnTo>
                  <a:lnTo>
                    <a:pt x="257541" y="1155275"/>
                  </a:lnTo>
                  <a:lnTo>
                    <a:pt x="267703" y="1143533"/>
                  </a:lnTo>
                  <a:lnTo>
                    <a:pt x="278182" y="1132110"/>
                  </a:lnTo>
                  <a:lnTo>
                    <a:pt x="288662" y="1120686"/>
                  </a:lnTo>
                  <a:lnTo>
                    <a:pt x="298824" y="1109579"/>
                  </a:lnTo>
                  <a:lnTo>
                    <a:pt x="309938" y="1098473"/>
                  </a:lnTo>
                  <a:lnTo>
                    <a:pt x="320735" y="1087684"/>
                  </a:lnTo>
                  <a:lnTo>
                    <a:pt x="331850" y="1076895"/>
                  </a:lnTo>
                  <a:lnTo>
                    <a:pt x="343282" y="1066423"/>
                  </a:lnTo>
                  <a:lnTo>
                    <a:pt x="354715" y="1055951"/>
                  </a:lnTo>
                  <a:lnTo>
                    <a:pt x="366147" y="1045797"/>
                  </a:lnTo>
                  <a:lnTo>
                    <a:pt x="377897" y="1035642"/>
                  </a:lnTo>
                  <a:lnTo>
                    <a:pt x="389964" y="1025805"/>
                  </a:lnTo>
                  <a:lnTo>
                    <a:pt x="401714" y="1015968"/>
                  </a:lnTo>
                  <a:lnTo>
                    <a:pt x="414099" y="1006448"/>
                  </a:lnTo>
                  <a:lnTo>
                    <a:pt x="426801" y="996928"/>
                  </a:lnTo>
                  <a:lnTo>
                    <a:pt x="439186" y="987408"/>
                  </a:lnTo>
                  <a:lnTo>
                    <a:pt x="451571" y="977888"/>
                  </a:lnTo>
                  <a:lnTo>
                    <a:pt x="477293" y="960118"/>
                  </a:lnTo>
                  <a:lnTo>
                    <a:pt x="481421" y="957262"/>
                  </a:lnTo>
                  <a:close/>
                  <a:moveTo>
                    <a:pt x="839471" y="0"/>
                  </a:moveTo>
                  <a:lnTo>
                    <a:pt x="852171" y="0"/>
                  </a:lnTo>
                  <a:lnTo>
                    <a:pt x="865506" y="0"/>
                  </a:lnTo>
                  <a:lnTo>
                    <a:pt x="878206" y="636"/>
                  </a:lnTo>
                  <a:lnTo>
                    <a:pt x="890906" y="1271"/>
                  </a:lnTo>
                  <a:lnTo>
                    <a:pt x="903288" y="2542"/>
                  </a:lnTo>
                  <a:lnTo>
                    <a:pt x="915988" y="3813"/>
                  </a:lnTo>
                  <a:lnTo>
                    <a:pt x="928371" y="5719"/>
                  </a:lnTo>
                  <a:lnTo>
                    <a:pt x="940436" y="7943"/>
                  </a:lnTo>
                  <a:lnTo>
                    <a:pt x="952818" y="10167"/>
                  </a:lnTo>
                  <a:lnTo>
                    <a:pt x="964883" y="12708"/>
                  </a:lnTo>
                  <a:lnTo>
                    <a:pt x="976631" y="15568"/>
                  </a:lnTo>
                  <a:lnTo>
                    <a:pt x="988696" y="19062"/>
                  </a:lnTo>
                  <a:lnTo>
                    <a:pt x="1000443" y="22239"/>
                  </a:lnTo>
                  <a:lnTo>
                    <a:pt x="1011873" y="26052"/>
                  </a:lnTo>
                  <a:lnTo>
                    <a:pt x="1023621" y="30182"/>
                  </a:lnTo>
                  <a:lnTo>
                    <a:pt x="1034733" y="34630"/>
                  </a:lnTo>
                  <a:lnTo>
                    <a:pt x="1046163" y="39395"/>
                  </a:lnTo>
                  <a:lnTo>
                    <a:pt x="1057276" y="44161"/>
                  </a:lnTo>
                  <a:lnTo>
                    <a:pt x="1068388" y="48926"/>
                  </a:lnTo>
                  <a:lnTo>
                    <a:pt x="1079183" y="54645"/>
                  </a:lnTo>
                  <a:lnTo>
                    <a:pt x="1089661" y="60046"/>
                  </a:lnTo>
                  <a:lnTo>
                    <a:pt x="1100456" y="66082"/>
                  </a:lnTo>
                  <a:lnTo>
                    <a:pt x="1110616" y="72119"/>
                  </a:lnTo>
                  <a:lnTo>
                    <a:pt x="1120776" y="78790"/>
                  </a:lnTo>
                  <a:lnTo>
                    <a:pt x="1130936" y="85462"/>
                  </a:lnTo>
                  <a:lnTo>
                    <a:pt x="1140461" y="92134"/>
                  </a:lnTo>
                  <a:lnTo>
                    <a:pt x="1150303" y="99123"/>
                  </a:lnTo>
                  <a:lnTo>
                    <a:pt x="1159828" y="106430"/>
                  </a:lnTo>
                  <a:lnTo>
                    <a:pt x="1169353" y="114055"/>
                  </a:lnTo>
                  <a:lnTo>
                    <a:pt x="1178561" y="121680"/>
                  </a:lnTo>
                  <a:lnTo>
                    <a:pt x="1187133" y="129623"/>
                  </a:lnTo>
                  <a:lnTo>
                    <a:pt x="1196023" y="137883"/>
                  </a:lnTo>
                  <a:lnTo>
                    <a:pt x="1204596" y="146143"/>
                  </a:lnTo>
                  <a:lnTo>
                    <a:pt x="1213168" y="155039"/>
                  </a:lnTo>
                  <a:lnTo>
                    <a:pt x="1221106" y="163299"/>
                  </a:lnTo>
                  <a:lnTo>
                    <a:pt x="1229043" y="172513"/>
                  </a:lnTo>
                  <a:lnTo>
                    <a:pt x="1236981" y="181726"/>
                  </a:lnTo>
                  <a:lnTo>
                    <a:pt x="1244283" y="190939"/>
                  </a:lnTo>
                  <a:lnTo>
                    <a:pt x="1251586" y="200153"/>
                  </a:lnTo>
                  <a:lnTo>
                    <a:pt x="1258888" y="210001"/>
                  </a:lnTo>
                  <a:lnTo>
                    <a:pt x="1265556" y="219850"/>
                  </a:lnTo>
                  <a:lnTo>
                    <a:pt x="1272223" y="230017"/>
                  </a:lnTo>
                  <a:lnTo>
                    <a:pt x="1278256" y="240183"/>
                  </a:lnTo>
                  <a:lnTo>
                    <a:pt x="1284606" y="250667"/>
                  </a:lnTo>
                  <a:lnTo>
                    <a:pt x="1290321" y="261151"/>
                  </a:lnTo>
                  <a:lnTo>
                    <a:pt x="1296353" y="271953"/>
                  </a:lnTo>
                  <a:lnTo>
                    <a:pt x="1301433" y="282755"/>
                  </a:lnTo>
                  <a:lnTo>
                    <a:pt x="1306831" y="293239"/>
                  </a:lnTo>
                  <a:lnTo>
                    <a:pt x="1311593" y="304359"/>
                  </a:lnTo>
                  <a:lnTo>
                    <a:pt x="1316356" y="315796"/>
                  </a:lnTo>
                  <a:lnTo>
                    <a:pt x="1320483" y="327234"/>
                  </a:lnTo>
                  <a:lnTo>
                    <a:pt x="1324293" y="338671"/>
                  </a:lnTo>
                  <a:lnTo>
                    <a:pt x="1328421" y="350426"/>
                  </a:lnTo>
                  <a:lnTo>
                    <a:pt x="1331913" y="362181"/>
                  </a:lnTo>
                  <a:lnTo>
                    <a:pt x="1335088" y="373936"/>
                  </a:lnTo>
                  <a:lnTo>
                    <a:pt x="1337946" y="386009"/>
                  </a:lnTo>
                  <a:lnTo>
                    <a:pt x="1340803" y="398081"/>
                  </a:lnTo>
                  <a:lnTo>
                    <a:pt x="1343026" y="410472"/>
                  </a:lnTo>
                  <a:lnTo>
                    <a:pt x="1344931" y="422862"/>
                  </a:lnTo>
                  <a:lnTo>
                    <a:pt x="1346518" y="435252"/>
                  </a:lnTo>
                  <a:lnTo>
                    <a:pt x="1348106" y="447643"/>
                  </a:lnTo>
                  <a:lnTo>
                    <a:pt x="1349058" y="460033"/>
                  </a:lnTo>
                  <a:lnTo>
                    <a:pt x="1350011" y="472741"/>
                  </a:lnTo>
                  <a:lnTo>
                    <a:pt x="1350646" y="485449"/>
                  </a:lnTo>
                  <a:lnTo>
                    <a:pt x="1350963" y="498475"/>
                  </a:lnTo>
                  <a:lnTo>
                    <a:pt x="1350646" y="513407"/>
                  </a:lnTo>
                  <a:lnTo>
                    <a:pt x="1349693" y="528975"/>
                  </a:lnTo>
                  <a:lnTo>
                    <a:pt x="1348423" y="543907"/>
                  </a:lnTo>
                  <a:lnTo>
                    <a:pt x="1347153" y="558521"/>
                  </a:lnTo>
                  <a:lnTo>
                    <a:pt x="1345248" y="573453"/>
                  </a:lnTo>
                  <a:lnTo>
                    <a:pt x="1342708" y="588067"/>
                  </a:lnTo>
                  <a:lnTo>
                    <a:pt x="1339851" y="602682"/>
                  </a:lnTo>
                  <a:lnTo>
                    <a:pt x="1336358" y="616660"/>
                  </a:lnTo>
                  <a:lnTo>
                    <a:pt x="1332866" y="631275"/>
                  </a:lnTo>
                  <a:lnTo>
                    <a:pt x="1328738" y="645254"/>
                  </a:lnTo>
                  <a:lnTo>
                    <a:pt x="1324293" y="658915"/>
                  </a:lnTo>
                  <a:lnTo>
                    <a:pt x="1319531" y="672576"/>
                  </a:lnTo>
                  <a:lnTo>
                    <a:pt x="1314133" y="685920"/>
                  </a:lnTo>
                  <a:lnTo>
                    <a:pt x="1308418" y="699263"/>
                  </a:lnTo>
                  <a:lnTo>
                    <a:pt x="1302386" y="712607"/>
                  </a:lnTo>
                  <a:lnTo>
                    <a:pt x="1296353" y="725315"/>
                  </a:lnTo>
                  <a:lnTo>
                    <a:pt x="1289368" y="738023"/>
                  </a:lnTo>
                  <a:lnTo>
                    <a:pt x="1282383" y="750413"/>
                  </a:lnTo>
                  <a:lnTo>
                    <a:pt x="1275081" y="762486"/>
                  </a:lnTo>
                  <a:lnTo>
                    <a:pt x="1267143" y="774559"/>
                  </a:lnTo>
                  <a:lnTo>
                    <a:pt x="1259206" y="786313"/>
                  </a:lnTo>
                  <a:lnTo>
                    <a:pt x="1250633" y="797751"/>
                  </a:lnTo>
                  <a:lnTo>
                    <a:pt x="1242061" y="809188"/>
                  </a:lnTo>
                  <a:lnTo>
                    <a:pt x="1232853" y="819990"/>
                  </a:lnTo>
                  <a:lnTo>
                    <a:pt x="1223963" y="830792"/>
                  </a:lnTo>
                  <a:lnTo>
                    <a:pt x="1214121" y="841276"/>
                  </a:lnTo>
                  <a:lnTo>
                    <a:pt x="1204278" y="851442"/>
                  </a:lnTo>
                  <a:lnTo>
                    <a:pt x="1193801" y="860974"/>
                  </a:lnTo>
                  <a:lnTo>
                    <a:pt x="1183323" y="870822"/>
                  </a:lnTo>
                  <a:lnTo>
                    <a:pt x="1172528" y="880036"/>
                  </a:lnTo>
                  <a:lnTo>
                    <a:pt x="1161733" y="889249"/>
                  </a:lnTo>
                  <a:lnTo>
                    <a:pt x="1150303" y="897827"/>
                  </a:lnTo>
                  <a:lnTo>
                    <a:pt x="1134746" y="909264"/>
                  </a:lnTo>
                  <a:lnTo>
                    <a:pt x="1118236" y="920066"/>
                  </a:lnTo>
                  <a:lnTo>
                    <a:pt x="1101408" y="929915"/>
                  </a:lnTo>
                  <a:lnTo>
                    <a:pt x="1084581" y="939446"/>
                  </a:lnTo>
                  <a:lnTo>
                    <a:pt x="1066801" y="948342"/>
                  </a:lnTo>
                  <a:lnTo>
                    <a:pt x="1048703" y="956602"/>
                  </a:lnTo>
                  <a:lnTo>
                    <a:pt x="1040131" y="960414"/>
                  </a:lnTo>
                  <a:lnTo>
                    <a:pt x="1030606" y="963909"/>
                  </a:lnTo>
                  <a:lnTo>
                    <a:pt x="1021398" y="967722"/>
                  </a:lnTo>
                  <a:lnTo>
                    <a:pt x="1011873" y="970899"/>
                  </a:lnTo>
                  <a:lnTo>
                    <a:pt x="1002348" y="973758"/>
                  </a:lnTo>
                  <a:lnTo>
                    <a:pt x="993141" y="976617"/>
                  </a:lnTo>
                  <a:lnTo>
                    <a:pt x="983616" y="979794"/>
                  </a:lnTo>
                  <a:lnTo>
                    <a:pt x="973773" y="982018"/>
                  </a:lnTo>
                  <a:lnTo>
                    <a:pt x="963931" y="984560"/>
                  </a:lnTo>
                  <a:lnTo>
                    <a:pt x="954088" y="986466"/>
                  </a:lnTo>
                  <a:lnTo>
                    <a:pt x="944246" y="988372"/>
                  </a:lnTo>
                  <a:lnTo>
                    <a:pt x="934403" y="990596"/>
                  </a:lnTo>
                  <a:lnTo>
                    <a:pt x="924561" y="991867"/>
                  </a:lnTo>
                  <a:lnTo>
                    <a:pt x="914401" y="993455"/>
                  </a:lnTo>
                  <a:lnTo>
                    <a:pt x="904241" y="994409"/>
                  </a:lnTo>
                  <a:lnTo>
                    <a:pt x="893763" y="995362"/>
                  </a:lnTo>
                  <a:lnTo>
                    <a:pt x="883603" y="995997"/>
                  </a:lnTo>
                  <a:lnTo>
                    <a:pt x="873126" y="996632"/>
                  </a:lnTo>
                  <a:lnTo>
                    <a:pt x="862648" y="996950"/>
                  </a:lnTo>
                  <a:lnTo>
                    <a:pt x="852171" y="996950"/>
                  </a:lnTo>
                  <a:lnTo>
                    <a:pt x="840423" y="996950"/>
                  </a:lnTo>
                  <a:lnTo>
                    <a:pt x="828358" y="996315"/>
                  </a:lnTo>
                  <a:lnTo>
                    <a:pt x="816293" y="995679"/>
                  </a:lnTo>
                  <a:lnTo>
                    <a:pt x="804546" y="994726"/>
                  </a:lnTo>
                  <a:lnTo>
                    <a:pt x="792798" y="993455"/>
                  </a:lnTo>
                  <a:lnTo>
                    <a:pt x="781368" y="992185"/>
                  </a:lnTo>
                  <a:lnTo>
                    <a:pt x="769621" y="990278"/>
                  </a:lnTo>
                  <a:lnTo>
                    <a:pt x="758191" y="988054"/>
                  </a:lnTo>
                  <a:lnTo>
                    <a:pt x="746761" y="985831"/>
                  </a:lnTo>
                  <a:lnTo>
                    <a:pt x="735331" y="983289"/>
                  </a:lnTo>
                  <a:lnTo>
                    <a:pt x="724218" y="980430"/>
                  </a:lnTo>
                  <a:lnTo>
                    <a:pt x="713106" y="977253"/>
                  </a:lnTo>
                  <a:lnTo>
                    <a:pt x="702311" y="973758"/>
                  </a:lnTo>
                  <a:lnTo>
                    <a:pt x="691198" y="970263"/>
                  </a:lnTo>
                  <a:lnTo>
                    <a:pt x="680721" y="966768"/>
                  </a:lnTo>
                  <a:lnTo>
                    <a:pt x="670243" y="962321"/>
                  </a:lnTo>
                  <a:lnTo>
                    <a:pt x="659448" y="958190"/>
                  </a:lnTo>
                  <a:lnTo>
                    <a:pt x="648971" y="953425"/>
                  </a:lnTo>
                  <a:lnTo>
                    <a:pt x="638811" y="948659"/>
                  </a:lnTo>
                  <a:lnTo>
                    <a:pt x="628651" y="943894"/>
                  </a:lnTo>
                  <a:lnTo>
                    <a:pt x="618491" y="938493"/>
                  </a:lnTo>
                  <a:lnTo>
                    <a:pt x="608648" y="933410"/>
                  </a:lnTo>
                  <a:lnTo>
                    <a:pt x="599123" y="927373"/>
                  </a:lnTo>
                  <a:lnTo>
                    <a:pt x="589281" y="921655"/>
                  </a:lnTo>
                  <a:lnTo>
                    <a:pt x="579756" y="915618"/>
                  </a:lnTo>
                  <a:lnTo>
                    <a:pt x="570548" y="909264"/>
                  </a:lnTo>
                  <a:lnTo>
                    <a:pt x="561023" y="902910"/>
                  </a:lnTo>
                  <a:lnTo>
                    <a:pt x="552133" y="895921"/>
                  </a:lnTo>
                  <a:lnTo>
                    <a:pt x="543561" y="889249"/>
                  </a:lnTo>
                  <a:lnTo>
                    <a:pt x="534671" y="881942"/>
                  </a:lnTo>
                  <a:lnTo>
                    <a:pt x="526098" y="874952"/>
                  </a:lnTo>
                  <a:lnTo>
                    <a:pt x="517526" y="867328"/>
                  </a:lnTo>
                  <a:lnTo>
                    <a:pt x="508318" y="858750"/>
                  </a:lnTo>
                  <a:lnTo>
                    <a:pt x="499428" y="849854"/>
                  </a:lnTo>
                  <a:lnTo>
                    <a:pt x="490538" y="840958"/>
                  </a:lnTo>
                  <a:lnTo>
                    <a:pt x="481648" y="831427"/>
                  </a:lnTo>
                  <a:lnTo>
                    <a:pt x="473711" y="821896"/>
                  </a:lnTo>
                  <a:lnTo>
                    <a:pt x="465456" y="812047"/>
                  </a:lnTo>
                  <a:lnTo>
                    <a:pt x="457518" y="801881"/>
                  </a:lnTo>
                  <a:lnTo>
                    <a:pt x="449898" y="791714"/>
                  </a:lnTo>
                  <a:lnTo>
                    <a:pt x="442596" y="781548"/>
                  </a:lnTo>
                  <a:lnTo>
                    <a:pt x="435293" y="770746"/>
                  </a:lnTo>
                  <a:lnTo>
                    <a:pt x="428626" y="759944"/>
                  </a:lnTo>
                  <a:lnTo>
                    <a:pt x="421958" y="749142"/>
                  </a:lnTo>
                  <a:lnTo>
                    <a:pt x="415608" y="738023"/>
                  </a:lnTo>
                  <a:lnTo>
                    <a:pt x="409576" y="726585"/>
                  </a:lnTo>
                  <a:lnTo>
                    <a:pt x="403861" y="715148"/>
                  </a:lnTo>
                  <a:lnTo>
                    <a:pt x="398463" y="703393"/>
                  </a:lnTo>
                  <a:lnTo>
                    <a:pt x="393383" y="691638"/>
                  </a:lnTo>
                  <a:lnTo>
                    <a:pt x="388303" y="679566"/>
                  </a:lnTo>
                  <a:lnTo>
                    <a:pt x="383858" y="667493"/>
                  </a:lnTo>
                  <a:lnTo>
                    <a:pt x="379731" y="655420"/>
                  </a:lnTo>
                  <a:lnTo>
                    <a:pt x="375603" y="643030"/>
                  </a:lnTo>
                  <a:lnTo>
                    <a:pt x="372111" y="630322"/>
                  </a:lnTo>
                  <a:lnTo>
                    <a:pt x="368936" y="617614"/>
                  </a:lnTo>
                  <a:lnTo>
                    <a:pt x="365443" y="604588"/>
                  </a:lnTo>
                  <a:lnTo>
                    <a:pt x="362903" y="591880"/>
                  </a:lnTo>
                  <a:lnTo>
                    <a:pt x="360681" y="578854"/>
                  </a:lnTo>
                  <a:lnTo>
                    <a:pt x="358776" y="565828"/>
                  </a:lnTo>
                  <a:lnTo>
                    <a:pt x="357188" y="552485"/>
                  </a:lnTo>
                  <a:lnTo>
                    <a:pt x="355601" y="539141"/>
                  </a:lnTo>
                  <a:lnTo>
                    <a:pt x="354648" y="525480"/>
                  </a:lnTo>
                  <a:lnTo>
                    <a:pt x="354331" y="511819"/>
                  </a:lnTo>
                  <a:lnTo>
                    <a:pt x="354013" y="498475"/>
                  </a:lnTo>
                  <a:lnTo>
                    <a:pt x="354331" y="485449"/>
                  </a:lnTo>
                  <a:lnTo>
                    <a:pt x="354648" y="472741"/>
                  </a:lnTo>
                  <a:lnTo>
                    <a:pt x="355601" y="460033"/>
                  </a:lnTo>
                  <a:lnTo>
                    <a:pt x="356871" y="447643"/>
                  </a:lnTo>
                  <a:lnTo>
                    <a:pt x="358141" y="434935"/>
                  </a:lnTo>
                  <a:lnTo>
                    <a:pt x="360046" y="422544"/>
                  </a:lnTo>
                  <a:lnTo>
                    <a:pt x="361951" y="410472"/>
                  </a:lnTo>
                  <a:lnTo>
                    <a:pt x="364173" y="397763"/>
                  </a:lnTo>
                  <a:lnTo>
                    <a:pt x="366713" y="385691"/>
                  </a:lnTo>
                  <a:lnTo>
                    <a:pt x="369888" y="373936"/>
                  </a:lnTo>
                  <a:lnTo>
                    <a:pt x="373063" y="361863"/>
                  </a:lnTo>
                  <a:lnTo>
                    <a:pt x="376556" y="350108"/>
                  </a:lnTo>
                  <a:lnTo>
                    <a:pt x="380683" y="338671"/>
                  </a:lnTo>
                  <a:lnTo>
                    <a:pt x="384493" y="326916"/>
                  </a:lnTo>
                  <a:lnTo>
                    <a:pt x="388621" y="315796"/>
                  </a:lnTo>
                  <a:lnTo>
                    <a:pt x="393383" y="304359"/>
                  </a:lnTo>
                  <a:lnTo>
                    <a:pt x="398146" y="293239"/>
                  </a:lnTo>
                  <a:lnTo>
                    <a:pt x="403543" y="282755"/>
                  </a:lnTo>
                  <a:lnTo>
                    <a:pt x="408623" y="271636"/>
                  </a:lnTo>
                  <a:lnTo>
                    <a:pt x="414656" y="261151"/>
                  </a:lnTo>
                  <a:lnTo>
                    <a:pt x="420371" y="250667"/>
                  </a:lnTo>
                  <a:lnTo>
                    <a:pt x="426721" y="240183"/>
                  </a:lnTo>
                  <a:lnTo>
                    <a:pt x="432753" y="230017"/>
                  </a:lnTo>
                  <a:lnTo>
                    <a:pt x="439421" y="219850"/>
                  </a:lnTo>
                  <a:lnTo>
                    <a:pt x="446088" y="210001"/>
                  </a:lnTo>
                  <a:lnTo>
                    <a:pt x="453391" y="200153"/>
                  </a:lnTo>
                  <a:lnTo>
                    <a:pt x="460693" y="190939"/>
                  </a:lnTo>
                  <a:lnTo>
                    <a:pt x="467996" y="181408"/>
                  </a:lnTo>
                  <a:lnTo>
                    <a:pt x="475933" y="172195"/>
                  </a:lnTo>
                  <a:lnTo>
                    <a:pt x="483871" y="163299"/>
                  </a:lnTo>
                  <a:lnTo>
                    <a:pt x="491808" y="154403"/>
                  </a:lnTo>
                  <a:lnTo>
                    <a:pt x="500381" y="146143"/>
                  </a:lnTo>
                  <a:lnTo>
                    <a:pt x="508953" y="137565"/>
                  </a:lnTo>
                  <a:lnTo>
                    <a:pt x="517526" y="129305"/>
                  </a:lnTo>
                  <a:lnTo>
                    <a:pt x="526416" y="121680"/>
                  </a:lnTo>
                  <a:lnTo>
                    <a:pt x="535623" y="113738"/>
                  </a:lnTo>
                  <a:lnTo>
                    <a:pt x="545148" y="106113"/>
                  </a:lnTo>
                  <a:lnTo>
                    <a:pt x="554673" y="99123"/>
                  </a:lnTo>
                  <a:lnTo>
                    <a:pt x="564516" y="92134"/>
                  </a:lnTo>
                  <a:lnTo>
                    <a:pt x="574041" y="85462"/>
                  </a:lnTo>
                  <a:lnTo>
                    <a:pt x="584201" y="78473"/>
                  </a:lnTo>
                  <a:lnTo>
                    <a:pt x="594361" y="72119"/>
                  </a:lnTo>
                  <a:lnTo>
                    <a:pt x="604838" y="66082"/>
                  </a:lnTo>
                  <a:lnTo>
                    <a:pt x="615316" y="60046"/>
                  </a:lnTo>
                  <a:lnTo>
                    <a:pt x="625793" y="54645"/>
                  </a:lnTo>
                  <a:lnTo>
                    <a:pt x="636906" y="48926"/>
                  </a:lnTo>
                  <a:lnTo>
                    <a:pt x="647701" y="44161"/>
                  </a:lnTo>
                  <a:lnTo>
                    <a:pt x="658813" y="39395"/>
                  </a:lnTo>
                  <a:lnTo>
                    <a:pt x="670243" y="34630"/>
                  </a:lnTo>
                  <a:lnTo>
                    <a:pt x="681356" y="30182"/>
                  </a:lnTo>
                  <a:lnTo>
                    <a:pt x="693103" y="26052"/>
                  </a:lnTo>
                  <a:lnTo>
                    <a:pt x="704533" y="22239"/>
                  </a:lnTo>
                  <a:lnTo>
                    <a:pt x="716281" y="19062"/>
                  </a:lnTo>
                  <a:lnTo>
                    <a:pt x="728346" y="15568"/>
                  </a:lnTo>
                  <a:lnTo>
                    <a:pt x="740093" y="12708"/>
                  </a:lnTo>
                  <a:lnTo>
                    <a:pt x="752158" y="10167"/>
                  </a:lnTo>
                  <a:lnTo>
                    <a:pt x="764541" y="7625"/>
                  </a:lnTo>
                  <a:lnTo>
                    <a:pt x="776606" y="5719"/>
                  </a:lnTo>
                  <a:lnTo>
                    <a:pt x="788988" y="3813"/>
                  </a:lnTo>
                  <a:lnTo>
                    <a:pt x="801688" y="2542"/>
                  </a:lnTo>
                  <a:lnTo>
                    <a:pt x="814071" y="1271"/>
                  </a:lnTo>
                  <a:lnTo>
                    <a:pt x="826771" y="636"/>
                  </a:lnTo>
                  <a:lnTo>
                    <a:pt x="83947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dir="t" rig="threeP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altLang="en-US" lang="zh-CN" sz="1400">
                <a:solidFill>
                  <a:srgbClr val="FFFFFF"/>
                </a:solidFill>
                <a:latin charset="-122" panose="02010600040101010101" pitchFamily="2" typeface="华文中宋"/>
                <a:ea charset="-122" panose="02010600040101010101" pitchFamily="2" typeface="华文中宋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7575551" y="4007017"/>
            <a:ext cx="610268" cy="611524"/>
            <a:chOff x="7099916" y="4007017"/>
            <a:chExt cx="610268" cy="611524"/>
          </a:xfrm>
          <a:gradFill>
            <a:gsLst>
              <a:gs pos="0">
                <a:srgbClr val="002060"/>
              </a:gs>
              <a:gs pos="100000">
                <a:srgbClr val="00B0F0"/>
              </a:gs>
            </a:gsLst>
            <a:lin ang="5400000" scaled="1"/>
          </a:gradFill>
        </p:grpSpPr>
        <p:sp>
          <p:nvSpPr>
            <p:cNvPr id="54" name="任意多边形 53"/>
            <p:cNvSpPr/>
            <p:nvPr/>
          </p:nvSpPr>
          <p:spPr>
            <a:xfrm>
              <a:off x="7099916" y="4007017"/>
              <a:ext cx="610268" cy="611524"/>
            </a:xfrm>
            <a:custGeom>
              <a:gdLst>
                <a:gd fmla="*/ 413081 w 772416" name="connsiteX0"/>
                <a:gd fmla="*/ 961 h 772416" name="connsiteY0"/>
                <a:gd fmla="*/ 720618 w 772416" name="connsiteX1"/>
                <a:gd fmla="*/ 193136 h 772416" name="connsiteY1"/>
                <a:gd fmla="*/ 579280 w 772416" name="connsiteX2"/>
                <a:gd fmla="*/ 720618 h 772416" name="connsiteY2"/>
                <a:gd fmla="*/ 51797 w 772416" name="connsiteX3"/>
                <a:gd fmla="*/ 579280 h 772416" name="connsiteY3"/>
                <a:gd fmla="*/ 193136 w 772416" name="connsiteX4"/>
                <a:gd fmla="*/ 51797 h 772416" name="connsiteY4"/>
                <a:gd fmla="*/ 413081 w 772416" name="connsiteX5"/>
                <a:gd fmla="*/ 961 h 772416" name="connsiteY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b="b" l="l" r="r" t="t"/>
              <a:pathLst>
                <a:path h="772416" w="772416">
                  <a:moveTo>
                    <a:pt x="413081" y="961"/>
                  </a:moveTo>
                  <a:cubicBezTo>
                    <a:pt x="536732" y="9700"/>
                    <a:pt x="653974" y="77705"/>
                    <a:pt x="720618" y="193136"/>
                  </a:cubicBezTo>
                  <a:cubicBezTo>
                    <a:pt x="827249" y="377825"/>
                    <a:pt x="763969" y="613988"/>
                    <a:pt x="579280" y="720618"/>
                  </a:cubicBezTo>
                  <a:cubicBezTo>
                    <a:pt x="394590" y="827249"/>
                    <a:pt x="158428" y="763969"/>
                    <a:pt x="51797" y="579280"/>
                  </a:cubicBezTo>
                  <a:cubicBezTo>
                    <a:pt x="-54833" y="394590"/>
                    <a:pt x="8446" y="158428"/>
                    <a:pt x="193136" y="51797"/>
                  </a:cubicBezTo>
                  <a:cubicBezTo>
                    <a:pt x="262394" y="11811"/>
                    <a:pt x="338891" y="-4282"/>
                    <a:pt x="413081" y="961"/>
                  </a:cubicBezTo>
                  <a:close/>
                </a:path>
              </a:pathLst>
            </a:custGeom>
            <a:solidFill>
              <a:srgbClr val="C0000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</a:gradFill>
            </a:ln>
            <a:effectLst>
              <a:innerShdw blurRad="330200" dir="16200000" dist="1651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4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itchFamily="50" typeface="DIN-BoldItalic"/>
              </a:endParaRPr>
            </a:p>
          </p:txBody>
        </p:sp>
        <p:sp>
          <p:nvSpPr>
            <p:cNvPr id="55" name="KSO_Shape"/>
            <p:cNvSpPr/>
            <p:nvPr/>
          </p:nvSpPr>
          <p:spPr bwMode="auto">
            <a:xfrm>
              <a:off x="7333475" y="4177792"/>
              <a:ext cx="144405" cy="269974"/>
            </a:xfrm>
            <a:custGeom>
              <a:gdLst>
                <a:gd fmla="*/ 134485 w 2938" name="T0"/>
                <a:gd fmla="*/ 2420 h 5511" name="T1"/>
                <a:gd fmla="*/ 89887 w 2938" name="T2"/>
                <a:gd fmla="*/ 15901 h 5511" name="T3"/>
                <a:gd fmla="*/ 51858 w 2938" name="T4"/>
                <a:gd fmla="*/ 41481 h 5511" name="T5"/>
                <a:gd fmla="*/ 22817 w 2938" name="T6"/>
                <a:gd fmla="*/ 77085 h 5511" name="T7"/>
                <a:gd fmla="*/ 4840 w 2938" name="T8"/>
                <a:gd fmla="*/ 119257 h 5511" name="T9"/>
                <a:gd fmla="*/ 0 w 2938" name="T10"/>
                <a:gd fmla="*/ 1746336 h 5511" name="T11"/>
                <a:gd fmla="*/ 4840 w 2938" name="T12"/>
                <a:gd fmla="*/ 1786089 h 5511" name="T13"/>
                <a:gd fmla="*/ 22817 w 2938" name="T14"/>
                <a:gd fmla="*/ 1828606 h 5511" name="T15"/>
                <a:gd fmla="*/ 51858 w 2938" name="T16"/>
                <a:gd fmla="*/ 1863865 h 5511" name="T17"/>
                <a:gd fmla="*/ 89887 w 2938" name="T18"/>
                <a:gd fmla="*/ 1889445 h 5511" name="T19"/>
                <a:gd fmla="*/ 134485 w 2938" name="T20"/>
                <a:gd fmla="*/ 1903272 h 5511" name="T21"/>
                <a:gd fmla="*/ 864989 w 2938" name="T22"/>
                <a:gd fmla="*/ 1905000 h 5511" name="T23"/>
                <a:gd fmla="*/ 911316 w 2938" name="T24"/>
                <a:gd fmla="*/ 1895667 h 5511" name="T25"/>
                <a:gd fmla="*/ 952111 w 2938" name="T26"/>
                <a:gd fmla="*/ 1873544 h 5511" name="T27"/>
                <a:gd fmla="*/ 984263 w 2938" name="T28"/>
                <a:gd fmla="*/ 1841396 h 5511" name="T29"/>
                <a:gd fmla="*/ 1006043 w 2938" name="T30"/>
                <a:gd fmla="*/ 1800953 h 5511" name="T31"/>
                <a:gd fmla="*/ 1015377 w 2938" name="T32"/>
                <a:gd fmla="*/ 1754633 h 5511" name="T33"/>
                <a:gd fmla="*/ 1013994 w 2938" name="T34"/>
                <a:gd fmla="*/ 134812 h 5511" name="T35"/>
                <a:gd fmla="*/ 999820 w 2938" name="T36"/>
                <a:gd fmla="*/ 90220 h 5511" name="T37"/>
                <a:gd fmla="*/ 974237 w 2938" name="T38"/>
                <a:gd fmla="*/ 52542 h 5511" name="T39"/>
                <a:gd fmla="*/ 938973 w 2938" name="T40"/>
                <a:gd fmla="*/ 23160 h 5511" name="T41"/>
                <a:gd fmla="*/ 896450 w 2938" name="T42"/>
                <a:gd fmla="*/ 5531 h 5511" name="T43"/>
                <a:gd fmla="*/ 412789 w 2938" name="T44"/>
                <a:gd fmla="*/ 127553 h 5511" name="T45"/>
                <a:gd fmla="*/ 615380 w 2938" name="T46"/>
                <a:gd fmla="*/ 129973 h 5511" name="T47"/>
                <a:gd fmla="*/ 629209 w 2938" name="T48"/>
                <a:gd fmla="*/ 141034 h 5511" name="T49"/>
                <a:gd fmla="*/ 635086 w 2938" name="T50"/>
                <a:gd fmla="*/ 159009 h 5511" name="T51"/>
                <a:gd fmla="*/ 630938 w 2938" name="T52"/>
                <a:gd fmla="*/ 174219 h 5511" name="T53"/>
                <a:gd fmla="*/ 618146 w 2938" name="T54"/>
                <a:gd fmla="*/ 187009 h 5511" name="T55"/>
                <a:gd fmla="*/ 412789 w 2938" name="T56"/>
                <a:gd fmla="*/ 190811 h 5511" name="T57"/>
                <a:gd fmla="*/ 397577 w 2938" name="T58"/>
                <a:gd fmla="*/ 187009 h 5511" name="T59"/>
                <a:gd fmla="*/ 384440 w 2938" name="T60"/>
                <a:gd fmla="*/ 174219 h 5511" name="T61"/>
                <a:gd fmla="*/ 380637 w 2938" name="T62"/>
                <a:gd fmla="*/ 159009 h 5511" name="T63"/>
                <a:gd fmla="*/ 386168 w 2938" name="T64"/>
                <a:gd fmla="*/ 141034 h 5511" name="T65"/>
                <a:gd fmla="*/ 400343 w 2938" name="T66"/>
                <a:gd fmla="*/ 129973 h 5511" name="T67"/>
                <a:gd fmla="*/ 507516 w 2938" name="T68"/>
                <a:gd fmla="*/ 1841742 h 5511" name="T69"/>
                <a:gd fmla="*/ 479513 w 2938" name="T70"/>
                <a:gd fmla="*/ 1837594 h 5511" name="T71"/>
                <a:gd fmla="*/ 454275 w 2938" name="T72"/>
                <a:gd fmla="*/ 1825495 h 5511" name="T73"/>
                <a:gd fmla="*/ 434223 w 2938" name="T74"/>
                <a:gd fmla="*/ 1806829 h 5511" name="T75"/>
                <a:gd fmla="*/ 420049 w 2938" name="T76"/>
                <a:gd fmla="*/ 1783323 h 5511" name="T77"/>
                <a:gd fmla="*/ 413134 w 2938" name="T78"/>
                <a:gd fmla="*/ 1756015 h 5511" name="T79"/>
                <a:gd fmla="*/ 413826 w 2938" name="T80"/>
                <a:gd fmla="*/ 1731818 h 5511" name="T81"/>
                <a:gd fmla="*/ 422123 w 2938" name="T82"/>
                <a:gd fmla="*/ 1704856 h 5511" name="T83"/>
                <a:gd fmla="*/ 437335 w 2938" name="T84"/>
                <a:gd fmla="*/ 1682387 h 5511" name="T85"/>
                <a:gd fmla="*/ 458078 w 2938" name="T86"/>
                <a:gd fmla="*/ 1665103 h 5511" name="T87"/>
                <a:gd fmla="*/ 483661 w 2938" name="T88"/>
                <a:gd fmla="*/ 1654042 h 5511" name="T89"/>
                <a:gd fmla="*/ 507516 w 2938" name="T90"/>
                <a:gd fmla="*/ 1651277 h 5511" name="T91"/>
                <a:gd fmla="*/ 536210 w 2938" name="T92"/>
                <a:gd fmla="*/ 1655425 h 5511" name="T93"/>
                <a:gd fmla="*/ 561102 w 2938" name="T94"/>
                <a:gd fmla="*/ 1667523 h 5511" name="T95"/>
                <a:gd fmla="*/ 581154 w 2938" name="T96"/>
                <a:gd fmla="*/ 1685498 h 5511" name="T97"/>
                <a:gd fmla="*/ 595674 w 2938" name="T98"/>
                <a:gd fmla="*/ 1709349 h 5511" name="T99"/>
                <a:gd fmla="*/ 602589 w 2938" name="T100"/>
                <a:gd fmla="*/ 1737003 h 5511" name="T101"/>
                <a:gd fmla="*/ 601897 w 2938" name="T102"/>
                <a:gd fmla="*/ 1761200 h 5511" name="T103"/>
                <a:gd fmla="*/ 593600 w 2938" name="T104"/>
                <a:gd fmla="*/ 1787817 h 5511" name="T105"/>
                <a:gd fmla="*/ 578388 w 2938" name="T106"/>
                <a:gd fmla="*/ 1810631 h 5511" name="T107"/>
                <a:gd fmla="*/ 556954 w 2938" name="T108"/>
                <a:gd fmla="*/ 1827915 h 5511" name="T109"/>
                <a:gd fmla="*/ 531370 w 2938" name="T110"/>
                <a:gd fmla="*/ 1838631 h 5511" name="T111"/>
                <a:gd fmla="*/ 952456 w 2938" name="T112"/>
                <a:gd fmla="*/ 1587673 h 5511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</a:gdLst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b="b" l="0" r="r" t="0"/>
              <a:pathLst>
                <a:path h="5511" w="2938">
                  <a:moveTo>
                    <a:pt x="2479" y="0"/>
                  </a:moveTo>
                  <a:lnTo>
                    <a:pt x="458" y="0"/>
                  </a:lnTo>
                  <a:lnTo>
                    <a:pt x="435" y="1"/>
                  </a:lnTo>
                  <a:lnTo>
                    <a:pt x="412" y="3"/>
                  </a:lnTo>
                  <a:lnTo>
                    <a:pt x="389" y="7"/>
                  </a:lnTo>
                  <a:lnTo>
                    <a:pt x="366" y="11"/>
                  </a:lnTo>
                  <a:lnTo>
                    <a:pt x="345" y="16"/>
                  </a:lnTo>
                  <a:lnTo>
                    <a:pt x="322" y="22"/>
                  </a:lnTo>
                  <a:lnTo>
                    <a:pt x="301" y="29"/>
                  </a:lnTo>
                  <a:lnTo>
                    <a:pt x="281" y="37"/>
                  </a:lnTo>
                  <a:lnTo>
                    <a:pt x="260" y="46"/>
                  </a:lnTo>
                  <a:lnTo>
                    <a:pt x="240" y="56"/>
                  </a:lnTo>
                  <a:lnTo>
                    <a:pt x="221" y="67"/>
                  </a:lnTo>
                  <a:lnTo>
                    <a:pt x="203" y="80"/>
                  </a:lnTo>
                  <a:lnTo>
                    <a:pt x="184" y="93"/>
                  </a:lnTo>
                  <a:lnTo>
                    <a:pt x="167" y="106"/>
                  </a:lnTo>
                  <a:lnTo>
                    <a:pt x="150" y="120"/>
                  </a:lnTo>
                  <a:lnTo>
                    <a:pt x="135" y="135"/>
                  </a:lnTo>
                  <a:lnTo>
                    <a:pt x="119" y="152"/>
                  </a:lnTo>
                  <a:lnTo>
                    <a:pt x="104" y="169"/>
                  </a:lnTo>
                  <a:lnTo>
                    <a:pt x="91" y="186"/>
                  </a:lnTo>
                  <a:lnTo>
                    <a:pt x="78" y="203"/>
                  </a:lnTo>
                  <a:lnTo>
                    <a:pt x="66" y="223"/>
                  </a:lnTo>
                  <a:lnTo>
                    <a:pt x="55" y="242"/>
                  </a:lnTo>
                  <a:lnTo>
                    <a:pt x="45" y="261"/>
                  </a:lnTo>
                  <a:lnTo>
                    <a:pt x="35" y="281"/>
                  </a:lnTo>
                  <a:lnTo>
                    <a:pt x="27" y="303"/>
                  </a:lnTo>
                  <a:lnTo>
                    <a:pt x="20" y="324"/>
                  </a:lnTo>
                  <a:lnTo>
                    <a:pt x="14" y="345"/>
                  </a:lnTo>
                  <a:lnTo>
                    <a:pt x="9" y="368"/>
                  </a:lnTo>
                  <a:lnTo>
                    <a:pt x="5" y="390"/>
                  </a:lnTo>
                  <a:lnTo>
                    <a:pt x="2" y="413"/>
                  </a:lnTo>
                  <a:lnTo>
                    <a:pt x="0" y="437"/>
                  </a:lnTo>
                  <a:lnTo>
                    <a:pt x="0" y="460"/>
                  </a:lnTo>
                  <a:lnTo>
                    <a:pt x="0" y="5052"/>
                  </a:lnTo>
                  <a:lnTo>
                    <a:pt x="0" y="5076"/>
                  </a:lnTo>
                  <a:lnTo>
                    <a:pt x="2" y="5099"/>
                  </a:lnTo>
                  <a:lnTo>
                    <a:pt x="5" y="5122"/>
                  </a:lnTo>
                  <a:lnTo>
                    <a:pt x="9" y="5144"/>
                  </a:lnTo>
                  <a:lnTo>
                    <a:pt x="14" y="5167"/>
                  </a:lnTo>
                  <a:lnTo>
                    <a:pt x="20" y="5189"/>
                  </a:lnTo>
                  <a:lnTo>
                    <a:pt x="27" y="5210"/>
                  </a:lnTo>
                  <a:lnTo>
                    <a:pt x="35" y="5230"/>
                  </a:lnTo>
                  <a:lnTo>
                    <a:pt x="45" y="5251"/>
                  </a:lnTo>
                  <a:lnTo>
                    <a:pt x="55" y="5271"/>
                  </a:lnTo>
                  <a:lnTo>
                    <a:pt x="66" y="5290"/>
                  </a:lnTo>
                  <a:lnTo>
                    <a:pt x="78" y="5309"/>
                  </a:lnTo>
                  <a:lnTo>
                    <a:pt x="91" y="5327"/>
                  </a:lnTo>
                  <a:lnTo>
                    <a:pt x="104" y="5344"/>
                  </a:lnTo>
                  <a:lnTo>
                    <a:pt x="119" y="5360"/>
                  </a:lnTo>
                  <a:lnTo>
                    <a:pt x="135" y="5377"/>
                  </a:lnTo>
                  <a:lnTo>
                    <a:pt x="150" y="5392"/>
                  </a:lnTo>
                  <a:lnTo>
                    <a:pt x="167" y="5406"/>
                  </a:lnTo>
                  <a:lnTo>
                    <a:pt x="184" y="5420"/>
                  </a:lnTo>
                  <a:lnTo>
                    <a:pt x="203" y="5433"/>
                  </a:lnTo>
                  <a:lnTo>
                    <a:pt x="221" y="5445"/>
                  </a:lnTo>
                  <a:lnTo>
                    <a:pt x="240" y="5456"/>
                  </a:lnTo>
                  <a:lnTo>
                    <a:pt x="260" y="5466"/>
                  </a:lnTo>
                  <a:lnTo>
                    <a:pt x="281" y="5475"/>
                  </a:lnTo>
                  <a:lnTo>
                    <a:pt x="301" y="5484"/>
                  </a:lnTo>
                  <a:lnTo>
                    <a:pt x="322" y="5491"/>
                  </a:lnTo>
                  <a:lnTo>
                    <a:pt x="345" y="5497"/>
                  </a:lnTo>
                  <a:lnTo>
                    <a:pt x="366" y="5502"/>
                  </a:lnTo>
                  <a:lnTo>
                    <a:pt x="389" y="5506"/>
                  </a:lnTo>
                  <a:lnTo>
                    <a:pt x="412" y="5509"/>
                  </a:lnTo>
                  <a:lnTo>
                    <a:pt x="435" y="5511"/>
                  </a:lnTo>
                  <a:lnTo>
                    <a:pt x="458" y="5511"/>
                  </a:lnTo>
                  <a:lnTo>
                    <a:pt x="2479" y="5511"/>
                  </a:lnTo>
                  <a:lnTo>
                    <a:pt x="2502" y="5511"/>
                  </a:lnTo>
                  <a:lnTo>
                    <a:pt x="2525" y="5509"/>
                  </a:lnTo>
                  <a:lnTo>
                    <a:pt x="2549" y="5506"/>
                  </a:lnTo>
                  <a:lnTo>
                    <a:pt x="2571" y="5502"/>
                  </a:lnTo>
                  <a:lnTo>
                    <a:pt x="2593" y="5497"/>
                  </a:lnTo>
                  <a:lnTo>
                    <a:pt x="2615" y="5491"/>
                  </a:lnTo>
                  <a:lnTo>
                    <a:pt x="2636" y="5484"/>
                  </a:lnTo>
                  <a:lnTo>
                    <a:pt x="2657" y="5475"/>
                  </a:lnTo>
                  <a:lnTo>
                    <a:pt x="2677" y="5466"/>
                  </a:lnTo>
                  <a:lnTo>
                    <a:pt x="2698" y="5456"/>
                  </a:lnTo>
                  <a:lnTo>
                    <a:pt x="2716" y="5445"/>
                  </a:lnTo>
                  <a:lnTo>
                    <a:pt x="2735" y="5433"/>
                  </a:lnTo>
                  <a:lnTo>
                    <a:pt x="2754" y="5420"/>
                  </a:lnTo>
                  <a:lnTo>
                    <a:pt x="2771" y="5406"/>
                  </a:lnTo>
                  <a:lnTo>
                    <a:pt x="2787" y="5392"/>
                  </a:lnTo>
                  <a:lnTo>
                    <a:pt x="2803" y="5377"/>
                  </a:lnTo>
                  <a:lnTo>
                    <a:pt x="2818" y="5360"/>
                  </a:lnTo>
                  <a:lnTo>
                    <a:pt x="2833" y="5344"/>
                  </a:lnTo>
                  <a:lnTo>
                    <a:pt x="2847" y="5327"/>
                  </a:lnTo>
                  <a:lnTo>
                    <a:pt x="2859" y="5309"/>
                  </a:lnTo>
                  <a:lnTo>
                    <a:pt x="2871" y="5290"/>
                  </a:lnTo>
                  <a:lnTo>
                    <a:pt x="2882" y="5271"/>
                  </a:lnTo>
                  <a:lnTo>
                    <a:pt x="2892" y="5251"/>
                  </a:lnTo>
                  <a:lnTo>
                    <a:pt x="2902" y="5230"/>
                  </a:lnTo>
                  <a:lnTo>
                    <a:pt x="2910" y="5210"/>
                  </a:lnTo>
                  <a:lnTo>
                    <a:pt x="2918" y="5189"/>
                  </a:lnTo>
                  <a:lnTo>
                    <a:pt x="2924" y="5167"/>
                  </a:lnTo>
                  <a:lnTo>
                    <a:pt x="2929" y="5144"/>
                  </a:lnTo>
                  <a:lnTo>
                    <a:pt x="2933" y="5122"/>
                  </a:lnTo>
                  <a:lnTo>
                    <a:pt x="2936" y="5099"/>
                  </a:lnTo>
                  <a:lnTo>
                    <a:pt x="2937" y="5076"/>
                  </a:lnTo>
                  <a:lnTo>
                    <a:pt x="2938" y="5052"/>
                  </a:lnTo>
                  <a:lnTo>
                    <a:pt x="2938" y="460"/>
                  </a:lnTo>
                  <a:lnTo>
                    <a:pt x="2937" y="437"/>
                  </a:lnTo>
                  <a:lnTo>
                    <a:pt x="2936" y="413"/>
                  </a:lnTo>
                  <a:lnTo>
                    <a:pt x="2933" y="390"/>
                  </a:lnTo>
                  <a:lnTo>
                    <a:pt x="2929" y="368"/>
                  </a:lnTo>
                  <a:lnTo>
                    <a:pt x="2924" y="345"/>
                  </a:lnTo>
                  <a:lnTo>
                    <a:pt x="2918" y="324"/>
                  </a:lnTo>
                  <a:lnTo>
                    <a:pt x="2910" y="303"/>
                  </a:lnTo>
                  <a:lnTo>
                    <a:pt x="2902" y="281"/>
                  </a:lnTo>
                  <a:lnTo>
                    <a:pt x="2892" y="261"/>
                  </a:lnTo>
                  <a:lnTo>
                    <a:pt x="2882" y="242"/>
                  </a:lnTo>
                  <a:lnTo>
                    <a:pt x="2871" y="223"/>
                  </a:lnTo>
                  <a:lnTo>
                    <a:pt x="2859" y="203"/>
                  </a:lnTo>
                  <a:lnTo>
                    <a:pt x="2847" y="186"/>
                  </a:lnTo>
                  <a:lnTo>
                    <a:pt x="2833" y="169"/>
                  </a:lnTo>
                  <a:lnTo>
                    <a:pt x="2818" y="152"/>
                  </a:lnTo>
                  <a:lnTo>
                    <a:pt x="2803" y="135"/>
                  </a:lnTo>
                  <a:lnTo>
                    <a:pt x="2787" y="120"/>
                  </a:lnTo>
                  <a:lnTo>
                    <a:pt x="2771" y="106"/>
                  </a:lnTo>
                  <a:lnTo>
                    <a:pt x="2754" y="93"/>
                  </a:lnTo>
                  <a:lnTo>
                    <a:pt x="2735" y="80"/>
                  </a:lnTo>
                  <a:lnTo>
                    <a:pt x="2716" y="67"/>
                  </a:lnTo>
                  <a:lnTo>
                    <a:pt x="2698" y="56"/>
                  </a:lnTo>
                  <a:lnTo>
                    <a:pt x="2677" y="46"/>
                  </a:lnTo>
                  <a:lnTo>
                    <a:pt x="2657" y="37"/>
                  </a:lnTo>
                  <a:lnTo>
                    <a:pt x="2636" y="29"/>
                  </a:lnTo>
                  <a:lnTo>
                    <a:pt x="2615" y="22"/>
                  </a:lnTo>
                  <a:lnTo>
                    <a:pt x="2593" y="16"/>
                  </a:lnTo>
                  <a:lnTo>
                    <a:pt x="2571" y="11"/>
                  </a:lnTo>
                  <a:lnTo>
                    <a:pt x="2549" y="7"/>
                  </a:lnTo>
                  <a:lnTo>
                    <a:pt x="2525" y="3"/>
                  </a:lnTo>
                  <a:lnTo>
                    <a:pt x="2502" y="1"/>
                  </a:lnTo>
                  <a:lnTo>
                    <a:pt x="2479" y="0"/>
                  </a:lnTo>
                  <a:close/>
                  <a:moveTo>
                    <a:pt x="1194" y="369"/>
                  </a:moveTo>
                  <a:lnTo>
                    <a:pt x="1744" y="369"/>
                  </a:lnTo>
                  <a:lnTo>
                    <a:pt x="1753" y="369"/>
                  </a:lnTo>
                  <a:lnTo>
                    <a:pt x="1763" y="370"/>
                  </a:lnTo>
                  <a:lnTo>
                    <a:pt x="1772" y="373"/>
                  </a:lnTo>
                  <a:lnTo>
                    <a:pt x="1780" y="376"/>
                  </a:lnTo>
                  <a:lnTo>
                    <a:pt x="1788" y="379"/>
                  </a:lnTo>
                  <a:lnTo>
                    <a:pt x="1796" y="384"/>
                  </a:lnTo>
                  <a:lnTo>
                    <a:pt x="1803" y="389"/>
                  </a:lnTo>
                  <a:lnTo>
                    <a:pt x="1809" y="395"/>
                  </a:lnTo>
                  <a:lnTo>
                    <a:pt x="1815" y="401"/>
                  </a:lnTo>
                  <a:lnTo>
                    <a:pt x="1820" y="408"/>
                  </a:lnTo>
                  <a:lnTo>
                    <a:pt x="1825" y="416"/>
                  </a:lnTo>
                  <a:lnTo>
                    <a:pt x="1828" y="424"/>
                  </a:lnTo>
                  <a:lnTo>
                    <a:pt x="1833" y="433"/>
                  </a:lnTo>
                  <a:lnTo>
                    <a:pt x="1835" y="442"/>
                  </a:lnTo>
                  <a:lnTo>
                    <a:pt x="1836" y="451"/>
                  </a:lnTo>
                  <a:lnTo>
                    <a:pt x="1837" y="460"/>
                  </a:lnTo>
                  <a:lnTo>
                    <a:pt x="1836" y="469"/>
                  </a:lnTo>
                  <a:lnTo>
                    <a:pt x="1835" y="478"/>
                  </a:lnTo>
                  <a:lnTo>
                    <a:pt x="1833" y="487"/>
                  </a:lnTo>
                  <a:lnTo>
                    <a:pt x="1828" y="495"/>
                  </a:lnTo>
                  <a:lnTo>
                    <a:pt x="1825" y="504"/>
                  </a:lnTo>
                  <a:lnTo>
                    <a:pt x="1820" y="512"/>
                  </a:lnTo>
                  <a:lnTo>
                    <a:pt x="1815" y="519"/>
                  </a:lnTo>
                  <a:lnTo>
                    <a:pt x="1809" y="525"/>
                  </a:lnTo>
                  <a:lnTo>
                    <a:pt x="1803" y="531"/>
                  </a:lnTo>
                  <a:lnTo>
                    <a:pt x="1796" y="536"/>
                  </a:lnTo>
                  <a:lnTo>
                    <a:pt x="1788" y="541"/>
                  </a:lnTo>
                  <a:lnTo>
                    <a:pt x="1780" y="545"/>
                  </a:lnTo>
                  <a:lnTo>
                    <a:pt x="1772" y="548"/>
                  </a:lnTo>
                  <a:lnTo>
                    <a:pt x="1763" y="550"/>
                  </a:lnTo>
                  <a:lnTo>
                    <a:pt x="1753" y="551"/>
                  </a:lnTo>
                  <a:lnTo>
                    <a:pt x="1744" y="552"/>
                  </a:lnTo>
                  <a:lnTo>
                    <a:pt x="1194" y="552"/>
                  </a:lnTo>
                  <a:lnTo>
                    <a:pt x="1184" y="551"/>
                  </a:lnTo>
                  <a:lnTo>
                    <a:pt x="1175" y="550"/>
                  </a:lnTo>
                  <a:lnTo>
                    <a:pt x="1166" y="548"/>
                  </a:lnTo>
                  <a:lnTo>
                    <a:pt x="1158" y="545"/>
                  </a:lnTo>
                  <a:lnTo>
                    <a:pt x="1150" y="541"/>
                  </a:lnTo>
                  <a:lnTo>
                    <a:pt x="1142" y="536"/>
                  </a:lnTo>
                  <a:lnTo>
                    <a:pt x="1135" y="531"/>
                  </a:lnTo>
                  <a:lnTo>
                    <a:pt x="1129" y="525"/>
                  </a:lnTo>
                  <a:lnTo>
                    <a:pt x="1123" y="519"/>
                  </a:lnTo>
                  <a:lnTo>
                    <a:pt x="1117" y="512"/>
                  </a:lnTo>
                  <a:lnTo>
                    <a:pt x="1112" y="504"/>
                  </a:lnTo>
                  <a:lnTo>
                    <a:pt x="1108" y="495"/>
                  </a:lnTo>
                  <a:lnTo>
                    <a:pt x="1105" y="487"/>
                  </a:lnTo>
                  <a:lnTo>
                    <a:pt x="1103" y="478"/>
                  </a:lnTo>
                  <a:lnTo>
                    <a:pt x="1102" y="469"/>
                  </a:lnTo>
                  <a:lnTo>
                    <a:pt x="1101" y="460"/>
                  </a:lnTo>
                  <a:lnTo>
                    <a:pt x="1102" y="451"/>
                  </a:lnTo>
                  <a:lnTo>
                    <a:pt x="1103" y="442"/>
                  </a:lnTo>
                  <a:lnTo>
                    <a:pt x="1105" y="433"/>
                  </a:lnTo>
                  <a:lnTo>
                    <a:pt x="1108" y="424"/>
                  </a:lnTo>
                  <a:lnTo>
                    <a:pt x="1112" y="416"/>
                  </a:lnTo>
                  <a:lnTo>
                    <a:pt x="1117" y="408"/>
                  </a:lnTo>
                  <a:lnTo>
                    <a:pt x="1123" y="401"/>
                  </a:lnTo>
                  <a:lnTo>
                    <a:pt x="1129" y="395"/>
                  </a:lnTo>
                  <a:lnTo>
                    <a:pt x="1135" y="389"/>
                  </a:lnTo>
                  <a:lnTo>
                    <a:pt x="1142" y="384"/>
                  </a:lnTo>
                  <a:lnTo>
                    <a:pt x="1150" y="379"/>
                  </a:lnTo>
                  <a:lnTo>
                    <a:pt x="1158" y="376"/>
                  </a:lnTo>
                  <a:lnTo>
                    <a:pt x="1166" y="373"/>
                  </a:lnTo>
                  <a:lnTo>
                    <a:pt x="1175" y="370"/>
                  </a:lnTo>
                  <a:lnTo>
                    <a:pt x="1184" y="369"/>
                  </a:lnTo>
                  <a:lnTo>
                    <a:pt x="1194" y="369"/>
                  </a:lnTo>
                  <a:close/>
                  <a:moveTo>
                    <a:pt x="1468" y="5328"/>
                  </a:moveTo>
                  <a:lnTo>
                    <a:pt x="1468" y="5328"/>
                  </a:lnTo>
                  <a:lnTo>
                    <a:pt x="1454" y="5328"/>
                  </a:lnTo>
                  <a:lnTo>
                    <a:pt x="1441" y="5327"/>
                  </a:lnTo>
                  <a:lnTo>
                    <a:pt x="1427" y="5325"/>
                  </a:lnTo>
                  <a:lnTo>
                    <a:pt x="1414" y="5322"/>
                  </a:lnTo>
                  <a:lnTo>
                    <a:pt x="1399" y="5319"/>
                  </a:lnTo>
                  <a:lnTo>
                    <a:pt x="1387" y="5316"/>
                  </a:lnTo>
                  <a:lnTo>
                    <a:pt x="1374" y="5312"/>
                  </a:lnTo>
                  <a:lnTo>
                    <a:pt x="1362" y="5307"/>
                  </a:lnTo>
                  <a:lnTo>
                    <a:pt x="1350" y="5300"/>
                  </a:lnTo>
                  <a:lnTo>
                    <a:pt x="1338" y="5294"/>
                  </a:lnTo>
                  <a:lnTo>
                    <a:pt x="1325" y="5288"/>
                  </a:lnTo>
                  <a:lnTo>
                    <a:pt x="1314" y="5281"/>
                  </a:lnTo>
                  <a:lnTo>
                    <a:pt x="1304" y="5273"/>
                  </a:lnTo>
                  <a:lnTo>
                    <a:pt x="1294" y="5265"/>
                  </a:lnTo>
                  <a:lnTo>
                    <a:pt x="1284" y="5257"/>
                  </a:lnTo>
                  <a:lnTo>
                    <a:pt x="1274" y="5248"/>
                  </a:lnTo>
                  <a:lnTo>
                    <a:pt x="1265" y="5238"/>
                  </a:lnTo>
                  <a:lnTo>
                    <a:pt x="1256" y="5227"/>
                  </a:lnTo>
                  <a:lnTo>
                    <a:pt x="1248" y="5217"/>
                  </a:lnTo>
                  <a:lnTo>
                    <a:pt x="1240" y="5206"/>
                  </a:lnTo>
                  <a:lnTo>
                    <a:pt x="1233" y="5195"/>
                  </a:lnTo>
                  <a:lnTo>
                    <a:pt x="1227" y="5184"/>
                  </a:lnTo>
                  <a:lnTo>
                    <a:pt x="1221" y="5172"/>
                  </a:lnTo>
                  <a:lnTo>
                    <a:pt x="1215" y="5159"/>
                  </a:lnTo>
                  <a:lnTo>
                    <a:pt x="1210" y="5147"/>
                  </a:lnTo>
                  <a:lnTo>
                    <a:pt x="1206" y="5134"/>
                  </a:lnTo>
                  <a:lnTo>
                    <a:pt x="1202" y="5121"/>
                  </a:lnTo>
                  <a:lnTo>
                    <a:pt x="1199" y="5108"/>
                  </a:lnTo>
                  <a:lnTo>
                    <a:pt x="1197" y="5095"/>
                  </a:lnTo>
                  <a:lnTo>
                    <a:pt x="1195" y="5080"/>
                  </a:lnTo>
                  <a:lnTo>
                    <a:pt x="1194" y="5066"/>
                  </a:lnTo>
                  <a:lnTo>
                    <a:pt x="1194" y="5052"/>
                  </a:lnTo>
                  <a:lnTo>
                    <a:pt x="1194" y="5038"/>
                  </a:lnTo>
                  <a:lnTo>
                    <a:pt x="1195" y="5025"/>
                  </a:lnTo>
                  <a:lnTo>
                    <a:pt x="1197" y="5010"/>
                  </a:lnTo>
                  <a:lnTo>
                    <a:pt x="1199" y="4997"/>
                  </a:lnTo>
                  <a:lnTo>
                    <a:pt x="1202" y="4983"/>
                  </a:lnTo>
                  <a:lnTo>
                    <a:pt x="1206" y="4970"/>
                  </a:lnTo>
                  <a:lnTo>
                    <a:pt x="1210" y="4958"/>
                  </a:lnTo>
                  <a:lnTo>
                    <a:pt x="1215" y="4945"/>
                  </a:lnTo>
                  <a:lnTo>
                    <a:pt x="1221" y="4932"/>
                  </a:lnTo>
                  <a:lnTo>
                    <a:pt x="1227" y="4921"/>
                  </a:lnTo>
                  <a:lnTo>
                    <a:pt x="1233" y="4909"/>
                  </a:lnTo>
                  <a:lnTo>
                    <a:pt x="1240" y="4898"/>
                  </a:lnTo>
                  <a:lnTo>
                    <a:pt x="1248" y="4888"/>
                  </a:lnTo>
                  <a:lnTo>
                    <a:pt x="1256" y="4876"/>
                  </a:lnTo>
                  <a:lnTo>
                    <a:pt x="1265" y="4867"/>
                  </a:lnTo>
                  <a:lnTo>
                    <a:pt x="1274" y="4857"/>
                  </a:lnTo>
                  <a:lnTo>
                    <a:pt x="1284" y="4848"/>
                  </a:lnTo>
                  <a:lnTo>
                    <a:pt x="1294" y="4840"/>
                  </a:lnTo>
                  <a:lnTo>
                    <a:pt x="1304" y="4832"/>
                  </a:lnTo>
                  <a:lnTo>
                    <a:pt x="1314" y="4824"/>
                  </a:lnTo>
                  <a:lnTo>
                    <a:pt x="1325" y="4817"/>
                  </a:lnTo>
                  <a:lnTo>
                    <a:pt x="1338" y="4810"/>
                  </a:lnTo>
                  <a:lnTo>
                    <a:pt x="1350" y="4803"/>
                  </a:lnTo>
                  <a:lnTo>
                    <a:pt x="1362" y="4798"/>
                  </a:lnTo>
                  <a:lnTo>
                    <a:pt x="1374" y="4793"/>
                  </a:lnTo>
                  <a:lnTo>
                    <a:pt x="1387" y="4789"/>
                  </a:lnTo>
                  <a:lnTo>
                    <a:pt x="1399" y="4785"/>
                  </a:lnTo>
                  <a:lnTo>
                    <a:pt x="1414" y="4782"/>
                  </a:lnTo>
                  <a:lnTo>
                    <a:pt x="1427" y="4780"/>
                  </a:lnTo>
                  <a:lnTo>
                    <a:pt x="1441" y="4778"/>
                  </a:lnTo>
                  <a:lnTo>
                    <a:pt x="1454" y="4777"/>
                  </a:lnTo>
                  <a:lnTo>
                    <a:pt x="1468" y="4777"/>
                  </a:lnTo>
                  <a:lnTo>
                    <a:pt x="1483" y="4777"/>
                  </a:lnTo>
                  <a:lnTo>
                    <a:pt x="1497" y="4778"/>
                  </a:lnTo>
                  <a:lnTo>
                    <a:pt x="1511" y="4780"/>
                  </a:lnTo>
                  <a:lnTo>
                    <a:pt x="1524" y="4782"/>
                  </a:lnTo>
                  <a:lnTo>
                    <a:pt x="1537" y="4785"/>
                  </a:lnTo>
                  <a:lnTo>
                    <a:pt x="1551" y="4789"/>
                  </a:lnTo>
                  <a:lnTo>
                    <a:pt x="1564" y="4793"/>
                  </a:lnTo>
                  <a:lnTo>
                    <a:pt x="1576" y="4798"/>
                  </a:lnTo>
                  <a:lnTo>
                    <a:pt x="1588" y="4803"/>
                  </a:lnTo>
                  <a:lnTo>
                    <a:pt x="1600" y="4810"/>
                  </a:lnTo>
                  <a:lnTo>
                    <a:pt x="1611" y="4817"/>
                  </a:lnTo>
                  <a:lnTo>
                    <a:pt x="1623" y="4824"/>
                  </a:lnTo>
                  <a:lnTo>
                    <a:pt x="1634" y="4832"/>
                  </a:lnTo>
                  <a:lnTo>
                    <a:pt x="1644" y="4840"/>
                  </a:lnTo>
                  <a:lnTo>
                    <a:pt x="1654" y="4848"/>
                  </a:lnTo>
                  <a:lnTo>
                    <a:pt x="1664" y="4857"/>
                  </a:lnTo>
                  <a:lnTo>
                    <a:pt x="1673" y="4867"/>
                  </a:lnTo>
                  <a:lnTo>
                    <a:pt x="1681" y="4876"/>
                  </a:lnTo>
                  <a:lnTo>
                    <a:pt x="1690" y="4888"/>
                  </a:lnTo>
                  <a:lnTo>
                    <a:pt x="1698" y="4898"/>
                  </a:lnTo>
                  <a:lnTo>
                    <a:pt x="1705" y="4909"/>
                  </a:lnTo>
                  <a:lnTo>
                    <a:pt x="1711" y="4921"/>
                  </a:lnTo>
                  <a:lnTo>
                    <a:pt x="1717" y="4932"/>
                  </a:lnTo>
                  <a:lnTo>
                    <a:pt x="1723" y="4945"/>
                  </a:lnTo>
                  <a:lnTo>
                    <a:pt x="1728" y="4958"/>
                  </a:lnTo>
                  <a:lnTo>
                    <a:pt x="1732" y="4970"/>
                  </a:lnTo>
                  <a:lnTo>
                    <a:pt x="1736" y="4983"/>
                  </a:lnTo>
                  <a:lnTo>
                    <a:pt x="1739" y="4997"/>
                  </a:lnTo>
                  <a:lnTo>
                    <a:pt x="1741" y="5010"/>
                  </a:lnTo>
                  <a:lnTo>
                    <a:pt x="1743" y="5025"/>
                  </a:lnTo>
                  <a:lnTo>
                    <a:pt x="1744" y="5038"/>
                  </a:lnTo>
                  <a:lnTo>
                    <a:pt x="1744" y="5052"/>
                  </a:lnTo>
                  <a:lnTo>
                    <a:pt x="1744" y="5066"/>
                  </a:lnTo>
                  <a:lnTo>
                    <a:pt x="1743" y="5080"/>
                  </a:lnTo>
                  <a:lnTo>
                    <a:pt x="1741" y="5095"/>
                  </a:lnTo>
                  <a:lnTo>
                    <a:pt x="1739" y="5108"/>
                  </a:lnTo>
                  <a:lnTo>
                    <a:pt x="1736" y="5121"/>
                  </a:lnTo>
                  <a:lnTo>
                    <a:pt x="1732" y="5134"/>
                  </a:lnTo>
                  <a:lnTo>
                    <a:pt x="1728" y="5147"/>
                  </a:lnTo>
                  <a:lnTo>
                    <a:pt x="1723" y="5159"/>
                  </a:lnTo>
                  <a:lnTo>
                    <a:pt x="1717" y="5172"/>
                  </a:lnTo>
                  <a:lnTo>
                    <a:pt x="1711" y="5184"/>
                  </a:lnTo>
                  <a:lnTo>
                    <a:pt x="1705" y="5195"/>
                  </a:lnTo>
                  <a:lnTo>
                    <a:pt x="1698" y="5206"/>
                  </a:lnTo>
                  <a:lnTo>
                    <a:pt x="1690" y="5217"/>
                  </a:lnTo>
                  <a:lnTo>
                    <a:pt x="1681" y="5227"/>
                  </a:lnTo>
                  <a:lnTo>
                    <a:pt x="1673" y="5238"/>
                  </a:lnTo>
                  <a:lnTo>
                    <a:pt x="1664" y="5248"/>
                  </a:lnTo>
                  <a:lnTo>
                    <a:pt x="1654" y="5257"/>
                  </a:lnTo>
                  <a:lnTo>
                    <a:pt x="1644" y="5265"/>
                  </a:lnTo>
                  <a:lnTo>
                    <a:pt x="1634" y="5273"/>
                  </a:lnTo>
                  <a:lnTo>
                    <a:pt x="1623" y="5281"/>
                  </a:lnTo>
                  <a:lnTo>
                    <a:pt x="1611" y="5288"/>
                  </a:lnTo>
                  <a:lnTo>
                    <a:pt x="1600" y="5294"/>
                  </a:lnTo>
                  <a:lnTo>
                    <a:pt x="1588" y="5300"/>
                  </a:lnTo>
                  <a:lnTo>
                    <a:pt x="1576" y="5307"/>
                  </a:lnTo>
                  <a:lnTo>
                    <a:pt x="1564" y="5312"/>
                  </a:lnTo>
                  <a:lnTo>
                    <a:pt x="1551" y="5316"/>
                  </a:lnTo>
                  <a:lnTo>
                    <a:pt x="1537" y="5319"/>
                  </a:lnTo>
                  <a:lnTo>
                    <a:pt x="1524" y="5322"/>
                  </a:lnTo>
                  <a:lnTo>
                    <a:pt x="1511" y="5325"/>
                  </a:lnTo>
                  <a:lnTo>
                    <a:pt x="1497" y="5327"/>
                  </a:lnTo>
                  <a:lnTo>
                    <a:pt x="1483" y="5328"/>
                  </a:lnTo>
                  <a:lnTo>
                    <a:pt x="1468" y="5328"/>
                  </a:lnTo>
                  <a:close/>
                  <a:moveTo>
                    <a:pt x="2755" y="4593"/>
                  </a:moveTo>
                  <a:lnTo>
                    <a:pt x="183" y="4593"/>
                  </a:lnTo>
                  <a:lnTo>
                    <a:pt x="183" y="919"/>
                  </a:lnTo>
                  <a:lnTo>
                    <a:pt x="2755" y="919"/>
                  </a:lnTo>
                  <a:lnTo>
                    <a:pt x="2755" y="45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dir="t" rig="threeP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altLang="en-US" lang="zh-CN" sz="1400">
                <a:latin charset="-122" panose="02010600040101010101" pitchFamily="2" typeface="华文中宋"/>
                <a:ea charset="-122" panose="02010600040101010101" pitchFamily="2" typeface="华文中宋"/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4009355" y="4007017"/>
            <a:ext cx="611524" cy="611524"/>
            <a:chOff x="4485555" y="4007017"/>
            <a:chExt cx="611524" cy="611524"/>
          </a:xfrm>
          <a:gradFill>
            <a:gsLst>
              <a:gs pos="0">
                <a:srgbClr val="002060"/>
              </a:gs>
              <a:gs pos="100000">
                <a:srgbClr val="00B0F0"/>
              </a:gs>
            </a:gsLst>
            <a:lin ang="5400000" scaled="1"/>
          </a:gradFill>
        </p:grpSpPr>
        <p:sp>
          <p:nvSpPr>
            <p:cNvPr id="57" name="任意多边形 56"/>
            <p:cNvSpPr/>
            <p:nvPr/>
          </p:nvSpPr>
          <p:spPr>
            <a:xfrm>
              <a:off x="4485555" y="4007017"/>
              <a:ext cx="611524" cy="611524"/>
            </a:xfrm>
            <a:custGeom>
              <a:gdLst>
                <a:gd fmla="*/ 413083 w 772417" name="connsiteX0"/>
                <a:gd fmla="*/ 961 h 772415" name="connsiteY0"/>
                <a:gd fmla="*/ 720620 w 772417" name="connsiteX1"/>
                <a:gd fmla="*/ 193136 h 772415" name="connsiteY1"/>
                <a:gd fmla="*/ 579281 w 772417" name="connsiteX2"/>
                <a:gd fmla="*/ 720618 h 772415" name="connsiteY2"/>
                <a:gd fmla="*/ 51799 w 772417" name="connsiteX3"/>
                <a:gd fmla="*/ 579279 h 772415" name="connsiteY3"/>
                <a:gd fmla="*/ 193137 w 772417" name="connsiteX4"/>
                <a:gd fmla="*/ 51797 h 772415" name="connsiteY4"/>
                <a:gd fmla="*/ 413083 w 772417" name="connsiteX5"/>
                <a:gd fmla="*/ 961 h 772415" name="connsiteY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b="b" l="l" r="r" t="t"/>
              <a:pathLst>
                <a:path h="772415" w="772417">
                  <a:moveTo>
                    <a:pt x="413083" y="961"/>
                  </a:moveTo>
                  <a:cubicBezTo>
                    <a:pt x="536733" y="9700"/>
                    <a:pt x="653976" y="77705"/>
                    <a:pt x="720620" y="193136"/>
                  </a:cubicBezTo>
                  <a:cubicBezTo>
                    <a:pt x="827250" y="377825"/>
                    <a:pt x="763971" y="613987"/>
                    <a:pt x="579281" y="720618"/>
                  </a:cubicBezTo>
                  <a:cubicBezTo>
                    <a:pt x="394592" y="827248"/>
                    <a:pt x="158429" y="763969"/>
                    <a:pt x="51799" y="579279"/>
                  </a:cubicBezTo>
                  <a:cubicBezTo>
                    <a:pt x="-54832" y="394590"/>
                    <a:pt x="8448" y="158428"/>
                    <a:pt x="193137" y="51797"/>
                  </a:cubicBezTo>
                  <a:cubicBezTo>
                    <a:pt x="262396" y="11811"/>
                    <a:pt x="338893" y="-4282"/>
                    <a:pt x="413083" y="961"/>
                  </a:cubicBezTo>
                  <a:close/>
                </a:path>
              </a:pathLst>
            </a:custGeom>
            <a:solidFill>
              <a:srgbClr val="C0000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</a:gradFill>
            </a:ln>
            <a:effectLst>
              <a:innerShdw blurRad="330200" dir="16200000" dist="1143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4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itchFamily="50" typeface="DIN-BoldItalic"/>
              </a:endParaRPr>
            </a:p>
          </p:txBody>
        </p:sp>
        <p:sp>
          <p:nvSpPr>
            <p:cNvPr id="58" name="KSO_Shape"/>
            <p:cNvSpPr/>
            <p:nvPr/>
          </p:nvSpPr>
          <p:spPr bwMode="auto">
            <a:xfrm>
              <a:off x="4621171" y="4212952"/>
              <a:ext cx="340293" cy="199655"/>
            </a:xfrm>
            <a:custGeom>
              <a:gdLst>
                <a:gd fmla="*/ 1905000 w 6649" name="T0"/>
                <a:gd fmla="*/ 302090 h 3908" name="T1"/>
                <a:gd fmla="*/ 952357 w 6649" name="T2"/>
                <a:gd fmla="*/ 0 h 3908" name="T3"/>
                <a:gd fmla="*/ 0 w 6649" name="T4"/>
                <a:gd fmla="*/ 302090 h 3908" name="T5"/>
                <a:gd fmla="*/ 488785 w 6649" name="T6"/>
                <a:gd fmla="*/ 456861 h 3908" name="T7"/>
                <a:gd fmla="*/ 400540 w 6649" name="T8"/>
                <a:gd fmla="*/ 923753 h 3908" name="T9"/>
                <a:gd fmla="*/ 952357 w 6649" name="T10"/>
                <a:gd fmla="*/ 1120083 h 3908" name="T11"/>
                <a:gd fmla="*/ 1504460 w 6649" name="T12"/>
                <a:gd fmla="*/ 923753 h 3908" name="T13"/>
                <a:gd fmla="*/ 1416215 w 6649" name="T14"/>
                <a:gd fmla="*/ 456861 h 3908" name="T15"/>
                <a:gd fmla="*/ 1905000 w 6649" name="T16"/>
                <a:gd fmla="*/ 302090 h 3908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3908" w="6648">
                  <a:moveTo>
                    <a:pt x="6649" y="1054"/>
                  </a:moveTo>
                  <a:lnTo>
                    <a:pt x="3324" y="0"/>
                  </a:lnTo>
                  <a:lnTo>
                    <a:pt x="0" y="1054"/>
                  </a:lnTo>
                  <a:lnTo>
                    <a:pt x="1706" y="1594"/>
                  </a:lnTo>
                  <a:lnTo>
                    <a:pt x="1398" y="3223"/>
                  </a:lnTo>
                  <a:lnTo>
                    <a:pt x="3324" y="3908"/>
                  </a:lnTo>
                  <a:lnTo>
                    <a:pt x="5251" y="3223"/>
                  </a:lnTo>
                  <a:lnTo>
                    <a:pt x="4943" y="1594"/>
                  </a:lnTo>
                  <a:lnTo>
                    <a:pt x="6649" y="10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dir="t" rig="threeP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altLang="en-US" lang="zh-CN" sz="1400">
                <a:solidFill>
                  <a:srgbClr val="FFFFFF"/>
                </a:solidFill>
                <a:latin charset="-122" panose="02010600040101010101" pitchFamily="2" typeface="华文中宋"/>
                <a:ea charset="-122" panose="02010600040101010101" pitchFamily="2" typeface="华文中宋"/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7359527" y="2497671"/>
            <a:ext cx="610268" cy="611524"/>
            <a:chOff x="7099916" y="2497671"/>
            <a:chExt cx="610268" cy="611524"/>
          </a:xfrm>
          <a:gradFill>
            <a:gsLst>
              <a:gs pos="0">
                <a:srgbClr val="002060"/>
              </a:gs>
              <a:gs pos="100000">
                <a:srgbClr val="00B0F0"/>
              </a:gs>
            </a:gsLst>
            <a:lin ang="5400000" scaled="1"/>
          </a:gradFill>
        </p:grpSpPr>
        <p:sp>
          <p:nvSpPr>
            <p:cNvPr id="60" name="任意多边形 59"/>
            <p:cNvSpPr/>
            <p:nvPr/>
          </p:nvSpPr>
          <p:spPr>
            <a:xfrm>
              <a:off x="7099916" y="2497671"/>
              <a:ext cx="610268" cy="611524"/>
            </a:xfrm>
            <a:custGeom>
              <a:gdLst>
                <a:gd fmla="*/ 413081 w 772416" name="connsiteX0"/>
                <a:gd fmla="*/ 962 h 772417" name="connsiteY0"/>
                <a:gd fmla="*/ 720618 w 772416" name="connsiteX1"/>
                <a:gd fmla="*/ 193137 h 772417" name="connsiteY1"/>
                <a:gd fmla="*/ 579280 w 772416" name="connsiteX2"/>
                <a:gd fmla="*/ 720619 h 772417" name="connsiteY2"/>
                <a:gd fmla="*/ 51797 w 772416" name="connsiteX3"/>
                <a:gd fmla="*/ 579281 h 772417" name="connsiteY3"/>
                <a:gd fmla="*/ 193136 w 772416" name="connsiteX4"/>
                <a:gd fmla="*/ 51798 h 772417" name="connsiteY4"/>
                <a:gd fmla="*/ 413081 w 772416" name="connsiteX5"/>
                <a:gd fmla="*/ 962 h 772417" name="connsiteY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b="b" l="l" r="r" t="t"/>
              <a:pathLst>
                <a:path h="772417" w="772416">
                  <a:moveTo>
                    <a:pt x="413081" y="962"/>
                  </a:moveTo>
                  <a:cubicBezTo>
                    <a:pt x="536732" y="9701"/>
                    <a:pt x="653974" y="77706"/>
                    <a:pt x="720618" y="193137"/>
                  </a:cubicBezTo>
                  <a:cubicBezTo>
                    <a:pt x="827249" y="377826"/>
                    <a:pt x="763969" y="613989"/>
                    <a:pt x="579280" y="720619"/>
                  </a:cubicBezTo>
                  <a:cubicBezTo>
                    <a:pt x="394590" y="827250"/>
                    <a:pt x="158428" y="763970"/>
                    <a:pt x="51797" y="579281"/>
                  </a:cubicBezTo>
                  <a:cubicBezTo>
                    <a:pt x="-54833" y="394591"/>
                    <a:pt x="8446" y="158429"/>
                    <a:pt x="193136" y="51798"/>
                  </a:cubicBezTo>
                  <a:cubicBezTo>
                    <a:pt x="262394" y="11812"/>
                    <a:pt x="338891" y="-4281"/>
                    <a:pt x="413081" y="962"/>
                  </a:cubicBezTo>
                  <a:close/>
                </a:path>
              </a:pathLst>
            </a:custGeom>
            <a:solidFill>
              <a:srgbClr val="C0000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</a:gradFill>
            </a:ln>
            <a:effectLst>
              <a:innerShdw blurRad="330200" dir="16200000" dist="1143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4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itchFamily="50" typeface="DIN-BoldItalic"/>
              </a:endParaRPr>
            </a:p>
          </p:txBody>
        </p:sp>
        <p:sp>
          <p:nvSpPr>
            <p:cNvPr id="61" name="KSO_Shape"/>
            <p:cNvSpPr/>
            <p:nvPr/>
          </p:nvSpPr>
          <p:spPr bwMode="auto">
            <a:xfrm>
              <a:off x="7300826" y="2658400"/>
              <a:ext cx="271230" cy="246116"/>
            </a:xfrm>
            <a:custGeom>
              <a:gdLst>
                <a:gd fmla="*/ 726341 w 2395538" name="T0"/>
                <a:gd fmla="*/ 2170112 h 2170112" name="T1"/>
                <a:gd fmla="*/ 1441768 w 2395538" name="T2"/>
                <a:gd fmla="*/ 728510 h 2170112" name="T3"/>
                <a:gd fmla="*/ 1885633 w 2395538" name="T4"/>
                <a:gd fmla="*/ 1143658 h 2170112" name="T5"/>
                <a:gd fmla="*/ 1870393 w 2395538" name="T6"/>
                <a:gd fmla="*/ 1187775 h 2170112" name="T7"/>
                <a:gd fmla="*/ 1824038 w 2395538" name="T8"/>
                <a:gd fmla="*/ 1209358 h 2170112" name="T9"/>
                <a:gd fmla="*/ 1774825 w 2395538" name="T10"/>
                <a:gd fmla="*/ 1196345 h 2170112" name="T11"/>
                <a:gd fmla="*/ 87630 w 2395538" name="T12"/>
                <a:gd fmla="*/ 1207136 h 2170112" name="T13"/>
                <a:gd fmla="*/ 36195 w 2395538" name="T14"/>
                <a:gd fmla="*/ 1203010 h 2170112" name="T15"/>
                <a:gd fmla="*/ 2540 w 2395538" name="T16"/>
                <a:gd fmla="*/ 1166510 h 2170112" name="T17"/>
                <a:gd fmla="*/ 7937 w 2395538" name="T18"/>
                <a:gd fmla="*/ 1121123 h 2170112" name="T19"/>
                <a:gd fmla="*/ 1968140 w 2395538" name="T20"/>
                <a:gd fmla="*/ 219388 h 2170112" name="T21"/>
                <a:gd fmla="*/ 2114413 w 2395538" name="T22"/>
                <a:gd fmla="*/ 243789 h 2170112" name="T23"/>
                <a:gd fmla="*/ 2240697 w 2395538" name="T24"/>
                <a:gd fmla="*/ 284667 h 2170112" name="T25"/>
                <a:gd fmla="*/ 2388557 w 2395538" name="T26"/>
                <a:gd fmla="*/ 355016 h 2170112" name="T27"/>
                <a:gd fmla="*/ 2336521 w 2395538" name="T28"/>
                <a:gd fmla="*/ 373079 h 2170112" name="T29"/>
                <a:gd fmla="*/ 2250533 w 2395538" name="T30"/>
                <a:gd fmla="*/ 415225 h 2170112" name="T31"/>
                <a:gd fmla="*/ 2138845 w 2395538" name="T32"/>
                <a:gd fmla="*/ 508390 h 2170112" name="T33"/>
                <a:gd fmla="*/ 2044926 w 2395538" name="T34"/>
                <a:gd fmla="*/ 621519 h 2170112" name="T35"/>
                <a:gd fmla="*/ 1960525 w 2395538" name="T36"/>
                <a:gd fmla="*/ 747006 h 2170112" name="T37"/>
                <a:gd fmla="*/ 1902777 w 2395538" name="T38"/>
                <a:gd fmla="*/ 803412 h 2170112" name="T39"/>
                <a:gd fmla="*/ 1832020 w 2395538" name="T40"/>
                <a:gd fmla="*/ 843974 h 2170112" name="T41"/>
                <a:gd fmla="*/ 1753013 w 2395538" name="T42"/>
                <a:gd fmla="*/ 868374 h 2170112" name="T43"/>
                <a:gd fmla="*/ 1568664 w 2395538" name="T44"/>
                <a:gd fmla="*/ 707079 h 2170112" name="T45"/>
                <a:gd fmla="*/ 1657507 w 2395538" name="T46"/>
                <a:gd fmla="*/ 590147 h 2170112" name="T47"/>
                <a:gd fmla="*/ 1736514 w 2395538" name="T48"/>
                <a:gd fmla="*/ 513143 h 2170112" name="T49"/>
                <a:gd fmla="*/ 1825674 w 2395538" name="T50"/>
                <a:gd fmla="*/ 448498 h 2170112" name="T51"/>
                <a:gd fmla="*/ 1925622 w 2395538" name="T52"/>
                <a:gd fmla="*/ 399381 h 2170112" name="T53"/>
                <a:gd fmla="*/ 2033820 w 2395538" name="T54"/>
                <a:gd fmla="*/ 369910 h 2170112" name="T55"/>
                <a:gd fmla="*/ 2147095 w 2395538" name="T56"/>
                <a:gd fmla="*/ 361671 h 2170112" name="T57"/>
                <a:gd fmla="*/ 2032234 w 2395538" name="T58"/>
                <a:gd fmla="*/ 356601 h 2170112" name="T59"/>
                <a:gd fmla="*/ 1917373 w 2395538" name="T60"/>
                <a:gd fmla="*/ 373713 h 2170112" name="T61"/>
                <a:gd fmla="*/ 1806953 w 2395538" name="T62"/>
                <a:gd fmla="*/ 412690 h 2170112" name="T63"/>
                <a:gd fmla="*/ 1703832 w 2395538" name="T64"/>
                <a:gd fmla="*/ 469730 h 2170112" name="T65"/>
                <a:gd fmla="*/ 1610230 w 2395538" name="T66"/>
                <a:gd fmla="*/ 542297 h 2170112" name="T67"/>
                <a:gd fmla="*/ 1526146 w 2395538" name="T68"/>
                <a:gd fmla="*/ 625638 h 2170112" name="T69"/>
                <a:gd fmla="*/ 1409381 w 2395538" name="T70"/>
                <a:gd fmla="*/ 589196 h 2170112" name="T71"/>
                <a:gd fmla="*/ 1430322 w 2395538" name="T72"/>
                <a:gd fmla="*/ 523601 h 2170112" name="T73"/>
                <a:gd fmla="*/ 1476648 w 2395538" name="T74"/>
                <a:gd fmla="*/ 444696 h 2170112" name="T75"/>
                <a:gd fmla="*/ 1541376 w 2395538" name="T76"/>
                <a:gd fmla="*/ 367375 h 2170112" name="T77"/>
                <a:gd fmla="*/ 1611816 w 2395538" name="T78"/>
                <a:gd fmla="*/ 308117 h 2170112" name="T79"/>
                <a:gd fmla="*/ 1686381 w 2395538" name="T80"/>
                <a:gd fmla="*/ 265337 h 2170112" name="T81"/>
                <a:gd fmla="*/ 1763166 w 2395538" name="T82"/>
                <a:gd fmla="*/ 237134 h 2170112" name="T83"/>
                <a:gd fmla="*/ 1910075 w 2395538" name="T84"/>
                <a:gd fmla="*/ 217487 h 2170112" name="T85"/>
                <a:gd fmla="*/ 1198124 w 2395538" name="T86"/>
                <a:gd fmla="*/ 20298 h 2170112" name="T87"/>
                <a:gd fmla="*/ 1336237 w 2395538" name="T88"/>
                <a:gd fmla="*/ 78653 h 2170112" name="T89"/>
                <a:gd fmla="*/ 1406886 w 2395538" name="T90"/>
                <a:gd fmla="*/ 127177 h 2170112" name="T91"/>
                <a:gd fmla="*/ 1468305 w 2395538" name="T92"/>
                <a:gd fmla="*/ 191241 h 2170112" name="T93"/>
                <a:gd fmla="*/ 1512540 w 2395538" name="T94"/>
                <a:gd fmla="*/ 273066 h 2170112" name="T95"/>
                <a:gd fmla="*/ 1474351 w 2395538" name="T96"/>
                <a:gd fmla="*/ 374554 h 2170112" name="T97"/>
                <a:gd fmla="*/ 1420252 w 2395538" name="T98"/>
                <a:gd fmla="*/ 385654 h 2170112" name="T99"/>
                <a:gd fmla="*/ 1384927 w 2395538" name="T100"/>
                <a:gd fmla="*/ 273700 h 2170112" name="T101"/>
                <a:gd fmla="*/ 1348012 w 2395538" name="T102"/>
                <a:gd fmla="*/ 208050 h 2170112" name="T103"/>
                <a:gd fmla="*/ 1299640 w 2395538" name="T104"/>
                <a:gd fmla="*/ 150963 h 2170112" name="T105"/>
                <a:gd fmla="*/ 1242040 w 2395538" name="T106"/>
                <a:gd fmla="*/ 104659 h 2170112" name="T107"/>
                <a:gd fmla="*/ 1280546 w 2395538" name="T108"/>
                <a:gd fmla="*/ 143986 h 2170112" name="T109"/>
                <a:gd fmla="*/ 1323508 w 2395538" name="T110"/>
                <a:gd fmla="*/ 202024 h 2170112" name="T111"/>
                <a:gd fmla="*/ 1356923 w 2395538" name="T112"/>
                <a:gd fmla="*/ 274969 h 2170112" name="T113"/>
                <a:gd fmla="*/ 1381108 w 2395538" name="T114"/>
                <a:gd fmla="*/ 413880 h 2170112" name="T115"/>
                <a:gd fmla="*/ 1369652 w 2395538" name="T116"/>
                <a:gd fmla="*/ 554378 h 2170112" name="T117"/>
                <a:gd fmla="*/ 1166937 w 2395538" name="T118"/>
                <a:gd fmla="*/ 363136 h 2170112" name="T119"/>
                <a:gd fmla="*/ 1178711 w 2395538" name="T120"/>
                <a:gd fmla="*/ 227079 h 2170112" name="T121"/>
                <a:gd fmla="*/ 1172028 w 2395538" name="T122"/>
                <a:gd fmla="*/ 132568 h 2170112" name="T123"/>
                <a:gd fmla="*/ 1144342 w 2395538" name="T124"/>
                <a:gd fmla="*/ 45670 h 2170112" name="T1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b="b" l="0" r="r" t="0"/>
              <a:pathLst>
                <a:path h="2170112" w="2395538">
                  <a:moveTo>
                    <a:pt x="940433" y="595312"/>
                  </a:moveTo>
                  <a:lnTo>
                    <a:pt x="1643062" y="1217102"/>
                  </a:lnTo>
                  <a:lnTo>
                    <a:pt x="1643062" y="2170112"/>
                  </a:lnTo>
                  <a:lnTo>
                    <a:pt x="1433735" y="2170112"/>
                  </a:lnTo>
                  <a:lnTo>
                    <a:pt x="1159290" y="2170112"/>
                  </a:lnTo>
                  <a:lnTo>
                    <a:pt x="1159290" y="1557214"/>
                  </a:lnTo>
                  <a:lnTo>
                    <a:pt x="726341" y="1557214"/>
                  </a:lnTo>
                  <a:lnTo>
                    <a:pt x="726341" y="2170112"/>
                  </a:lnTo>
                  <a:lnTo>
                    <a:pt x="612307" y="2170112"/>
                  </a:lnTo>
                  <a:lnTo>
                    <a:pt x="242887" y="2170112"/>
                  </a:lnTo>
                  <a:lnTo>
                    <a:pt x="242887" y="1655658"/>
                  </a:lnTo>
                  <a:lnTo>
                    <a:pt x="242887" y="1217102"/>
                  </a:lnTo>
                  <a:lnTo>
                    <a:pt x="940433" y="595312"/>
                  </a:lnTo>
                  <a:close/>
                  <a:moveTo>
                    <a:pt x="942657" y="284162"/>
                  </a:moveTo>
                  <a:lnTo>
                    <a:pt x="1252855" y="559975"/>
                  </a:lnTo>
                  <a:lnTo>
                    <a:pt x="1441768" y="728510"/>
                  </a:lnTo>
                  <a:lnTo>
                    <a:pt x="1865630" y="1106523"/>
                  </a:lnTo>
                  <a:lnTo>
                    <a:pt x="1870393" y="1110966"/>
                  </a:lnTo>
                  <a:lnTo>
                    <a:pt x="1874520" y="1115727"/>
                  </a:lnTo>
                  <a:lnTo>
                    <a:pt x="1878013" y="1121123"/>
                  </a:lnTo>
                  <a:lnTo>
                    <a:pt x="1880553" y="1126519"/>
                  </a:lnTo>
                  <a:lnTo>
                    <a:pt x="1882775" y="1132232"/>
                  </a:lnTo>
                  <a:lnTo>
                    <a:pt x="1884680" y="1137627"/>
                  </a:lnTo>
                  <a:lnTo>
                    <a:pt x="1885633" y="1143658"/>
                  </a:lnTo>
                  <a:lnTo>
                    <a:pt x="1885950" y="1149053"/>
                  </a:lnTo>
                  <a:lnTo>
                    <a:pt x="1885633" y="1155084"/>
                  </a:lnTo>
                  <a:lnTo>
                    <a:pt x="1884680" y="1160797"/>
                  </a:lnTo>
                  <a:lnTo>
                    <a:pt x="1882775" y="1166510"/>
                  </a:lnTo>
                  <a:lnTo>
                    <a:pt x="1880553" y="1171906"/>
                  </a:lnTo>
                  <a:lnTo>
                    <a:pt x="1878013" y="1177619"/>
                  </a:lnTo>
                  <a:lnTo>
                    <a:pt x="1874520" y="1182697"/>
                  </a:lnTo>
                  <a:lnTo>
                    <a:pt x="1870393" y="1187775"/>
                  </a:lnTo>
                  <a:lnTo>
                    <a:pt x="1865630" y="1192219"/>
                  </a:lnTo>
                  <a:lnTo>
                    <a:pt x="1860550" y="1196345"/>
                  </a:lnTo>
                  <a:lnTo>
                    <a:pt x="1855153" y="1200153"/>
                  </a:lnTo>
                  <a:lnTo>
                    <a:pt x="1849438" y="1203010"/>
                  </a:lnTo>
                  <a:lnTo>
                    <a:pt x="1843405" y="1205549"/>
                  </a:lnTo>
                  <a:lnTo>
                    <a:pt x="1836738" y="1207453"/>
                  </a:lnTo>
                  <a:lnTo>
                    <a:pt x="1830705" y="1208723"/>
                  </a:lnTo>
                  <a:lnTo>
                    <a:pt x="1824038" y="1209358"/>
                  </a:lnTo>
                  <a:lnTo>
                    <a:pt x="1817688" y="1209675"/>
                  </a:lnTo>
                  <a:lnTo>
                    <a:pt x="1811020" y="1209358"/>
                  </a:lnTo>
                  <a:lnTo>
                    <a:pt x="1804670" y="1208723"/>
                  </a:lnTo>
                  <a:lnTo>
                    <a:pt x="1798320" y="1207453"/>
                  </a:lnTo>
                  <a:lnTo>
                    <a:pt x="1792288" y="1205549"/>
                  </a:lnTo>
                  <a:lnTo>
                    <a:pt x="1785938" y="1203010"/>
                  </a:lnTo>
                  <a:lnTo>
                    <a:pt x="1780223" y="1200153"/>
                  </a:lnTo>
                  <a:lnTo>
                    <a:pt x="1774825" y="1196345"/>
                  </a:lnTo>
                  <a:lnTo>
                    <a:pt x="1769745" y="1192219"/>
                  </a:lnTo>
                  <a:lnTo>
                    <a:pt x="942657" y="455553"/>
                  </a:lnTo>
                  <a:lnTo>
                    <a:pt x="116205" y="1192219"/>
                  </a:lnTo>
                  <a:lnTo>
                    <a:pt x="111125" y="1196345"/>
                  </a:lnTo>
                  <a:lnTo>
                    <a:pt x="105410" y="1200153"/>
                  </a:lnTo>
                  <a:lnTo>
                    <a:pt x="99695" y="1203010"/>
                  </a:lnTo>
                  <a:lnTo>
                    <a:pt x="93662" y="1205549"/>
                  </a:lnTo>
                  <a:lnTo>
                    <a:pt x="87630" y="1207136"/>
                  </a:lnTo>
                  <a:lnTo>
                    <a:pt x="80962" y="1208723"/>
                  </a:lnTo>
                  <a:lnTo>
                    <a:pt x="74930" y="1209358"/>
                  </a:lnTo>
                  <a:lnTo>
                    <a:pt x="68262" y="1209675"/>
                  </a:lnTo>
                  <a:lnTo>
                    <a:pt x="61277" y="1209358"/>
                  </a:lnTo>
                  <a:lnTo>
                    <a:pt x="55245" y="1208723"/>
                  </a:lnTo>
                  <a:lnTo>
                    <a:pt x="48577" y="1207136"/>
                  </a:lnTo>
                  <a:lnTo>
                    <a:pt x="42545" y="1205549"/>
                  </a:lnTo>
                  <a:lnTo>
                    <a:pt x="36195" y="1203010"/>
                  </a:lnTo>
                  <a:lnTo>
                    <a:pt x="30797" y="1200153"/>
                  </a:lnTo>
                  <a:lnTo>
                    <a:pt x="25082" y="1196345"/>
                  </a:lnTo>
                  <a:lnTo>
                    <a:pt x="20002" y="1192219"/>
                  </a:lnTo>
                  <a:lnTo>
                    <a:pt x="15240" y="1187775"/>
                  </a:lnTo>
                  <a:lnTo>
                    <a:pt x="11112" y="1182697"/>
                  </a:lnTo>
                  <a:lnTo>
                    <a:pt x="7937" y="1177619"/>
                  </a:lnTo>
                  <a:lnTo>
                    <a:pt x="5080" y="1171906"/>
                  </a:lnTo>
                  <a:lnTo>
                    <a:pt x="2540" y="1166510"/>
                  </a:lnTo>
                  <a:lnTo>
                    <a:pt x="1270" y="1160797"/>
                  </a:lnTo>
                  <a:lnTo>
                    <a:pt x="317" y="1155084"/>
                  </a:lnTo>
                  <a:lnTo>
                    <a:pt x="0" y="1149053"/>
                  </a:lnTo>
                  <a:lnTo>
                    <a:pt x="317" y="1143658"/>
                  </a:lnTo>
                  <a:lnTo>
                    <a:pt x="1270" y="1137627"/>
                  </a:lnTo>
                  <a:lnTo>
                    <a:pt x="2540" y="1131914"/>
                  </a:lnTo>
                  <a:lnTo>
                    <a:pt x="5080" y="1126201"/>
                  </a:lnTo>
                  <a:lnTo>
                    <a:pt x="7937" y="1121123"/>
                  </a:lnTo>
                  <a:lnTo>
                    <a:pt x="11112" y="1115727"/>
                  </a:lnTo>
                  <a:lnTo>
                    <a:pt x="15240" y="1110966"/>
                  </a:lnTo>
                  <a:lnTo>
                    <a:pt x="20002" y="1106523"/>
                  </a:lnTo>
                  <a:lnTo>
                    <a:pt x="942657" y="284162"/>
                  </a:lnTo>
                  <a:close/>
                  <a:moveTo>
                    <a:pt x="1910075" y="217487"/>
                  </a:moveTo>
                  <a:lnTo>
                    <a:pt x="1929430" y="217487"/>
                  </a:lnTo>
                  <a:lnTo>
                    <a:pt x="1948785" y="218121"/>
                  </a:lnTo>
                  <a:lnTo>
                    <a:pt x="1968140" y="219388"/>
                  </a:lnTo>
                  <a:lnTo>
                    <a:pt x="1986860" y="220973"/>
                  </a:lnTo>
                  <a:lnTo>
                    <a:pt x="2005898" y="222874"/>
                  </a:lnTo>
                  <a:lnTo>
                    <a:pt x="2024301" y="225726"/>
                  </a:lnTo>
                  <a:lnTo>
                    <a:pt x="2043022" y="228578"/>
                  </a:lnTo>
                  <a:lnTo>
                    <a:pt x="2061425" y="231747"/>
                  </a:lnTo>
                  <a:lnTo>
                    <a:pt x="2079193" y="235550"/>
                  </a:lnTo>
                  <a:lnTo>
                    <a:pt x="2097279" y="239669"/>
                  </a:lnTo>
                  <a:lnTo>
                    <a:pt x="2114413" y="243789"/>
                  </a:lnTo>
                  <a:lnTo>
                    <a:pt x="2131865" y="248542"/>
                  </a:lnTo>
                  <a:lnTo>
                    <a:pt x="2148364" y="252979"/>
                  </a:lnTo>
                  <a:lnTo>
                    <a:pt x="2164546" y="258049"/>
                  </a:lnTo>
                  <a:lnTo>
                    <a:pt x="2181046" y="263119"/>
                  </a:lnTo>
                  <a:lnTo>
                    <a:pt x="2196593" y="268189"/>
                  </a:lnTo>
                  <a:lnTo>
                    <a:pt x="2211506" y="273893"/>
                  </a:lnTo>
                  <a:lnTo>
                    <a:pt x="2226419" y="278963"/>
                  </a:lnTo>
                  <a:lnTo>
                    <a:pt x="2240697" y="284667"/>
                  </a:lnTo>
                  <a:lnTo>
                    <a:pt x="2267668" y="295758"/>
                  </a:lnTo>
                  <a:lnTo>
                    <a:pt x="2292734" y="306216"/>
                  </a:lnTo>
                  <a:lnTo>
                    <a:pt x="2315579" y="316673"/>
                  </a:lnTo>
                  <a:lnTo>
                    <a:pt x="2335886" y="326496"/>
                  </a:lnTo>
                  <a:lnTo>
                    <a:pt x="2353338" y="335686"/>
                  </a:lnTo>
                  <a:lnTo>
                    <a:pt x="2368251" y="343608"/>
                  </a:lnTo>
                  <a:lnTo>
                    <a:pt x="2379991" y="349946"/>
                  </a:lnTo>
                  <a:lnTo>
                    <a:pt x="2388557" y="355016"/>
                  </a:lnTo>
                  <a:lnTo>
                    <a:pt x="2395538" y="359136"/>
                  </a:lnTo>
                  <a:lnTo>
                    <a:pt x="2386971" y="360403"/>
                  </a:lnTo>
                  <a:lnTo>
                    <a:pt x="2378721" y="361988"/>
                  </a:lnTo>
                  <a:lnTo>
                    <a:pt x="2370154" y="363572"/>
                  </a:lnTo>
                  <a:lnTo>
                    <a:pt x="2361587" y="365791"/>
                  </a:lnTo>
                  <a:lnTo>
                    <a:pt x="2353020" y="368009"/>
                  </a:lnTo>
                  <a:lnTo>
                    <a:pt x="2345088" y="370544"/>
                  </a:lnTo>
                  <a:lnTo>
                    <a:pt x="2336521" y="373079"/>
                  </a:lnTo>
                  <a:lnTo>
                    <a:pt x="2328271" y="375614"/>
                  </a:lnTo>
                  <a:lnTo>
                    <a:pt x="2320656" y="379100"/>
                  </a:lnTo>
                  <a:lnTo>
                    <a:pt x="2312406" y="382269"/>
                  </a:lnTo>
                  <a:lnTo>
                    <a:pt x="2304157" y="385755"/>
                  </a:lnTo>
                  <a:lnTo>
                    <a:pt x="2296541" y="389557"/>
                  </a:lnTo>
                  <a:lnTo>
                    <a:pt x="2280677" y="397162"/>
                  </a:lnTo>
                  <a:lnTo>
                    <a:pt x="2265446" y="405718"/>
                  </a:lnTo>
                  <a:lnTo>
                    <a:pt x="2250533" y="415225"/>
                  </a:lnTo>
                  <a:lnTo>
                    <a:pt x="2235303" y="425049"/>
                  </a:lnTo>
                  <a:lnTo>
                    <a:pt x="2220708" y="435189"/>
                  </a:lnTo>
                  <a:lnTo>
                    <a:pt x="2206429" y="446280"/>
                  </a:lnTo>
                  <a:lnTo>
                    <a:pt x="2192468" y="457688"/>
                  </a:lnTo>
                  <a:lnTo>
                    <a:pt x="2178825" y="469730"/>
                  </a:lnTo>
                  <a:lnTo>
                    <a:pt x="2164863" y="482088"/>
                  </a:lnTo>
                  <a:lnTo>
                    <a:pt x="2151854" y="495081"/>
                  </a:lnTo>
                  <a:lnTo>
                    <a:pt x="2138845" y="508390"/>
                  </a:lnTo>
                  <a:lnTo>
                    <a:pt x="2126153" y="521699"/>
                  </a:lnTo>
                  <a:lnTo>
                    <a:pt x="2113779" y="535325"/>
                  </a:lnTo>
                  <a:lnTo>
                    <a:pt x="2101721" y="549268"/>
                  </a:lnTo>
                  <a:lnTo>
                    <a:pt x="2089664" y="563528"/>
                  </a:lnTo>
                  <a:lnTo>
                    <a:pt x="2078242" y="578105"/>
                  </a:lnTo>
                  <a:lnTo>
                    <a:pt x="2066819" y="592682"/>
                  </a:lnTo>
                  <a:lnTo>
                    <a:pt x="2055714" y="607259"/>
                  </a:lnTo>
                  <a:lnTo>
                    <a:pt x="2044926" y="621519"/>
                  </a:lnTo>
                  <a:lnTo>
                    <a:pt x="2034455" y="636413"/>
                  </a:lnTo>
                  <a:lnTo>
                    <a:pt x="2024301" y="650989"/>
                  </a:lnTo>
                  <a:lnTo>
                    <a:pt x="2014782" y="665566"/>
                  </a:lnTo>
                  <a:lnTo>
                    <a:pt x="1995745" y="694403"/>
                  </a:lnTo>
                  <a:lnTo>
                    <a:pt x="1977976" y="722289"/>
                  </a:lnTo>
                  <a:lnTo>
                    <a:pt x="1972582" y="730845"/>
                  </a:lnTo>
                  <a:lnTo>
                    <a:pt x="1966553" y="739084"/>
                  </a:lnTo>
                  <a:lnTo>
                    <a:pt x="1960525" y="747006"/>
                  </a:lnTo>
                  <a:lnTo>
                    <a:pt x="1954179" y="755245"/>
                  </a:lnTo>
                  <a:lnTo>
                    <a:pt x="1947833" y="762534"/>
                  </a:lnTo>
                  <a:lnTo>
                    <a:pt x="1940852" y="770139"/>
                  </a:lnTo>
                  <a:lnTo>
                    <a:pt x="1933872" y="777111"/>
                  </a:lnTo>
                  <a:lnTo>
                    <a:pt x="1926257" y="784082"/>
                  </a:lnTo>
                  <a:lnTo>
                    <a:pt x="1918642" y="790737"/>
                  </a:lnTo>
                  <a:lnTo>
                    <a:pt x="1911027" y="797075"/>
                  </a:lnTo>
                  <a:lnTo>
                    <a:pt x="1902777" y="803412"/>
                  </a:lnTo>
                  <a:lnTo>
                    <a:pt x="1894527" y="809116"/>
                  </a:lnTo>
                  <a:lnTo>
                    <a:pt x="1886277" y="815137"/>
                  </a:lnTo>
                  <a:lnTo>
                    <a:pt x="1877710" y="820524"/>
                  </a:lnTo>
                  <a:lnTo>
                    <a:pt x="1868826" y="825911"/>
                  </a:lnTo>
                  <a:lnTo>
                    <a:pt x="1859625" y="830665"/>
                  </a:lnTo>
                  <a:lnTo>
                    <a:pt x="1850740" y="835735"/>
                  </a:lnTo>
                  <a:lnTo>
                    <a:pt x="1841539" y="839854"/>
                  </a:lnTo>
                  <a:lnTo>
                    <a:pt x="1832020" y="843974"/>
                  </a:lnTo>
                  <a:lnTo>
                    <a:pt x="1822501" y="848410"/>
                  </a:lnTo>
                  <a:lnTo>
                    <a:pt x="1812665" y="851896"/>
                  </a:lnTo>
                  <a:lnTo>
                    <a:pt x="1803146" y="855065"/>
                  </a:lnTo>
                  <a:lnTo>
                    <a:pt x="1793310" y="858551"/>
                  </a:lnTo>
                  <a:lnTo>
                    <a:pt x="1783473" y="861403"/>
                  </a:lnTo>
                  <a:lnTo>
                    <a:pt x="1773320" y="863938"/>
                  </a:lnTo>
                  <a:lnTo>
                    <a:pt x="1763166" y="866156"/>
                  </a:lnTo>
                  <a:lnTo>
                    <a:pt x="1753013" y="868374"/>
                  </a:lnTo>
                  <a:lnTo>
                    <a:pt x="1742542" y="870276"/>
                  </a:lnTo>
                  <a:lnTo>
                    <a:pt x="1732706" y="871860"/>
                  </a:lnTo>
                  <a:lnTo>
                    <a:pt x="1722235" y="873128"/>
                  </a:lnTo>
                  <a:lnTo>
                    <a:pt x="1711764" y="874078"/>
                  </a:lnTo>
                  <a:lnTo>
                    <a:pt x="1701611" y="874712"/>
                  </a:lnTo>
                  <a:lnTo>
                    <a:pt x="1548674" y="738450"/>
                  </a:lnTo>
                  <a:lnTo>
                    <a:pt x="1558510" y="722923"/>
                  </a:lnTo>
                  <a:lnTo>
                    <a:pt x="1568664" y="707079"/>
                  </a:lnTo>
                  <a:lnTo>
                    <a:pt x="1578500" y="691234"/>
                  </a:lnTo>
                  <a:lnTo>
                    <a:pt x="1589288" y="676024"/>
                  </a:lnTo>
                  <a:lnTo>
                    <a:pt x="1605470" y="653841"/>
                  </a:lnTo>
                  <a:lnTo>
                    <a:pt x="1622287" y="631976"/>
                  </a:lnTo>
                  <a:lnTo>
                    <a:pt x="1630854" y="621202"/>
                  </a:lnTo>
                  <a:lnTo>
                    <a:pt x="1639738" y="610745"/>
                  </a:lnTo>
                  <a:lnTo>
                    <a:pt x="1648305" y="600604"/>
                  </a:lnTo>
                  <a:lnTo>
                    <a:pt x="1657507" y="590147"/>
                  </a:lnTo>
                  <a:lnTo>
                    <a:pt x="1667026" y="580007"/>
                  </a:lnTo>
                  <a:lnTo>
                    <a:pt x="1676545" y="569866"/>
                  </a:lnTo>
                  <a:lnTo>
                    <a:pt x="1686063" y="560043"/>
                  </a:lnTo>
                  <a:lnTo>
                    <a:pt x="1695582" y="550219"/>
                  </a:lnTo>
                  <a:lnTo>
                    <a:pt x="1705418" y="540396"/>
                  </a:lnTo>
                  <a:lnTo>
                    <a:pt x="1715572" y="531523"/>
                  </a:lnTo>
                  <a:lnTo>
                    <a:pt x="1726043" y="522016"/>
                  </a:lnTo>
                  <a:lnTo>
                    <a:pt x="1736514" y="513143"/>
                  </a:lnTo>
                  <a:lnTo>
                    <a:pt x="1746984" y="503954"/>
                  </a:lnTo>
                  <a:lnTo>
                    <a:pt x="1757772" y="495714"/>
                  </a:lnTo>
                  <a:lnTo>
                    <a:pt x="1768878" y="487158"/>
                  </a:lnTo>
                  <a:lnTo>
                    <a:pt x="1779983" y="478919"/>
                  </a:lnTo>
                  <a:lnTo>
                    <a:pt x="1791089" y="470680"/>
                  </a:lnTo>
                  <a:lnTo>
                    <a:pt x="1802194" y="463075"/>
                  </a:lnTo>
                  <a:lnTo>
                    <a:pt x="1813934" y="455470"/>
                  </a:lnTo>
                  <a:lnTo>
                    <a:pt x="1825674" y="448498"/>
                  </a:lnTo>
                  <a:lnTo>
                    <a:pt x="1838048" y="441210"/>
                  </a:lnTo>
                  <a:lnTo>
                    <a:pt x="1850106" y="434238"/>
                  </a:lnTo>
                  <a:lnTo>
                    <a:pt x="1862163" y="427901"/>
                  </a:lnTo>
                  <a:lnTo>
                    <a:pt x="1874537" y="421563"/>
                  </a:lnTo>
                  <a:lnTo>
                    <a:pt x="1887229" y="415859"/>
                  </a:lnTo>
                  <a:lnTo>
                    <a:pt x="1899921" y="409838"/>
                  </a:lnTo>
                  <a:lnTo>
                    <a:pt x="1912613" y="404451"/>
                  </a:lnTo>
                  <a:lnTo>
                    <a:pt x="1925622" y="399381"/>
                  </a:lnTo>
                  <a:lnTo>
                    <a:pt x="1938631" y="394627"/>
                  </a:lnTo>
                  <a:lnTo>
                    <a:pt x="1951958" y="390191"/>
                  </a:lnTo>
                  <a:lnTo>
                    <a:pt x="1965284" y="385755"/>
                  </a:lnTo>
                  <a:lnTo>
                    <a:pt x="1978928" y="382269"/>
                  </a:lnTo>
                  <a:lnTo>
                    <a:pt x="1992572" y="378783"/>
                  </a:lnTo>
                  <a:lnTo>
                    <a:pt x="2006215" y="375297"/>
                  </a:lnTo>
                  <a:lnTo>
                    <a:pt x="2019859" y="372445"/>
                  </a:lnTo>
                  <a:lnTo>
                    <a:pt x="2033820" y="369910"/>
                  </a:lnTo>
                  <a:lnTo>
                    <a:pt x="2047781" y="368009"/>
                  </a:lnTo>
                  <a:lnTo>
                    <a:pt x="2062059" y="366107"/>
                  </a:lnTo>
                  <a:lnTo>
                    <a:pt x="2076021" y="364206"/>
                  </a:lnTo>
                  <a:lnTo>
                    <a:pt x="2089981" y="362938"/>
                  </a:lnTo>
                  <a:lnTo>
                    <a:pt x="2104260" y="362305"/>
                  </a:lnTo>
                  <a:lnTo>
                    <a:pt x="2118538" y="361671"/>
                  </a:lnTo>
                  <a:lnTo>
                    <a:pt x="2132817" y="361354"/>
                  </a:lnTo>
                  <a:lnTo>
                    <a:pt x="2147095" y="361671"/>
                  </a:lnTo>
                  <a:lnTo>
                    <a:pt x="2133134" y="359770"/>
                  </a:lnTo>
                  <a:lnTo>
                    <a:pt x="2118538" y="358502"/>
                  </a:lnTo>
                  <a:lnTo>
                    <a:pt x="2104260" y="357235"/>
                  </a:lnTo>
                  <a:lnTo>
                    <a:pt x="2089981" y="356601"/>
                  </a:lnTo>
                  <a:lnTo>
                    <a:pt x="2075703" y="355967"/>
                  </a:lnTo>
                  <a:lnTo>
                    <a:pt x="2061425" y="355967"/>
                  </a:lnTo>
                  <a:lnTo>
                    <a:pt x="2046829" y="355967"/>
                  </a:lnTo>
                  <a:lnTo>
                    <a:pt x="2032234" y="356601"/>
                  </a:lnTo>
                  <a:lnTo>
                    <a:pt x="2017955" y="357552"/>
                  </a:lnTo>
                  <a:lnTo>
                    <a:pt x="2003677" y="358819"/>
                  </a:lnTo>
                  <a:lnTo>
                    <a:pt x="1989081" y="360403"/>
                  </a:lnTo>
                  <a:lnTo>
                    <a:pt x="1974803" y="362305"/>
                  </a:lnTo>
                  <a:lnTo>
                    <a:pt x="1960525" y="364523"/>
                  </a:lnTo>
                  <a:lnTo>
                    <a:pt x="1946246" y="367375"/>
                  </a:lnTo>
                  <a:lnTo>
                    <a:pt x="1931968" y="370227"/>
                  </a:lnTo>
                  <a:lnTo>
                    <a:pt x="1917373" y="373713"/>
                  </a:lnTo>
                  <a:lnTo>
                    <a:pt x="1903411" y="377515"/>
                  </a:lnTo>
                  <a:lnTo>
                    <a:pt x="1889450" y="381318"/>
                  </a:lnTo>
                  <a:lnTo>
                    <a:pt x="1875489" y="385755"/>
                  </a:lnTo>
                  <a:lnTo>
                    <a:pt x="1861528" y="390508"/>
                  </a:lnTo>
                  <a:lnTo>
                    <a:pt x="1847567" y="395578"/>
                  </a:lnTo>
                  <a:lnTo>
                    <a:pt x="1833924" y="400965"/>
                  </a:lnTo>
                  <a:lnTo>
                    <a:pt x="1820280" y="406669"/>
                  </a:lnTo>
                  <a:lnTo>
                    <a:pt x="1806953" y="412690"/>
                  </a:lnTo>
                  <a:lnTo>
                    <a:pt x="1793627" y="418711"/>
                  </a:lnTo>
                  <a:lnTo>
                    <a:pt x="1780618" y="425366"/>
                  </a:lnTo>
                  <a:lnTo>
                    <a:pt x="1766974" y="432020"/>
                  </a:lnTo>
                  <a:lnTo>
                    <a:pt x="1754282" y="438992"/>
                  </a:lnTo>
                  <a:lnTo>
                    <a:pt x="1741273" y="446280"/>
                  </a:lnTo>
                  <a:lnTo>
                    <a:pt x="1728898" y="453885"/>
                  </a:lnTo>
                  <a:lnTo>
                    <a:pt x="1716207" y="461808"/>
                  </a:lnTo>
                  <a:lnTo>
                    <a:pt x="1703832" y="469730"/>
                  </a:lnTo>
                  <a:lnTo>
                    <a:pt x="1691775" y="478286"/>
                  </a:lnTo>
                  <a:lnTo>
                    <a:pt x="1679717" y="486842"/>
                  </a:lnTo>
                  <a:lnTo>
                    <a:pt x="1667660" y="495398"/>
                  </a:lnTo>
                  <a:lnTo>
                    <a:pt x="1655920" y="504270"/>
                  </a:lnTo>
                  <a:lnTo>
                    <a:pt x="1644180" y="513460"/>
                  </a:lnTo>
                  <a:lnTo>
                    <a:pt x="1632758" y="522967"/>
                  </a:lnTo>
                  <a:lnTo>
                    <a:pt x="1621335" y="532473"/>
                  </a:lnTo>
                  <a:lnTo>
                    <a:pt x="1610230" y="542297"/>
                  </a:lnTo>
                  <a:lnTo>
                    <a:pt x="1599124" y="551804"/>
                  </a:lnTo>
                  <a:lnTo>
                    <a:pt x="1588336" y="561944"/>
                  </a:lnTo>
                  <a:lnTo>
                    <a:pt x="1577548" y="572084"/>
                  </a:lnTo>
                  <a:lnTo>
                    <a:pt x="1566760" y="582542"/>
                  </a:lnTo>
                  <a:lnTo>
                    <a:pt x="1556606" y="592999"/>
                  </a:lnTo>
                  <a:lnTo>
                    <a:pt x="1546136" y="603773"/>
                  </a:lnTo>
                  <a:lnTo>
                    <a:pt x="1535982" y="614547"/>
                  </a:lnTo>
                  <a:lnTo>
                    <a:pt x="1526146" y="625638"/>
                  </a:lnTo>
                  <a:lnTo>
                    <a:pt x="1514406" y="638631"/>
                  </a:lnTo>
                  <a:lnTo>
                    <a:pt x="1503301" y="651623"/>
                  </a:lnTo>
                  <a:lnTo>
                    <a:pt x="1492195" y="664932"/>
                  </a:lnTo>
                  <a:lnTo>
                    <a:pt x="1481407" y="678559"/>
                  </a:lnTo>
                  <a:lnTo>
                    <a:pt x="1406525" y="612012"/>
                  </a:lnTo>
                  <a:lnTo>
                    <a:pt x="1407160" y="604407"/>
                  </a:lnTo>
                  <a:lnTo>
                    <a:pt x="1408112" y="596802"/>
                  </a:lnTo>
                  <a:lnTo>
                    <a:pt x="1409381" y="589196"/>
                  </a:lnTo>
                  <a:lnTo>
                    <a:pt x="1410967" y="581274"/>
                  </a:lnTo>
                  <a:lnTo>
                    <a:pt x="1412554" y="573352"/>
                  </a:lnTo>
                  <a:lnTo>
                    <a:pt x="1415092" y="565430"/>
                  </a:lnTo>
                  <a:lnTo>
                    <a:pt x="1417313" y="557191"/>
                  </a:lnTo>
                  <a:lnTo>
                    <a:pt x="1420169" y="548952"/>
                  </a:lnTo>
                  <a:lnTo>
                    <a:pt x="1423025" y="540396"/>
                  </a:lnTo>
                  <a:lnTo>
                    <a:pt x="1426198" y="532157"/>
                  </a:lnTo>
                  <a:lnTo>
                    <a:pt x="1430322" y="523601"/>
                  </a:lnTo>
                  <a:lnTo>
                    <a:pt x="1434130" y="514728"/>
                  </a:lnTo>
                  <a:lnTo>
                    <a:pt x="1438572" y="505855"/>
                  </a:lnTo>
                  <a:lnTo>
                    <a:pt x="1443332" y="497299"/>
                  </a:lnTo>
                  <a:lnTo>
                    <a:pt x="1448408" y="488109"/>
                  </a:lnTo>
                  <a:lnTo>
                    <a:pt x="1453802" y="478919"/>
                  </a:lnTo>
                  <a:lnTo>
                    <a:pt x="1461100" y="467195"/>
                  </a:lnTo>
                  <a:lnTo>
                    <a:pt x="1469033" y="455787"/>
                  </a:lnTo>
                  <a:lnTo>
                    <a:pt x="1476648" y="444696"/>
                  </a:lnTo>
                  <a:lnTo>
                    <a:pt x="1484263" y="433921"/>
                  </a:lnTo>
                  <a:lnTo>
                    <a:pt x="1492195" y="423464"/>
                  </a:lnTo>
                  <a:lnTo>
                    <a:pt x="1500128" y="413641"/>
                  </a:lnTo>
                  <a:lnTo>
                    <a:pt x="1508060" y="403817"/>
                  </a:lnTo>
                  <a:lnTo>
                    <a:pt x="1516310" y="393994"/>
                  </a:lnTo>
                  <a:lnTo>
                    <a:pt x="1524877" y="384804"/>
                  </a:lnTo>
                  <a:lnTo>
                    <a:pt x="1533127" y="375614"/>
                  </a:lnTo>
                  <a:lnTo>
                    <a:pt x="1541376" y="367375"/>
                  </a:lnTo>
                  <a:lnTo>
                    <a:pt x="1549943" y="358819"/>
                  </a:lnTo>
                  <a:lnTo>
                    <a:pt x="1558828" y="350580"/>
                  </a:lnTo>
                  <a:lnTo>
                    <a:pt x="1567077" y="342975"/>
                  </a:lnTo>
                  <a:lnTo>
                    <a:pt x="1575962" y="335369"/>
                  </a:lnTo>
                  <a:lnTo>
                    <a:pt x="1584846" y="328081"/>
                  </a:lnTo>
                  <a:lnTo>
                    <a:pt x="1594047" y="321109"/>
                  </a:lnTo>
                  <a:lnTo>
                    <a:pt x="1602932" y="314455"/>
                  </a:lnTo>
                  <a:lnTo>
                    <a:pt x="1611816" y="308117"/>
                  </a:lnTo>
                  <a:lnTo>
                    <a:pt x="1621018" y="301779"/>
                  </a:lnTo>
                  <a:lnTo>
                    <a:pt x="1630219" y="296075"/>
                  </a:lnTo>
                  <a:lnTo>
                    <a:pt x="1639421" y="290054"/>
                  </a:lnTo>
                  <a:lnTo>
                    <a:pt x="1648622" y="284667"/>
                  </a:lnTo>
                  <a:lnTo>
                    <a:pt x="1657824" y="279280"/>
                  </a:lnTo>
                  <a:lnTo>
                    <a:pt x="1667343" y="274527"/>
                  </a:lnTo>
                  <a:lnTo>
                    <a:pt x="1676862" y="269457"/>
                  </a:lnTo>
                  <a:lnTo>
                    <a:pt x="1686381" y="265337"/>
                  </a:lnTo>
                  <a:lnTo>
                    <a:pt x="1695582" y="261218"/>
                  </a:lnTo>
                  <a:lnTo>
                    <a:pt x="1705101" y="256781"/>
                  </a:lnTo>
                  <a:lnTo>
                    <a:pt x="1714937" y="252979"/>
                  </a:lnTo>
                  <a:lnTo>
                    <a:pt x="1724456" y="249493"/>
                  </a:lnTo>
                  <a:lnTo>
                    <a:pt x="1734292" y="246007"/>
                  </a:lnTo>
                  <a:lnTo>
                    <a:pt x="1743494" y="242838"/>
                  </a:lnTo>
                  <a:lnTo>
                    <a:pt x="1753330" y="239986"/>
                  </a:lnTo>
                  <a:lnTo>
                    <a:pt x="1763166" y="237134"/>
                  </a:lnTo>
                  <a:lnTo>
                    <a:pt x="1773003" y="234599"/>
                  </a:lnTo>
                  <a:lnTo>
                    <a:pt x="1792675" y="230163"/>
                  </a:lnTo>
                  <a:lnTo>
                    <a:pt x="1812030" y="226360"/>
                  </a:lnTo>
                  <a:lnTo>
                    <a:pt x="1831702" y="222874"/>
                  </a:lnTo>
                  <a:lnTo>
                    <a:pt x="1851375" y="220656"/>
                  </a:lnTo>
                  <a:lnTo>
                    <a:pt x="1870730" y="219072"/>
                  </a:lnTo>
                  <a:lnTo>
                    <a:pt x="1890402" y="217804"/>
                  </a:lnTo>
                  <a:lnTo>
                    <a:pt x="1910075" y="217487"/>
                  </a:lnTo>
                  <a:close/>
                  <a:moveTo>
                    <a:pt x="1112837" y="0"/>
                  </a:moveTo>
                  <a:lnTo>
                    <a:pt x="1116656" y="634"/>
                  </a:lnTo>
                  <a:lnTo>
                    <a:pt x="1128112" y="2854"/>
                  </a:lnTo>
                  <a:lnTo>
                    <a:pt x="1146570" y="6660"/>
                  </a:lnTo>
                  <a:lnTo>
                    <a:pt x="1157708" y="9197"/>
                  </a:lnTo>
                  <a:lnTo>
                    <a:pt x="1170119" y="12369"/>
                  </a:lnTo>
                  <a:lnTo>
                    <a:pt x="1183485" y="16175"/>
                  </a:lnTo>
                  <a:lnTo>
                    <a:pt x="1198124" y="20298"/>
                  </a:lnTo>
                  <a:lnTo>
                    <a:pt x="1213399" y="25372"/>
                  </a:lnTo>
                  <a:lnTo>
                    <a:pt x="1229629" y="30763"/>
                  </a:lnTo>
                  <a:lnTo>
                    <a:pt x="1246495" y="37106"/>
                  </a:lnTo>
                  <a:lnTo>
                    <a:pt x="1263998" y="43767"/>
                  </a:lnTo>
                  <a:lnTo>
                    <a:pt x="1281501" y="51378"/>
                  </a:lnTo>
                  <a:lnTo>
                    <a:pt x="1299640" y="59307"/>
                  </a:lnTo>
                  <a:lnTo>
                    <a:pt x="1317780" y="68504"/>
                  </a:lnTo>
                  <a:lnTo>
                    <a:pt x="1336237" y="78653"/>
                  </a:lnTo>
                  <a:lnTo>
                    <a:pt x="1345148" y="84045"/>
                  </a:lnTo>
                  <a:lnTo>
                    <a:pt x="1354058" y="89436"/>
                  </a:lnTo>
                  <a:lnTo>
                    <a:pt x="1363287" y="95462"/>
                  </a:lnTo>
                  <a:lnTo>
                    <a:pt x="1372198" y="101171"/>
                  </a:lnTo>
                  <a:lnTo>
                    <a:pt x="1381108" y="107514"/>
                  </a:lnTo>
                  <a:lnTo>
                    <a:pt x="1389701" y="113540"/>
                  </a:lnTo>
                  <a:lnTo>
                    <a:pt x="1398293" y="120517"/>
                  </a:lnTo>
                  <a:lnTo>
                    <a:pt x="1406886" y="127177"/>
                  </a:lnTo>
                  <a:lnTo>
                    <a:pt x="1415160" y="134471"/>
                  </a:lnTo>
                  <a:lnTo>
                    <a:pt x="1423116" y="141449"/>
                  </a:lnTo>
                  <a:lnTo>
                    <a:pt x="1431390" y="149377"/>
                  </a:lnTo>
                  <a:lnTo>
                    <a:pt x="1439346" y="157306"/>
                  </a:lnTo>
                  <a:lnTo>
                    <a:pt x="1446665" y="165552"/>
                  </a:lnTo>
                  <a:lnTo>
                    <a:pt x="1454303" y="173798"/>
                  </a:lnTo>
                  <a:lnTo>
                    <a:pt x="1461304" y="182361"/>
                  </a:lnTo>
                  <a:lnTo>
                    <a:pt x="1468305" y="191241"/>
                  </a:lnTo>
                  <a:lnTo>
                    <a:pt x="1474988" y="200756"/>
                  </a:lnTo>
                  <a:lnTo>
                    <a:pt x="1481034" y="209953"/>
                  </a:lnTo>
                  <a:lnTo>
                    <a:pt x="1487399" y="219785"/>
                  </a:lnTo>
                  <a:lnTo>
                    <a:pt x="1492809" y="229616"/>
                  </a:lnTo>
                  <a:lnTo>
                    <a:pt x="1498537" y="240082"/>
                  </a:lnTo>
                  <a:lnTo>
                    <a:pt x="1503311" y="250865"/>
                  </a:lnTo>
                  <a:lnTo>
                    <a:pt x="1508084" y="261648"/>
                  </a:lnTo>
                  <a:lnTo>
                    <a:pt x="1512540" y="273066"/>
                  </a:lnTo>
                  <a:lnTo>
                    <a:pt x="1516358" y="284483"/>
                  </a:lnTo>
                  <a:lnTo>
                    <a:pt x="1519859" y="296218"/>
                  </a:lnTo>
                  <a:lnTo>
                    <a:pt x="1523041" y="308269"/>
                  </a:lnTo>
                  <a:lnTo>
                    <a:pt x="1525587" y="320955"/>
                  </a:lnTo>
                  <a:lnTo>
                    <a:pt x="1512540" y="333641"/>
                  </a:lnTo>
                  <a:lnTo>
                    <a:pt x="1499492" y="346645"/>
                  </a:lnTo>
                  <a:lnTo>
                    <a:pt x="1486763" y="360599"/>
                  </a:lnTo>
                  <a:lnTo>
                    <a:pt x="1474351" y="374554"/>
                  </a:lnTo>
                  <a:lnTo>
                    <a:pt x="1462259" y="389777"/>
                  </a:lnTo>
                  <a:lnTo>
                    <a:pt x="1450484" y="405000"/>
                  </a:lnTo>
                  <a:lnTo>
                    <a:pt x="1439027" y="420540"/>
                  </a:lnTo>
                  <a:lnTo>
                    <a:pt x="1427889" y="437032"/>
                  </a:lnTo>
                  <a:lnTo>
                    <a:pt x="1426616" y="424346"/>
                  </a:lnTo>
                  <a:lnTo>
                    <a:pt x="1424389" y="411343"/>
                  </a:lnTo>
                  <a:lnTo>
                    <a:pt x="1422479" y="398340"/>
                  </a:lnTo>
                  <a:lnTo>
                    <a:pt x="1420252" y="385654"/>
                  </a:lnTo>
                  <a:lnTo>
                    <a:pt x="1417706" y="373285"/>
                  </a:lnTo>
                  <a:lnTo>
                    <a:pt x="1414842" y="360599"/>
                  </a:lnTo>
                  <a:lnTo>
                    <a:pt x="1411341" y="348230"/>
                  </a:lnTo>
                  <a:lnTo>
                    <a:pt x="1408159" y="335544"/>
                  </a:lnTo>
                  <a:lnTo>
                    <a:pt x="1402112" y="317467"/>
                  </a:lnTo>
                  <a:lnTo>
                    <a:pt x="1396065" y="299706"/>
                  </a:lnTo>
                  <a:lnTo>
                    <a:pt x="1388746" y="281946"/>
                  </a:lnTo>
                  <a:lnTo>
                    <a:pt x="1384927" y="273700"/>
                  </a:lnTo>
                  <a:lnTo>
                    <a:pt x="1381108" y="265137"/>
                  </a:lnTo>
                  <a:lnTo>
                    <a:pt x="1376653" y="256574"/>
                  </a:lnTo>
                  <a:lnTo>
                    <a:pt x="1372516" y="248328"/>
                  </a:lnTo>
                  <a:lnTo>
                    <a:pt x="1368061" y="240082"/>
                  </a:lnTo>
                  <a:lnTo>
                    <a:pt x="1363287" y="231836"/>
                  </a:lnTo>
                  <a:lnTo>
                    <a:pt x="1358514" y="223591"/>
                  </a:lnTo>
                  <a:lnTo>
                    <a:pt x="1353104" y="215979"/>
                  </a:lnTo>
                  <a:lnTo>
                    <a:pt x="1348012" y="208050"/>
                  </a:lnTo>
                  <a:lnTo>
                    <a:pt x="1342284" y="200121"/>
                  </a:lnTo>
                  <a:lnTo>
                    <a:pt x="1336874" y="192827"/>
                  </a:lnTo>
                  <a:lnTo>
                    <a:pt x="1330827" y="185215"/>
                  </a:lnTo>
                  <a:lnTo>
                    <a:pt x="1325099" y="178238"/>
                  </a:lnTo>
                  <a:lnTo>
                    <a:pt x="1319053" y="171261"/>
                  </a:lnTo>
                  <a:lnTo>
                    <a:pt x="1312688" y="164284"/>
                  </a:lnTo>
                  <a:lnTo>
                    <a:pt x="1306323" y="157623"/>
                  </a:lnTo>
                  <a:lnTo>
                    <a:pt x="1299640" y="150963"/>
                  </a:lnTo>
                  <a:lnTo>
                    <a:pt x="1292957" y="144620"/>
                  </a:lnTo>
                  <a:lnTo>
                    <a:pt x="1286274" y="138277"/>
                  </a:lnTo>
                  <a:lnTo>
                    <a:pt x="1278955" y="132251"/>
                  </a:lnTo>
                  <a:lnTo>
                    <a:pt x="1271636" y="126225"/>
                  </a:lnTo>
                  <a:lnTo>
                    <a:pt x="1264635" y="120834"/>
                  </a:lnTo>
                  <a:lnTo>
                    <a:pt x="1257315" y="115125"/>
                  </a:lnTo>
                  <a:lnTo>
                    <a:pt x="1249996" y="110051"/>
                  </a:lnTo>
                  <a:lnTo>
                    <a:pt x="1242040" y="104659"/>
                  </a:lnTo>
                  <a:lnTo>
                    <a:pt x="1234402" y="99902"/>
                  </a:lnTo>
                  <a:lnTo>
                    <a:pt x="1241403" y="105611"/>
                  </a:lnTo>
                  <a:lnTo>
                    <a:pt x="1248086" y="111637"/>
                  </a:lnTo>
                  <a:lnTo>
                    <a:pt x="1255088" y="117663"/>
                  </a:lnTo>
                  <a:lnTo>
                    <a:pt x="1262089" y="124006"/>
                  </a:lnTo>
                  <a:lnTo>
                    <a:pt x="1268135" y="130666"/>
                  </a:lnTo>
                  <a:lnTo>
                    <a:pt x="1274818" y="137009"/>
                  </a:lnTo>
                  <a:lnTo>
                    <a:pt x="1280546" y="143986"/>
                  </a:lnTo>
                  <a:lnTo>
                    <a:pt x="1286911" y="150646"/>
                  </a:lnTo>
                  <a:lnTo>
                    <a:pt x="1292321" y="157623"/>
                  </a:lnTo>
                  <a:lnTo>
                    <a:pt x="1298367" y="164601"/>
                  </a:lnTo>
                  <a:lnTo>
                    <a:pt x="1303459" y="171895"/>
                  </a:lnTo>
                  <a:lnTo>
                    <a:pt x="1308869" y="179190"/>
                  </a:lnTo>
                  <a:lnTo>
                    <a:pt x="1313961" y="186484"/>
                  </a:lnTo>
                  <a:lnTo>
                    <a:pt x="1318734" y="194095"/>
                  </a:lnTo>
                  <a:lnTo>
                    <a:pt x="1323508" y="202024"/>
                  </a:lnTo>
                  <a:lnTo>
                    <a:pt x="1327963" y="209636"/>
                  </a:lnTo>
                  <a:lnTo>
                    <a:pt x="1332418" y="217565"/>
                  </a:lnTo>
                  <a:lnTo>
                    <a:pt x="1336237" y="225493"/>
                  </a:lnTo>
                  <a:lnTo>
                    <a:pt x="1340056" y="233422"/>
                  </a:lnTo>
                  <a:lnTo>
                    <a:pt x="1344193" y="241668"/>
                  </a:lnTo>
                  <a:lnTo>
                    <a:pt x="1347376" y="249914"/>
                  </a:lnTo>
                  <a:lnTo>
                    <a:pt x="1350558" y="257843"/>
                  </a:lnTo>
                  <a:lnTo>
                    <a:pt x="1356923" y="274969"/>
                  </a:lnTo>
                  <a:lnTo>
                    <a:pt x="1362333" y="291778"/>
                  </a:lnTo>
                  <a:lnTo>
                    <a:pt x="1366788" y="308904"/>
                  </a:lnTo>
                  <a:lnTo>
                    <a:pt x="1370925" y="326030"/>
                  </a:lnTo>
                  <a:lnTo>
                    <a:pt x="1374107" y="343790"/>
                  </a:lnTo>
                  <a:lnTo>
                    <a:pt x="1376653" y="360916"/>
                  </a:lnTo>
                  <a:lnTo>
                    <a:pt x="1378562" y="378677"/>
                  </a:lnTo>
                  <a:lnTo>
                    <a:pt x="1380472" y="396120"/>
                  </a:lnTo>
                  <a:lnTo>
                    <a:pt x="1381108" y="413880"/>
                  </a:lnTo>
                  <a:lnTo>
                    <a:pt x="1381427" y="431641"/>
                  </a:lnTo>
                  <a:lnTo>
                    <a:pt x="1381108" y="449401"/>
                  </a:lnTo>
                  <a:lnTo>
                    <a:pt x="1380472" y="466844"/>
                  </a:lnTo>
                  <a:lnTo>
                    <a:pt x="1378881" y="484605"/>
                  </a:lnTo>
                  <a:lnTo>
                    <a:pt x="1377290" y="502048"/>
                  </a:lnTo>
                  <a:lnTo>
                    <a:pt x="1375380" y="519491"/>
                  </a:lnTo>
                  <a:lnTo>
                    <a:pt x="1372516" y="536934"/>
                  </a:lnTo>
                  <a:lnTo>
                    <a:pt x="1369652" y="554378"/>
                  </a:lnTo>
                  <a:lnTo>
                    <a:pt x="1367106" y="564843"/>
                  </a:lnTo>
                  <a:lnTo>
                    <a:pt x="1364878" y="574675"/>
                  </a:lnTo>
                  <a:lnTo>
                    <a:pt x="1334646" y="547717"/>
                  </a:lnTo>
                  <a:lnTo>
                    <a:pt x="1168210" y="399609"/>
                  </a:lnTo>
                  <a:lnTo>
                    <a:pt x="1166618" y="387557"/>
                  </a:lnTo>
                  <a:lnTo>
                    <a:pt x="1166300" y="375188"/>
                  </a:lnTo>
                  <a:lnTo>
                    <a:pt x="1166618" y="369479"/>
                  </a:lnTo>
                  <a:lnTo>
                    <a:pt x="1166937" y="363136"/>
                  </a:lnTo>
                  <a:lnTo>
                    <a:pt x="1167573" y="357110"/>
                  </a:lnTo>
                  <a:lnTo>
                    <a:pt x="1168528" y="350767"/>
                  </a:lnTo>
                  <a:lnTo>
                    <a:pt x="1171074" y="330153"/>
                  </a:lnTo>
                  <a:lnTo>
                    <a:pt x="1173620" y="308269"/>
                  </a:lnTo>
                  <a:lnTo>
                    <a:pt x="1175847" y="285435"/>
                  </a:lnTo>
                  <a:lnTo>
                    <a:pt x="1177438" y="262283"/>
                  </a:lnTo>
                  <a:lnTo>
                    <a:pt x="1178393" y="238814"/>
                  </a:lnTo>
                  <a:lnTo>
                    <a:pt x="1178711" y="227079"/>
                  </a:lnTo>
                  <a:lnTo>
                    <a:pt x="1178711" y="215027"/>
                  </a:lnTo>
                  <a:lnTo>
                    <a:pt x="1178393" y="203293"/>
                  </a:lnTo>
                  <a:lnTo>
                    <a:pt x="1178075" y="191241"/>
                  </a:lnTo>
                  <a:lnTo>
                    <a:pt x="1177438" y="179507"/>
                  </a:lnTo>
                  <a:lnTo>
                    <a:pt x="1176484" y="167772"/>
                  </a:lnTo>
                  <a:lnTo>
                    <a:pt x="1175211" y="155720"/>
                  </a:lnTo>
                  <a:lnTo>
                    <a:pt x="1173938" y="144303"/>
                  </a:lnTo>
                  <a:lnTo>
                    <a:pt x="1172028" y="132568"/>
                  </a:lnTo>
                  <a:lnTo>
                    <a:pt x="1169801" y="121151"/>
                  </a:lnTo>
                  <a:lnTo>
                    <a:pt x="1167573" y="109734"/>
                  </a:lnTo>
                  <a:lnTo>
                    <a:pt x="1164391" y="98633"/>
                  </a:lnTo>
                  <a:lnTo>
                    <a:pt x="1161208" y="87533"/>
                  </a:lnTo>
                  <a:lnTo>
                    <a:pt x="1157708" y="76750"/>
                  </a:lnTo>
                  <a:lnTo>
                    <a:pt x="1153571" y="66284"/>
                  </a:lnTo>
                  <a:lnTo>
                    <a:pt x="1149115" y="55818"/>
                  </a:lnTo>
                  <a:lnTo>
                    <a:pt x="1144342" y="45670"/>
                  </a:lnTo>
                  <a:lnTo>
                    <a:pt x="1138932" y="35838"/>
                  </a:lnTo>
                  <a:lnTo>
                    <a:pt x="1133204" y="26641"/>
                  </a:lnTo>
                  <a:lnTo>
                    <a:pt x="1126839" y="17443"/>
                  </a:lnTo>
                  <a:lnTo>
                    <a:pt x="1119838" y="8563"/>
                  </a:lnTo>
                  <a:lnTo>
                    <a:pt x="111283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dir="t" rig="threeP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altLang="en-US" lang="zh-CN" sz="1400">
                <a:solidFill>
                  <a:srgbClr val="FFFFFF"/>
                </a:solidFill>
                <a:latin charset="-122" panose="02010600040101010101" pitchFamily="2" typeface="华文中宋"/>
                <a:ea charset="-122" panose="02010600040101010101" pitchFamily="2" typeface="华文中宋"/>
              </a:endParaRPr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4261927" y="2497671"/>
            <a:ext cx="611524" cy="611524"/>
            <a:chOff x="4485555" y="2497671"/>
            <a:chExt cx="611524" cy="611524"/>
          </a:xfrm>
          <a:gradFill>
            <a:gsLst>
              <a:gs pos="0">
                <a:srgbClr val="002060"/>
              </a:gs>
              <a:gs pos="100000">
                <a:srgbClr val="00B0F0"/>
              </a:gs>
            </a:gsLst>
            <a:lin ang="5400000" scaled="1"/>
          </a:gradFill>
        </p:grpSpPr>
        <p:sp>
          <p:nvSpPr>
            <p:cNvPr id="63" name="任意多边形 62"/>
            <p:cNvSpPr/>
            <p:nvPr/>
          </p:nvSpPr>
          <p:spPr>
            <a:xfrm>
              <a:off x="4485555" y="2497671"/>
              <a:ext cx="611524" cy="611524"/>
            </a:xfrm>
            <a:custGeom>
              <a:gdLst>
                <a:gd fmla="*/ 413083 w 772417" name="connsiteX0"/>
                <a:gd fmla="*/ 962 h 772417" name="connsiteY0"/>
                <a:gd fmla="*/ 720620 w 772417" name="connsiteX1"/>
                <a:gd fmla="*/ 193137 h 772417" name="connsiteY1"/>
                <a:gd fmla="*/ 579281 w 772417" name="connsiteX2"/>
                <a:gd fmla="*/ 720619 h 772417" name="connsiteY2"/>
                <a:gd fmla="*/ 51799 w 772417" name="connsiteX3"/>
                <a:gd fmla="*/ 579281 h 772417" name="connsiteY3"/>
                <a:gd fmla="*/ 193137 w 772417" name="connsiteX4"/>
                <a:gd fmla="*/ 51798 h 772417" name="connsiteY4"/>
                <a:gd fmla="*/ 413083 w 772417" name="connsiteX5"/>
                <a:gd fmla="*/ 962 h 772417" name="connsiteY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b="b" l="l" r="r" t="t"/>
              <a:pathLst>
                <a:path h="772417" w="772417">
                  <a:moveTo>
                    <a:pt x="413083" y="962"/>
                  </a:moveTo>
                  <a:cubicBezTo>
                    <a:pt x="536733" y="9701"/>
                    <a:pt x="653976" y="77706"/>
                    <a:pt x="720620" y="193137"/>
                  </a:cubicBezTo>
                  <a:cubicBezTo>
                    <a:pt x="827250" y="377826"/>
                    <a:pt x="763971" y="613989"/>
                    <a:pt x="579281" y="720619"/>
                  </a:cubicBezTo>
                  <a:cubicBezTo>
                    <a:pt x="394592" y="827250"/>
                    <a:pt x="158429" y="763970"/>
                    <a:pt x="51799" y="579281"/>
                  </a:cubicBezTo>
                  <a:cubicBezTo>
                    <a:pt x="-54832" y="394591"/>
                    <a:pt x="8448" y="158429"/>
                    <a:pt x="193137" y="51798"/>
                  </a:cubicBezTo>
                  <a:cubicBezTo>
                    <a:pt x="262396" y="11812"/>
                    <a:pt x="338893" y="-4281"/>
                    <a:pt x="413083" y="962"/>
                  </a:cubicBezTo>
                  <a:close/>
                </a:path>
              </a:pathLst>
            </a:custGeom>
            <a:solidFill>
              <a:srgbClr val="C0000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</a:gradFill>
            </a:ln>
            <a:effectLst>
              <a:innerShdw blurRad="330200" dir="16200000" dist="1143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4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itchFamily="50" typeface="DIN-BoldItalic"/>
              </a:endParaRPr>
            </a:p>
          </p:txBody>
        </p:sp>
        <p:sp>
          <p:nvSpPr>
            <p:cNvPr id="64" name="KSO_Shape"/>
            <p:cNvSpPr/>
            <p:nvPr/>
          </p:nvSpPr>
          <p:spPr>
            <a:xfrm>
              <a:off x="4657585" y="2668446"/>
              <a:ext cx="266207" cy="269974"/>
            </a:xfrm>
            <a:custGeom>
              <a:gdLst>
                <a:gd fmla="*/ 150612 w 405200" name="connsiteX0"/>
                <a:gd fmla="*/ 52389 h 413075" name="connsiteY0"/>
                <a:gd fmla="*/ 52389 w 405200" name="connsiteX1"/>
                <a:gd fmla="*/ 150612 h 413075" name="connsiteY1"/>
                <a:gd fmla="*/ 150612 w 405200" name="connsiteX2"/>
                <a:gd fmla="*/ 248836 h 413075" name="connsiteY2"/>
                <a:gd fmla="*/ 248836 w 405200" name="connsiteX3"/>
                <a:gd fmla="*/ 150612 h 413075" name="connsiteY3"/>
                <a:gd fmla="*/ 150612 w 405200" name="connsiteX4"/>
                <a:gd fmla="*/ 52389 h 413075" name="connsiteY4"/>
                <a:gd fmla="*/ 150612 w 405200" name="connsiteX5"/>
                <a:gd fmla="*/ 0 h 413075" name="connsiteY5"/>
                <a:gd fmla="*/ 301225 w 405200" name="connsiteX6"/>
                <a:gd fmla="*/ 150612 h 413075" name="connsiteY6"/>
                <a:gd fmla="*/ 276789 w 405200" name="connsiteX7"/>
                <a:gd fmla="*/ 232452 h 413075" name="connsiteY7"/>
                <a:gd fmla="*/ 279486 w 405200" name="connsiteX8"/>
                <a:gd fmla="*/ 234307 h 413075" name="connsiteY8"/>
                <a:gd fmla="*/ 395404 w 405200" name="connsiteX9"/>
                <a:gd fmla="*/ 354065 h 413075" name="connsiteY9"/>
                <a:gd fmla="*/ 394603 w 405200" name="connsiteX10"/>
                <a:gd fmla="*/ 403280 h 413075" name="connsiteY10"/>
                <a:gd fmla="*/ 345389 w 405200" name="connsiteX11"/>
                <a:gd fmla="*/ 402478 h 413075" name="connsiteY11"/>
                <a:gd fmla="*/ 229470 w 405200" name="connsiteX12"/>
                <a:gd fmla="*/ 282720 h 413075" name="connsiteY12"/>
                <a:gd fmla="*/ 227420 w 405200" name="connsiteX13"/>
                <a:gd fmla="*/ 279520 h 413075" name="connsiteY13"/>
                <a:gd fmla="*/ 150612 w 405200" name="connsiteX14"/>
                <a:gd fmla="*/ 301225 h 413075" name="connsiteY14"/>
                <a:gd fmla="*/ 0 w 405200" name="connsiteX15"/>
                <a:gd fmla="*/ 150612 h 413075" name="connsiteY15"/>
                <a:gd fmla="*/ 150612 w 405200" name="connsiteX16"/>
                <a:gd fmla="*/ 0 h 413075" name="connsiteY1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b="b" l="l" r="r" t="t"/>
              <a:pathLst>
                <a:path h="413075" w="405200">
                  <a:moveTo>
                    <a:pt x="150612" y="52389"/>
                  </a:moveTo>
                  <a:cubicBezTo>
                    <a:pt x="96365" y="52389"/>
                    <a:pt x="52389" y="96365"/>
                    <a:pt x="52389" y="150612"/>
                  </a:cubicBezTo>
                  <a:cubicBezTo>
                    <a:pt x="52389" y="204860"/>
                    <a:pt x="96365" y="248836"/>
                    <a:pt x="150612" y="248836"/>
                  </a:cubicBezTo>
                  <a:cubicBezTo>
                    <a:pt x="204860" y="248836"/>
                    <a:pt x="248836" y="204860"/>
                    <a:pt x="248836" y="150612"/>
                  </a:cubicBezTo>
                  <a:cubicBezTo>
                    <a:pt x="248836" y="96365"/>
                    <a:pt x="204860" y="52389"/>
                    <a:pt x="150612" y="52389"/>
                  </a:cubicBezTo>
                  <a:close/>
                  <a:moveTo>
                    <a:pt x="150612" y="0"/>
                  </a:moveTo>
                  <a:cubicBezTo>
                    <a:pt x="233793" y="0"/>
                    <a:pt x="301225" y="67431"/>
                    <a:pt x="301225" y="150612"/>
                  </a:cubicBezTo>
                  <a:cubicBezTo>
                    <a:pt x="301225" y="180842"/>
                    <a:pt x="292319" y="208992"/>
                    <a:pt x="276789" y="232452"/>
                  </a:cubicBezTo>
                  <a:cubicBezTo>
                    <a:pt x="277931" y="232774"/>
                    <a:pt x="278722" y="233519"/>
                    <a:pt x="279486" y="234307"/>
                  </a:cubicBezTo>
                  <a:lnTo>
                    <a:pt x="395404" y="354065"/>
                  </a:lnTo>
                  <a:cubicBezTo>
                    <a:pt x="408773" y="367877"/>
                    <a:pt x="408414" y="389911"/>
                    <a:pt x="394603" y="403280"/>
                  </a:cubicBezTo>
                  <a:cubicBezTo>
                    <a:pt x="380791" y="416648"/>
                    <a:pt x="358757" y="416289"/>
                    <a:pt x="345389" y="402478"/>
                  </a:cubicBezTo>
                  <a:lnTo>
                    <a:pt x="229470" y="282720"/>
                  </a:lnTo>
                  <a:lnTo>
                    <a:pt x="227420" y="279520"/>
                  </a:lnTo>
                  <a:cubicBezTo>
                    <a:pt x="205163" y="293486"/>
                    <a:pt x="178791" y="301225"/>
                    <a:pt x="150612" y="301225"/>
                  </a:cubicBezTo>
                  <a:cubicBezTo>
                    <a:pt x="67431" y="301225"/>
                    <a:pt x="0" y="233793"/>
                    <a:pt x="0" y="150612"/>
                  </a:cubicBezTo>
                  <a:cubicBezTo>
                    <a:pt x="0" y="67431"/>
                    <a:pt x="67431" y="0"/>
                    <a:pt x="15061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dir="t" rig="threeP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altLang="en-US" lang="zh-CN" sz="1400">
                <a:solidFill>
                  <a:srgbClr val="FFFFFF"/>
                </a:solidFill>
                <a:latin charset="-122" panose="02010600040101010101" pitchFamily="2" typeface="华文中宋"/>
                <a:ea charset="-122" panose="02010600040101010101" pitchFamily="2" typeface="华文中宋"/>
              </a:endParaRPr>
            </a:p>
          </p:txBody>
        </p:sp>
      </p:grpSp>
      <p:sp>
        <p:nvSpPr>
          <p:cNvPr id="65" name="矩形 64"/>
          <p:cNvSpPr/>
          <p:nvPr/>
        </p:nvSpPr>
        <p:spPr>
          <a:xfrm>
            <a:off x="1892722" y="2284517"/>
            <a:ext cx="2468880" cy="9144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mtClean="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604020202020204" pitchFamily="34" typeface="Arial"/>
              </a:rPr>
              <a:t>点击输入标题</a:t>
            </a:r>
          </a:p>
          <a:p>
            <a:pPr algn="ctr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mtClean="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604020202020204" pitchFamily="34" typeface="Arial"/>
              </a:rPr>
              <a:t>在此输入详细文字介绍</a:t>
            </a:r>
          </a:p>
          <a:p>
            <a:pPr algn="ctr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mtClean="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604020202020204" pitchFamily="34" typeface="Arial"/>
              </a:rPr>
              <a:t>和详细信息。</a:t>
            </a:r>
          </a:p>
        </p:txBody>
      </p:sp>
      <p:sp>
        <p:nvSpPr>
          <p:cNvPr id="66" name="矩形 65"/>
          <p:cNvSpPr/>
          <p:nvPr/>
        </p:nvSpPr>
        <p:spPr>
          <a:xfrm>
            <a:off x="1604690" y="3861048"/>
            <a:ext cx="2468880" cy="9144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mtClean="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604020202020204" pitchFamily="34" typeface="Arial"/>
              </a:rPr>
              <a:t>点击输入标题</a:t>
            </a:r>
          </a:p>
          <a:p>
            <a:pPr algn="ctr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mtClean="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604020202020204" pitchFamily="34" typeface="Arial"/>
              </a:rPr>
              <a:t>在此输入详细文字介绍</a:t>
            </a:r>
          </a:p>
          <a:p>
            <a:pPr algn="ctr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mtClean="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604020202020204" pitchFamily="34" typeface="Arial"/>
              </a:rPr>
              <a:t>和详细信息。</a:t>
            </a:r>
          </a:p>
        </p:txBody>
      </p:sp>
      <p:sp>
        <p:nvSpPr>
          <p:cNvPr id="67" name="矩形 66"/>
          <p:cNvSpPr/>
          <p:nvPr/>
        </p:nvSpPr>
        <p:spPr>
          <a:xfrm>
            <a:off x="7869386" y="2276872"/>
            <a:ext cx="2468880" cy="9144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mtClean="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604020202020204" pitchFamily="34" typeface="Arial"/>
              </a:rPr>
              <a:t>点击输入标题</a:t>
            </a:r>
          </a:p>
          <a:p>
            <a:pPr algn="ctr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mtClean="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604020202020204" pitchFamily="34" typeface="Arial"/>
              </a:rPr>
              <a:t>在此输入详细文字介绍</a:t>
            </a:r>
          </a:p>
          <a:p>
            <a:pPr algn="ctr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mtClean="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604020202020204" pitchFamily="34" typeface="Arial"/>
              </a:rPr>
              <a:t>和详细信息。</a:t>
            </a:r>
          </a:p>
        </p:txBody>
      </p:sp>
      <p:sp>
        <p:nvSpPr>
          <p:cNvPr id="68" name="矩形 67"/>
          <p:cNvSpPr/>
          <p:nvPr/>
        </p:nvSpPr>
        <p:spPr>
          <a:xfrm>
            <a:off x="8049596" y="3853404"/>
            <a:ext cx="2468880" cy="9144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mtClean="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604020202020204" pitchFamily="34" typeface="Arial"/>
              </a:rPr>
              <a:t>点击输入标题</a:t>
            </a:r>
          </a:p>
          <a:p>
            <a:pPr algn="ctr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mtClean="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604020202020204" pitchFamily="34" typeface="Arial"/>
              </a:rPr>
              <a:t>在此输入详细文字介绍</a:t>
            </a:r>
          </a:p>
          <a:p>
            <a:pPr algn="ctr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mtClean="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604020202020204" pitchFamily="34" typeface="Arial"/>
              </a:rPr>
              <a:t>和详细信息。</a:t>
            </a:r>
          </a:p>
        </p:txBody>
      </p:sp>
      <p:sp>
        <p:nvSpPr>
          <p:cNvPr id="69" name="矩形 68"/>
          <p:cNvSpPr/>
          <p:nvPr/>
        </p:nvSpPr>
        <p:spPr>
          <a:xfrm>
            <a:off x="4845049" y="692696"/>
            <a:ext cx="2468880" cy="9144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mtClean="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604020202020204" pitchFamily="34" typeface="Arial"/>
              </a:rPr>
              <a:t>点击输入标题</a:t>
            </a:r>
          </a:p>
          <a:p>
            <a:pPr algn="ctr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mtClean="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604020202020204" pitchFamily="34" typeface="Arial"/>
              </a:rPr>
              <a:t>在此输入详细文字介绍</a:t>
            </a:r>
          </a:p>
          <a:p>
            <a:pPr algn="ctr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mtClean="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604020202020204" pitchFamily="34" typeface="Arial"/>
              </a:rPr>
              <a:t>和详细信息。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1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6" nodeType="after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90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911" id="1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2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21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6" id="22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82" id="23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13" id="24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83" id="25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26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83" id="27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28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83" id="29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30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83" id="31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33" nodeType="after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90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911" id="3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37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38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6" id="39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82" id="40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13" id="41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83" id="42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4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83" id="44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45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83" id="46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47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83" id="48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50" nodeType="after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90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911" id="5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5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55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6" id="5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82" id="5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13" id="58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83" id="59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60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83" id="61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62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83" id="63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64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83" id="65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6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67" nodeType="after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90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911" id="7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71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7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6" id="73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82" id="74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13" id="75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83" id="76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77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83" id="78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79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83" id="8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81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83" id="82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3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id="84" nodeType="after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90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911" id="8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8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89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6" id="90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82" id="91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13" id="92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83" id="93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94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83" id="95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96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83" id="97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98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83" id="99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0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grpId="0" id="101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03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04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5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grpId="0" id="106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08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09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0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grpId="0" id="111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3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14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5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fill="hold" grpId="0" id="116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8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19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0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fill="hold" grpId="0" id="121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3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4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9"/>
      <p:bldP grpId="0" spid="65"/>
      <p:bldP grpId="0" spid="66"/>
      <p:bldP grpId="0" spid="67"/>
      <p:bldP grpId="0" spid="68"/>
      <p:bldP grpId="0" spid="69"/>
    </p:bld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文本框 9"/>
          <p:cNvSpPr txBox="1"/>
          <p:nvPr/>
        </p:nvSpPr>
        <p:spPr>
          <a:xfrm>
            <a:off x="841003" y="202431"/>
            <a:ext cx="1944216" cy="37338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lvl="1" marL="0"/>
            <a:r>
              <a:rPr altLang="en-US" b="1" lang="zh-CN" smtClean="0" sz="20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添加文字标题</a:t>
            </a:r>
          </a:p>
        </p:txBody>
      </p:sp>
      <p:sp>
        <p:nvSpPr>
          <p:cNvPr id="37" name="矩形 36"/>
          <p:cNvSpPr/>
          <p:nvPr/>
        </p:nvSpPr>
        <p:spPr>
          <a:xfrm>
            <a:off x="0" y="0"/>
            <a:ext cx="985019" cy="5831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38" name="组合 37"/>
          <p:cNvGrpSpPr/>
          <p:nvPr/>
        </p:nvGrpSpPr>
        <p:grpSpPr>
          <a:xfrm>
            <a:off x="192931" y="0"/>
            <a:ext cx="576064" cy="836712"/>
            <a:chOff x="841003" y="360040"/>
            <a:chExt cx="504056" cy="836712"/>
          </a:xfrm>
          <a:solidFill>
            <a:srgbClr val="C00000"/>
          </a:solidFill>
        </p:grpSpPr>
        <p:sp>
          <p:nvSpPr>
            <p:cNvPr id="39" name="矩形 38"/>
            <p:cNvSpPr/>
            <p:nvPr/>
          </p:nvSpPr>
          <p:spPr>
            <a:xfrm>
              <a:off x="841003" y="360040"/>
              <a:ext cx="504056" cy="548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0" name="等腰三角形 39"/>
            <p:cNvSpPr/>
            <p:nvPr/>
          </p:nvSpPr>
          <p:spPr>
            <a:xfrm rot="10800000">
              <a:off x="841003" y="908720"/>
              <a:ext cx="504056" cy="2880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41" name="KSO_Shape"/>
          <p:cNvSpPr/>
          <p:nvPr/>
        </p:nvSpPr>
        <p:spPr bwMode="auto">
          <a:xfrm>
            <a:off x="324118" y="225001"/>
            <a:ext cx="313690" cy="267159"/>
          </a:xfrm>
          <a:custGeom>
            <a:gdLst>
              <a:gd fmla="*/ 432030 w 2125663" name="T0"/>
              <a:gd fmla="*/ 1344893 h 1811338" name="T1"/>
              <a:gd fmla="*/ 462740 w 2125663" name="T2"/>
              <a:gd fmla="*/ 1477960 h 1811338" name="T3"/>
              <a:gd fmla="*/ 513638 w 2125663" name="T4"/>
              <a:gd fmla="*/ 1557743 h 1811338" name="T5"/>
              <a:gd fmla="*/ 516481 w 2125663" name="T6"/>
              <a:gd fmla="*/ 1336346 h 1811338" name="T7"/>
              <a:gd fmla="*/ 503401 w 2125663" name="T8"/>
              <a:gd fmla="*/ 1310416 h 1811338" name="T9"/>
              <a:gd fmla="*/ 515913 w 2125663" name="T10"/>
              <a:gd fmla="*/ 1250009 h 1811338" name="T11"/>
              <a:gd fmla="*/ 618846 w 2125663" name="T12"/>
              <a:gd fmla="*/ 1242885 h 1811338" name="T13"/>
              <a:gd fmla="*/ 643583 w 2125663" name="T14"/>
              <a:gd fmla="*/ 1263116 h 1811338" name="T15"/>
              <a:gd fmla="*/ 642446 w 2125663" name="T16"/>
              <a:gd fmla="*/ 1324948 h 1811338" name="T17"/>
              <a:gd fmla="*/ 619414 w 2125663" name="T18"/>
              <a:gd fmla="*/ 1342899 h 1811338" name="T19"/>
              <a:gd fmla="*/ 664057 w 2125663" name="T20"/>
              <a:gd fmla="*/ 1524691 h 1811338" name="T21"/>
              <a:gd fmla="*/ 704434 w 2125663" name="T22"/>
              <a:gd fmla="*/ 1417553 h 1811338" name="T23"/>
              <a:gd fmla="*/ 725191 w 2125663" name="T24"/>
              <a:gd fmla="*/ 1259697 h 1811338" name="T25"/>
              <a:gd fmla="*/ 857412 w 2125663" name="T26"/>
              <a:gd fmla="*/ 1192451 h 1811338" name="T27"/>
              <a:gd fmla="*/ 923096 w 2125663" name="T28"/>
              <a:gd fmla="*/ 1212682 h 1811338" name="T29"/>
              <a:gd fmla="*/ 970013 w 2125663" name="T30"/>
              <a:gd fmla="*/ 1259697 h 1811338" name="T31"/>
              <a:gd fmla="*/ 990201 w 2125663" name="T32"/>
              <a:gd fmla="*/ 1325233 h 1811338" name="T33"/>
              <a:gd fmla="*/ 980818 w 2125663" name="T34"/>
              <a:gd fmla="*/ 1537228 h 1811338" name="T35"/>
              <a:gd fmla="*/ 935891 w 2125663" name="T36"/>
              <a:gd fmla="*/ 1570566 h 1811338" name="T37"/>
              <a:gd fmla="*/ 798837 w 2125663" name="T38"/>
              <a:gd fmla="*/ 1607608 h 1811338" name="T39"/>
              <a:gd fmla="*/ 617424 w 2125663" name="T40"/>
              <a:gd fmla="*/ 1622140 h 1811338" name="T41"/>
              <a:gd fmla="*/ 428049 w 2125663" name="T42"/>
              <a:gd fmla="*/ 1615872 h 1811338" name="T43"/>
              <a:gd fmla="*/ 264551 w 2125663" name="T44"/>
              <a:gd fmla="*/ 1588232 h 1811338" name="T45"/>
              <a:gd fmla="*/ 180669 w 2125663" name="T46"/>
              <a:gd fmla="*/ 1549481 h 1811338" name="T47"/>
              <a:gd fmla="*/ 159912 w 2125663" name="T48"/>
              <a:gd fmla="*/ 1517283 h 1811338" name="T49"/>
              <a:gd fmla="*/ 167873 w 2125663" name="T50"/>
              <a:gd fmla="*/ 1284201 h 1811338" name="T51"/>
              <a:gd fmla="*/ 205123 w 2125663" name="T52"/>
              <a:gd fmla="*/ 1228638 h 1811338" name="T53"/>
              <a:gd fmla="*/ 264266 w 2125663" name="T54"/>
              <a:gd fmla="*/ 1196440 h 1811338" name="T55"/>
              <a:gd fmla="*/ 421225 w 2125663" name="T56"/>
              <a:gd fmla="*/ 1183048 h 1811338" name="T57"/>
              <a:gd fmla="*/ 433514 w 2125663" name="T58"/>
              <a:gd fmla="*/ 761303 h 1811338" name="T59"/>
              <a:gd fmla="*/ 391450 w 2125663" name="T60"/>
              <a:gd fmla="*/ 813630 h 1811338" name="T61"/>
              <a:gd fmla="*/ 379229 w 2125663" name="T62"/>
              <a:gd fmla="*/ 902075 h 1811338" name="T63"/>
              <a:gd fmla="*/ 414756 w 2125663" name="T64"/>
              <a:gd fmla="*/ 1016114 h 1811338" name="T65"/>
              <a:gd fmla="*/ 487516 w 2125663" name="T66"/>
              <a:gd fmla="*/ 1099439 h 1811338" name="T67"/>
              <a:gd fmla="*/ 567666 w 2125663" name="T68"/>
              <a:gd fmla="*/ 1135272 h 1811338" name="T69"/>
              <a:gd fmla="*/ 645542 w 2125663" name="T70"/>
              <a:gd fmla="*/ 1111099 h 1811338" name="T71"/>
              <a:gd fmla="*/ 722282 w 2125663" name="T72"/>
              <a:gd fmla="*/ 1035452 h 1811338" name="T73"/>
              <a:gd fmla="*/ 767757 w 2125663" name="T74"/>
              <a:gd fmla="*/ 926248 h 1811338" name="T75"/>
              <a:gd fmla="*/ 666290 w 2125663" name="T76"/>
              <a:gd fmla="*/ 863967 h 1811338" name="T77"/>
              <a:gd fmla="*/ 546918 w 2125663" name="T78"/>
              <a:gd fmla="*/ 832116 h 1811338" name="T79"/>
              <a:gd fmla="*/ 484389 w 2125663" name="T80"/>
              <a:gd fmla="*/ 790595 h 1811338" name="T81"/>
              <a:gd fmla="*/ 452273 w 2125663" name="T82"/>
              <a:gd fmla="*/ 760734 h 1811338" name="T83"/>
              <a:gd fmla="*/ 568234 w 2125663" name="T84"/>
              <a:gd fmla="*/ 587258 h 1811338" name="T85"/>
              <a:gd fmla="*/ 631616 w 2125663" name="T86"/>
              <a:gd fmla="*/ 594937 h 1811338" name="T87"/>
              <a:gd fmla="*/ 705513 w 2125663" name="T88"/>
              <a:gd fmla="*/ 631054 h 1811338" name="T89"/>
              <a:gd fmla="*/ 790210 w 2125663" name="T90"/>
              <a:gd fmla="*/ 732864 h 1811338" name="T91"/>
              <a:gd fmla="*/ 826306 w 2125663" name="T92"/>
              <a:gd fmla="*/ 873920 h 1811338" name="T93"/>
              <a:gd fmla="*/ 818064 w 2125663" name="T94"/>
              <a:gd fmla="*/ 959237 h 1811338" name="T95"/>
              <a:gd fmla="*/ 780831 w 2125663" name="T96"/>
              <a:gd fmla="*/ 1048534 h 1811338" name="T97"/>
              <a:gd fmla="*/ 687607 w 2125663" name="T98"/>
              <a:gd fmla="*/ 1148922 h 1811338" name="T99"/>
              <a:gd fmla="*/ 588983 w 2125663" name="T100"/>
              <a:gd fmla="*/ 1190727 h 1811338" name="T101"/>
              <a:gd fmla="*/ 525033 w 2125663" name="T102"/>
              <a:gd fmla="*/ 1182480 h 1811338" name="T103"/>
              <a:gd fmla="*/ 421293 w 2125663" name="T104"/>
              <a:gd fmla="*/ 1115081 h 1811338" name="T105"/>
              <a:gd fmla="*/ 345406 w 2125663" name="T106"/>
              <a:gd fmla="*/ 1002463 h 1811338" name="T107"/>
              <a:gd fmla="*/ 325511 w 2125663" name="T108"/>
              <a:gd fmla="*/ 929092 h 1811338" name="T109"/>
              <a:gd fmla="*/ 330627 w 2125663" name="T110"/>
              <a:gd fmla="*/ 813915 h 1811338" name="T111"/>
              <a:gd fmla="*/ 388324 w 2125663" name="T112"/>
              <a:gd fmla="*/ 686510 h 1811338" name="T113"/>
              <a:gd fmla="*/ 482400 w 2125663" name="T114"/>
              <a:gd fmla="*/ 608303 h 1811338" name="T115"/>
              <a:gd fmla="*/ 542939 w 2125663" name="T116"/>
              <a:gd fmla="*/ 589534 h 1811338" name="T117"/>
              <a:gd fmla="*/ 0 w 2125663" name="T118"/>
              <a:gd fmla="*/ 0 h 1811338" name="T119"/>
              <a:gd fmla="*/ 174993 w 2125663" name="T120"/>
              <a:gd fmla="*/ 1118883 h 1811338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  <a:gd fmla="*/ 0 60000 65536" name="T180"/>
              <a:gd fmla="*/ 0 60000 65536" name="T181"/>
              <a:gd fmla="*/ 0 60000 65536" name="T182"/>
            </a:gdLst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b="b" l="0" r="r" t="0"/>
            <a:pathLst>
              <a:path h="1811338" w="2125663">
                <a:moveTo>
                  <a:pt x="470017" y="1320800"/>
                </a:moveTo>
                <a:lnTo>
                  <a:pt x="470335" y="1343069"/>
                </a:lnTo>
                <a:lnTo>
                  <a:pt x="471286" y="1364382"/>
                </a:lnTo>
                <a:lnTo>
                  <a:pt x="472238" y="1385696"/>
                </a:lnTo>
                <a:lnTo>
                  <a:pt x="473190" y="1406374"/>
                </a:lnTo>
                <a:lnTo>
                  <a:pt x="474459" y="1426415"/>
                </a:lnTo>
                <a:lnTo>
                  <a:pt x="476363" y="1446139"/>
                </a:lnTo>
                <a:lnTo>
                  <a:pt x="478267" y="1464908"/>
                </a:lnTo>
                <a:lnTo>
                  <a:pt x="480170" y="1483677"/>
                </a:lnTo>
                <a:lnTo>
                  <a:pt x="482074" y="1501491"/>
                </a:lnTo>
                <a:lnTo>
                  <a:pt x="484612" y="1518988"/>
                </a:lnTo>
                <a:lnTo>
                  <a:pt x="487468" y="1535530"/>
                </a:lnTo>
                <a:lnTo>
                  <a:pt x="490323" y="1552072"/>
                </a:lnTo>
                <a:lnTo>
                  <a:pt x="493179" y="1567660"/>
                </a:lnTo>
                <a:lnTo>
                  <a:pt x="496352" y="1582611"/>
                </a:lnTo>
                <a:lnTo>
                  <a:pt x="500159" y="1597563"/>
                </a:lnTo>
                <a:lnTo>
                  <a:pt x="503649" y="1611560"/>
                </a:lnTo>
                <a:lnTo>
                  <a:pt x="507774" y="1624921"/>
                </a:lnTo>
                <a:lnTo>
                  <a:pt x="511899" y="1637646"/>
                </a:lnTo>
                <a:lnTo>
                  <a:pt x="516341" y="1650052"/>
                </a:lnTo>
                <a:lnTo>
                  <a:pt x="520783" y="1661505"/>
                </a:lnTo>
                <a:lnTo>
                  <a:pt x="525859" y="1672639"/>
                </a:lnTo>
                <a:lnTo>
                  <a:pt x="530936" y="1683137"/>
                </a:lnTo>
                <a:lnTo>
                  <a:pt x="536329" y="1692998"/>
                </a:lnTo>
                <a:lnTo>
                  <a:pt x="541723" y="1702224"/>
                </a:lnTo>
                <a:lnTo>
                  <a:pt x="547752" y="1710813"/>
                </a:lnTo>
                <a:lnTo>
                  <a:pt x="553463" y="1718766"/>
                </a:lnTo>
                <a:lnTo>
                  <a:pt x="559808" y="1726083"/>
                </a:lnTo>
                <a:lnTo>
                  <a:pt x="566154" y="1732763"/>
                </a:lnTo>
                <a:lnTo>
                  <a:pt x="573134" y="1739125"/>
                </a:lnTo>
                <a:lnTo>
                  <a:pt x="580114" y="1744215"/>
                </a:lnTo>
                <a:lnTo>
                  <a:pt x="587412" y="1749305"/>
                </a:lnTo>
                <a:lnTo>
                  <a:pt x="594709" y="1753123"/>
                </a:lnTo>
                <a:lnTo>
                  <a:pt x="594709" y="1499901"/>
                </a:lnTo>
                <a:lnTo>
                  <a:pt x="591537" y="1499264"/>
                </a:lnTo>
                <a:lnTo>
                  <a:pt x="588047" y="1498310"/>
                </a:lnTo>
                <a:lnTo>
                  <a:pt x="584874" y="1497038"/>
                </a:lnTo>
                <a:lnTo>
                  <a:pt x="582018" y="1495765"/>
                </a:lnTo>
                <a:lnTo>
                  <a:pt x="579163" y="1494175"/>
                </a:lnTo>
                <a:lnTo>
                  <a:pt x="576307" y="1491948"/>
                </a:lnTo>
                <a:lnTo>
                  <a:pt x="573769" y="1489721"/>
                </a:lnTo>
                <a:lnTo>
                  <a:pt x="571548" y="1487494"/>
                </a:lnTo>
                <a:lnTo>
                  <a:pt x="569327" y="1484949"/>
                </a:lnTo>
                <a:lnTo>
                  <a:pt x="567106" y="1482404"/>
                </a:lnTo>
                <a:lnTo>
                  <a:pt x="565519" y="1479223"/>
                </a:lnTo>
                <a:lnTo>
                  <a:pt x="564250" y="1476360"/>
                </a:lnTo>
                <a:lnTo>
                  <a:pt x="563298" y="1473179"/>
                </a:lnTo>
                <a:lnTo>
                  <a:pt x="562347" y="1469998"/>
                </a:lnTo>
                <a:lnTo>
                  <a:pt x="562029" y="1466180"/>
                </a:lnTo>
                <a:lnTo>
                  <a:pt x="561712" y="1462999"/>
                </a:lnTo>
                <a:lnTo>
                  <a:pt x="561712" y="1425143"/>
                </a:lnTo>
                <a:lnTo>
                  <a:pt x="562029" y="1421007"/>
                </a:lnTo>
                <a:lnTo>
                  <a:pt x="562664" y="1417508"/>
                </a:lnTo>
                <a:lnTo>
                  <a:pt x="563616" y="1414009"/>
                </a:lnTo>
                <a:lnTo>
                  <a:pt x="564885" y="1410191"/>
                </a:lnTo>
                <a:lnTo>
                  <a:pt x="566154" y="1407010"/>
                </a:lnTo>
                <a:lnTo>
                  <a:pt x="568375" y="1403829"/>
                </a:lnTo>
                <a:lnTo>
                  <a:pt x="570596" y="1400966"/>
                </a:lnTo>
                <a:lnTo>
                  <a:pt x="572817" y="1398103"/>
                </a:lnTo>
                <a:lnTo>
                  <a:pt x="575673" y="1395558"/>
                </a:lnTo>
                <a:lnTo>
                  <a:pt x="578528" y="1393649"/>
                </a:lnTo>
                <a:lnTo>
                  <a:pt x="581701" y="1391741"/>
                </a:lnTo>
                <a:lnTo>
                  <a:pt x="584874" y="1390150"/>
                </a:lnTo>
                <a:lnTo>
                  <a:pt x="588364" y="1388878"/>
                </a:lnTo>
                <a:lnTo>
                  <a:pt x="592171" y="1387605"/>
                </a:lnTo>
                <a:lnTo>
                  <a:pt x="595979" y="1386969"/>
                </a:lnTo>
                <a:lnTo>
                  <a:pt x="599786" y="1386969"/>
                </a:lnTo>
                <a:lnTo>
                  <a:pt x="682597" y="1386969"/>
                </a:lnTo>
                <a:lnTo>
                  <a:pt x="686721" y="1386969"/>
                </a:lnTo>
                <a:lnTo>
                  <a:pt x="690529" y="1387605"/>
                </a:lnTo>
                <a:lnTo>
                  <a:pt x="694019" y="1388878"/>
                </a:lnTo>
                <a:lnTo>
                  <a:pt x="697826" y="1390150"/>
                </a:lnTo>
                <a:lnTo>
                  <a:pt x="700999" y="1391741"/>
                </a:lnTo>
                <a:lnTo>
                  <a:pt x="704172" y="1393649"/>
                </a:lnTo>
                <a:lnTo>
                  <a:pt x="707345" y="1395558"/>
                </a:lnTo>
                <a:lnTo>
                  <a:pt x="709883" y="1398103"/>
                </a:lnTo>
                <a:lnTo>
                  <a:pt x="712104" y="1400966"/>
                </a:lnTo>
                <a:lnTo>
                  <a:pt x="714325" y="1403829"/>
                </a:lnTo>
                <a:lnTo>
                  <a:pt x="716229" y="1407010"/>
                </a:lnTo>
                <a:lnTo>
                  <a:pt x="718132" y="1410191"/>
                </a:lnTo>
                <a:lnTo>
                  <a:pt x="719402" y="1414009"/>
                </a:lnTo>
                <a:lnTo>
                  <a:pt x="720353" y="1417508"/>
                </a:lnTo>
                <a:lnTo>
                  <a:pt x="720671" y="1421007"/>
                </a:lnTo>
                <a:lnTo>
                  <a:pt x="720988" y="1425143"/>
                </a:lnTo>
                <a:lnTo>
                  <a:pt x="720988" y="1462999"/>
                </a:lnTo>
                <a:lnTo>
                  <a:pt x="720988" y="1466180"/>
                </a:lnTo>
                <a:lnTo>
                  <a:pt x="720353" y="1469998"/>
                </a:lnTo>
                <a:lnTo>
                  <a:pt x="719719" y="1473179"/>
                </a:lnTo>
                <a:lnTo>
                  <a:pt x="718450" y="1476360"/>
                </a:lnTo>
                <a:lnTo>
                  <a:pt x="716863" y="1479223"/>
                </a:lnTo>
                <a:lnTo>
                  <a:pt x="715277" y="1482404"/>
                </a:lnTo>
                <a:lnTo>
                  <a:pt x="713373" y="1484949"/>
                </a:lnTo>
                <a:lnTo>
                  <a:pt x="711469" y="1487494"/>
                </a:lnTo>
                <a:lnTo>
                  <a:pt x="708931" y="1489721"/>
                </a:lnTo>
                <a:lnTo>
                  <a:pt x="706710" y="1491948"/>
                </a:lnTo>
                <a:lnTo>
                  <a:pt x="703537" y="1494175"/>
                </a:lnTo>
                <a:lnTo>
                  <a:pt x="700682" y="1495765"/>
                </a:lnTo>
                <a:lnTo>
                  <a:pt x="697826" y="1497038"/>
                </a:lnTo>
                <a:lnTo>
                  <a:pt x="694653" y="1498310"/>
                </a:lnTo>
                <a:lnTo>
                  <a:pt x="691163" y="1499264"/>
                </a:lnTo>
                <a:lnTo>
                  <a:pt x="687991" y="1499901"/>
                </a:lnTo>
                <a:lnTo>
                  <a:pt x="687991" y="1753123"/>
                </a:lnTo>
                <a:lnTo>
                  <a:pt x="695605" y="1749305"/>
                </a:lnTo>
                <a:lnTo>
                  <a:pt x="702586" y="1744215"/>
                </a:lnTo>
                <a:lnTo>
                  <a:pt x="709566" y="1739125"/>
                </a:lnTo>
                <a:lnTo>
                  <a:pt x="716229" y="1732763"/>
                </a:lnTo>
                <a:lnTo>
                  <a:pt x="722892" y="1726083"/>
                </a:lnTo>
                <a:lnTo>
                  <a:pt x="729237" y="1718766"/>
                </a:lnTo>
                <a:lnTo>
                  <a:pt x="734948" y="1710813"/>
                </a:lnTo>
                <a:lnTo>
                  <a:pt x="740977" y="1702224"/>
                </a:lnTo>
                <a:lnTo>
                  <a:pt x="746371" y="1692998"/>
                </a:lnTo>
                <a:lnTo>
                  <a:pt x="751447" y="1683137"/>
                </a:lnTo>
                <a:lnTo>
                  <a:pt x="756841" y="1672639"/>
                </a:lnTo>
                <a:lnTo>
                  <a:pt x="761600" y="1661505"/>
                </a:lnTo>
                <a:lnTo>
                  <a:pt x="766359" y="1650052"/>
                </a:lnTo>
                <a:lnTo>
                  <a:pt x="770801" y="1637646"/>
                </a:lnTo>
                <a:lnTo>
                  <a:pt x="774926" y="1624921"/>
                </a:lnTo>
                <a:lnTo>
                  <a:pt x="779051" y="1611560"/>
                </a:lnTo>
                <a:lnTo>
                  <a:pt x="782541" y="1597563"/>
                </a:lnTo>
                <a:lnTo>
                  <a:pt x="786031" y="1582611"/>
                </a:lnTo>
                <a:lnTo>
                  <a:pt x="789521" y="1567660"/>
                </a:lnTo>
                <a:lnTo>
                  <a:pt x="792377" y="1552072"/>
                </a:lnTo>
                <a:lnTo>
                  <a:pt x="795232" y="1535530"/>
                </a:lnTo>
                <a:lnTo>
                  <a:pt x="797770" y="1518988"/>
                </a:lnTo>
                <a:lnTo>
                  <a:pt x="800626" y="1501491"/>
                </a:lnTo>
                <a:lnTo>
                  <a:pt x="802530" y="1483677"/>
                </a:lnTo>
                <a:lnTo>
                  <a:pt x="804751" y="1464908"/>
                </a:lnTo>
                <a:lnTo>
                  <a:pt x="806337" y="1446139"/>
                </a:lnTo>
                <a:lnTo>
                  <a:pt x="807923" y="1426415"/>
                </a:lnTo>
                <a:lnTo>
                  <a:pt x="809193" y="1406374"/>
                </a:lnTo>
                <a:lnTo>
                  <a:pt x="810779" y="1385696"/>
                </a:lnTo>
                <a:lnTo>
                  <a:pt x="811731" y="1364382"/>
                </a:lnTo>
                <a:lnTo>
                  <a:pt x="812365" y="1343069"/>
                </a:lnTo>
                <a:lnTo>
                  <a:pt x="813000" y="1320800"/>
                </a:lnTo>
                <a:lnTo>
                  <a:pt x="840921" y="1322709"/>
                </a:lnTo>
                <a:lnTo>
                  <a:pt x="866621" y="1324300"/>
                </a:lnTo>
                <a:lnTo>
                  <a:pt x="909771" y="1327481"/>
                </a:lnTo>
                <a:lnTo>
                  <a:pt x="938644" y="1330026"/>
                </a:lnTo>
                <a:lnTo>
                  <a:pt x="948797" y="1330980"/>
                </a:lnTo>
                <a:lnTo>
                  <a:pt x="956729" y="1331298"/>
                </a:lnTo>
                <a:lnTo>
                  <a:pt x="964661" y="1331934"/>
                </a:lnTo>
                <a:lnTo>
                  <a:pt x="972593" y="1332889"/>
                </a:lnTo>
                <a:lnTo>
                  <a:pt x="980208" y="1334161"/>
                </a:lnTo>
                <a:lnTo>
                  <a:pt x="987823" y="1335752"/>
                </a:lnTo>
                <a:lnTo>
                  <a:pt x="995437" y="1337979"/>
                </a:lnTo>
                <a:lnTo>
                  <a:pt x="1002418" y="1340205"/>
                </a:lnTo>
                <a:lnTo>
                  <a:pt x="1009715" y="1343387"/>
                </a:lnTo>
                <a:lnTo>
                  <a:pt x="1016378" y="1346250"/>
                </a:lnTo>
                <a:lnTo>
                  <a:pt x="1023358" y="1349749"/>
                </a:lnTo>
                <a:lnTo>
                  <a:pt x="1030021" y="1353885"/>
                </a:lnTo>
                <a:lnTo>
                  <a:pt x="1036050" y="1357702"/>
                </a:lnTo>
                <a:lnTo>
                  <a:pt x="1042395" y="1361837"/>
                </a:lnTo>
                <a:lnTo>
                  <a:pt x="1048106" y="1366927"/>
                </a:lnTo>
                <a:lnTo>
                  <a:pt x="1053817" y="1371699"/>
                </a:lnTo>
                <a:lnTo>
                  <a:pt x="1059211" y="1377107"/>
                </a:lnTo>
                <a:lnTo>
                  <a:pt x="1064605" y="1382197"/>
                </a:lnTo>
                <a:lnTo>
                  <a:pt x="1069364" y="1388241"/>
                </a:lnTo>
                <a:lnTo>
                  <a:pt x="1073806" y="1393967"/>
                </a:lnTo>
                <a:lnTo>
                  <a:pt x="1078248" y="1400012"/>
                </a:lnTo>
                <a:lnTo>
                  <a:pt x="1082373" y="1406374"/>
                </a:lnTo>
                <a:lnTo>
                  <a:pt x="1085863" y="1413054"/>
                </a:lnTo>
                <a:lnTo>
                  <a:pt x="1089670" y="1419735"/>
                </a:lnTo>
                <a:lnTo>
                  <a:pt x="1092843" y="1426734"/>
                </a:lnTo>
                <a:lnTo>
                  <a:pt x="1095381" y="1433732"/>
                </a:lnTo>
                <a:lnTo>
                  <a:pt x="1097920" y="1441049"/>
                </a:lnTo>
                <a:lnTo>
                  <a:pt x="1100141" y="1448684"/>
                </a:lnTo>
                <a:lnTo>
                  <a:pt x="1101727" y="1456000"/>
                </a:lnTo>
                <a:lnTo>
                  <a:pt x="1103314" y="1463635"/>
                </a:lnTo>
                <a:lnTo>
                  <a:pt x="1104265" y="1471588"/>
                </a:lnTo>
                <a:lnTo>
                  <a:pt x="1104900" y="1479541"/>
                </a:lnTo>
                <a:lnTo>
                  <a:pt x="1104900" y="1487494"/>
                </a:lnTo>
                <a:lnTo>
                  <a:pt x="1104900" y="1686000"/>
                </a:lnTo>
                <a:lnTo>
                  <a:pt x="1104900" y="1690135"/>
                </a:lnTo>
                <a:lnTo>
                  <a:pt x="1104265" y="1693953"/>
                </a:lnTo>
                <a:lnTo>
                  <a:pt x="1103631" y="1697770"/>
                </a:lnTo>
                <a:lnTo>
                  <a:pt x="1102362" y="1701906"/>
                </a:lnTo>
                <a:lnTo>
                  <a:pt x="1101093" y="1705405"/>
                </a:lnTo>
                <a:lnTo>
                  <a:pt x="1099189" y="1709222"/>
                </a:lnTo>
                <a:lnTo>
                  <a:pt x="1096968" y="1713040"/>
                </a:lnTo>
                <a:lnTo>
                  <a:pt x="1094430" y="1716221"/>
                </a:lnTo>
                <a:lnTo>
                  <a:pt x="1091891" y="1719720"/>
                </a:lnTo>
                <a:lnTo>
                  <a:pt x="1089036" y="1722901"/>
                </a:lnTo>
                <a:lnTo>
                  <a:pt x="1085546" y="1726719"/>
                </a:lnTo>
                <a:lnTo>
                  <a:pt x="1082056" y="1729900"/>
                </a:lnTo>
                <a:lnTo>
                  <a:pt x="1078248" y="1732763"/>
                </a:lnTo>
                <a:lnTo>
                  <a:pt x="1074124" y="1736262"/>
                </a:lnTo>
                <a:lnTo>
                  <a:pt x="1069682" y="1739125"/>
                </a:lnTo>
                <a:lnTo>
                  <a:pt x="1065240" y="1741989"/>
                </a:lnTo>
                <a:lnTo>
                  <a:pt x="1055404" y="1748033"/>
                </a:lnTo>
                <a:lnTo>
                  <a:pt x="1044299" y="1753441"/>
                </a:lnTo>
                <a:lnTo>
                  <a:pt x="1032560" y="1758531"/>
                </a:lnTo>
                <a:lnTo>
                  <a:pt x="1019868" y="1763939"/>
                </a:lnTo>
                <a:lnTo>
                  <a:pt x="1005908" y="1768392"/>
                </a:lnTo>
                <a:lnTo>
                  <a:pt x="991630" y="1773164"/>
                </a:lnTo>
                <a:lnTo>
                  <a:pt x="976718" y="1777300"/>
                </a:lnTo>
                <a:lnTo>
                  <a:pt x="960854" y="1781117"/>
                </a:lnTo>
                <a:lnTo>
                  <a:pt x="944038" y="1784934"/>
                </a:lnTo>
                <a:lnTo>
                  <a:pt x="927222" y="1788434"/>
                </a:lnTo>
                <a:lnTo>
                  <a:pt x="909454" y="1791615"/>
                </a:lnTo>
                <a:lnTo>
                  <a:pt x="891369" y="1794796"/>
                </a:lnTo>
                <a:lnTo>
                  <a:pt x="872332" y="1797341"/>
                </a:lnTo>
                <a:lnTo>
                  <a:pt x="853295" y="1799886"/>
                </a:lnTo>
                <a:lnTo>
                  <a:pt x="833941" y="1801795"/>
                </a:lnTo>
                <a:lnTo>
                  <a:pt x="813952" y="1804022"/>
                </a:lnTo>
                <a:lnTo>
                  <a:pt x="793328" y="1805930"/>
                </a:lnTo>
                <a:lnTo>
                  <a:pt x="773022" y="1807203"/>
                </a:lnTo>
                <a:lnTo>
                  <a:pt x="752399" y="1808475"/>
                </a:lnTo>
                <a:lnTo>
                  <a:pt x="731458" y="1809748"/>
                </a:lnTo>
                <a:lnTo>
                  <a:pt x="710200" y="1810384"/>
                </a:lnTo>
                <a:lnTo>
                  <a:pt x="688942" y="1811020"/>
                </a:lnTo>
                <a:lnTo>
                  <a:pt x="667684" y="1811338"/>
                </a:lnTo>
                <a:lnTo>
                  <a:pt x="646427" y="1811338"/>
                </a:lnTo>
                <a:lnTo>
                  <a:pt x="625486" y="1811338"/>
                </a:lnTo>
                <a:lnTo>
                  <a:pt x="603911" y="1811020"/>
                </a:lnTo>
                <a:lnTo>
                  <a:pt x="582653" y="1810384"/>
                </a:lnTo>
                <a:lnTo>
                  <a:pt x="561395" y="1809748"/>
                </a:lnTo>
                <a:lnTo>
                  <a:pt x="540137" y="1808475"/>
                </a:lnTo>
                <a:lnTo>
                  <a:pt x="518879" y="1807203"/>
                </a:lnTo>
                <a:lnTo>
                  <a:pt x="498573" y="1805930"/>
                </a:lnTo>
                <a:lnTo>
                  <a:pt x="477632" y="1804022"/>
                </a:lnTo>
                <a:lnTo>
                  <a:pt x="457326" y="1801795"/>
                </a:lnTo>
                <a:lnTo>
                  <a:pt x="437337" y="1799886"/>
                </a:lnTo>
                <a:lnTo>
                  <a:pt x="417983" y="1797341"/>
                </a:lnTo>
                <a:lnTo>
                  <a:pt x="398629" y="1794796"/>
                </a:lnTo>
                <a:lnTo>
                  <a:pt x="379909" y="1791615"/>
                </a:lnTo>
                <a:lnTo>
                  <a:pt x="361824" y="1788434"/>
                </a:lnTo>
                <a:lnTo>
                  <a:pt x="344056" y="1784934"/>
                </a:lnTo>
                <a:lnTo>
                  <a:pt x="327240" y="1781117"/>
                </a:lnTo>
                <a:lnTo>
                  <a:pt x="310741" y="1777300"/>
                </a:lnTo>
                <a:lnTo>
                  <a:pt x="295195" y="1773164"/>
                </a:lnTo>
                <a:lnTo>
                  <a:pt x="280600" y="1768392"/>
                </a:lnTo>
                <a:lnTo>
                  <a:pt x="266322" y="1763939"/>
                </a:lnTo>
                <a:lnTo>
                  <a:pt x="252996" y="1758531"/>
                </a:lnTo>
                <a:lnTo>
                  <a:pt x="240622" y="1753441"/>
                </a:lnTo>
                <a:lnTo>
                  <a:pt x="229517" y="1748033"/>
                </a:lnTo>
                <a:lnTo>
                  <a:pt x="219047" y="1741989"/>
                </a:lnTo>
                <a:lnTo>
                  <a:pt x="214288" y="1739125"/>
                </a:lnTo>
                <a:lnTo>
                  <a:pt x="209846" y="1736262"/>
                </a:lnTo>
                <a:lnTo>
                  <a:pt x="205404" y="1732763"/>
                </a:lnTo>
                <a:lnTo>
                  <a:pt x="201596" y="1729900"/>
                </a:lnTo>
                <a:lnTo>
                  <a:pt x="198106" y="1726719"/>
                </a:lnTo>
                <a:lnTo>
                  <a:pt x="194299" y="1722901"/>
                </a:lnTo>
                <a:lnTo>
                  <a:pt x="191443" y="1719720"/>
                </a:lnTo>
                <a:lnTo>
                  <a:pt x="188588" y="1716221"/>
                </a:lnTo>
                <a:lnTo>
                  <a:pt x="186367" y="1713040"/>
                </a:lnTo>
                <a:lnTo>
                  <a:pt x="183828" y="1709222"/>
                </a:lnTo>
                <a:lnTo>
                  <a:pt x="181925" y="1705405"/>
                </a:lnTo>
                <a:lnTo>
                  <a:pt x="180338" y="1701906"/>
                </a:lnTo>
                <a:lnTo>
                  <a:pt x="179386" y="1697770"/>
                </a:lnTo>
                <a:lnTo>
                  <a:pt x="178435" y="1693953"/>
                </a:lnTo>
                <a:lnTo>
                  <a:pt x="177800" y="1690135"/>
                </a:lnTo>
                <a:lnTo>
                  <a:pt x="177800" y="1686000"/>
                </a:lnTo>
                <a:lnTo>
                  <a:pt x="177800" y="1487494"/>
                </a:lnTo>
                <a:lnTo>
                  <a:pt x="178117" y="1479541"/>
                </a:lnTo>
                <a:lnTo>
                  <a:pt x="178435" y="1471588"/>
                </a:lnTo>
                <a:lnTo>
                  <a:pt x="179386" y="1463635"/>
                </a:lnTo>
                <a:lnTo>
                  <a:pt x="180973" y="1456000"/>
                </a:lnTo>
                <a:lnTo>
                  <a:pt x="182559" y="1448684"/>
                </a:lnTo>
                <a:lnTo>
                  <a:pt x="184463" y="1441049"/>
                </a:lnTo>
                <a:lnTo>
                  <a:pt x="187318" y="1433732"/>
                </a:lnTo>
                <a:lnTo>
                  <a:pt x="190174" y="1426734"/>
                </a:lnTo>
                <a:lnTo>
                  <a:pt x="193030" y="1419735"/>
                </a:lnTo>
                <a:lnTo>
                  <a:pt x="196520" y="1413054"/>
                </a:lnTo>
                <a:lnTo>
                  <a:pt x="200327" y="1406374"/>
                </a:lnTo>
                <a:lnTo>
                  <a:pt x="204452" y="1400012"/>
                </a:lnTo>
                <a:lnTo>
                  <a:pt x="208576" y="1393967"/>
                </a:lnTo>
                <a:lnTo>
                  <a:pt x="213336" y="1388241"/>
                </a:lnTo>
                <a:lnTo>
                  <a:pt x="218095" y="1382197"/>
                </a:lnTo>
                <a:lnTo>
                  <a:pt x="223489" y="1377107"/>
                </a:lnTo>
                <a:lnTo>
                  <a:pt x="228883" y="1371699"/>
                </a:lnTo>
                <a:lnTo>
                  <a:pt x="234594" y="1366927"/>
                </a:lnTo>
                <a:lnTo>
                  <a:pt x="240305" y="1361837"/>
                </a:lnTo>
                <a:lnTo>
                  <a:pt x="246650" y="1357702"/>
                </a:lnTo>
                <a:lnTo>
                  <a:pt x="252679" y="1353885"/>
                </a:lnTo>
                <a:lnTo>
                  <a:pt x="259659" y="1349749"/>
                </a:lnTo>
                <a:lnTo>
                  <a:pt x="266005" y="1346250"/>
                </a:lnTo>
                <a:lnTo>
                  <a:pt x="272985" y="1343387"/>
                </a:lnTo>
                <a:lnTo>
                  <a:pt x="280282" y="1340205"/>
                </a:lnTo>
                <a:lnTo>
                  <a:pt x="287263" y="1337979"/>
                </a:lnTo>
                <a:lnTo>
                  <a:pt x="294877" y="1335752"/>
                </a:lnTo>
                <a:lnTo>
                  <a:pt x="302492" y="1334161"/>
                </a:lnTo>
                <a:lnTo>
                  <a:pt x="310107" y="1332889"/>
                </a:lnTo>
                <a:lnTo>
                  <a:pt x="318039" y="1331934"/>
                </a:lnTo>
                <a:lnTo>
                  <a:pt x="325971" y="1331298"/>
                </a:lnTo>
                <a:lnTo>
                  <a:pt x="333903" y="1330980"/>
                </a:lnTo>
                <a:lnTo>
                  <a:pt x="344056" y="1330026"/>
                </a:lnTo>
                <a:lnTo>
                  <a:pt x="372929" y="1327481"/>
                </a:lnTo>
                <a:lnTo>
                  <a:pt x="415762" y="1324300"/>
                </a:lnTo>
                <a:lnTo>
                  <a:pt x="441779" y="1322709"/>
                </a:lnTo>
                <a:lnTo>
                  <a:pt x="470017" y="1320800"/>
                </a:lnTo>
                <a:close/>
                <a:moveTo>
                  <a:pt x="1004887" y="995363"/>
                </a:moveTo>
                <a:lnTo>
                  <a:pt x="1176337" y="995363"/>
                </a:lnTo>
                <a:lnTo>
                  <a:pt x="1176337" y="1265238"/>
                </a:lnTo>
                <a:lnTo>
                  <a:pt x="1004887" y="1265238"/>
                </a:lnTo>
                <a:lnTo>
                  <a:pt x="1004887" y="995363"/>
                </a:lnTo>
                <a:close/>
                <a:moveTo>
                  <a:pt x="493561" y="847408"/>
                </a:moveTo>
                <a:lnTo>
                  <a:pt x="491024" y="847726"/>
                </a:lnTo>
                <a:lnTo>
                  <a:pt x="488804" y="848043"/>
                </a:lnTo>
                <a:lnTo>
                  <a:pt x="485950" y="848996"/>
                </a:lnTo>
                <a:lnTo>
                  <a:pt x="483730" y="849948"/>
                </a:lnTo>
                <a:lnTo>
                  <a:pt x="481510" y="851218"/>
                </a:lnTo>
                <a:lnTo>
                  <a:pt x="479290" y="852806"/>
                </a:lnTo>
                <a:lnTo>
                  <a:pt x="475167" y="856933"/>
                </a:lnTo>
                <a:lnTo>
                  <a:pt x="470727" y="861061"/>
                </a:lnTo>
                <a:lnTo>
                  <a:pt x="466604" y="865823"/>
                </a:lnTo>
                <a:lnTo>
                  <a:pt x="462482" y="871221"/>
                </a:lnTo>
                <a:lnTo>
                  <a:pt x="454553" y="882651"/>
                </a:lnTo>
                <a:lnTo>
                  <a:pt x="448527" y="890906"/>
                </a:lnTo>
                <a:lnTo>
                  <a:pt x="442819" y="899478"/>
                </a:lnTo>
                <a:lnTo>
                  <a:pt x="436793" y="908368"/>
                </a:lnTo>
                <a:lnTo>
                  <a:pt x="431402" y="917893"/>
                </a:lnTo>
                <a:lnTo>
                  <a:pt x="429499" y="926783"/>
                </a:lnTo>
                <a:lnTo>
                  <a:pt x="427596" y="935673"/>
                </a:lnTo>
                <a:lnTo>
                  <a:pt x="426010" y="945198"/>
                </a:lnTo>
                <a:lnTo>
                  <a:pt x="424742" y="954406"/>
                </a:lnTo>
                <a:lnTo>
                  <a:pt x="423790" y="963931"/>
                </a:lnTo>
                <a:lnTo>
                  <a:pt x="423156" y="973773"/>
                </a:lnTo>
                <a:lnTo>
                  <a:pt x="422839" y="982981"/>
                </a:lnTo>
                <a:lnTo>
                  <a:pt x="422839" y="992823"/>
                </a:lnTo>
                <a:lnTo>
                  <a:pt x="423156" y="1007111"/>
                </a:lnTo>
                <a:lnTo>
                  <a:pt x="424107" y="1020764"/>
                </a:lnTo>
                <a:lnTo>
                  <a:pt x="426010" y="1034099"/>
                </a:lnTo>
                <a:lnTo>
                  <a:pt x="428547" y="1047434"/>
                </a:lnTo>
                <a:lnTo>
                  <a:pt x="432036" y="1060769"/>
                </a:lnTo>
                <a:lnTo>
                  <a:pt x="435525" y="1073469"/>
                </a:lnTo>
                <a:lnTo>
                  <a:pt x="439965" y="1086169"/>
                </a:lnTo>
                <a:lnTo>
                  <a:pt x="445039" y="1098551"/>
                </a:lnTo>
                <a:lnTo>
                  <a:pt x="450430" y="1110934"/>
                </a:lnTo>
                <a:lnTo>
                  <a:pt x="456456" y="1122999"/>
                </a:lnTo>
                <a:lnTo>
                  <a:pt x="462799" y="1134429"/>
                </a:lnTo>
                <a:lnTo>
                  <a:pt x="469459" y="1145541"/>
                </a:lnTo>
                <a:lnTo>
                  <a:pt x="477070" y="1156019"/>
                </a:lnTo>
                <a:lnTo>
                  <a:pt x="484364" y="1166496"/>
                </a:lnTo>
                <a:lnTo>
                  <a:pt x="492293" y="1176656"/>
                </a:lnTo>
                <a:lnTo>
                  <a:pt x="500539" y="1186181"/>
                </a:lnTo>
                <a:lnTo>
                  <a:pt x="508784" y="1195389"/>
                </a:lnTo>
                <a:lnTo>
                  <a:pt x="517347" y="1204279"/>
                </a:lnTo>
                <a:lnTo>
                  <a:pt x="526227" y="1212216"/>
                </a:lnTo>
                <a:lnTo>
                  <a:pt x="535107" y="1220154"/>
                </a:lnTo>
                <a:lnTo>
                  <a:pt x="543987" y="1227456"/>
                </a:lnTo>
                <a:lnTo>
                  <a:pt x="553184" y="1234124"/>
                </a:lnTo>
                <a:lnTo>
                  <a:pt x="562381" y="1240474"/>
                </a:lnTo>
                <a:lnTo>
                  <a:pt x="571578" y="1245871"/>
                </a:lnTo>
                <a:lnTo>
                  <a:pt x="580775" y="1250951"/>
                </a:lnTo>
                <a:lnTo>
                  <a:pt x="589655" y="1255079"/>
                </a:lnTo>
                <a:lnTo>
                  <a:pt x="598853" y="1258889"/>
                </a:lnTo>
                <a:lnTo>
                  <a:pt x="607732" y="1262381"/>
                </a:lnTo>
                <a:lnTo>
                  <a:pt x="616612" y="1264604"/>
                </a:lnTo>
                <a:lnTo>
                  <a:pt x="624858" y="1266509"/>
                </a:lnTo>
                <a:lnTo>
                  <a:pt x="633421" y="1267461"/>
                </a:lnTo>
                <a:lnTo>
                  <a:pt x="641349" y="1267779"/>
                </a:lnTo>
                <a:lnTo>
                  <a:pt x="649595" y="1267461"/>
                </a:lnTo>
                <a:lnTo>
                  <a:pt x="657524" y="1266509"/>
                </a:lnTo>
                <a:lnTo>
                  <a:pt x="666404" y="1264604"/>
                </a:lnTo>
                <a:lnTo>
                  <a:pt x="674967" y="1262381"/>
                </a:lnTo>
                <a:lnTo>
                  <a:pt x="684164" y="1258889"/>
                </a:lnTo>
                <a:lnTo>
                  <a:pt x="692726" y="1255079"/>
                </a:lnTo>
                <a:lnTo>
                  <a:pt x="701924" y="1250951"/>
                </a:lnTo>
                <a:lnTo>
                  <a:pt x="711121" y="1245871"/>
                </a:lnTo>
                <a:lnTo>
                  <a:pt x="720318" y="1240474"/>
                </a:lnTo>
                <a:lnTo>
                  <a:pt x="729515" y="1234124"/>
                </a:lnTo>
                <a:lnTo>
                  <a:pt x="738395" y="1227456"/>
                </a:lnTo>
                <a:lnTo>
                  <a:pt x="747592" y="1220154"/>
                </a:lnTo>
                <a:lnTo>
                  <a:pt x="756472" y="1212216"/>
                </a:lnTo>
                <a:lnTo>
                  <a:pt x="765352" y="1204279"/>
                </a:lnTo>
                <a:lnTo>
                  <a:pt x="773915" y="1195389"/>
                </a:lnTo>
                <a:lnTo>
                  <a:pt x="782160" y="1186181"/>
                </a:lnTo>
                <a:lnTo>
                  <a:pt x="790406" y="1176656"/>
                </a:lnTo>
                <a:lnTo>
                  <a:pt x="798652" y="1166496"/>
                </a:lnTo>
                <a:lnTo>
                  <a:pt x="805946" y="1156019"/>
                </a:lnTo>
                <a:lnTo>
                  <a:pt x="813240" y="1145541"/>
                </a:lnTo>
                <a:lnTo>
                  <a:pt x="819900" y="1134429"/>
                </a:lnTo>
                <a:lnTo>
                  <a:pt x="826243" y="1122999"/>
                </a:lnTo>
                <a:lnTo>
                  <a:pt x="831952" y="1110934"/>
                </a:lnTo>
                <a:lnTo>
                  <a:pt x="837660" y="1098551"/>
                </a:lnTo>
                <a:lnTo>
                  <a:pt x="842417" y="1086169"/>
                </a:lnTo>
                <a:lnTo>
                  <a:pt x="847174" y="1073469"/>
                </a:lnTo>
                <a:lnTo>
                  <a:pt x="850980" y="1060769"/>
                </a:lnTo>
                <a:lnTo>
                  <a:pt x="853834" y="1047434"/>
                </a:lnTo>
                <a:lnTo>
                  <a:pt x="856689" y="1034099"/>
                </a:lnTo>
                <a:lnTo>
                  <a:pt x="858592" y="1020764"/>
                </a:lnTo>
                <a:lnTo>
                  <a:pt x="859543" y="1007111"/>
                </a:lnTo>
                <a:lnTo>
                  <a:pt x="860177" y="992823"/>
                </a:lnTo>
                <a:lnTo>
                  <a:pt x="859860" y="984886"/>
                </a:lnTo>
                <a:lnTo>
                  <a:pt x="859543" y="976313"/>
                </a:lnTo>
                <a:lnTo>
                  <a:pt x="837343" y="975361"/>
                </a:lnTo>
                <a:lnTo>
                  <a:pt x="814509" y="973773"/>
                </a:lnTo>
                <a:lnTo>
                  <a:pt x="791040" y="970916"/>
                </a:lnTo>
                <a:lnTo>
                  <a:pt x="767255" y="968058"/>
                </a:lnTo>
                <a:lnTo>
                  <a:pt x="743469" y="964566"/>
                </a:lnTo>
                <a:lnTo>
                  <a:pt x="719366" y="960438"/>
                </a:lnTo>
                <a:lnTo>
                  <a:pt x="695898" y="955041"/>
                </a:lnTo>
                <a:lnTo>
                  <a:pt x="684481" y="952501"/>
                </a:lnTo>
                <a:lnTo>
                  <a:pt x="673064" y="949643"/>
                </a:lnTo>
                <a:lnTo>
                  <a:pt x="661964" y="946468"/>
                </a:lnTo>
                <a:lnTo>
                  <a:pt x="651181" y="943293"/>
                </a:lnTo>
                <a:lnTo>
                  <a:pt x="640398" y="940118"/>
                </a:lnTo>
                <a:lnTo>
                  <a:pt x="629932" y="936308"/>
                </a:lnTo>
                <a:lnTo>
                  <a:pt x="620101" y="932816"/>
                </a:lnTo>
                <a:lnTo>
                  <a:pt x="610270" y="929006"/>
                </a:lnTo>
                <a:lnTo>
                  <a:pt x="601073" y="924878"/>
                </a:lnTo>
                <a:lnTo>
                  <a:pt x="592510" y="921068"/>
                </a:lnTo>
                <a:lnTo>
                  <a:pt x="583947" y="916941"/>
                </a:lnTo>
                <a:lnTo>
                  <a:pt x="576018" y="912178"/>
                </a:lnTo>
                <a:lnTo>
                  <a:pt x="568724" y="907733"/>
                </a:lnTo>
                <a:lnTo>
                  <a:pt x="561747" y="903288"/>
                </a:lnTo>
                <a:lnTo>
                  <a:pt x="555404" y="898208"/>
                </a:lnTo>
                <a:lnTo>
                  <a:pt x="550013" y="893128"/>
                </a:lnTo>
                <a:lnTo>
                  <a:pt x="544938" y="887731"/>
                </a:lnTo>
                <a:lnTo>
                  <a:pt x="540498" y="882651"/>
                </a:lnTo>
                <a:lnTo>
                  <a:pt x="536376" y="876936"/>
                </a:lnTo>
                <a:lnTo>
                  <a:pt x="532253" y="872173"/>
                </a:lnTo>
                <a:lnTo>
                  <a:pt x="528447" y="867728"/>
                </a:lnTo>
                <a:lnTo>
                  <a:pt x="524641" y="863601"/>
                </a:lnTo>
                <a:lnTo>
                  <a:pt x="520836" y="860426"/>
                </a:lnTo>
                <a:lnTo>
                  <a:pt x="517347" y="857251"/>
                </a:lnTo>
                <a:lnTo>
                  <a:pt x="514176" y="854393"/>
                </a:lnTo>
                <a:lnTo>
                  <a:pt x="511004" y="852488"/>
                </a:lnTo>
                <a:lnTo>
                  <a:pt x="507833" y="850583"/>
                </a:lnTo>
                <a:lnTo>
                  <a:pt x="504661" y="849313"/>
                </a:lnTo>
                <a:lnTo>
                  <a:pt x="501807" y="848361"/>
                </a:lnTo>
                <a:lnTo>
                  <a:pt x="499270" y="847726"/>
                </a:lnTo>
                <a:lnTo>
                  <a:pt x="496099" y="847408"/>
                </a:lnTo>
                <a:lnTo>
                  <a:pt x="493561" y="847408"/>
                </a:lnTo>
                <a:close/>
                <a:moveTo>
                  <a:pt x="1304925" y="828675"/>
                </a:moveTo>
                <a:lnTo>
                  <a:pt x="1476375" y="828675"/>
                </a:lnTo>
                <a:lnTo>
                  <a:pt x="1476375" y="1252538"/>
                </a:lnTo>
                <a:lnTo>
                  <a:pt x="1304925" y="1252538"/>
                </a:lnTo>
                <a:lnTo>
                  <a:pt x="1304925" y="828675"/>
                </a:lnTo>
                <a:close/>
                <a:moveTo>
                  <a:pt x="634055" y="655638"/>
                </a:moveTo>
                <a:lnTo>
                  <a:pt x="641349" y="655638"/>
                </a:lnTo>
                <a:lnTo>
                  <a:pt x="648644" y="655638"/>
                </a:lnTo>
                <a:lnTo>
                  <a:pt x="655938" y="655956"/>
                </a:lnTo>
                <a:lnTo>
                  <a:pt x="662915" y="656591"/>
                </a:lnTo>
                <a:lnTo>
                  <a:pt x="669892" y="657226"/>
                </a:lnTo>
                <a:lnTo>
                  <a:pt x="677187" y="658178"/>
                </a:lnTo>
                <a:lnTo>
                  <a:pt x="684164" y="659766"/>
                </a:lnTo>
                <a:lnTo>
                  <a:pt x="691141" y="661036"/>
                </a:lnTo>
                <a:lnTo>
                  <a:pt x="698118" y="662623"/>
                </a:lnTo>
                <a:lnTo>
                  <a:pt x="704778" y="664211"/>
                </a:lnTo>
                <a:lnTo>
                  <a:pt x="711438" y="666433"/>
                </a:lnTo>
                <a:lnTo>
                  <a:pt x="718415" y="668338"/>
                </a:lnTo>
                <a:lnTo>
                  <a:pt x="724758" y="670878"/>
                </a:lnTo>
                <a:lnTo>
                  <a:pt x="731418" y="673418"/>
                </a:lnTo>
                <a:lnTo>
                  <a:pt x="737761" y="676276"/>
                </a:lnTo>
                <a:lnTo>
                  <a:pt x="744421" y="679133"/>
                </a:lnTo>
                <a:lnTo>
                  <a:pt x="750446" y="682308"/>
                </a:lnTo>
                <a:lnTo>
                  <a:pt x="763132" y="688976"/>
                </a:lnTo>
                <a:lnTo>
                  <a:pt x="775500" y="696596"/>
                </a:lnTo>
                <a:lnTo>
                  <a:pt x="787235" y="704533"/>
                </a:lnTo>
                <a:lnTo>
                  <a:pt x="798652" y="713423"/>
                </a:lnTo>
                <a:lnTo>
                  <a:pt x="809435" y="722631"/>
                </a:lnTo>
                <a:lnTo>
                  <a:pt x="819900" y="732791"/>
                </a:lnTo>
                <a:lnTo>
                  <a:pt x="830049" y="743586"/>
                </a:lnTo>
                <a:lnTo>
                  <a:pt x="839880" y="754698"/>
                </a:lnTo>
                <a:lnTo>
                  <a:pt x="849394" y="766446"/>
                </a:lnTo>
                <a:lnTo>
                  <a:pt x="858274" y="778511"/>
                </a:lnTo>
                <a:lnTo>
                  <a:pt x="866520" y="791211"/>
                </a:lnTo>
                <a:lnTo>
                  <a:pt x="874449" y="804546"/>
                </a:lnTo>
                <a:lnTo>
                  <a:pt x="881743" y="818198"/>
                </a:lnTo>
                <a:lnTo>
                  <a:pt x="888403" y="832168"/>
                </a:lnTo>
                <a:lnTo>
                  <a:pt x="894746" y="847091"/>
                </a:lnTo>
                <a:lnTo>
                  <a:pt x="900137" y="861696"/>
                </a:lnTo>
                <a:lnTo>
                  <a:pt x="905529" y="876936"/>
                </a:lnTo>
                <a:lnTo>
                  <a:pt x="909651" y="892811"/>
                </a:lnTo>
                <a:lnTo>
                  <a:pt x="913457" y="908686"/>
                </a:lnTo>
                <a:lnTo>
                  <a:pt x="916946" y="924878"/>
                </a:lnTo>
                <a:lnTo>
                  <a:pt x="919166" y="941706"/>
                </a:lnTo>
                <a:lnTo>
                  <a:pt x="921068" y="958533"/>
                </a:lnTo>
                <a:lnTo>
                  <a:pt x="922020" y="975678"/>
                </a:lnTo>
                <a:lnTo>
                  <a:pt x="922337" y="992823"/>
                </a:lnTo>
                <a:lnTo>
                  <a:pt x="922337" y="1002031"/>
                </a:lnTo>
                <a:lnTo>
                  <a:pt x="922020" y="1010921"/>
                </a:lnTo>
                <a:lnTo>
                  <a:pt x="921386" y="1019811"/>
                </a:lnTo>
                <a:lnTo>
                  <a:pt x="920434" y="1028384"/>
                </a:lnTo>
                <a:lnTo>
                  <a:pt x="919483" y="1037274"/>
                </a:lnTo>
                <a:lnTo>
                  <a:pt x="918214" y="1045846"/>
                </a:lnTo>
                <a:lnTo>
                  <a:pt x="916628" y="1054419"/>
                </a:lnTo>
                <a:lnTo>
                  <a:pt x="915043" y="1062674"/>
                </a:lnTo>
                <a:lnTo>
                  <a:pt x="912823" y="1070929"/>
                </a:lnTo>
                <a:lnTo>
                  <a:pt x="910603" y="1079501"/>
                </a:lnTo>
                <a:lnTo>
                  <a:pt x="908383" y="1087756"/>
                </a:lnTo>
                <a:lnTo>
                  <a:pt x="906163" y="1095694"/>
                </a:lnTo>
                <a:lnTo>
                  <a:pt x="903309" y="1103631"/>
                </a:lnTo>
                <a:lnTo>
                  <a:pt x="900137" y="1111569"/>
                </a:lnTo>
                <a:lnTo>
                  <a:pt x="897283" y="1119189"/>
                </a:lnTo>
                <a:lnTo>
                  <a:pt x="894111" y="1126809"/>
                </a:lnTo>
                <a:lnTo>
                  <a:pt x="887134" y="1141731"/>
                </a:lnTo>
                <a:lnTo>
                  <a:pt x="879523" y="1156336"/>
                </a:lnTo>
                <a:lnTo>
                  <a:pt x="871277" y="1170624"/>
                </a:lnTo>
                <a:lnTo>
                  <a:pt x="862714" y="1184276"/>
                </a:lnTo>
                <a:lnTo>
                  <a:pt x="853517" y="1197611"/>
                </a:lnTo>
                <a:lnTo>
                  <a:pt x="843686" y="1209994"/>
                </a:lnTo>
                <a:lnTo>
                  <a:pt x="833854" y="1222376"/>
                </a:lnTo>
                <a:lnTo>
                  <a:pt x="823389" y="1233806"/>
                </a:lnTo>
                <a:lnTo>
                  <a:pt x="812606" y="1244919"/>
                </a:lnTo>
                <a:lnTo>
                  <a:pt x="801823" y="1255396"/>
                </a:lnTo>
                <a:lnTo>
                  <a:pt x="790406" y="1265239"/>
                </a:lnTo>
                <a:lnTo>
                  <a:pt x="778989" y="1274446"/>
                </a:lnTo>
                <a:lnTo>
                  <a:pt x="767255" y="1282701"/>
                </a:lnTo>
                <a:lnTo>
                  <a:pt x="755521" y="1290956"/>
                </a:lnTo>
                <a:lnTo>
                  <a:pt x="743786" y="1298259"/>
                </a:lnTo>
                <a:lnTo>
                  <a:pt x="732052" y="1304609"/>
                </a:lnTo>
                <a:lnTo>
                  <a:pt x="720318" y="1310641"/>
                </a:lnTo>
                <a:lnTo>
                  <a:pt x="708584" y="1315721"/>
                </a:lnTo>
                <a:lnTo>
                  <a:pt x="696849" y="1320166"/>
                </a:lnTo>
                <a:lnTo>
                  <a:pt x="685432" y="1323659"/>
                </a:lnTo>
                <a:lnTo>
                  <a:pt x="674015" y="1326516"/>
                </a:lnTo>
                <a:lnTo>
                  <a:pt x="662915" y="1328421"/>
                </a:lnTo>
                <a:lnTo>
                  <a:pt x="657207" y="1329374"/>
                </a:lnTo>
                <a:lnTo>
                  <a:pt x="652132" y="1329691"/>
                </a:lnTo>
                <a:lnTo>
                  <a:pt x="646424" y="1330009"/>
                </a:lnTo>
                <a:lnTo>
                  <a:pt x="641349" y="1330326"/>
                </a:lnTo>
                <a:lnTo>
                  <a:pt x="635958" y="1330009"/>
                </a:lnTo>
                <a:lnTo>
                  <a:pt x="630884" y="1329691"/>
                </a:lnTo>
                <a:lnTo>
                  <a:pt x="625492" y="1329374"/>
                </a:lnTo>
                <a:lnTo>
                  <a:pt x="620101" y="1328421"/>
                </a:lnTo>
                <a:lnTo>
                  <a:pt x="609001" y="1326516"/>
                </a:lnTo>
                <a:lnTo>
                  <a:pt x="597584" y="1323659"/>
                </a:lnTo>
                <a:lnTo>
                  <a:pt x="585850" y="1320166"/>
                </a:lnTo>
                <a:lnTo>
                  <a:pt x="574433" y="1315721"/>
                </a:lnTo>
                <a:lnTo>
                  <a:pt x="562698" y="1310641"/>
                </a:lnTo>
                <a:lnTo>
                  <a:pt x="550647" y="1304609"/>
                </a:lnTo>
                <a:lnTo>
                  <a:pt x="538913" y="1298259"/>
                </a:lnTo>
                <a:lnTo>
                  <a:pt x="527179" y="1290956"/>
                </a:lnTo>
                <a:lnTo>
                  <a:pt x="515444" y="1282701"/>
                </a:lnTo>
                <a:lnTo>
                  <a:pt x="503710" y="1274446"/>
                </a:lnTo>
                <a:lnTo>
                  <a:pt x="492293" y="1265239"/>
                </a:lnTo>
                <a:lnTo>
                  <a:pt x="481193" y="1255396"/>
                </a:lnTo>
                <a:lnTo>
                  <a:pt x="470093" y="1244919"/>
                </a:lnTo>
                <a:lnTo>
                  <a:pt x="459310" y="1233806"/>
                </a:lnTo>
                <a:lnTo>
                  <a:pt x="448845" y="1222376"/>
                </a:lnTo>
                <a:lnTo>
                  <a:pt x="438696" y="1209994"/>
                </a:lnTo>
                <a:lnTo>
                  <a:pt x="429499" y="1197611"/>
                </a:lnTo>
                <a:lnTo>
                  <a:pt x="419985" y="1184276"/>
                </a:lnTo>
                <a:lnTo>
                  <a:pt x="411422" y="1170624"/>
                </a:lnTo>
                <a:lnTo>
                  <a:pt x="403176" y="1156336"/>
                </a:lnTo>
                <a:lnTo>
                  <a:pt x="395565" y="1141731"/>
                </a:lnTo>
                <a:lnTo>
                  <a:pt x="388588" y="1126809"/>
                </a:lnTo>
                <a:lnTo>
                  <a:pt x="385416" y="1119189"/>
                </a:lnTo>
                <a:lnTo>
                  <a:pt x="382245" y="1111569"/>
                </a:lnTo>
                <a:lnTo>
                  <a:pt x="379390" y="1103631"/>
                </a:lnTo>
                <a:lnTo>
                  <a:pt x="376853" y="1095694"/>
                </a:lnTo>
                <a:lnTo>
                  <a:pt x="374316" y="1087756"/>
                </a:lnTo>
                <a:lnTo>
                  <a:pt x="372096" y="1079501"/>
                </a:lnTo>
                <a:lnTo>
                  <a:pt x="369559" y="1070929"/>
                </a:lnTo>
                <a:lnTo>
                  <a:pt x="367656" y="1062674"/>
                </a:lnTo>
                <a:lnTo>
                  <a:pt x="366071" y="1054419"/>
                </a:lnTo>
                <a:lnTo>
                  <a:pt x="364485" y="1045846"/>
                </a:lnTo>
                <a:lnTo>
                  <a:pt x="363216" y="1037274"/>
                </a:lnTo>
                <a:lnTo>
                  <a:pt x="362265" y="1028384"/>
                </a:lnTo>
                <a:lnTo>
                  <a:pt x="361313" y="1019811"/>
                </a:lnTo>
                <a:lnTo>
                  <a:pt x="360996" y="1010921"/>
                </a:lnTo>
                <a:lnTo>
                  <a:pt x="360362" y="1002031"/>
                </a:lnTo>
                <a:lnTo>
                  <a:pt x="360362" y="992823"/>
                </a:lnTo>
                <a:lnTo>
                  <a:pt x="360679" y="975678"/>
                </a:lnTo>
                <a:lnTo>
                  <a:pt x="361948" y="958533"/>
                </a:lnTo>
                <a:lnTo>
                  <a:pt x="363533" y="941706"/>
                </a:lnTo>
                <a:lnTo>
                  <a:pt x="366071" y="924878"/>
                </a:lnTo>
                <a:lnTo>
                  <a:pt x="368925" y="908686"/>
                </a:lnTo>
                <a:lnTo>
                  <a:pt x="373048" y="892811"/>
                </a:lnTo>
                <a:lnTo>
                  <a:pt x="377171" y="876936"/>
                </a:lnTo>
                <a:lnTo>
                  <a:pt x="382245" y="861696"/>
                </a:lnTo>
                <a:lnTo>
                  <a:pt x="387953" y="847091"/>
                </a:lnTo>
                <a:lnTo>
                  <a:pt x="393979" y="832168"/>
                </a:lnTo>
                <a:lnTo>
                  <a:pt x="400956" y="818198"/>
                </a:lnTo>
                <a:lnTo>
                  <a:pt x="408568" y="804546"/>
                </a:lnTo>
                <a:lnTo>
                  <a:pt x="416179" y="791211"/>
                </a:lnTo>
                <a:lnTo>
                  <a:pt x="424425" y="778511"/>
                </a:lnTo>
                <a:lnTo>
                  <a:pt x="433305" y="766446"/>
                </a:lnTo>
                <a:lnTo>
                  <a:pt x="442819" y="754698"/>
                </a:lnTo>
                <a:lnTo>
                  <a:pt x="452650" y="743586"/>
                </a:lnTo>
                <a:lnTo>
                  <a:pt x="462482" y="732791"/>
                </a:lnTo>
                <a:lnTo>
                  <a:pt x="473264" y="722631"/>
                </a:lnTo>
                <a:lnTo>
                  <a:pt x="484047" y="713423"/>
                </a:lnTo>
                <a:lnTo>
                  <a:pt x="495464" y="704533"/>
                </a:lnTo>
                <a:lnTo>
                  <a:pt x="507516" y="696596"/>
                </a:lnTo>
                <a:lnTo>
                  <a:pt x="519567" y="688976"/>
                </a:lnTo>
                <a:lnTo>
                  <a:pt x="531936" y="682308"/>
                </a:lnTo>
                <a:lnTo>
                  <a:pt x="538278" y="679133"/>
                </a:lnTo>
                <a:lnTo>
                  <a:pt x="544938" y="676276"/>
                </a:lnTo>
                <a:lnTo>
                  <a:pt x="551281" y="673418"/>
                </a:lnTo>
                <a:lnTo>
                  <a:pt x="557941" y="670878"/>
                </a:lnTo>
                <a:lnTo>
                  <a:pt x="564284" y="668338"/>
                </a:lnTo>
                <a:lnTo>
                  <a:pt x="571261" y="666433"/>
                </a:lnTo>
                <a:lnTo>
                  <a:pt x="577921" y="664211"/>
                </a:lnTo>
                <a:lnTo>
                  <a:pt x="584898" y="662623"/>
                </a:lnTo>
                <a:lnTo>
                  <a:pt x="591875" y="661036"/>
                </a:lnTo>
                <a:lnTo>
                  <a:pt x="598535" y="659766"/>
                </a:lnTo>
                <a:lnTo>
                  <a:pt x="605830" y="658178"/>
                </a:lnTo>
                <a:lnTo>
                  <a:pt x="612490" y="657226"/>
                </a:lnTo>
                <a:lnTo>
                  <a:pt x="619784" y="656591"/>
                </a:lnTo>
                <a:lnTo>
                  <a:pt x="627078" y="655956"/>
                </a:lnTo>
                <a:lnTo>
                  <a:pt x="634055" y="655638"/>
                </a:lnTo>
                <a:close/>
                <a:moveTo>
                  <a:pt x="1604962" y="463550"/>
                </a:moveTo>
                <a:lnTo>
                  <a:pt x="1776412" y="463550"/>
                </a:lnTo>
                <a:lnTo>
                  <a:pt x="1776412" y="1252538"/>
                </a:lnTo>
                <a:lnTo>
                  <a:pt x="1604962" y="1252538"/>
                </a:lnTo>
                <a:lnTo>
                  <a:pt x="1604962" y="463550"/>
                </a:lnTo>
                <a:close/>
                <a:moveTo>
                  <a:pt x="0" y="0"/>
                </a:moveTo>
                <a:lnTo>
                  <a:pt x="2125663" y="0"/>
                </a:lnTo>
                <a:lnTo>
                  <a:pt x="2125663" y="171553"/>
                </a:lnTo>
                <a:lnTo>
                  <a:pt x="2039621" y="171553"/>
                </a:lnTo>
                <a:lnTo>
                  <a:pt x="2039621" y="1577975"/>
                </a:lnTo>
                <a:lnTo>
                  <a:pt x="1252220" y="1577975"/>
                </a:lnTo>
                <a:lnTo>
                  <a:pt x="1252220" y="1449310"/>
                </a:lnTo>
                <a:lnTo>
                  <a:pt x="1911033" y="1449310"/>
                </a:lnTo>
                <a:lnTo>
                  <a:pt x="1911033" y="171553"/>
                </a:lnTo>
                <a:lnTo>
                  <a:pt x="195263" y="171553"/>
                </a:lnTo>
                <a:lnTo>
                  <a:pt x="195263" y="1249164"/>
                </a:lnTo>
                <a:lnTo>
                  <a:pt x="66675" y="1249164"/>
                </a:lnTo>
                <a:lnTo>
                  <a:pt x="66675" y="171553"/>
                </a:lnTo>
                <a:lnTo>
                  <a:pt x="0" y="171553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dir="t" rig="threeP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altLang="en-US" lang="zh-CN">
              <a:solidFill>
                <a:srgbClr val="1C666E"/>
              </a:solidFill>
              <a:ea charset="-122" panose="02010600030101010101" pitchFamily="2" typeface="宋体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1535897" y="1773937"/>
            <a:ext cx="2647163" cy="2087111"/>
            <a:chOff x="120923" y="358911"/>
            <a:chExt cx="2706615" cy="2133985"/>
          </a:xfrm>
        </p:grpSpPr>
        <p:grpSp>
          <p:nvGrpSpPr>
            <p:cNvPr id="10" name="组合 9"/>
            <p:cNvGrpSpPr/>
            <p:nvPr/>
          </p:nvGrpSpPr>
          <p:grpSpPr>
            <a:xfrm>
              <a:off x="120923" y="358911"/>
              <a:ext cx="2706615" cy="2133985"/>
              <a:chOff x="3430102" y="3226788"/>
              <a:chExt cx="3316286" cy="2614670"/>
            </a:xfrm>
          </p:grpSpPr>
          <p:graphicFrame>
            <p:nvGraphicFramePr>
              <p:cNvPr id="12" name="图表 11"/>
              <p:cNvGraphicFramePr/>
              <p:nvPr/>
            </p:nvGraphicFramePr>
            <p:xfrm>
              <a:off x="3430102" y="3226788"/>
              <a:ext cx="3316286" cy="2614670"/>
            </p:xfrm>
            <a:graphic>
              <a:graphicData uri="http://schemas.openxmlformats.org/drawingml/2006/chart">
                <c:chart xmlns:c="http://schemas.openxmlformats.org/drawingml/2006/chart" r:id="rId3"/>
              </a:graphicData>
            </a:graphic>
          </p:graphicFrame>
          <p:sp>
            <p:nvSpPr>
              <p:cNvPr id="13" name="椭圆 12"/>
              <p:cNvSpPr/>
              <p:nvPr/>
            </p:nvSpPr>
            <p:spPr>
              <a:xfrm>
                <a:off x="4197058" y="3642936"/>
                <a:ext cx="1782374" cy="1782374"/>
              </a:xfrm>
              <a:prstGeom prst="ellipse">
                <a:avLst/>
              </a:prstGeom>
              <a:gradFill flip="none" rotWithShape="1">
                <a:gsLst>
                  <a:gs pos="0">
                    <a:srgbClr val="F0F0F0"/>
                  </a:gs>
                  <a:gs pos="100000">
                    <a:srgbClr val="F1F1F1"/>
                  </a:gs>
                </a:gsLst>
                <a:lin ang="2700000" scaled="1"/>
              </a:gradFill>
              <a:ln w="28575">
                <a:gradFill flip="none" rotWithShape="1">
                  <a:gsLst>
                    <a:gs pos="100000">
                      <a:srgbClr val="FFFFFF"/>
                    </a:gs>
                    <a:gs pos="0">
                      <a:srgbClr val="CECED0"/>
                    </a:gs>
                  </a:gsLst>
                  <a:lin ang="13500000" scaled="1"/>
                </a:gradFill>
              </a:ln>
              <a:effectLst>
                <a:outerShdw algn="tl" blurRad="190500" dir="2700000" dist="88900" rotWithShape="0">
                  <a:prstClr val="black">
                    <a:alpha val="3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1200">
                  <a:solidFill>
                    <a:srgbClr val="C00000"/>
                  </a:solidFill>
                  <a:latin charset="0" pitchFamily="34" typeface="Impact MT Std"/>
                </a:endParaRPr>
              </a:p>
            </p:txBody>
          </p:sp>
        </p:grpSp>
        <p:sp>
          <p:nvSpPr>
            <p:cNvPr id="11" name="文本框 29"/>
            <p:cNvSpPr txBox="1"/>
            <p:nvPr/>
          </p:nvSpPr>
          <p:spPr>
            <a:xfrm>
              <a:off x="1116356" y="1085110"/>
              <a:ext cx="948783" cy="1090759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 smtClean="0" sz="3200">
                  <a:solidFill>
                    <a:srgbClr val="C00000"/>
                  </a:solidFill>
                  <a:latin charset="0" pitchFamily="34" typeface="Impact MT Std"/>
                </a:rPr>
                <a:t>25%</a:t>
              </a:r>
            </a:p>
          </p:txBody>
        </p:sp>
      </p:grpSp>
      <p:cxnSp>
        <p:nvCxnSpPr>
          <p:cNvPr id="14" name="直接连接符 13"/>
          <p:cNvCxnSpPr/>
          <p:nvPr/>
        </p:nvCxnSpPr>
        <p:spPr>
          <a:xfrm>
            <a:off x="1836485" y="4216175"/>
            <a:ext cx="186463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len="med" type="oval" w="med"/>
            <a:tailEnd len="med" type="oval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1980502" y="3838756"/>
            <a:ext cx="1656184" cy="365752"/>
          </a:xfrm>
          <a:prstGeom prst="rect">
            <a:avLst/>
          </a:prstGeom>
        </p:spPr>
        <p:txBody>
          <a:bodyPr bIns="45716" lIns="91431" rIns="91431" tIns="45716" wrap="square">
            <a:spAutoFit/>
          </a:bodyPr>
          <a:lstStyle/>
          <a:p>
            <a:pPr algn="ctr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604020202020204" pitchFamily="34" typeface="Arial"/>
              </a:rPr>
              <a:t>第一季度</a:t>
            </a:r>
          </a:p>
        </p:txBody>
      </p:sp>
      <p:sp>
        <p:nvSpPr>
          <p:cNvPr id="16" name="矩形 47"/>
          <p:cNvSpPr>
            <a:spLocks noChangeArrowheads="1"/>
          </p:cNvSpPr>
          <p:nvPr/>
        </p:nvSpPr>
        <p:spPr bwMode="auto">
          <a:xfrm>
            <a:off x="1836485" y="4246762"/>
            <a:ext cx="1864634" cy="1115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squar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altLang="en-US" lang="zh-CN" sz="1400">
                <a:solidFill>
                  <a:schemeClr val="tx1">
                    <a:lumMod val="50000"/>
                    <a:lumOff val="50000"/>
                  </a:schemeClr>
                </a:solidFill>
                <a:sym charset="-122" panose="020b0503020204020204" pitchFamily="34" typeface="微软雅黑"/>
              </a:rPr>
              <a:t>在此录入上述图表的综合说明，在此录入上述图表的综合描述说明数据。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3768145" y="1773937"/>
            <a:ext cx="2647163" cy="2087111"/>
            <a:chOff x="8617867" y="296237"/>
            <a:chExt cx="2830704" cy="2231821"/>
          </a:xfrm>
        </p:grpSpPr>
        <p:grpSp>
          <p:nvGrpSpPr>
            <p:cNvPr id="18" name="组合 17"/>
            <p:cNvGrpSpPr/>
            <p:nvPr/>
          </p:nvGrpSpPr>
          <p:grpSpPr>
            <a:xfrm>
              <a:off x="8617867" y="296237"/>
              <a:ext cx="2830704" cy="2231821"/>
              <a:chOff x="3430102" y="3226788"/>
              <a:chExt cx="3316286" cy="2614670"/>
            </a:xfrm>
          </p:grpSpPr>
          <p:graphicFrame>
            <p:nvGraphicFramePr>
              <p:cNvPr id="20" name="图表 19"/>
              <p:cNvGraphicFramePr/>
              <p:nvPr/>
            </p:nvGraphicFramePr>
            <p:xfrm>
              <a:off x="3430102" y="3226788"/>
              <a:ext cx="3316286" cy="2614670"/>
            </p:xfrm>
            <a:graphic>
              <a:graphicData uri="http://schemas.openxmlformats.org/drawingml/2006/chart">
                <c:chart xmlns:c="http://schemas.openxmlformats.org/drawingml/2006/chart" r:id="rId4"/>
              </a:graphicData>
            </a:graphic>
          </p:graphicFrame>
          <p:sp>
            <p:nvSpPr>
              <p:cNvPr id="21" name="椭圆 20"/>
              <p:cNvSpPr/>
              <p:nvPr/>
            </p:nvSpPr>
            <p:spPr>
              <a:xfrm>
                <a:off x="4197058" y="3642936"/>
                <a:ext cx="1782374" cy="1782374"/>
              </a:xfrm>
              <a:prstGeom prst="ellipse">
                <a:avLst/>
              </a:prstGeom>
              <a:gradFill flip="none" rotWithShape="1">
                <a:gsLst>
                  <a:gs pos="0">
                    <a:srgbClr val="F0F0F0"/>
                  </a:gs>
                  <a:gs pos="100000">
                    <a:srgbClr val="F1F1F1"/>
                  </a:gs>
                </a:gsLst>
                <a:lin ang="2700000" scaled="1"/>
              </a:gradFill>
              <a:ln w="28575">
                <a:gradFill flip="none" rotWithShape="1">
                  <a:gsLst>
                    <a:gs pos="100000">
                      <a:srgbClr val="FFFFFF"/>
                    </a:gs>
                    <a:gs pos="0">
                      <a:srgbClr val="CECED0"/>
                    </a:gs>
                  </a:gsLst>
                  <a:lin ang="13500000" scaled="1"/>
                </a:gradFill>
              </a:ln>
              <a:effectLst>
                <a:outerShdw algn="tl" blurRad="190500" dir="2700000" dist="88900" rotWithShape="0">
                  <a:prstClr val="black">
                    <a:alpha val="3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1200">
                  <a:solidFill>
                    <a:srgbClr val="C00000"/>
                  </a:solidFill>
                  <a:latin charset="0" pitchFamily="34" typeface="Impact MT Std"/>
                </a:endParaRPr>
              </a:p>
            </p:txBody>
          </p:sp>
        </p:grpSp>
        <p:sp>
          <p:nvSpPr>
            <p:cNvPr id="19" name="文本框 54"/>
            <p:cNvSpPr txBox="1"/>
            <p:nvPr/>
          </p:nvSpPr>
          <p:spPr>
            <a:xfrm>
              <a:off x="9694761" y="1055730"/>
              <a:ext cx="1008700" cy="1140767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 smtClean="0" sz="3200">
                  <a:solidFill>
                    <a:srgbClr val="C00000"/>
                  </a:solidFill>
                  <a:latin charset="0" pitchFamily="34" typeface="Impact MT Std"/>
                </a:rPr>
                <a:t>50%</a:t>
              </a:r>
            </a:p>
          </p:txBody>
        </p:sp>
      </p:grpSp>
      <p:cxnSp>
        <p:nvCxnSpPr>
          <p:cNvPr id="22" name="直接连接符 21"/>
          <p:cNvCxnSpPr/>
          <p:nvPr/>
        </p:nvCxnSpPr>
        <p:spPr>
          <a:xfrm>
            <a:off x="4088937" y="4216175"/>
            <a:ext cx="186463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len="med" type="oval" w="med"/>
            <a:tailEnd len="med" type="oval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矩形 22"/>
          <p:cNvSpPr/>
          <p:nvPr/>
        </p:nvSpPr>
        <p:spPr>
          <a:xfrm>
            <a:off x="4232954" y="3838756"/>
            <a:ext cx="1656184" cy="365752"/>
          </a:xfrm>
          <a:prstGeom prst="rect">
            <a:avLst/>
          </a:prstGeom>
        </p:spPr>
        <p:txBody>
          <a:bodyPr bIns="45716" lIns="91431" rIns="91431" tIns="45716" wrap="square">
            <a:spAutoFit/>
          </a:bodyPr>
          <a:lstStyle/>
          <a:p>
            <a:pPr algn="ctr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604020202020204" pitchFamily="34" typeface="Arial"/>
              </a:rPr>
              <a:t>第二季度</a:t>
            </a:r>
          </a:p>
        </p:txBody>
      </p:sp>
      <p:sp>
        <p:nvSpPr>
          <p:cNvPr id="24" name="矩形 47"/>
          <p:cNvSpPr>
            <a:spLocks noChangeArrowheads="1"/>
          </p:cNvSpPr>
          <p:nvPr/>
        </p:nvSpPr>
        <p:spPr bwMode="auto">
          <a:xfrm>
            <a:off x="4088937" y="4246762"/>
            <a:ext cx="1864634" cy="1115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squar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altLang="en-US" lang="zh-CN" sz="1400">
                <a:solidFill>
                  <a:schemeClr val="tx1">
                    <a:lumMod val="50000"/>
                    <a:lumOff val="50000"/>
                  </a:schemeClr>
                </a:solidFill>
                <a:sym charset="-122" panose="020b0503020204020204" pitchFamily="34" typeface="微软雅黑"/>
              </a:rPr>
              <a:t>在此录入上述图表的综合说明，在此录入上述图表的综合描述说明数据。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5940329" y="1773937"/>
            <a:ext cx="2647163" cy="2087111"/>
            <a:chOff x="120923" y="2132856"/>
            <a:chExt cx="2748248" cy="2166810"/>
          </a:xfrm>
        </p:grpSpPr>
        <p:grpSp>
          <p:nvGrpSpPr>
            <p:cNvPr id="26" name="组合 25"/>
            <p:cNvGrpSpPr/>
            <p:nvPr/>
          </p:nvGrpSpPr>
          <p:grpSpPr>
            <a:xfrm>
              <a:off x="120923" y="2132856"/>
              <a:ext cx="2748248" cy="2166810"/>
              <a:chOff x="3430102" y="3226788"/>
              <a:chExt cx="3316286" cy="2614670"/>
            </a:xfrm>
          </p:grpSpPr>
          <p:graphicFrame>
            <p:nvGraphicFramePr>
              <p:cNvPr id="28" name="图表 27"/>
              <p:cNvGraphicFramePr/>
              <p:nvPr/>
            </p:nvGraphicFramePr>
            <p:xfrm>
              <a:off x="3430102" y="3226788"/>
              <a:ext cx="3316286" cy="2614670"/>
            </p:xfrm>
            <a:graphic>
              <a:graphicData uri="http://schemas.openxmlformats.org/drawingml/2006/chart">
                <c:chart xmlns:c="http://schemas.openxmlformats.org/drawingml/2006/chart" r:id="rId5"/>
              </a:graphicData>
            </a:graphic>
          </p:graphicFrame>
          <p:sp>
            <p:nvSpPr>
              <p:cNvPr id="29" name="椭圆 28"/>
              <p:cNvSpPr/>
              <p:nvPr/>
            </p:nvSpPr>
            <p:spPr>
              <a:xfrm>
                <a:off x="4197058" y="3642936"/>
                <a:ext cx="1782374" cy="1782374"/>
              </a:xfrm>
              <a:prstGeom prst="ellipse">
                <a:avLst/>
              </a:prstGeom>
              <a:gradFill flip="none" rotWithShape="1">
                <a:gsLst>
                  <a:gs pos="0">
                    <a:srgbClr val="F0F0F0"/>
                  </a:gs>
                  <a:gs pos="100000">
                    <a:srgbClr val="F1F1F1"/>
                  </a:gs>
                </a:gsLst>
                <a:lin ang="2700000" scaled="1"/>
              </a:gradFill>
              <a:ln w="28575">
                <a:gradFill flip="none" rotWithShape="1">
                  <a:gsLst>
                    <a:gs pos="100000">
                      <a:srgbClr val="FFFFFF"/>
                    </a:gs>
                    <a:gs pos="0">
                      <a:srgbClr val="CECED0"/>
                    </a:gs>
                  </a:gsLst>
                  <a:lin ang="13500000" scaled="1"/>
                </a:gradFill>
              </a:ln>
              <a:effectLst>
                <a:outerShdw algn="tl" blurRad="190500" dir="2700000" dist="88900" rotWithShape="0">
                  <a:prstClr val="black">
                    <a:alpha val="3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1200">
                  <a:solidFill>
                    <a:srgbClr val="C00000"/>
                  </a:solidFill>
                  <a:latin charset="0" pitchFamily="34" typeface="Impact MT Std"/>
                </a:endParaRPr>
              </a:p>
            </p:txBody>
          </p:sp>
        </p:grpSp>
        <p:sp>
          <p:nvSpPr>
            <p:cNvPr id="27" name="文本框 53"/>
            <p:cNvSpPr txBox="1"/>
            <p:nvPr/>
          </p:nvSpPr>
          <p:spPr>
            <a:xfrm>
              <a:off x="1153569" y="2879269"/>
              <a:ext cx="911569" cy="1107537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 smtClean="0" sz="3200">
                  <a:solidFill>
                    <a:srgbClr val="C00000"/>
                  </a:solidFill>
                  <a:latin charset="0" pitchFamily="34" typeface="Impact MT Std"/>
                </a:rPr>
                <a:t>75%</a:t>
              </a:r>
            </a:p>
          </p:txBody>
        </p:sp>
      </p:grpSp>
      <p:cxnSp>
        <p:nvCxnSpPr>
          <p:cNvPr id="30" name="直接连接符 29"/>
          <p:cNvCxnSpPr/>
          <p:nvPr/>
        </p:nvCxnSpPr>
        <p:spPr>
          <a:xfrm>
            <a:off x="6271292" y="4216175"/>
            <a:ext cx="186463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len="med" type="oval" w="med"/>
            <a:tailEnd len="med" type="oval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矩形 30"/>
          <p:cNvSpPr/>
          <p:nvPr/>
        </p:nvSpPr>
        <p:spPr>
          <a:xfrm>
            <a:off x="6415308" y="3838756"/>
            <a:ext cx="1656184" cy="365752"/>
          </a:xfrm>
          <a:prstGeom prst="rect">
            <a:avLst/>
          </a:prstGeom>
        </p:spPr>
        <p:txBody>
          <a:bodyPr bIns="45716" lIns="91431" rIns="91431" tIns="45716" wrap="square">
            <a:spAutoFit/>
          </a:bodyPr>
          <a:lstStyle/>
          <a:p>
            <a:pPr algn="ctr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604020202020204" pitchFamily="34" typeface="Arial"/>
              </a:rPr>
              <a:t>第三季度</a:t>
            </a:r>
          </a:p>
        </p:txBody>
      </p:sp>
      <p:sp>
        <p:nvSpPr>
          <p:cNvPr id="32" name="矩形 47"/>
          <p:cNvSpPr>
            <a:spLocks noChangeArrowheads="1"/>
          </p:cNvSpPr>
          <p:nvPr/>
        </p:nvSpPr>
        <p:spPr bwMode="auto">
          <a:xfrm>
            <a:off x="6271291" y="4246762"/>
            <a:ext cx="1864634" cy="1115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squar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altLang="en-US" lang="zh-CN" sz="1400">
                <a:solidFill>
                  <a:schemeClr val="tx1">
                    <a:lumMod val="50000"/>
                    <a:lumOff val="50000"/>
                  </a:schemeClr>
                </a:solidFill>
                <a:sym charset="-122" panose="020b0503020204020204" pitchFamily="34" typeface="微软雅黑"/>
              </a:rPr>
              <a:t>在此录入上述图表的综合说明，在此录入上述图表的综合描述说明数据。</a:t>
            </a:r>
          </a:p>
        </p:txBody>
      </p:sp>
      <p:grpSp>
        <p:nvGrpSpPr>
          <p:cNvPr id="33" name="组合 32"/>
          <p:cNvGrpSpPr/>
          <p:nvPr/>
        </p:nvGrpSpPr>
        <p:grpSpPr>
          <a:xfrm>
            <a:off x="8130944" y="1773937"/>
            <a:ext cx="2647163" cy="2087111"/>
            <a:chOff x="120923" y="358911"/>
            <a:chExt cx="2706615" cy="2133985"/>
          </a:xfrm>
        </p:grpSpPr>
        <p:grpSp>
          <p:nvGrpSpPr>
            <p:cNvPr id="34" name="组合 33"/>
            <p:cNvGrpSpPr/>
            <p:nvPr/>
          </p:nvGrpSpPr>
          <p:grpSpPr>
            <a:xfrm>
              <a:off x="120923" y="358911"/>
              <a:ext cx="2706615" cy="2133985"/>
              <a:chOff x="3430102" y="3226788"/>
              <a:chExt cx="3316286" cy="2614670"/>
            </a:xfrm>
          </p:grpSpPr>
          <p:graphicFrame>
            <p:nvGraphicFramePr>
              <p:cNvPr id="36" name="图表 35"/>
              <p:cNvGraphicFramePr/>
              <p:nvPr/>
            </p:nvGraphicFramePr>
            <p:xfrm>
              <a:off x="3430102" y="3226788"/>
              <a:ext cx="3316286" cy="2614670"/>
            </p:xfrm>
            <a:graphic>
              <a:graphicData uri="http://schemas.openxmlformats.org/drawingml/2006/chart">
                <c:chart xmlns:c="http://schemas.openxmlformats.org/drawingml/2006/chart" r:id="rId6"/>
              </a:graphicData>
            </a:graphic>
          </p:graphicFrame>
          <p:sp>
            <p:nvSpPr>
              <p:cNvPr id="42" name="椭圆 41"/>
              <p:cNvSpPr/>
              <p:nvPr/>
            </p:nvSpPr>
            <p:spPr>
              <a:xfrm>
                <a:off x="4197058" y="3642936"/>
                <a:ext cx="1782374" cy="1782374"/>
              </a:xfrm>
              <a:prstGeom prst="ellipse">
                <a:avLst/>
              </a:prstGeom>
              <a:gradFill flip="none" rotWithShape="1">
                <a:gsLst>
                  <a:gs pos="0">
                    <a:srgbClr val="F0F0F0"/>
                  </a:gs>
                  <a:gs pos="100000">
                    <a:srgbClr val="F1F1F1"/>
                  </a:gs>
                </a:gsLst>
                <a:lin ang="2700000" scaled="1"/>
              </a:gradFill>
              <a:ln w="28575">
                <a:gradFill flip="none" rotWithShape="1">
                  <a:gsLst>
                    <a:gs pos="100000">
                      <a:srgbClr val="FFFFFF"/>
                    </a:gs>
                    <a:gs pos="0">
                      <a:srgbClr val="CECED0"/>
                    </a:gs>
                  </a:gsLst>
                  <a:lin ang="13500000" scaled="1"/>
                </a:gradFill>
              </a:ln>
              <a:effectLst>
                <a:outerShdw algn="tl" blurRad="190500" dir="2700000" dist="88900" rotWithShape="0">
                  <a:prstClr val="black">
                    <a:alpha val="3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1200">
                  <a:solidFill>
                    <a:srgbClr val="C00000"/>
                  </a:solidFill>
                  <a:latin charset="0" pitchFamily="34" typeface="Impact MT Std"/>
                </a:endParaRPr>
              </a:p>
            </p:txBody>
          </p:sp>
        </p:grpSp>
        <p:sp>
          <p:nvSpPr>
            <p:cNvPr id="35" name="文本框 29"/>
            <p:cNvSpPr txBox="1"/>
            <p:nvPr/>
          </p:nvSpPr>
          <p:spPr>
            <a:xfrm>
              <a:off x="1116356" y="1085110"/>
              <a:ext cx="948783" cy="1090759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 smtClean="0" sz="3200">
                  <a:solidFill>
                    <a:srgbClr val="C00000"/>
                  </a:solidFill>
                  <a:latin charset="0" pitchFamily="34" typeface="Impact MT Std"/>
                </a:rPr>
                <a:t>25%</a:t>
              </a:r>
            </a:p>
          </p:txBody>
        </p:sp>
      </p:grpSp>
      <p:cxnSp>
        <p:nvCxnSpPr>
          <p:cNvPr id="43" name="直接连接符 42"/>
          <p:cNvCxnSpPr/>
          <p:nvPr/>
        </p:nvCxnSpPr>
        <p:spPr>
          <a:xfrm>
            <a:off x="8481425" y="4216175"/>
            <a:ext cx="186463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len="med" type="oval" w="med"/>
            <a:tailEnd len="med" type="oval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矩形 43"/>
          <p:cNvSpPr/>
          <p:nvPr/>
        </p:nvSpPr>
        <p:spPr>
          <a:xfrm>
            <a:off x="8625443" y="3838756"/>
            <a:ext cx="1656184" cy="365752"/>
          </a:xfrm>
          <a:prstGeom prst="rect">
            <a:avLst/>
          </a:prstGeom>
        </p:spPr>
        <p:txBody>
          <a:bodyPr bIns="45716" lIns="91431" rIns="91431" tIns="45716" wrap="square">
            <a:spAutoFit/>
          </a:bodyPr>
          <a:lstStyle/>
          <a:p>
            <a:pPr algn="ctr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604020202020204" pitchFamily="34" typeface="Arial"/>
              </a:rPr>
              <a:t>第四季度</a:t>
            </a:r>
          </a:p>
        </p:txBody>
      </p:sp>
      <p:sp>
        <p:nvSpPr>
          <p:cNvPr id="45" name="矩形 47"/>
          <p:cNvSpPr>
            <a:spLocks noChangeArrowheads="1"/>
          </p:cNvSpPr>
          <p:nvPr/>
        </p:nvSpPr>
        <p:spPr bwMode="auto">
          <a:xfrm>
            <a:off x="8481426" y="4246762"/>
            <a:ext cx="1864634" cy="1115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squar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altLang="en-US" lang="zh-CN" sz="1400">
                <a:solidFill>
                  <a:schemeClr val="tx1">
                    <a:lumMod val="50000"/>
                    <a:lumOff val="50000"/>
                  </a:schemeClr>
                </a:solidFill>
                <a:sym charset="-122" panose="020b0503020204020204" pitchFamily="34" typeface="微软雅黑"/>
              </a:rPr>
              <a:t>在此录入上述图表的综合说明，在此录入上述图表的综合描述说明数据。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3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5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2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4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6" nodeType="withEffect" presetClass="entr" presetID="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8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9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4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3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4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5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id="4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9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0" nodeType="withEffect" presetClass="entr" presetID="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2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3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4" nodeType="withEffect" presetClass="entr" presetID="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6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7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8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id="5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2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3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4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id="6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7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8" nodeType="withEffect" presetClass="entr" presetID="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1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2" nodeType="withEffect" presetClass="entr" presetID="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4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5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5"/>
      <p:bldP grpId="0" spid="16"/>
      <p:bldP grpId="0" spid="23"/>
      <p:bldP grpId="0" spid="24"/>
      <p:bldP grpId="0" spid="31"/>
      <p:bldP grpId="0" spid="32"/>
      <p:bldP grpId="0" spid="44"/>
      <p:bldP grpId="0" spid="45"/>
    </p:bld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文本框 9"/>
          <p:cNvSpPr txBox="1"/>
          <p:nvPr/>
        </p:nvSpPr>
        <p:spPr>
          <a:xfrm>
            <a:off x="841003" y="202431"/>
            <a:ext cx="1944216" cy="37338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lvl="1" marL="0"/>
            <a:r>
              <a:rPr altLang="en-US" b="1" lang="zh-CN" smtClean="0" sz="20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添加文字标题</a:t>
            </a:r>
          </a:p>
        </p:txBody>
      </p:sp>
      <p:sp>
        <p:nvSpPr>
          <p:cNvPr id="37" name="矩形 36"/>
          <p:cNvSpPr/>
          <p:nvPr/>
        </p:nvSpPr>
        <p:spPr>
          <a:xfrm>
            <a:off x="0" y="0"/>
            <a:ext cx="985019" cy="5831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38" name="组合 37"/>
          <p:cNvGrpSpPr/>
          <p:nvPr/>
        </p:nvGrpSpPr>
        <p:grpSpPr>
          <a:xfrm>
            <a:off x="192931" y="0"/>
            <a:ext cx="576064" cy="836712"/>
            <a:chOff x="841003" y="360040"/>
            <a:chExt cx="504056" cy="836712"/>
          </a:xfrm>
          <a:solidFill>
            <a:srgbClr val="C00000"/>
          </a:solidFill>
        </p:grpSpPr>
        <p:sp>
          <p:nvSpPr>
            <p:cNvPr id="39" name="矩形 38"/>
            <p:cNvSpPr/>
            <p:nvPr/>
          </p:nvSpPr>
          <p:spPr>
            <a:xfrm>
              <a:off x="841003" y="360040"/>
              <a:ext cx="504056" cy="548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0" name="等腰三角形 39"/>
            <p:cNvSpPr/>
            <p:nvPr/>
          </p:nvSpPr>
          <p:spPr>
            <a:xfrm rot="10800000">
              <a:off x="841003" y="908720"/>
              <a:ext cx="504056" cy="2880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41" name="KSO_Shape"/>
          <p:cNvSpPr/>
          <p:nvPr/>
        </p:nvSpPr>
        <p:spPr bwMode="auto">
          <a:xfrm>
            <a:off x="324118" y="225001"/>
            <a:ext cx="313690" cy="267159"/>
          </a:xfrm>
          <a:custGeom>
            <a:gdLst>
              <a:gd fmla="*/ 432030 w 2125663" name="T0"/>
              <a:gd fmla="*/ 1344893 h 1811338" name="T1"/>
              <a:gd fmla="*/ 462740 w 2125663" name="T2"/>
              <a:gd fmla="*/ 1477960 h 1811338" name="T3"/>
              <a:gd fmla="*/ 513638 w 2125663" name="T4"/>
              <a:gd fmla="*/ 1557743 h 1811338" name="T5"/>
              <a:gd fmla="*/ 516481 w 2125663" name="T6"/>
              <a:gd fmla="*/ 1336346 h 1811338" name="T7"/>
              <a:gd fmla="*/ 503401 w 2125663" name="T8"/>
              <a:gd fmla="*/ 1310416 h 1811338" name="T9"/>
              <a:gd fmla="*/ 515913 w 2125663" name="T10"/>
              <a:gd fmla="*/ 1250009 h 1811338" name="T11"/>
              <a:gd fmla="*/ 618846 w 2125663" name="T12"/>
              <a:gd fmla="*/ 1242885 h 1811338" name="T13"/>
              <a:gd fmla="*/ 643583 w 2125663" name="T14"/>
              <a:gd fmla="*/ 1263116 h 1811338" name="T15"/>
              <a:gd fmla="*/ 642446 w 2125663" name="T16"/>
              <a:gd fmla="*/ 1324948 h 1811338" name="T17"/>
              <a:gd fmla="*/ 619414 w 2125663" name="T18"/>
              <a:gd fmla="*/ 1342899 h 1811338" name="T19"/>
              <a:gd fmla="*/ 664057 w 2125663" name="T20"/>
              <a:gd fmla="*/ 1524691 h 1811338" name="T21"/>
              <a:gd fmla="*/ 704434 w 2125663" name="T22"/>
              <a:gd fmla="*/ 1417553 h 1811338" name="T23"/>
              <a:gd fmla="*/ 725191 w 2125663" name="T24"/>
              <a:gd fmla="*/ 1259697 h 1811338" name="T25"/>
              <a:gd fmla="*/ 857412 w 2125663" name="T26"/>
              <a:gd fmla="*/ 1192451 h 1811338" name="T27"/>
              <a:gd fmla="*/ 923096 w 2125663" name="T28"/>
              <a:gd fmla="*/ 1212682 h 1811338" name="T29"/>
              <a:gd fmla="*/ 970013 w 2125663" name="T30"/>
              <a:gd fmla="*/ 1259697 h 1811338" name="T31"/>
              <a:gd fmla="*/ 990201 w 2125663" name="T32"/>
              <a:gd fmla="*/ 1325233 h 1811338" name="T33"/>
              <a:gd fmla="*/ 980818 w 2125663" name="T34"/>
              <a:gd fmla="*/ 1537228 h 1811338" name="T35"/>
              <a:gd fmla="*/ 935891 w 2125663" name="T36"/>
              <a:gd fmla="*/ 1570566 h 1811338" name="T37"/>
              <a:gd fmla="*/ 798837 w 2125663" name="T38"/>
              <a:gd fmla="*/ 1607608 h 1811338" name="T39"/>
              <a:gd fmla="*/ 617424 w 2125663" name="T40"/>
              <a:gd fmla="*/ 1622140 h 1811338" name="T41"/>
              <a:gd fmla="*/ 428049 w 2125663" name="T42"/>
              <a:gd fmla="*/ 1615872 h 1811338" name="T43"/>
              <a:gd fmla="*/ 264551 w 2125663" name="T44"/>
              <a:gd fmla="*/ 1588232 h 1811338" name="T45"/>
              <a:gd fmla="*/ 180669 w 2125663" name="T46"/>
              <a:gd fmla="*/ 1549481 h 1811338" name="T47"/>
              <a:gd fmla="*/ 159912 w 2125663" name="T48"/>
              <a:gd fmla="*/ 1517283 h 1811338" name="T49"/>
              <a:gd fmla="*/ 167873 w 2125663" name="T50"/>
              <a:gd fmla="*/ 1284201 h 1811338" name="T51"/>
              <a:gd fmla="*/ 205123 w 2125663" name="T52"/>
              <a:gd fmla="*/ 1228638 h 1811338" name="T53"/>
              <a:gd fmla="*/ 264266 w 2125663" name="T54"/>
              <a:gd fmla="*/ 1196440 h 1811338" name="T55"/>
              <a:gd fmla="*/ 421225 w 2125663" name="T56"/>
              <a:gd fmla="*/ 1183048 h 1811338" name="T57"/>
              <a:gd fmla="*/ 433514 w 2125663" name="T58"/>
              <a:gd fmla="*/ 761303 h 1811338" name="T59"/>
              <a:gd fmla="*/ 391450 w 2125663" name="T60"/>
              <a:gd fmla="*/ 813630 h 1811338" name="T61"/>
              <a:gd fmla="*/ 379229 w 2125663" name="T62"/>
              <a:gd fmla="*/ 902075 h 1811338" name="T63"/>
              <a:gd fmla="*/ 414756 w 2125663" name="T64"/>
              <a:gd fmla="*/ 1016114 h 1811338" name="T65"/>
              <a:gd fmla="*/ 487516 w 2125663" name="T66"/>
              <a:gd fmla="*/ 1099439 h 1811338" name="T67"/>
              <a:gd fmla="*/ 567666 w 2125663" name="T68"/>
              <a:gd fmla="*/ 1135272 h 1811338" name="T69"/>
              <a:gd fmla="*/ 645542 w 2125663" name="T70"/>
              <a:gd fmla="*/ 1111099 h 1811338" name="T71"/>
              <a:gd fmla="*/ 722282 w 2125663" name="T72"/>
              <a:gd fmla="*/ 1035452 h 1811338" name="T73"/>
              <a:gd fmla="*/ 767757 w 2125663" name="T74"/>
              <a:gd fmla="*/ 926248 h 1811338" name="T75"/>
              <a:gd fmla="*/ 666290 w 2125663" name="T76"/>
              <a:gd fmla="*/ 863967 h 1811338" name="T77"/>
              <a:gd fmla="*/ 546918 w 2125663" name="T78"/>
              <a:gd fmla="*/ 832116 h 1811338" name="T79"/>
              <a:gd fmla="*/ 484389 w 2125663" name="T80"/>
              <a:gd fmla="*/ 790595 h 1811338" name="T81"/>
              <a:gd fmla="*/ 452273 w 2125663" name="T82"/>
              <a:gd fmla="*/ 760734 h 1811338" name="T83"/>
              <a:gd fmla="*/ 568234 w 2125663" name="T84"/>
              <a:gd fmla="*/ 587258 h 1811338" name="T85"/>
              <a:gd fmla="*/ 631616 w 2125663" name="T86"/>
              <a:gd fmla="*/ 594937 h 1811338" name="T87"/>
              <a:gd fmla="*/ 705513 w 2125663" name="T88"/>
              <a:gd fmla="*/ 631054 h 1811338" name="T89"/>
              <a:gd fmla="*/ 790210 w 2125663" name="T90"/>
              <a:gd fmla="*/ 732864 h 1811338" name="T91"/>
              <a:gd fmla="*/ 826306 w 2125663" name="T92"/>
              <a:gd fmla="*/ 873920 h 1811338" name="T93"/>
              <a:gd fmla="*/ 818064 w 2125663" name="T94"/>
              <a:gd fmla="*/ 959237 h 1811338" name="T95"/>
              <a:gd fmla="*/ 780831 w 2125663" name="T96"/>
              <a:gd fmla="*/ 1048534 h 1811338" name="T97"/>
              <a:gd fmla="*/ 687607 w 2125663" name="T98"/>
              <a:gd fmla="*/ 1148922 h 1811338" name="T99"/>
              <a:gd fmla="*/ 588983 w 2125663" name="T100"/>
              <a:gd fmla="*/ 1190727 h 1811338" name="T101"/>
              <a:gd fmla="*/ 525033 w 2125663" name="T102"/>
              <a:gd fmla="*/ 1182480 h 1811338" name="T103"/>
              <a:gd fmla="*/ 421293 w 2125663" name="T104"/>
              <a:gd fmla="*/ 1115081 h 1811338" name="T105"/>
              <a:gd fmla="*/ 345406 w 2125663" name="T106"/>
              <a:gd fmla="*/ 1002463 h 1811338" name="T107"/>
              <a:gd fmla="*/ 325511 w 2125663" name="T108"/>
              <a:gd fmla="*/ 929092 h 1811338" name="T109"/>
              <a:gd fmla="*/ 330627 w 2125663" name="T110"/>
              <a:gd fmla="*/ 813915 h 1811338" name="T111"/>
              <a:gd fmla="*/ 388324 w 2125663" name="T112"/>
              <a:gd fmla="*/ 686510 h 1811338" name="T113"/>
              <a:gd fmla="*/ 482400 w 2125663" name="T114"/>
              <a:gd fmla="*/ 608303 h 1811338" name="T115"/>
              <a:gd fmla="*/ 542939 w 2125663" name="T116"/>
              <a:gd fmla="*/ 589534 h 1811338" name="T117"/>
              <a:gd fmla="*/ 0 w 2125663" name="T118"/>
              <a:gd fmla="*/ 0 h 1811338" name="T119"/>
              <a:gd fmla="*/ 174993 w 2125663" name="T120"/>
              <a:gd fmla="*/ 1118883 h 1811338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  <a:gd fmla="*/ 0 60000 65536" name="T180"/>
              <a:gd fmla="*/ 0 60000 65536" name="T181"/>
              <a:gd fmla="*/ 0 60000 65536" name="T182"/>
            </a:gdLst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b="b" l="0" r="r" t="0"/>
            <a:pathLst>
              <a:path h="1811338" w="2125663">
                <a:moveTo>
                  <a:pt x="470017" y="1320800"/>
                </a:moveTo>
                <a:lnTo>
                  <a:pt x="470335" y="1343069"/>
                </a:lnTo>
                <a:lnTo>
                  <a:pt x="471286" y="1364382"/>
                </a:lnTo>
                <a:lnTo>
                  <a:pt x="472238" y="1385696"/>
                </a:lnTo>
                <a:lnTo>
                  <a:pt x="473190" y="1406374"/>
                </a:lnTo>
                <a:lnTo>
                  <a:pt x="474459" y="1426415"/>
                </a:lnTo>
                <a:lnTo>
                  <a:pt x="476363" y="1446139"/>
                </a:lnTo>
                <a:lnTo>
                  <a:pt x="478267" y="1464908"/>
                </a:lnTo>
                <a:lnTo>
                  <a:pt x="480170" y="1483677"/>
                </a:lnTo>
                <a:lnTo>
                  <a:pt x="482074" y="1501491"/>
                </a:lnTo>
                <a:lnTo>
                  <a:pt x="484612" y="1518988"/>
                </a:lnTo>
                <a:lnTo>
                  <a:pt x="487468" y="1535530"/>
                </a:lnTo>
                <a:lnTo>
                  <a:pt x="490323" y="1552072"/>
                </a:lnTo>
                <a:lnTo>
                  <a:pt x="493179" y="1567660"/>
                </a:lnTo>
                <a:lnTo>
                  <a:pt x="496352" y="1582611"/>
                </a:lnTo>
                <a:lnTo>
                  <a:pt x="500159" y="1597563"/>
                </a:lnTo>
                <a:lnTo>
                  <a:pt x="503649" y="1611560"/>
                </a:lnTo>
                <a:lnTo>
                  <a:pt x="507774" y="1624921"/>
                </a:lnTo>
                <a:lnTo>
                  <a:pt x="511899" y="1637646"/>
                </a:lnTo>
                <a:lnTo>
                  <a:pt x="516341" y="1650052"/>
                </a:lnTo>
                <a:lnTo>
                  <a:pt x="520783" y="1661505"/>
                </a:lnTo>
                <a:lnTo>
                  <a:pt x="525859" y="1672639"/>
                </a:lnTo>
                <a:lnTo>
                  <a:pt x="530936" y="1683137"/>
                </a:lnTo>
                <a:lnTo>
                  <a:pt x="536329" y="1692998"/>
                </a:lnTo>
                <a:lnTo>
                  <a:pt x="541723" y="1702224"/>
                </a:lnTo>
                <a:lnTo>
                  <a:pt x="547752" y="1710813"/>
                </a:lnTo>
                <a:lnTo>
                  <a:pt x="553463" y="1718766"/>
                </a:lnTo>
                <a:lnTo>
                  <a:pt x="559808" y="1726083"/>
                </a:lnTo>
                <a:lnTo>
                  <a:pt x="566154" y="1732763"/>
                </a:lnTo>
                <a:lnTo>
                  <a:pt x="573134" y="1739125"/>
                </a:lnTo>
                <a:lnTo>
                  <a:pt x="580114" y="1744215"/>
                </a:lnTo>
                <a:lnTo>
                  <a:pt x="587412" y="1749305"/>
                </a:lnTo>
                <a:lnTo>
                  <a:pt x="594709" y="1753123"/>
                </a:lnTo>
                <a:lnTo>
                  <a:pt x="594709" y="1499901"/>
                </a:lnTo>
                <a:lnTo>
                  <a:pt x="591537" y="1499264"/>
                </a:lnTo>
                <a:lnTo>
                  <a:pt x="588047" y="1498310"/>
                </a:lnTo>
                <a:lnTo>
                  <a:pt x="584874" y="1497038"/>
                </a:lnTo>
                <a:lnTo>
                  <a:pt x="582018" y="1495765"/>
                </a:lnTo>
                <a:lnTo>
                  <a:pt x="579163" y="1494175"/>
                </a:lnTo>
                <a:lnTo>
                  <a:pt x="576307" y="1491948"/>
                </a:lnTo>
                <a:lnTo>
                  <a:pt x="573769" y="1489721"/>
                </a:lnTo>
                <a:lnTo>
                  <a:pt x="571548" y="1487494"/>
                </a:lnTo>
                <a:lnTo>
                  <a:pt x="569327" y="1484949"/>
                </a:lnTo>
                <a:lnTo>
                  <a:pt x="567106" y="1482404"/>
                </a:lnTo>
                <a:lnTo>
                  <a:pt x="565519" y="1479223"/>
                </a:lnTo>
                <a:lnTo>
                  <a:pt x="564250" y="1476360"/>
                </a:lnTo>
                <a:lnTo>
                  <a:pt x="563298" y="1473179"/>
                </a:lnTo>
                <a:lnTo>
                  <a:pt x="562347" y="1469998"/>
                </a:lnTo>
                <a:lnTo>
                  <a:pt x="562029" y="1466180"/>
                </a:lnTo>
                <a:lnTo>
                  <a:pt x="561712" y="1462999"/>
                </a:lnTo>
                <a:lnTo>
                  <a:pt x="561712" y="1425143"/>
                </a:lnTo>
                <a:lnTo>
                  <a:pt x="562029" y="1421007"/>
                </a:lnTo>
                <a:lnTo>
                  <a:pt x="562664" y="1417508"/>
                </a:lnTo>
                <a:lnTo>
                  <a:pt x="563616" y="1414009"/>
                </a:lnTo>
                <a:lnTo>
                  <a:pt x="564885" y="1410191"/>
                </a:lnTo>
                <a:lnTo>
                  <a:pt x="566154" y="1407010"/>
                </a:lnTo>
                <a:lnTo>
                  <a:pt x="568375" y="1403829"/>
                </a:lnTo>
                <a:lnTo>
                  <a:pt x="570596" y="1400966"/>
                </a:lnTo>
                <a:lnTo>
                  <a:pt x="572817" y="1398103"/>
                </a:lnTo>
                <a:lnTo>
                  <a:pt x="575673" y="1395558"/>
                </a:lnTo>
                <a:lnTo>
                  <a:pt x="578528" y="1393649"/>
                </a:lnTo>
                <a:lnTo>
                  <a:pt x="581701" y="1391741"/>
                </a:lnTo>
                <a:lnTo>
                  <a:pt x="584874" y="1390150"/>
                </a:lnTo>
                <a:lnTo>
                  <a:pt x="588364" y="1388878"/>
                </a:lnTo>
                <a:lnTo>
                  <a:pt x="592171" y="1387605"/>
                </a:lnTo>
                <a:lnTo>
                  <a:pt x="595979" y="1386969"/>
                </a:lnTo>
                <a:lnTo>
                  <a:pt x="599786" y="1386969"/>
                </a:lnTo>
                <a:lnTo>
                  <a:pt x="682597" y="1386969"/>
                </a:lnTo>
                <a:lnTo>
                  <a:pt x="686721" y="1386969"/>
                </a:lnTo>
                <a:lnTo>
                  <a:pt x="690529" y="1387605"/>
                </a:lnTo>
                <a:lnTo>
                  <a:pt x="694019" y="1388878"/>
                </a:lnTo>
                <a:lnTo>
                  <a:pt x="697826" y="1390150"/>
                </a:lnTo>
                <a:lnTo>
                  <a:pt x="700999" y="1391741"/>
                </a:lnTo>
                <a:lnTo>
                  <a:pt x="704172" y="1393649"/>
                </a:lnTo>
                <a:lnTo>
                  <a:pt x="707345" y="1395558"/>
                </a:lnTo>
                <a:lnTo>
                  <a:pt x="709883" y="1398103"/>
                </a:lnTo>
                <a:lnTo>
                  <a:pt x="712104" y="1400966"/>
                </a:lnTo>
                <a:lnTo>
                  <a:pt x="714325" y="1403829"/>
                </a:lnTo>
                <a:lnTo>
                  <a:pt x="716229" y="1407010"/>
                </a:lnTo>
                <a:lnTo>
                  <a:pt x="718132" y="1410191"/>
                </a:lnTo>
                <a:lnTo>
                  <a:pt x="719402" y="1414009"/>
                </a:lnTo>
                <a:lnTo>
                  <a:pt x="720353" y="1417508"/>
                </a:lnTo>
                <a:lnTo>
                  <a:pt x="720671" y="1421007"/>
                </a:lnTo>
                <a:lnTo>
                  <a:pt x="720988" y="1425143"/>
                </a:lnTo>
                <a:lnTo>
                  <a:pt x="720988" y="1462999"/>
                </a:lnTo>
                <a:lnTo>
                  <a:pt x="720988" y="1466180"/>
                </a:lnTo>
                <a:lnTo>
                  <a:pt x="720353" y="1469998"/>
                </a:lnTo>
                <a:lnTo>
                  <a:pt x="719719" y="1473179"/>
                </a:lnTo>
                <a:lnTo>
                  <a:pt x="718450" y="1476360"/>
                </a:lnTo>
                <a:lnTo>
                  <a:pt x="716863" y="1479223"/>
                </a:lnTo>
                <a:lnTo>
                  <a:pt x="715277" y="1482404"/>
                </a:lnTo>
                <a:lnTo>
                  <a:pt x="713373" y="1484949"/>
                </a:lnTo>
                <a:lnTo>
                  <a:pt x="711469" y="1487494"/>
                </a:lnTo>
                <a:lnTo>
                  <a:pt x="708931" y="1489721"/>
                </a:lnTo>
                <a:lnTo>
                  <a:pt x="706710" y="1491948"/>
                </a:lnTo>
                <a:lnTo>
                  <a:pt x="703537" y="1494175"/>
                </a:lnTo>
                <a:lnTo>
                  <a:pt x="700682" y="1495765"/>
                </a:lnTo>
                <a:lnTo>
                  <a:pt x="697826" y="1497038"/>
                </a:lnTo>
                <a:lnTo>
                  <a:pt x="694653" y="1498310"/>
                </a:lnTo>
                <a:lnTo>
                  <a:pt x="691163" y="1499264"/>
                </a:lnTo>
                <a:lnTo>
                  <a:pt x="687991" y="1499901"/>
                </a:lnTo>
                <a:lnTo>
                  <a:pt x="687991" y="1753123"/>
                </a:lnTo>
                <a:lnTo>
                  <a:pt x="695605" y="1749305"/>
                </a:lnTo>
                <a:lnTo>
                  <a:pt x="702586" y="1744215"/>
                </a:lnTo>
                <a:lnTo>
                  <a:pt x="709566" y="1739125"/>
                </a:lnTo>
                <a:lnTo>
                  <a:pt x="716229" y="1732763"/>
                </a:lnTo>
                <a:lnTo>
                  <a:pt x="722892" y="1726083"/>
                </a:lnTo>
                <a:lnTo>
                  <a:pt x="729237" y="1718766"/>
                </a:lnTo>
                <a:lnTo>
                  <a:pt x="734948" y="1710813"/>
                </a:lnTo>
                <a:lnTo>
                  <a:pt x="740977" y="1702224"/>
                </a:lnTo>
                <a:lnTo>
                  <a:pt x="746371" y="1692998"/>
                </a:lnTo>
                <a:lnTo>
                  <a:pt x="751447" y="1683137"/>
                </a:lnTo>
                <a:lnTo>
                  <a:pt x="756841" y="1672639"/>
                </a:lnTo>
                <a:lnTo>
                  <a:pt x="761600" y="1661505"/>
                </a:lnTo>
                <a:lnTo>
                  <a:pt x="766359" y="1650052"/>
                </a:lnTo>
                <a:lnTo>
                  <a:pt x="770801" y="1637646"/>
                </a:lnTo>
                <a:lnTo>
                  <a:pt x="774926" y="1624921"/>
                </a:lnTo>
                <a:lnTo>
                  <a:pt x="779051" y="1611560"/>
                </a:lnTo>
                <a:lnTo>
                  <a:pt x="782541" y="1597563"/>
                </a:lnTo>
                <a:lnTo>
                  <a:pt x="786031" y="1582611"/>
                </a:lnTo>
                <a:lnTo>
                  <a:pt x="789521" y="1567660"/>
                </a:lnTo>
                <a:lnTo>
                  <a:pt x="792377" y="1552072"/>
                </a:lnTo>
                <a:lnTo>
                  <a:pt x="795232" y="1535530"/>
                </a:lnTo>
                <a:lnTo>
                  <a:pt x="797770" y="1518988"/>
                </a:lnTo>
                <a:lnTo>
                  <a:pt x="800626" y="1501491"/>
                </a:lnTo>
                <a:lnTo>
                  <a:pt x="802530" y="1483677"/>
                </a:lnTo>
                <a:lnTo>
                  <a:pt x="804751" y="1464908"/>
                </a:lnTo>
                <a:lnTo>
                  <a:pt x="806337" y="1446139"/>
                </a:lnTo>
                <a:lnTo>
                  <a:pt x="807923" y="1426415"/>
                </a:lnTo>
                <a:lnTo>
                  <a:pt x="809193" y="1406374"/>
                </a:lnTo>
                <a:lnTo>
                  <a:pt x="810779" y="1385696"/>
                </a:lnTo>
                <a:lnTo>
                  <a:pt x="811731" y="1364382"/>
                </a:lnTo>
                <a:lnTo>
                  <a:pt x="812365" y="1343069"/>
                </a:lnTo>
                <a:lnTo>
                  <a:pt x="813000" y="1320800"/>
                </a:lnTo>
                <a:lnTo>
                  <a:pt x="840921" y="1322709"/>
                </a:lnTo>
                <a:lnTo>
                  <a:pt x="866621" y="1324300"/>
                </a:lnTo>
                <a:lnTo>
                  <a:pt x="909771" y="1327481"/>
                </a:lnTo>
                <a:lnTo>
                  <a:pt x="938644" y="1330026"/>
                </a:lnTo>
                <a:lnTo>
                  <a:pt x="948797" y="1330980"/>
                </a:lnTo>
                <a:lnTo>
                  <a:pt x="956729" y="1331298"/>
                </a:lnTo>
                <a:lnTo>
                  <a:pt x="964661" y="1331934"/>
                </a:lnTo>
                <a:lnTo>
                  <a:pt x="972593" y="1332889"/>
                </a:lnTo>
                <a:lnTo>
                  <a:pt x="980208" y="1334161"/>
                </a:lnTo>
                <a:lnTo>
                  <a:pt x="987823" y="1335752"/>
                </a:lnTo>
                <a:lnTo>
                  <a:pt x="995437" y="1337979"/>
                </a:lnTo>
                <a:lnTo>
                  <a:pt x="1002418" y="1340205"/>
                </a:lnTo>
                <a:lnTo>
                  <a:pt x="1009715" y="1343387"/>
                </a:lnTo>
                <a:lnTo>
                  <a:pt x="1016378" y="1346250"/>
                </a:lnTo>
                <a:lnTo>
                  <a:pt x="1023358" y="1349749"/>
                </a:lnTo>
                <a:lnTo>
                  <a:pt x="1030021" y="1353885"/>
                </a:lnTo>
                <a:lnTo>
                  <a:pt x="1036050" y="1357702"/>
                </a:lnTo>
                <a:lnTo>
                  <a:pt x="1042395" y="1361837"/>
                </a:lnTo>
                <a:lnTo>
                  <a:pt x="1048106" y="1366927"/>
                </a:lnTo>
                <a:lnTo>
                  <a:pt x="1053817" y="1371699"/>
                </a:lnTo>
                <a:lnTo>
                  <a:pt x="1059211" y="1377107"/>
                </a:lnTo>
                <a:lnTo>
                  <a:pt x="1064605" y="1382197"/>
                </a:lnTo>
                <a:lnTo>
                  <a:pt x="1069364" y="1388241"/>
                </a:lnTo>
                <a:lnTo>
                  <a:pt x="1073806" y="1393967"/>
                </a:lnTo>
                <a:lnTo>
                  <a:pt x="1078248" y="1400012"/>
                </a:lnTo>
                <a:lnTo>
                  <a:pt x="1082373" y="1406374"/>
                </a:lnTo>
                <a:lnTo>
                  <a:pt x="1085863" y="1413054"/>
                </a:lnTo>
                <a:lnTo>
                  <a:pt x="1089670" y="1419735"/>
                </a:lnTo>
                <a:lnTo>
                  <a:pt x="1092843" y="1426734"/>
                </a:lnTo>
                <a:lnTo>
                  <a:pt x="1095381" y="1433732"/>
                </a:lnTo>
                <a:lnTo>
                  <a:pt x="1097920" y="1441049"/>
                </a:lnTo>
                <a:lnTo>
                  <a:pt x="1100141" y="1448684"/>
                </a:lnTo>
                <a:lnTo>
                  <a:pt x="1101727" y="1456000"/>
                </a:lnTo>
                <a:lnTo>
                  <a:pt x="1103314" y="1463635"/>
                </a:lnTo>
                <a:lnTo>
                  <a:pt x="1104265" y="1471588"/>
                </a:lnTo>
                <a:lnTo>
                  <a:pt x="1104900" y="1479541"/>
                </a:lnTo>
                <a:lnTo>
                  <a:pt x="1104900" y="1487494"/>
                </a:lnTo>
                <a:lnTo>
                  <a:pt x="1104900" y="1686000"/>
                </a:lnTo>
                <a:lnTo>
                  <a:pt x="1104900" y="1690135"/>
                </a:lnTo>
                <a:lnTo>
                  <a:pt x="1104265" y="1693953"/>
                </a:lnTo>
                <a:lnTo>
                  <a:pt x="1103631" y="1697770"/>
                </a:lnTo>
                <a:lnTo>
                  <a:pt x="1102362" y="1701906"/>
                </a:lnTo>
                <a:lnTo>
                  <a:pt x="1101093" y="1705405"/>
                </a:lnTo>
                <a:lnTo>
                  <a:pt x="1099189" y="1709222"/>
                </a:lnTo>
                <a:lnTo>
                  <a:pt x="1096968" y="1713040"/>
                </a:lnTo>
                <a:lnTo>
                  <a:pt x="1094430" y="1716221"/>
                </a:lnTo>
                <a:lnTo>
                  <a:pt x="1091891" y="1719720"/>
                </a:lnTo>
                <a:lnTo>
                  <a:pt x="1089036" y="1722901"/>
                </a:lnTo>
                <a:lnTo>
                  <a:pt x="1085546" y="1726719"/>
                </a:lnTo>
                <a:lnTo>
                  <a:pt x="1082056" y="1729900"/>
                </a:lnTo>
                <a:lnTo>
                  <a:pt x="1078248" y="1732763"/>
                </a:lnTo>
                <a:lnTo>
                  <a:pt x="1074124" y="1736262"/>
                </a:lnTo>
                <a:lnTo>
                  <a:pt x="1069682" y="1739125"/>
                </a:lnTo>
                <a:lnTo>
                  <a:pt x="1065240" y="1741989"/>
                </a:lnTo>
                <a:lnTo>
                  <a:pt x="1055404" y="1748033"/>
                </a:lnTo>
                <a:lnTo>
                  <a:pt x="1044299" y="1753441"/>
                </a:lnTo>
                <a:lnTo>
                  <a:pt x="1032560" y="1758531"/>
                </a:lnTo>
                <a:lnTo>
                  <a:pt x="1019868" y="1763939"/>
                </a:lnTo>
                <a:lnTo>
                  <a:pt x="1005908" y="1768392"/>
                </a:lnTo>
                <a:lnTo>
                  <a:pt x="991630" y="1773164"/>
                </a:lnTo>
                <a:lnTo>
                  <a:pt x="976718" y="1777300"/>
                </a:lnTo>
                <a:lnTo>
                  <a:pt x="960854" y="1781117"/>
                </a:lnTo>
                <a:lnTo>
                  <a:pt x="944038" y="1784934"/>
                </a:lnTo>
                <a:lnTo>
                  <a:pt x="927222" y="1788434"/>
                </a:lnTo>
                <a:lnTo>
                  <a:pt x="909454" y="1791615"/>
                </a:lnTo>
                <a:lnTo>
                  <a:pt x="891369" y="1794796"/>
                </a:lnTo>
                <a:lnTo>
                  <a:pt x="872332" y="1797341"/>
                </a:lnTo>
                <a:lnTo>
                  <a:pt x="853295" y="1799886"/>
                </a:lnTo>
                <a:lnTo>
                  <a:pt x="833941" y="1801795"/>
                </a:lnTo>
                <a:lnTo>
                  <a:pt x="813952" y="1804022"/>
                </a:lnTo>
                <a:lnTo>
                  <a:pt x="793328" y="1805930"/>
                </a:lnTo>
                <a:lnTo>
                  <a:pt x="773022" y="1807203"/>
                </a:lnTo>
                <a:lnTo>
                  <a:pt x="752399" y="1808475"/>
                </a:lnTo>
                <a:lnTo>
                  <a:pt x="731458" y="1809748"/>
                </a:lnTo>
                <a:lnTo>
                  <a:pt x="710200" y="1810384"/>
                </a:lnTo>
                <a:lnTo>
                  <a:pt x="688942" y="1811020"/>
                </a:lnTo>
                <a:lnTo>
                  <a:pt x="667684" y="1811338"/>
                </a:lnTo>
                <a:lnTo>
                  <a:pt x="646427" y="1811338"/>
                </a:lnTo>
                <a:lnTo>
                  <a:pt x="625486" y="1811338"/>
                </a:lnTo>
                <a:lnTo>
                  <a:pt x="603911" y="1811020"/>
                </a:lnTo>
                <a:lnTo>
                  <a:pt x="582653" y="1810384"/>
                </a:lnTo>
                <a:lnTo>
                  <a:pt x="561395" y="1809748"/>
                </a:lnTo>
                <a:lnTo>
                  <a:pt x="540137" y="1808475"/>
                </a:lnTo>
                <a:lnTo>
                  <a:pt x="518879" y="1807203"/>
                </a:lnTo>
                <a:lnTo>
                  <a:pt x="498573" y="1805930"/>
                </a:lnTo>
                <a:lnTo>
                  <a:pt x="477632" y="1804022"/>
                </a:lnTo>
                <a:lnTo>
                  <a:pt x="457326" y="1801795"/>
                </a:lnTo>
                <a:lnTo>
                  <a:pt x="437337" y="1799886"/>
                </a:lnTo>
                <a:lnTo>
                  <a:pt x="417983" y="1797341"/>
                </a:lnTo>
                <a:lnTo>
                  <a:pt x="398629" y="1794796"/>
                </a:lnTo>
                <a:lnTo>
                  <a:pt x="379909" y="1791615"/>
                </a:lnTo>
                <a:lnTo>
                  <a:pt x="361824" y="1788434"/>
                </a:lnTo>
                <a:lnTo>
                  <a:pt x="344056" y="1784934"/>
                </a:lnTo>
                <a:lnTo>
                  <a:pt x="327240" y="1781117"/>
                </a:lnTo>
                <a:lnTo>
                  <a:pt x="310741" y="1777300"/>
                </a:lnTo>
                <a:lnTo>
                  <a:pt x="295195" y="1773164"/>
                </a:lnTo>
                <a:lnTo>
                  <a:pt x="280600" y="1768392"/>
                </a:lnTo>
                <a:lnTo>
                  <a:pt x="266322" y="1763939"/>
                </a:lnTo>
                <a:lnTo>
                  <a:pt x="252996" y="1758531"/>
                </a:lnTo>
                <a:lnTo>
                  <a:pt x="240622" y="1753441"/>
                </a:lnTo>
                <a:lnTo>
                  <a:pt x="229517" y="1748033"/>
                </a:lnTo>
                <a:lnTo>
                  <a:pt x="219047" y="1741989"/>
                </a:lnTo>
                <a:lnTo>
                  <a:pt x="214288" y="1739125"/>
                </a:lnTo>
                <a:lnTo>
                  <a:pt x="209846" y="1736262"/>
                </a:lnTo>
                <a:lnTo>
                  <a:pt x="205404" y="1732763"/>
                </a:lnTo>
                <a:lnTo>
                  <a:pt x="201596" y="1729900"/>
                </a:lnTo>
                <a:lnTo>
                  <a:pt x="198106" y="1726719"/>
                </a:lnTo>
                <a:lnTo>
                  <a:pt x="194299" y="1722901"/>
                </a:lnTo>
                <a:lnTo>
                  <a:pt x="191443" y="1719720"/>
                </a:lnTo>
                <a:lnTo>
                  <a:pt x="188588" y="1716221"/>
                </a:lnTo>
                <a:lnTo>
                  <a:pt x="186367" y="1713040"/>
                </a:lnTo>
                <a:lnTo>
                  <a:pt x="183828" y="1709222"/>
                </a:lnTo>
                <a:lnTo>
                  <a:pt x="181925" y="1705405"/>
                </a:lnTo>
                <a:lnTo>
                  <a:pt x="180338" y="1701906"/>
                </a:lnTo>
                <a:lnTo>
                  <a:pt x="179386" y="1697770"/>
                </a:lnTo>
                <a:lnTo>
                  <a:pt x="178435" y="1693953"/>
                </a:lnTo>
                <a:lnTo>
                  <a:pt x="177800" y="1690135"/>
                </a:lnTo>
                <a:lnTo>
                  <a:pt x="177800" y="1686000"/>
                </a:lnTo>
                <a:lnTo>
                  <a:pt x="177800" y="1487494"/>
                </a:lnTo>
                <a:lnTo>
                  <a:pt x="178117" y="1479541"/>
                </a:lnTo>
                <a:lnTo>
                  <a:pt x="178435" y="1471588"/>
                </a:lnTo>
                <a:lnTo>
                  <a:pt x="179386" y="1463635"/>
                </a:lnTo>
                <a:lnTo>
                  <a:pt x="180973" y="1456000"/>
                </a:lnTo>
                <a:lnTo>
                  <a:pt x="182559" y="1448684"/>
                </a:lnTo>
                <a:lnTo>
                  <a:pt x="184463" y="1441049"/>
                </a:lnTo>
                <a:lnTo>
                  <a:pt x="187318" y="1433732"/>
                </a:lnTo>
                <a:lnTo>
                  <a:pt x="190174" y="1426734"/>
                </a:lnTo>
                <a:lnTo>
                  <a:pt x="193030" y="1419735"/>
                </a:lnTo>
                <a:lnTo>
                  <a:pt x="196520" y="1413054"/>
                </a:lnTo>
                <a:lnTo>
                  <a:pt x="200327" y="1406374"/>
                </a:lnTo>
                <a:lnTo>
                  <a:pt x="204452" y="1400012"/>
                </a:lnTo>
                <a:lnTo>
                  <a:pt x="208576" y="1393967"/>
                </a:lnTo>
                <a:lnTo>
                  <a:pt x="213336" y="1388241"/>
                </a:lnTo>
                <a:lnTo>
                  <a:pt x="218095" y="1382197"/>
                </a:lnTo>
                <a:lnTo>
                  <a:pt x="223489" y="1377107"/>
                </a:lnTo>
                <a:lnTo>
                  <a:pt x="228883" y="1371699"/>
                </a:lnTo>
                <a:lnTo>
                  <a:pt x="234594" y="1366927"/>
                </a:lnTo>
                <a:lnTo>
                  <a:pt x="240305" y="1361837"/>
                </a:lnTo>
                <a:lnTo>
                  <a:pt x="246650" y="1357702"/>
                </a:lnTo>
                <a:lnTo>
                  <a:pt x="252679" y="1353885"/>
                </a:lnTo>
                <a:lnTo>
                  <a:pt x="259659" y="1349749"/>
                </a:lnTo>
                <a:lnTo>
                  <a:pt x="266005" y="1346250"/>
                </a:lnTo>
                <a:lnTo>
                  <a:pt x="272985" y="1343387"/>
                </a:lnTo>
                <a:lnTo>
                  <a:pt x="280282" y="1340205"/>
                </a:lnTo>
                <a:lnTo>
                  <a:pt x="287263" y="1337979"/>
                </a:lnTo>
                <a:lnTo>
                  <a:pt x="294877" y="1335752"/>
                </a:lnTo>
                <a:lnTo>
                  <a:pt x="302492" y="1334161"/>
                </a:lnTo>
                <a:lnTo>
                  <a:pt x="310107" y="1332889"/>
                </a:lnTo>
                <a:lnTo>
                  <a:pt x="318039" y="1331934"/>
                </a:lnTo>
                <a:lnTo>
                  <a:pt x="325971" y="1331298"/>
                </a:lnTo>
                <a:lnTo>
                  <a:pt x="333903" y="1330980"/>
                </a:lnTo>
                <a:lnTo>
                  <a:pt x="344056" y="1330026"/>
                </a:lnTo>
                <a:lnTo>
                  <a:pt x="372929" y="1327481"/>
                </a:lnTo>
                <a:lnTo>
                  <a:pt x="415762" y="1324300"/>
                </a:lnTo>
                <a:lnTo>
                  <a:pt x="441779" y="1322709"/>
                </a:lnTo>
                <a:lnTo>
                  <a:pt x="470017" y="1320800"/>
                </a:lnTo>
                <a:close/>
                <a:moveTo>
                  <a:pt x="1004887" y="995363"/>
                </a:moveTo>
                <a:lnTo>
                  <a:pt x="1176337" y="995363"/>
                </a:lnTo>
                <a:lnTo>
                  <a:pt x="1176337" y="1265238"/>
                </a:lnTo>
                <a:lnTo>
                  <a:pt x="1004887" y="1265238"/>
                </a:lnTo>
                <a:lnTo>
                  <a:pt x="1004887" y="995363"/>
                </a:lnTo>
                <a:close/>
                <a:moveTo>
                  <a:pt x="493561" y="847408"/>
                </a:moveTo>
                <a:lnTo>
                  <a:pt x="491024" y="847726"/>
                </a:lnTo>
                <a:lnTo>
                  <a:pt x="488804" y="848043"/>
                </a:lnTo>
                <a:lnTo>
                  <a:pt x="485950" y="848996"/>
                </a:lnTo>
                <a:lnTo>
                  <a:pt x="483730" y="849948"/>
                </a:lnTo>
                <a:lnTo>
                  <a:pt x="481510" y="851218"/>
                </a:lnTo>
                <a:lnTo>
                  <a:pt x="479290" y="852806"/>
                </a:lnTo>
                <a:lnTo>
                  <a:pt x="475167" y="856933"/>
                </a:lnTo>
                <a:lnTo>
                  <a:pt x="470727" y="861061"/>
                </a:lnTo>
                <a:lnTo>
                  <a:pt x="466604" y="865823"/>
                </a:lnTo>
                <a:lnTo>
                  <a:pt x="462482" y="871221"/>
                </a:lnTo>
                <a:lnTo>
                  <a:pt x="454553" y="882651"/>
                </a:lnTo>
                <a:lnTo>
                  <a:pt x="448527" y="890906"/>
                </a:lnTo>
                <a:lnTo>
                  <a:pt x="442819" y="899478"/>
                </a:lnTo>
                <a:lnTo>
                  <a:pt x="436793" y="908368"/>
                </a:lnTo>
                <a:lnTo>
                  <a:pt x="431402" y="917893"/>
                </a:lnTo>
                <a:lnTo>
                  <a:pt x="429499" y="926783"/>
                </a:lnTo>
                <a:lnTo>
                  <a:pt x="427596" y="935673"/>
                </a:lnTo>
                <a:lnTo>
                  <a:pt x="426010" y="945198"/>
                </a:lnTo>
                <a:lnTo>
                  <a:pt x="424742" y="954406"/>
                </a:lnTo>
                <a:lnTo>
                  <a:pt x="423790" y="963931"/>
                </a:lnTo>
                <a:lnTo>
                  <a:pt x="423156" y="973773"/>
                </a:lnTo>
                <a:lnTo>
                  <a:pt x="422839" y="982981"/>
                </a:lnTo>
                <a:lnTo>
                  <a:pt x="422839" y="992823"/>
                </a:lnTo>
                <a:lnTo>
                  <a:pt x="423156" y="1007111"/>
                </a:lnTo>
                <a:lnTo>
                  <a:pt x="424107" y="1020764"/>
                </a:lnTo>
                <a:lnTo>
                  <a:pt x="426010" y="1034099"/>
                </a:lnTo>
                <a:lnTo>
                  <a:pt x="428547" y="1047434"/>
                </a:lnTo>
                <a:lnTo>
                  <a:pt x="432036" y="1060769"/>
                </a:lnTo>
                <a:lnTo>
                  <a:pt x="435525" y="1073469"/>
                </a:lnTo>
                <a:lnTo>
                  <a:pt x="439965" y="1086169"/>
                </a:lnTo>
                <a:lnTo>
                  <a:pt x="445039" y="1098551"/>
                </a:lnTo>
                <a:lnTo>
                  <a:pt x="450430" y="1110934"/>
                </a:lnTo>
                <a:lnTo>
                  <a:pt x="456456" y="1122999"/>
                </a:lnTo>
                <a:lnTo>
                  <a:pt x="462799" y="1134429"/>
                </a:lnTo>
                <a:lnTo>
                  <a:pt x="469459" y="1145541"/>
                </a:lnTo>
                <a:lnTo>
                  <a:pt x="477070" y="1156019"/>
                </a:lnTo>
                <a:lnTo>
                  <a:pt x="484364" y="1166496"/>
                </a:lnTo>
                <a:lnTo>
                  <a:pt x="492293" y="1176656"/>
                </a:lnTo>
                <a:lnTo>
                  <a:pt x="500539" y="1186181"/>
                </a:lnTo>
                <a:lnTo>
                  <a:pt x="508784" y="1195389"/>
                </a:lnTo>
                <a:lnTo>
                  <a:pt x="517347" y="1204279"/>
                </a:lnTo>
                <a:lnTo>
                  <a:pt x="526227" y="1212216"/>
                </a:lnTo>
                <a:lnTo>
                  <a:pt x="535107" y="1220154"/>
                </a:lnTo>
                <a:lnTo>
                  <a:pt x="543987" y="1227456"/>
                </a:lnTo>
                <a:lnTo>
                  <a:pt x="553184" y="1234124"/>
                </a:lnTo>
                <a:lnTo>
                  <a:pt x="562381" y="1240474"/>
                </a:lnTo>
                <a:lnTo>
                  <a:pt x="571578" y="1245871"/>
                </a:lnTo>
                <a:lnTo>
                  <a:pt x="580775" y="1250951"/>
                </a:lnTo>
                <a:lnTo>
                  <a:pt x="589655" y="1255079"/>
                </a:lnTo>
                <a:lnTo>
                  <a:pt x="598853" y="1258889"/>
                </a:lnTo>
                <a:lnTo>
                  <a:pt x="607732" y="1262381"/>
                </a:lnTo>
                <a:lnTo>
                  <a:pt x="616612" y="1264604"/>
                </a:lnTo>
                <a:lnTo>
                  <a:pt x="624858" y="1266509"/>
                </a:lnTo>
                <a:lnTo>
                  <a:pt x="633421" y="1267461"/>
                </a:lnTo>
                <a:lnTo>
                  <a:pt x="641349" y="1267779"/>
                </a:lnTo>
                <a:lnTo>
                  <a:pt x="649595" y="1267461"/>
                </a:lnTo>
                <a:lnTo>
                  <a:pt x="657524" y="1266509"/>
                </a:lnTo>
                <a:lnTo>
                  <a:pt x="666404" y="1264604"/>
                </a:lnTo>
                <a:lnTo>
                  <a:pt x="674967" y="1262381"/>
                </a:lnTo>
                <a:lnTo>
                  <a:pt x="684164" y="1258889"/>
                </a:lnTo>
                <a:lnTo>
                  <a:pt x="692726" y="1255079"/>
                </a:lnTo>
                <a:lnTo>
                  <a:pt x="701924" y="1250951"/>
                </a:lnTo>
                <a:lnTo>
                  <a:pt x="711121" y="1245871"/>
                </a:lnTo>
                <a:lnTo>
                  <a:pt x="720318" y="1240474"/>
                </a:lnTo>
                <a:lnTo>
                  <a:pt x="729515" y="1234124"/>
                </a:lnTo>
                <a:lnTo>
                  <a:pt x="738395" y="1227456"/>
                </a:lnTo>
                <a:lnTo>
                  <a:pt x="747592" y="1220154"/>
                </a:lnTo>
                <a:lnTo>
                  <a:pt x="756472" y="1212216"/>
                </a:lnTo>
                <a:lnTo>
                  <a:pt x="765352" y="1204279"/>
                </a:lnTo>
                <a:lnTo>
                  <a:pt x="773915" y="1195389"/>
                </a:lnTo>
                <a:lnTo>
                  <a:pt x="782160" y="1186181"/>
                </a:lnTo>
                <a:lnTo>
                  <a:pt x="790406" y="1176656"/>
                </a:lnTo>
                <a:lnTo>
                  <a:pt x="798652" y="1166496"/>
                </a:lnTo>
                <a:lnTo>
                  <a:pt x="805946" y="1156019"/>
                </a:lnTo>
                <a:lnTo>
                  <a:pt x="813240" y="1145541"/>
                </a:lnTo>
                <a:lnTo>
                  <a:pt x="819900" y="1134429"/>
                </a:lnTo>
                <a:lnTo>
                  <a:pt x="826243" y="1122999"/>
                </a:lnTo>
                <a:lnTo>
                  <a:pt x="831952" y="1110934"/>
                </a:lnTo>
                <a:lnTo>
                  <a:pt x="837660" y="1098551"/>
                </a:lnTo>
                <a:lnTo>
                  <a:pt x="842417" y="1086169"/>
                </a:lnTo>
                <a:lnTo>
                  <a:pt x="847174" y="1073469"/>
                </a:lnTo>
                <a:lnTo>
                  <a:pt x="850980" y="1060769"/>
                </a:lnTo>
                <a:lnTo>
                  <a:pt x="853834" y="1047434"/>
                </a:lnTo>
                <a:lnTo>
                  <a:pt x="856689" y="1034099"/>
                </a:lnTo>
                <a:lnTo>
                  <a:pt x="858592" y="1020764"/>
                </a:lnTo>
                <a:lnTo>
                  <a:pt x="859543" y="1007111"/>
                </a:lnTo>
                <a:lnTo>
                  <a:pt x="860177" y="992823"/>
                </a:lnTo>
                <a:lnTo>
                  <a:pt x="859860" y="984886"/>
                </a:lnTo>
                <a:lnTo>
                  <a:pt x="859543" y="976313"/>
                </a:lnTo>
                <a:lnTo>
                  <a:pt x="837343" y="975361"/>
                </a:lnTo>
                <a:lnTo>
                  <a:pt x="814509" y="973773"/>
                </a:lnTo>
                <a:lnTo>
                  <a:pt x="791040" y="970916"/>
                </a:lnTo>
                <a:lnTo>
                  <a:pt x="767255" y="968058"/>
                </a:lnTo>
                <a:lnTo>
                  <a:pt x="743469" y="964566"/>
                </a:lnTo>
                <a:lnTo>
                  <a:pt x="719366" y="960438"/>
                </a:lnTo>
                <a:lnTo>
                  <a:pt x="695898" y="955041"/>
                </a:lnTo>
                <a:lnTo>
                  <a:pt x="684481" y="952501"/>
                </a:lnTo>
                <a:lnTo>
                  <a:pt x="673064" y="949643"/>
                </a:lnTo>
                <a:lnTo>
                  <a:pt x="661964" y="946468"/>
                </a:lnTo>
                <a:lnTo>
                  <a:pt x="651181" y="943293"/>
                </a:lnTo>
                <a:lnTo>
                  <a:pt x="640398" y="940118"/>
                </a:lnTo>
                <a:lnTo>
                  <a:pt x="629932" y="936308"/>
                </a:lnTo>
                <a:lnTo>
                  <a:pt x="620101" y="932816"/>
                </a:lnTo>
                <a:lnTo>
                  <a:pt x="610270" y="929006"/>
                </a:lnTo>
                <a:lnTo>
                  <a:pt x="601073" y="924878"/>
                </a:lnTo>
                <a:lnTo>
                  <a:pt x="592510" y="921068"/>
                </a:lnTo>
                <a:lnTo>
                  <a:pt x="583947" y="916941"/>
                </a:lnTo>
                <a:lnTo>
                  <a:pt x="576018" y="912178"/>
                </a:lnTo>
                <a:lnTo>
                  <a:pt x="568724" y="907733"/>
                </a:lnTo>
                <a:lnTo>
                  <a:pt x="561747" y="903288"/>
                </a:lnTo>
                <a:lnTo>
                  <a:pt x="555404" y="898208"/>
                </a:lnTo>
                <a:lnTo>
                  <a:pt x="550013" y="893128"/>
                </a:lnTo>
                <a:lnTo>
                  <a:pt x="544938" y="887731"/>
                </a:lnTo>
                <a:lnTo>
                  <a:pt x="540498" y="882651"/>
                </a:lnTo>
                <a:lnTo>
                  <a:pt x="536376" y="876936"/>
                </a:lnTo>
                <a:lnTo>
                  <a:pt x="532253" y="872173"/>
                </a:lnTo>
                <a:lnTo>
                  <a:pt x="528447" y="867728"/>
                </a:lnTo>
                <a:lnTo>
                  <a:pt x="524641" y="863601"/>
                </a:lnTo>
                <a:lnTo>
                  <a:pt x="520836" y="860426"/>
                </a:lnTo>
                <a:lnTo>
                  <a:pt x="517347" y="857251"/>
                </a:lnTo>
                <a:lnTo>
                  <a:pt x="514176" y="854393"/>
                </a:lnTo>
                <a:lnTo>
                  <a:pt x="511004" y="852488"/>
                </a:lnTo>
                <a:lnTo>
                  <a:pt x="507833" y="850583"/>
                </a:lnTo>
                <a:lnTo>
                  <a:pt x="504661" y="849313"/>
                </a:lnTo>
                <a:lnTo>
                  <a:pt x="501807" y="848361"/>
                </a:lnTo>
                <a:lnTo>
                  <a:pt x="499270" y="847726"/>
                </a:lnTo>
                <a:lnTo>
                  <a:pt x="496099" y="847408"/>
                </a:lnTo>
                <a:lnTo>
                  <a:pt x="493561" y="847408"/>
                </a:lnTo>
                <a:close/>
                <a:moveTo>
                  <a:pt x="1304925" y="828675"/>
                </a:moveTo>
                <a:lnTo>
                  <a:pt x="1476375" y="828675"/>
                </a:lnTo>
                <a:lnTo>
                  <a:pt x="1476375" y="1252538"/>
                </a:lnTo>
                <a:lnTo>
                  <a:pt x="1304925" y="1252538"/>
                </a:lnTo>
                <a:lnTo>
                  <a:pt x="1304925" y="828675"/>
                </a:lnTo>
                <a:close/>
                <a:moveTo>
                  <a:pt x="634055" y="655638"/>
                </a:moveTo>
                <a:lnTo>
                  <a:pt x="641349" y="655638"/>
                </a:lnTo>
                <a:lnTo>
                  <a:pt x="648644" y="655638"/>
                </a:lnTo>
                <a:lnTo>
                  <a:pt x="655938" y="655956"/>
                </a:lnTo>
                <a:lnTo>
                  <a:pt x="662915" y="656591"/>
                </a:lnTo>
                <a:lnTo>
                  <a:pt x="669892" y="657226"/>
                </a:lnTo>
                <a:lnTo>
                  <a:pt x="677187" y="658178"/>
                </a:lnTo>
                <a:lnTo>
                  <a:pt x="684164" y="659766"/>
                </a:lnTo>
                <a:lnTo>
                  <a:pt x="691141" y="661036"/>
                </a:lnTo>
                <a:lnTo>
                  <a:pt x="698118" y="662623"/>
                </a:lnTo>
                <a:lnTo>
                  <a:pt x="704778" y="664211"/>
                </a:lnTo>
                <a:lnTo>
                  <a:pt x="711438" y="666433"/>
                </a:lnTo>
                <a:lnTo>
                  <a:pt x="718415" y="668338"/>
                </a:lnTo>
                <a:lnTo>
                  <a:pt x="724758" y="670878"/>
                </a:lnTo>
                <a:lnTo>
                  <a:pt x="731418" y="673418"/>
                </a:lnTo>
                <a:lnTo>
                  <a:pt x="737761" y="676276"/>
                </a:lnTo>
                <a:lnTo>
                  <a:pt x="744421" y="679133"/>
                </a:lnTo>
                <a:lnTo>
                  <a:pt x="750446" y="682308"/>
                </a:lnTo>
                <a:lnTo>
                  <a:pt x="763132" y="688976"/>
                </a:lnTo>
                <a:lnTo>
                  <a:pt x="775500" y="696596"/>
                </a:lnTo>
                <a:lnTo>
                  <a:pt x="787235" y="704533"/>
                </a:lnTo>
                <a:lnTo>
                  <a:pt x="798652" y="713423"/>
                </a:lnTo>
                <a:lnTo>
                  <a:pt x="809435" y="722631"/>
                </a:lnTo>
                <a:lnTo>
                  <a:pt x="819900" y="732791"/>
                </a:lnTo>
                <a:lnTo>
                  <a:pt x="830049" y="743586"/>
                </a:lnTo>
                <a:lnTo>
                  <a:pt x="839880" y="754698"/>
                </a:lnTo>
                <a:lnTo>
                  <a:pt x="849394" y="766446"/>
                </a:lnTo>
                <a:lnTo>
                  <a:pt x="858274" y="778511"/>
                </a:lnTo>
                <a:lnTo>
                  <a:pt x="866520" y="791211"/>
                </a:lnTo>
                <a:lnTo>
                  <a:pt x="874449" y="804546"/>
                </a:lnTo>
                <a:lnTo>
                  <a:pt x="881743" y="818198"/>
                </a:lnTo>
                <a:lnTo>
                  <a:pt x="888403" y="832168"/>
                </a:lnTo>
                <a:lnTo>
                  <a:pt x="894746" y="847091"/>
                </a:lnTo>
                <a:lnTo>
                  <a:pt x="900137" y="861696"/>
                </a:lnTo>
                <a:lnTo>
                  <a:pt x="905529" y="876936"/>
                </a:lnTo>
                <a:lnTo>
                  <a:pt x="909651" y="892811"/>
                </a:lnTo>
                <a:lnTo>
                  <a:pt x="913457" y="908686"/>
                </a:lnTo>
                <a:lnTo>
                  <a:pt x="916946" y="924878"/>
                </a:lnTo>
                <a:lnTo>
                  <a:pt x="919166" y="941706"/>
                </a:lnTo>
                <a:lnTo>
                  <a:pt x="921068" y="958533"/>
                </a:lnTo>
                <a:lnTo>
                  <a:pt x="922020" y="975678"/>
                </a:lnTo>
                <a:lnTo>
                  <a:pt x="922337" y="992823"/>
                </a:lnTo>
                <a:lnTo>
                  <a:pt x="922337" y="1002031"/>
                </a:lnTo>
                <a:lnTo>
                  <a:pt x="922020" y="1010921"/>
                </a:lnTo>
                <a:lnTo>
                  <a:pt x="921386" y="1019811"/>
                </a:lnTo>
                <a:lnTo>
                  <a:pt x="920434" y="1028384"/>
                </a:lnTo>
                <a:lnTo>
                  <a:pt x="919483" y="1037274"/>
                </a:lnTo>
                <a:lnTo>
                  <a:pt x="918214" y="1045846"/>
                </a:lnTo>
                <a:lnTo>
                  <a:pt x="916628" y="1054419"/>
                </a:lnTo>
                <a:lnTo>
                  <a:pt x="915043" y="1062674"/>
                </a:lnTo>
                <a:lnTo>
                  <a:pt x="912823" y="1070929"/>
                </a:lnTo>
                <a:lnTo>
                  <a:pt x="910603" y="1079501"/>
                </a:lnTo>
                <a:lnTo>
                  <a:pt x="908383" y="1087756"/>
                </a:lnTo>
                <a:lnTo>
                  <a:pt x="906163" y="1095694"/>
                </a:lnTo>
                <a:lnTo>
                  <a:pt x="903309" y="1103631"/>
                </a:lnTo>
                <a:lnTo>
                  <a:pt x="900137" y="1111569"/>
                </a:lnTo>
                <a:lnTo>
                  <a:pt x="897283" y="1119189"/>
                </a:lnTo>
                <a:lnTo>
                  <a:pt x="894111" y="1126809"/>
                </a:lnTo>
                <a:lnTo>
                  <a:pt x="887134" y="1141731"/>
                </a:lnTo>
                <a:lnTo>
                  <a:pt x="879523" y="1156336"/>
                </a:lnTo>
                <a:lnTo>
                  <a:pt x="871277" y="1170624"/>
                </a:lnTo>
                <a:lnTo>
                  <a:pt x="862714" y="1184276"/>
                </a:lnTo>
                <a:lnTo>
                  <a:pt x="853517" y="1197611"/>
                </a:lnTo>
                <a:lnTo>
                  <a:pt x="843686" y="1209994"/>
                </a:lnTo>
                <a:lnTo>
                  <a:pt x="833854" y="1222376"/>
                </a:lnTo>
                <a:lnTo>
                  <a:pt x="823389" y="1233806"/>
                </a:lnTo>
                <a:lnTo>
                  <a:pt x="812606" y="1244919"/>
                </a:lnTo>
                <a:lnTo>
                  <a:pt x="801823" y="1255396"/>
                </a:lnTo>
                <a:lnTo>
                  <a:pt x="790406" y="1265239"/>
                </a:lnTo>
                <a:lnTo>
                  <a:pt x="778989" y="1274446"/>
                </a:lnTo>
                <a:lnTo>
                  <a:pt x="767255" y="1282701"/>
                </a:lnTo>
                <a:lnTo>
                  <a:pt x="755521" y="1290956"/>
                </a:lnTo>
                <a:lnTo>
                  <a:pt x="743786" y="1298259"/>
                </a:lnTo>
                <a:lnTo>
                  <a:pt x="732052" y="1304609"/>
                </a:lnTo>
                <a:lnTo>
                  <a:pt x="720318" y="1310641"/>
                </a:lnTo>
                <a:lnTo>
                  <a:pt x="708584" y="1315721"/>
                </a:lnTo>
                <a:lnTo>
                  <a:pt x="696849" y="1320166"/>
                </a:lnTo>
                <a:lnTo>
                  <a:pt x="685432" y="1323659"/>
                </a:lnTo>
                <a:lnTo>
                  <a:pt x="674015" y="1326516"/>
                </a:lnTo>
                <a:lnTo>
                  <a:pt x="662915" y="1328421"/>
                </a:lnTo>
                <a:lnTo>
                  <a:pt x="657207" y="1329374"/>
                </a:lnTo>
                <a:lnTo>
                  <a:pt x="652132" y="1329691"/>
                </a:lnTo>
                <a:lnTo>
                  <a:pt x="646424" y="1330009"/>
                </a:lnTo>
                <a:lnTo>
                  <a:pt x="641349" y="1330326"/>
                </a:lnTo>
                <a:lnTo>
                  <a:pt x="635958" y="1330009"/>
                </a:lnTo>
                <a:lnTo>
                  <a:pt x="630884" y="1329691"/>
                </a:lnTo>
                <a:lnTo>
                  <a:pt x="625492" y="1329374"/>
                </a:lnTo>
                <a:lnTo>
                  <a:pt x="620101" y="1328421"/>
                </a:lnTo>
                <a:lnTo>
                  <a:pt x="609001" y="1326516"/>
                </a:lnTo>
                <a:lnTo>
                  <a:pt x="597584" y="1323659"/>
                </a:lnTo>
                <a:lnTo>
                  <a:pt x="585850" y="1320166"/>
                </a:lnTo>
                <a:lnTo>
                  <a:pt x="574433" y="1315721"/>
                </a:lnTo>
                <a:lnTo>
                  <a:pt x="562698" y="1310641"/>
                </a:lnTo>
                <a:lnTo>
                  <a:pt x="550647" y="1304609"/>
                </a:lnTo>
                <a:lnTo>
                  <a:pt x="538913" y="1298259"/>
                </a:lnTo>
                <a:lnTo>
                  <a:pt x="527179" y="1290956"/>
                </a:lnTo>
                <a:lnTo>
                  <a:pt x="515444" y="1282701"/>
                </a:lnTo>
                <a:lnTo>
                  <a:pt x="503710" y="1274446"/>
                </a:lnTo>
                <a:lnTo>
                  <a:pt x="492293" y="1265239"/>
                </a:lnTo>
                <a:lnTo>
                  <a:pt x="481193" y="1255396"/>
                </a:lnTo>
                <a:lnTo>
                  <a:pt x="470093" y="1244919"/>
                </a:lnTo>
                <a:lnTo>
                  <a:pt x="459310" y="1233806"/>
                </a:lnTo>
                <a:lnTo>
                  <a:pt x="448845" y="1222376"/>
                </a:lnTo>
                <a:lnTo>
                  <a:pt x="438696" y="1209994"/>
                </a:lnTo>
                <a:lnTo>
                  <a:pt x="429499" y="1197611"/>
                </a:lnTo>
                <a:lnTo>
                  <a:pt x="419985" y="1184276"/>
                </a:lnTo>
                <a:lnTo>
                  <a:pt x="411422" y="1170624"/>
                </a:lnTo>
                <a:lnTo>
                  <a:pt x="403176" y="1156336"/>
                </a:lnTo>
                <a:lnTo>
                  <a:pt x="395565" y="1141731"/>
                </a:lnTo>
                <a:lnTo>
                  <a:pt x="388588" y="1126809"/>
                </a:lnTo>
                <a:lnTo>
                  <a:pt x="385416" y="1119189"/>
                </a:lnTo>
                <a:lnTo>
                  <a:pt x="382245" y="1111569"/>
                </a:lnTo>
                <a:lnTo>
                  <a:pt x="379390" y="1103631"/>
                </a:lnTo>
                <a:lnTo>
                  <a:pt x="376853" y="1095694"/>
                </a:lnTo>
                <a:lnTo>
                  <a:pt x="374316" y="1087756"/>
                </a:lnTo>
                <a:lnTo>
                  <a:pt x="372096" y="1079501"/>
                </a:lnTo>
                <a:lnTo>
                  <a:pt x="369559" y="1070929"/>
                </a:lnTo>
                <a:lnTo>
                  <a:pt x="367656" y="1062674"/>
                </a:lnTo>
                <a:lnTo>
                  <a:pt x="366071" y="1054419"/>
                </a:lnTo>
                <a:lnTo>
                  <a:pt x="364485" y="1045846"/>
                </a:lnTo>
                <a:lnTo>
                  <a:pt x="363216" y="1037274"/>
                </a:lnTo>
                <a:lnTo>
                  <a:pt x="362265" y="1028384"/>
                </a:lnTo>
                <a:lnTo>
                  <a:pt x="361313" y="1019811"/>
                </a:lnTo>
                <a:lnTo>
                  <a:pt x="360996" y="1010921"/>
                </a:lnTo>
                <a:lnTo>
                  <a:pt x="360362" y="1002031"/>
                </a:lnTo>
                <a:lnTo>
                  <a:pt x="360362" y="992823"/>
                </a:lnTo>
                <a:lnTo>
                  <a:pt x="360679" y="975678"/>
                </a:lnTo>
                <a:lnTo>
                  <a:pt x="361948" y="958533"/>
                </a:lnTo>
                <a:lnTo>
                  <a:pt x="363533" y="941706"/>
                </a:lnTo>
                <a:lnTo>
                  <a:pt x="366071" y="924878"/>
                </a:lnTo>
                <a:lnTo>
                  <a:pt x="368925" y="908686"/>
                </a:lnTo>
                <a:lnTo>
                  <a:pt x="373048" y="892811"/>
                </a:lnTo>
                <a:lnTo>
                  <a:pt x="377171" y="876936"/>
                </a:lnTo>
                <a:lnTo>
                  <a:pt x="382245" y="861696"/>
                </a:lnTo>
                <a:lnTo>
                  <a:pt x="387953" y="847091"/>
                </a:lnTo>
                <a:lnTo>
                  <a:pt x="393979" y="832168"/>
                </a:lnTo>
                <a:lnTo>
                  <a:pt x="400956" y="818198"/>
                </a:lnTo>
                <a:lnTo>
                  <a:pt x="408568" y="804546"/>
                </a:lnTo>
                <a:lnTo>
                  <a:pt x="416179" y="791211"/>
                </a:lnTo>
                <a:lnTo>
                  <a:pt x="424425" y="778511"/>
                </a:lnTo>
                <a:lnTo>
                  <a:pt x="433305" y="766446"/>
                </a:lnTo>
                <a:lnTo>
                  <a:pt x="442819" y="754698"/>
                </a:lnTo>
                <a:lnTo>
                  <a:pt x="452650" y="743586"/>
                </a:lnTo>
                <a:lnTo>
                  <a:pt x="462482" y="732791"/>
                </a:lnTo>
                <a:lnTo>
                  <a:pt x="473264" y="722631"/>
                </a:lnTo>
                <a:lnTo>
                  <a:pt x="484047" y="713423"/>
                </a:lnTo>
                <a:lnTo>
                  <a:pt x="495464" y="704533"/>
                </a:lnTo>
                <a:lnTo>
                  <a:pt x="507516" y="696596"/>
                </a:lnTo>
                <a:lnTo>
                  <a:pt x="519567" y="688976"/>
                </a:lnTo>
                <a:lnTo>
                  <a:pt x="531936" y="682308"/>
                </a:lnTo>
                <a:lnTo>
                  <a:pt x="538278" y="679133"/>
                </a:lnTo>
                <a:lnTo>
                  <a:pt x="544938" y="676276"/>
                </a:lnTo>
                <a:lnTo>
                  <a:pt x="551281" y="673418"/>
                </a:lnTo>
                <a:lnTo>
                  <a:pt x="557941" y="670878"/>
                </a:lnTo>
                <a:lnTo>
                  <a:pt x="564284" y="668338"/>
                </a:lnTo>
                <a:lnTo>
                  <a:pt x="571261" y="666433"/>
                </a:lnTo>
                <a:lnTo>
                  <a:pt x="577921" y="664211"/>
                </a:lnTo>
                <a:lnTo>
                  <a:pt x="584898" y="662623"/>
                </a:lnTo>
                <a:lnTo>
                  <a:pt x="591875" y="661036"/>
                </a:lnTo>
                <a:lnTo>
                  <a:pt x="598535" y="659766"/>
                </a:lnTo>
                <a:lnTo>
                  <a:pt x="605830" y="658178"/>
                </a:lnTo>
                <a:lnTo>
                  <a:pt x="612490" y="657226"/>
                </a:lnTo>
                <a:lnTo>
                  <a:pt x="619784" y="656591"/>
                </a:lnTo>
                <a:lnTo>
                  <a:pt x="627078" y="655956"/>
                </a:lnTo>
                <a:lnTo>
                  <a:pt x="634055" y="655638"/>
                </a:lnTo>
                <a:close/>
                <a:moveTo>
                  <a:pt x="1604962" y="463550"/>
                </a:moveTo>
                <a:lnTo>
                  <a:pt x="1776412" y="463550"/>
                </a:lnTo>
                <a:lnTo>
                  <a:pt x="1776412" y="1252538"/>
                </a:lnTo>
                <a:lnTo>
                  <a:pt x="1604962" y="1252538"/>
                </a:lnTo>
                <a:lnTo>
                  <a:pt x="1604962" y="463550"/>
                </a:lnTo>
                <a:close/>
                <a:moveTo>
                  <a:pt x="0" y="0"/>
                </a:moveTo>
                <a:lnTo>
                  <a:pt x="2125663" y="0"/>
                </a:lnTo>
                <a:lnTo>
                  <a:pt x="2125663" y="171553"/>
                </a:lnTo>
                <a:lnTo>
                  <a:pt x="2039621" y="171553"/>
                </a:lnTo>
                <a:lnTo>
                  <a:pt x="2039621" y="1577975"/>
                </a:lnTo>
                <a:lnTo>
                  <a:pt x="1252220" y="1577975"/>
                </a:lnTo>
                <a:lnTo>
                  <a:pt x="1252220" y="1449310"/>
                </a:lnTo>
                <a:lnTo>
                  <a:pt x="1911033" y="1449310"/>
                </a:lnTo>
                <a:lnTo>
                  <a:pt x="1911033" y="171553"/>
                </a:lnTo>
                <a:lnTo>
                  <a:pt x="195263" y="171553"/>
                </a:lnTo>
                <a:lnTo>
                  <a:pt x="195263" y="1249164"/>
                </a:lnTo>
                <a:lnTo>
                  <a:pt x="66675" y="1249164"/>
                </a:lnTo>
                <a:lnTo>
                  <a:pt x="66675" y="171553"/>
                </a:lnTo>
                <a:lnTo>
                  <a:pt x="0" y="171553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dir="t" rig="threeP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altLang="en-US" lang="zh-CN">
              <a:solidFill>
                <a:srgbClr val="1C666E"/>
              </a:solidFill>
              <a:ea charset="-122" panose="02010600030101010101" pitchFamily="2" typeface="宋体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7140" y="1611580"/>
            <a:ext cx="3806423" cy="5246420"/>
          </a:xfrm>
          <a:prstGeom prst="rect">
            <a:avLst/>
          </a:prstGeom>
        </p:spPr>
      </p:pic>
      <p:graphicFrame>
        <p:nvGraphicFramePr>
          <p:cNvPr id="10" name="图表 9"/>
          <p:cNvGraphicFramePr/>
          <p:nvPr/>
        </p:nvGraphicFramePr>
        <p:xfrm>
          <a:off x="2079616" y="2124791"/>
          <a:ext cx="2716840" cy="1811226"/>
        </p:xfrm>
        <a:graphic>
          <a:graphicData uri="http://schemas.openxmlformats.org/drawingml/2006/chart">
            <c:chart xmlns:c="http://schemas.openxmlformats.org/drawingml/2006/chart" r:id="rId4"/>
          </a:graphicData>
        </a:graphic>
      </p:graphicFrame>
      <p:sp>
        <p:nvSpPr>
          <p:cNvPr id="11" name="矩形 10"/>
          <p:cNvSpPr/>
          <p:nvPr/>
        </p:nvSpPr>
        <p:spPr>
          <a:xfrm>
            <a:off x="2901359" y="3931034"/>
            <a:ext cx="109728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12" name="圆角矩形 11"/>
          <p:cNvSpPr/>
          <p:nvPr/>
        </p:nvSpPr>
        <p:spPr>
          <a:xfrm>
            <a:off x="5665539" y="1928083"/>
            <a:ext cx="3960440" cy="144016"/>
          </a:xfrm>
          <a:prstGeom prst="roundRect">
            <a:avLst>
              <a:gd fmla="val 50000" name="adj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r="135000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3" name="圆角矩形 12"/>
          <p:cNvSpPr/>
          <p:nvPr/>
        </p:nvSpPr>
        <p:spPr>
          <a:xfrm>
            <a:off x="5665538" y="1928083"/>
            <a:ext cx="2443129" cy="144016"/>
          </a:xfrm>
          <a:prstGeom prst="roundRect">
            <a:avLst>
              <a:gd fmla="val 50000" name="adj"/>
            </a:avLst>
          </a:prstGeom>
          <a:solidFill>
            <a:srgbClr val="C00000"/>
          </a:solid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rgbClr val="C00000"/>
              </a:solidFill>
            </a:endParaRPr>
          </a:p>
        </p:txBody>
      </p:sp>
      <p:sp>
        <p:nvSpPr>
          <p:cNvPr id="14" name="文本框 9"/>
          <p:cNvSpPr txBox="1"/>
          <p:nvPr/>
        </p:nvSpPr>
        <p:spPr>
          <a:xfrm>
            <a:off x="5665539" y="2072099"/>
            <a:ext cx="1368152" cy="28194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lvl="1" marL="0"/>
            <a:r>
              <a:rPr altLang="en-US" b="1" lang="zh-CN" sz="140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第一季度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7961367" y="1606297"/>
            <a:ext cx="360040" cy="249779"/>
            <a:chOff x="4909455" y="1298158"/>
            <a:chExt cx="360040" cy="249779"/>
          </a:xfrm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grpSpPr>
        <p:sp>
          <p:nvSpPr>
            <p:cNvPr id="16" name="矩形标注 15"/>
            <p:cNvSpPr/>
            <p:nvPr/>
          </p:nvSpPr>
          <p:spPr>
            <a:xfrm>
              <a:off x="4945459" y="1331913"/>
              <a:ext cx="288032" cy="216024"/>
            </a:xfrm>
            <a:prstGeom prst="wedgeRectCallou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7" name="文本框 9"/>
            <p:cNvSpPr txBox="1"/>
            <p:nvPr/>
          </p:nvSpPr>
          <p:spPr>
            <a:xfrm>
              <a:off x="4909455" y="1298158"/>
              <a:ext cx="360040" cy="236220"/>
            </a:xfrm>
            <a:prstGeom prst="rect">
              <a:avLst/>
            </a:prstGeom>
            <a:noFill/>
          </p:spPr>
          <p:txBody>
            <a:bodyPr bIns="34290" lIns="68580" rIns="68580" rtlCol="0" tIns="34290" wrap="square">
              <a:spAutoFit/>
            </a:bodyPr>
            <a:lstStyle/>
            <a:p>
              <a:pPr algn="ctr" lvl="1" marL="0"/>
              <a:r>
                <a:rPr altLang="zh-CN" lang="en-US" smtClean="0" sz="11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65</a:t>
              </a:r>
            </a:p>
          </p:txBody>
        </p:sp>
      </p:grpSp>
      <p:sp>
        <p:nvSpPr>
          <p:cNvPr id="18" name="圆角矩形 17"/>
          <p:cNvSpPr/>
          <p:nvPr/>
        </p:nvSpPr>
        <p:spPr>
          <a:xfrm>
            <a:off x="5665539" y="2488758"/>
            <a:ext cx="3960440" cy="144016"/>
          </a:xfrm>
          <a:prstGeom prst="roundRect">
            <a:avLst>
              <a:gd fmla="val 50000" name="adj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r="135000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9" name="圆角矩形 18"/>
          <p:cNvSpPr/>
          <p:nvPr/>
        </p:nvSpPr>
        <p:spPr>
          <a:xfrm>
            <a:off x="5665538" y="2488758"/>
            <a:ext cx="3214643" cy="144016"/>
          </a:xfrm>
          <a:prstGeom prst="roundRect">
            <a:avLst>
              <a:gd fmla="val 50000" name="adj"/>
            </a:avLst>
          </a:prstGeom>
          <a:solidFill>
            <a:srgbClr val="C00000"/>
          </a:solid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rgbClr val="00B0F0"/>
              </a:solidFill>
            </a:endParaRPr>
          </a:p>
        </p:txBody>
      </p:sp>
      <p:sp>
        <p:nvSpPr>
          <p:cNvPr id="20" name="文本框 9"/>
          <p:cNvSpPr txBox="1"/>
          <p:nvPr/>
        </p:nvSpPr>
        <p:spPr>
          <a:xfrm>
            <a:off x="5665539" y="2632774"/>
            <a:ext cx="1368152" cy="28194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lvl="1" marL="0"/>
            <a:r>
              <a:rPr altLang="en-US" b="1" lang="zh-CN" sz="140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第二季度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8761883" y="2182361"/>
            <a:ext cx="360040" cy="238527"/>
            <a:chOff x="4909455" y="1309410"/>
            <a:chExt cx="360040" cy="238527"/>
          </a:xfrm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grpSpPr>
        <p:sp>
          <p:nvSpPr>
            <p:cNvPr id="22" name="矩形标注 21"/>
            <p:cNvSpPr/>
            <p:nvPr/>
          </p:nvSpPr>
          <p:spPr>
            <a:xfrm>
              <a:off x="4945459" y="1331913"/>
              <a:ext cx="288032" cy="216024"/>
            </a:xfrm>
            <a:prstGeom prst="wedgeRectCallou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3" name="文本框 9"/>
            <p:cNvSpPr txBox="1"/>
            <p:nvPr/>
          </p:nvSpPr>
          <p:spPr>
            <a:xfrm>
              <a:off x="4909455" y="1309410"/>
              <a:ext cx="360040" cy="236220"/>
            </a:xfrm>
            <a:prstGeom prst="rect">
              <a:avLst/>
            </a:prstGeom>
            <a:noFill/>
          </p:spPr>
          <p:txBody>
            <a:bodyPr bIns="34290" lIns="68580" rIns="68580" rtlCol="0" tIns="34290" wrap="square">
              <a:spAutoFit/>
            </a:bodyPr>
            <a:lstStyle/>
            <a:p>
              <a:pPr algn="ctr" lvl="1" marL="0"/>
              <a:r>
                <a:rPr altLang="zh-CN" lang="en-US" smtClean="0" sz="11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85</a:t>
              </a:r>
            </a:p>
          </p:txBody>
        </p:sp>
      </p:grpSp>
      <p:sp>
        <p:nvSpPr>
          <p:cNvPr id="24" name="圆角矩形 23"/>
          <p:cNvSpPr/>
          <p:nvPr/>
        </p:nvSpPr>
        <p:spPr>
          <a:xfrm>
            <a:off x="5665539" y="3042319"/>
            <a:ext cx="3960440" cy="144016"/>
          </a:xfrm>
          <a:prstGeom prst="roundRect">
            <a:avLst>
              <a:gd fmla="val 50000" name="adj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r="135000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5" name="圆角矩形 24"/>
          <p:cNvSpPr/>
          <p:nvPr/>
        </p:nvSpPr>
        <p:spPr>
          <a:xfrm>
            <a:off x="5665539" y="3042319"/>
            <a:ext cx="3600400" cy="144016"/>
          </a:xfrm>
          <a:prstGeom prst="roundRect">
            <a:avLst>
              <a:gd fmla="val 50000" name="adj"/>
            </a:avLst>
          </a:prstGeom>
          <a:solidFill>
            <a:srgbClr val="C00000"/>
          </a:solid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6" name="文本框 9"/>
          <p:cNvSpPr txBox="1"/>
          <p:nvPr/>
        </p:nvSpPr>
        <p:spPr>
          <a:xfrm>
            <a:off x="5665539" y="3186335"/>
            <a:ext cx="1368152" cy="28194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lvl="1" marL="0"/>
            <a:r>
              <a:rPr altLang="en-US" b="1" lang="zh-CN" smtClean="0" sz="140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第三季度</a:t>
            </a:r>
          </a:p>
        </p:txBody>
      </p:sp>
      <p:grpSp>
        <p:nvGrpSpPr>
          <p:cNvPr id="27" name="组合 26"/>
          <p:cNvGrpSpPr/>
          <p:nvPr/>
        </p:nvGrpSpPr>
        <p:grpSpPr>
          <a:xfrm>
            <a:off x="9112164" y="2758425"/>
            <a:ext cx="360040" cy="238527"/>
            <a:chOff x="4909455" y="1331912"/>
            <a:chExt cx="360040" cy="238527"/>
          </a:xfrm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grpSpPr>
        <p:sp>
          <p:nvSpPr>
            <p:cNvPr id="28" name="矩形标注 27"/>
            <p:cNvSpPr/>
            <p:nvPr/>
          </p:nvSpPr>
          <p:spPr>
            <a:xfrm>
              <a:off x="4945459" y="1331913"/>
              <a:ext cx="288032" cy="216024"/>
            </a:xfrm>
            <a:prstGeom prst="wedgeRectCallou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9" name="文本框 9"/>
            <p:cNvSpPr txBox="1"/>
            <p:nvPr/>
          </p:nvSpPr>
          <p:spPr>
            <a:xfrm>
              <a:off x="4909455" y="1331912"/>
              <a:ext cx="360040" cy="236220"/>
            </a:xfrm>
            <a:prstGeom prst="rect">
              <a:avLst/>
            </a:prstGeom>
            <a:noFill/>
          </p:spPr>
          <p:txBody>
            <a:bodyPr bIns="34290" lIns="68580" rIns="68580" rtlCol="0" tIns="34290" wrap="square">
              <a:spAutoFit/>
            </a:bodyPr>
            <a:lstStyle/>
            <a:p>
              <a:pPr algn="ctr" lvl="1" marL="0"/>
              <a:r>
                <a:rPr altLang="zh-CN" lang="en-US" sz="11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95</a:t>
              </a:r>
            </a:p>
          </p:txBody>
        </p:sp>
      </p:grpSp>
      <p:sp>
        <p:nvSpPr>
          <p:cNvPr id="30" name="TextBox 7"/>
          <p:cNvSpPr>
            <a:spLocks noChangeArrowheads="1"/>
          </p:cNvSpPr>
          <p:nvPr/>
        </p:nvSpPr>
        <p:spPr bwMode="auto">
          <a:xfrm>
            <a:off x="5665539" y="4293096"/>
            <a:ext cx="4392488" cy="853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 wrap="square"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en-US" lang="zh-CN" smtClean="0" sz="14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在此输入章节详细文字介绍，表达主题的含义合图表的意义，在此输入章节详细文字介绍，表达主题的含义合图表的意义。在此输入章节详细文字介绍，表达主题的含义合图表的意义在此输入章节详细。</a:t>
            </a:r>
          </a:p>
        </p:txBody>
      </p:sp>
      <p:sp>
        <p:nvSpPr>
          <p:cNvPr id="31" name="圆角矩形 30"/>
          <p:cNvSpPr/>
          <p:nvPr/>
        </p:nvSpPr>
        <p:spPr>
          <a:xfrm>
            <a:off x="5665539" y="3580129"/>
            <a:ext cx="3960440" cy="144016"/>
          </a:xfrm>
          <a:prstGeom prst="roundRect">
            <a:avLst>
              <a:gd fmla="val 50000" name="adj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r="135000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2" name="圆角矩形 31"/>
          <p:cNvSpPr/>
          <p:nvPr/>
        </p:nvSpPr>
        <p:spPr>
          <a:xfrm>
            <a:off x="5665539" y="3580129"/>
            <a:ext cx="3600400" cy="144016"/>
          </a:xfrm>
          <a:prstGeom prst="roundRect">
            <a:avLst>
              <a:gd fmla="val 50000" name="adj"/>
            </a:avLst>
          </a:prstGeom>
          <a:solidFill>
            <a:srgbClr val="C00000"/>
          </a:solid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3" name="文本框 9"/>
          <p:cNvSpPr txBox="1"/>
          <p:nvPr/>
        </p:nvSpPr>
        <p:spPr>
          <a:xfrm>
            <a:off x="5665539" y="3724145"/>
            <a:ext cx="1368152" cy="28194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lvl="1" marL="0"/>
            <a:r>
              <a:rPr altLang="en-US" b="1" lang="zh-CN" smtClean="0" sz="140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第四季度</a:t>
            </a:r>
          </a:p>
        </p:txBody>
      </p:sp>
      <p:grpSp>
        <p:nvGrpSpPr>
          <p:cNvPr id="34" name="组合 33"/>
          <p:cNvGrpSpPr/>
          <p:nvPr/>
        </p:nvGrpSpPr>
        <p:grpSpPr>
          <a:xfrm>
            <a:off x="9112164" y="3284984"/>
            <a:ext cx="360040" cy="238527"/>
            <a:chOff x="4909455" y="1320661"/>
            <a:chExt cx="360040" cy="238527"/>
          </a:xfrm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grpSpPr>
        <p:sp>
          <p:nvSpPr>
            <p:cNvPr id="35" name="矩形标注 34"/>
            <p:cNvSpPr/>
            <p:nvPr/>
          </p:nvSpPr>
          <p:spPr>
            <a:xfrm>
              <a:off x="4945459" y="1331913"/>
              <a:ext cx="288032" cy="216024"/>
            </a:xfrm>
            <a:prstGeom prst="wedgeRectCallou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6" name="文本框 9"/>
            <p:cNvSpPr txBox="1"/>
            <p:nvPr/>
          </p:nvSpPr>
          <p:spPr>
            <a:xfrm>
              <a:off x="4909455" y="1320661"/>
              <a:ext cx="360040" cy="236220"/>
            </a:xfrm>
            <a:prstGeom prst="rect">
              <a:avLst/>
            </a:prstGeom>
            <a:noFill/>
          </p:spPr>
          <p:txBody>
            <a:bodyPr bIns="34290" lIns="68580" rIns="68580" rtlCol="0" tIns="34290" wrap="square">
              <a:spAutoFit/>
            </a:bodyPr>
            <a:lstStyle/>
            <a:p>
              <a:pPr algn="ctr" lvl="1" marL="0"/>
              <a:r>
                <a:rPr altLang="zh-CN" lang="en-US" sz="11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95</a:t>
              </a:r>
            </a:p>
          </p:txBody>
        </p:sp>
      </p:grpSp>
    </p:spTree>
  </p:cSld>
  <p:clrMapOvr>
    <a:masterClrMapping/>
  </p:clrMapOvr>
  <p:transition spd="slow">
    <p:pull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3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2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7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2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3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7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4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3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4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7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grpId="0" id="4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2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3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4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id="5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7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8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9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0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fill="hold" grpId="0" id="6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3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4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fill="hold" grpId="0" id="6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7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8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fill="hold" grpId="0" id="6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2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3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4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fill="hold" id="7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7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8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9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0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fill="hold" grpId="0" id="8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83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4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fill="hold" grpId="0" id="8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87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8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fill="hold" grpId="0" id="8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9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92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3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4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fill="hold" id="9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97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98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9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0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fill="hold" grpId="0" id="10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03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04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05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1"/>
      <p:bldP grpId="0" spid="12"/>
      <p:bldP grpId="0" spid="13"/>
      <p:bldP grpId="0" spid="14"/>
      <p:bldP grpId="0" spid="18"/>
      <p:bldP grpId="0" spid="19"/>
      <p:bldP grpId="0" spid="20"/>
      <p:bldP grpId="0" spid="24"/>
      <p:bldP grpId="0" spid="25"/>
      <p:bldP grpId="0" spid="26"/>
      <p:bldP grpId="0" spid="30"/>
      <p:bldP grpId="0" spid="31"/>
      <p:bldP grpId="0" spid="32"/>
      <p:bldP grpId="0" spid="33"/>
      <p:bldGraphic grpId="0" spid="10">
        <p:bldAsOne/>
      </p:bldGraphic>
    </p:bld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文本框 9"/>
          <p:cNvSpPr txBox="1"/>
          <p:nvPr/>
        </p:nvSpPr>
        <p:spPr>
          <a:xfrm>
            <a:off x="841003" y="202431"/>
            <a:ext cx="1944216" cy="37338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lvl="1" marL="0"/>
            <a:r>
              <a:rPr altLang="en-US" b="1" lang="zh-CN" smtClean="0" sz="20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添加文字标题</a:t>
            </a:r>
          </a:p>
        </p:txBody>
      </p:sp>
      <p:sp>
        <p:nvSpPr>
          <p:cNvPr id="37" name="矩形 36"/>
          <p:cNvSpPr/>
          <p:nvPr/>
        </p:nvSpPr>
        <p:spPr>
          <a:xfrm>
            <a:off x="0" y="0"/>
            <a:ext cx="985019" cy="5831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38" name="组合 37"/>
          <p:cNvGrpSpPr/>
          <p:nvPr/>
        </p:nvGrpSpPr>
        <p:grpSpPr>
          <a:xfrm>
            <a:off x="192931" y="0"/>
            <a:ext cx="576064" cy="836712"/>
            <a:chOff x="841003" y="360040"/>
            <a:chExt cx="504056" cy="836712"/>
          </a:xfrm>
          <a:solidFill>
            <a:srgbClr val="C00000"/>
          </a:solidFill>
        </p:grpSpPr>
        <p:sp>
          <p:nvSpPr>
            <p:cNvPr id="39" name="矩形 38"/>
            <p:cNvSpPr/>
            <p:nvPr/>
          </p:nvSpPr>
          <p:spPr>
            <a:xfrm>
              <a:off x="841003" y="360040"/>
              <a:ext cx="504056" cy="548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0" name="等腰三角形 39"/>
            <p:cNvSpPr/>
            <p:nvPr/>
          </p:nvSpPr>
          <p:spPr>
            <a:xfrm rot="10800000">
              <a:off x="841003" y="908720"/>
              <a:ext cx="504056" cy="2880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41" name="KSO_Shape"/>
          <p:cNvSpPr/>
          <p:nvPr/>
        </p:nvSpPr>
        <p:spPr bwMode="auto">
          <a:xfrm>
            <a:off x="324118" y="225001"/>
            <a:ext cx="313690" cy="267159"/>
          </a:xfrm>
          <a:custGeom>
            <a:gdLst>
              <a:gd fmla="*/ 432030 w 2125663" name="T0"/>
              <a:gd fmla="*/ 1344893 h 1811338" name="T1"/>
              <a:gd fmla="*/ 462740 w 2125663" name="T2"/>
              <a:gd fmla="*/ 1477960 h 1811338" name="T3"/>
              <a:gd fmla="*/ 513638 w 2125663" name="T4"/>
              <a:gd fmla="*/ 1557743 h 1811338" name="T5"/>
              <a:gd fmla="*/ 516481 w 2125663" name="T6"/>
              <a:gd fmla="*/ 1336346 h 1811338" name="T7"/>
              <a:gd fmla="*/ 503401 w 2125663" name="T8"/>
              <a:gd fmla="*/ 1310416 h 1811338" name="T9"/>
              <a:gd fmla="*/ 515913 w 2125663" name="T10"/>
              <a:gd fmla="*/ 1250009 h 1811338" name="T11"/>
              <a:gd fmla="*/ 618846 w 2125663" name="T12"/>
              <a:gd fmla="*/ 1242885 h 1811338" name="T13"/>
              <a:gd fmla="*/ 643583 w 2125663" name="T14"/>
              <a:gd fmla="*/ 1263116 h 1811338" name="T15"/>
              <a:gd fmla="*/ 642446 w 2125663" name="T16"/>
              <a:gd fmla="*/ 1324948 h 1811338" name="T17"/>
              <a:gd fmla="*/ 619414 w 2125663" name="T18"/>
              <a:gd fmla="*/ 1342899 h 1811338" name="T19"/>
              <a:gd fmla="*/ 664057 w 2125663" name="T20"/>
              <a:gd fmla="*/ 1524691 h 1811338" name="T21"/>
              <a:gd fmla="*/ 704434 w 2125663" name="T22"/>
              <a:gd fmla="*/ 1417553 h 1811338" name="T23"/>
              <a:gd fmla="*/ 725191 w 2125663" name="T24"/>
              <a:gd fmla="*/ 1259697 h 1811338" name="T25"/>
              <a:gd fmla="*/ 857412 w 2125663" name="T26"/>
              <a:gd fmla="*/ 1192451 h 1811338" name="T27"/>
              <a:gd fmla="*/ 923096 w 2125663" name="T28"/>
              <a:gd fmla="*/ 1212682 h 1811338" name="T29"/>
              <a:gd fmla="*/ 970013 w 2125663" name="T30"/>
              <a:gd fmla="*/ 1259697 h 1811338" name="T31"/>
              <a:gd fmla="*/ 990201 w 2125663" name="T32"/>
              <a:gd fmla="*/ 1325233 h 1811338" name="T33"/>
              <a:gd fmla="*/ 980818 w 2125663" name="T34"/>
              <a:gd fmla="*/ 1537228 h 1811338" name="T35"/>
              <a:gd fmla="*/ 935891 w 2125663" name="T36"/>
              <a:gd fmla="*/ 1570566 h 1811338" name="T37"/>
              <a:gd fmla="*/ 798837 w 2125663" name="T38"/>
              <a:gd fmla="*/ 1607608 h 1811338" name="T39"/>
              <a:gd fmla="*/ 617424 w 2125663" name="T40"/>
              <a:gd fmla="*/ 1622140 h 1811338" name="T41"/>
              <a:gd fmla="*/ 428049 w 2125663" name="T42"/>
              <a:gd fmla="*/ 1615872 h 1811338" name="T43"/>
              <a:gd fmla="*/ 264551 w 2125663" name="T44"/>
              <a:gd fmla="*/ 1588232 h 1811338" name="T45"/>
              <a:gd fmla="*/ 180669 w 2125663" name="T46"/>
              <a:gd fmla="*/ 1549481 h 1811338" name="T47"/>
              <a:gd fmla="*/ 159912 w 2125663" name="T48"/>
              <a:gd fmla="*/ 1517283 h 1811338" name="T49"/>
              <a:gd fmla="*/ 167873 w 2125663" name="T50"/>
              <a:gd fmla="*/ 1284201 h 1811338" name="T51"/>
              <a:gd fmla="*/ 205123 w 2125663" name="T52"/>
              <a:gd fmla="*/ 1228638 h 1811338" name="T53"/>
              <a:gd fmla="*/ 264266 w 2125663" name="T54"/>
              <a:gd fmla="*/ 1196440 h 1811338" name="T55"/>
              <a:gd fmla="*/ 421225 w 2125663" name="T56"/>
              <a:gd fmla="*/ 1183048 h 1811338" name="T57"/>
              <a:gd fmla="*/ 433514 w 2125663" name="T58"/>
              <a:gd fmla="*/ 761303 h 1811338" name="T59"/>
              <a:gd fmla="*/ 391450 w 2125663" name="T60"/>
              <a:gd fmla="*/ 813630 h 1811338" name="T61"/>
              <a:gd fmla="*/ 379229 w 2125663" name="T62"/>
              <a:gd fmla="*/ 902075 h 1811338" name="T63"/>
              <a:gd fmla="*/ 414756 w 2125663" name="T64"/>
              <a:gd fmla="*/ 1016114 h 1811338" name="T65"/>
              <a:gd fmla="*/ 487516 w 2125663" name="T66"/>
              <a:gd fmla="*/ 1099439 h 1811338" name="T67"/>
              <a:gd fmla="*/ 567666 w 2125663" name="T68"/>
              <a:gd fmla="*/ 1135272 h 1811338" name="T69"/>
              <a:gd fmla="*/ 645542 w 2125663" name="T70"/>
              <a:gd fmla="*/ 1111099 h 1811338" name="T71"/>
              <a:gd fmla="*/ 722282 w 2125663" name="T72"/>
              <a:gd fmla="*/ 1035452 h 1811338" name="T73"/>
              <a:gd fmla="*/ 767757 w 2125663" name="T74"/>
              <a:gd fmla="*/ 926248 h 1811338" name="T75"/>
              <a:gd fmla="*/ 666290 w 2125663" name="T76"/>
              <a:gd fmla="*/ 863967 h 1811338" name="T77"/>
              <a:gd fmla="*/ 546918 w 2125663" name="T78"/>
              <a:gd fmla="*/ 832116 h 1811338" name="T79"/>
              <a:gd fmla="*/ 484389 w 2125663" name="T80"/>
              <a:gd fmla="*/ 790595 h 1811338" name="T81"/>
              <a:gd fmla="*/ 452273 w 2125663" name="T82"/>
              <a:gd fmla="*/ 760734 h 1811338" name="T83"/>
              <a:gd fmla="*/ 568234 w 2125663" name="T84"/>
              <a:gd fmla="*/ 587258 h 1811338" name="T85"/>
              <a:gd fmla="*/ 631616 w 2125663" name="T86"/>
              <a:gd fmla="*/ 594937 h 1811338" name="T87"/>
              <a:gd fmla="*/ 705513 w 2125663" name="T88"/>
              <a:gd fmla="*/ 631054 h 1811338" name="T89"/>
              <a:gd fmla="*/ 790210 w 2125663" name="T90"/>
              <a:gd fmla="*/ 732864 h 1811338" name="T91"/>
              <a:gd fmla="*/ 826306 w 2125663" name="T92"/>
              <a:gd fmla="*/ 873920 h 1811338" name="T93"/>
              <a:gd fmla="*/ 818064 w 2125663" name="T94"/>
              <a:gd fmla="*/ 959237 h 1811338" name="T95"/>
              <a:gd fmla="*/ 780831 w 2125663" name="T96"/>
              <a:gd fmla="*/ 1048534 h 1811338" name="T97"/>
              <a:gd fmla="*/ 687607 w 2125663" name="T98"/>
              <a:gd fmla="*/ 1148922 h 1811338" name="T99"/>
              <a:gd fmla="*/ 588983 w 2125663" name="T100"/>
              <a:gd fmla="*/ 1190727 h 1811338" name="T101"/>
              <a:gd fmla="*/ 525033 w 2125663" name="T102"/>
              <a:gd fmla="*/ 1182480 h 1811338" name="T103"/>
              <a:gd fmla="*/ 421293 w 2125663" name="T104"/>
              <a:gd fmla="*/ 1115081 h 1811338" name="T105"/>
              <a:gd fmla="*/ 345406 w 2125663" name="T106"/>
              <a:gd fmla="*/ 1002463 h 1811338" name="T107"/>
              <a:gd fmla="*/ 325511 w 2125663" name="T108"/>
              <a:gd fmla="*/ 929092 h 1811338" name="T109"/>
              <a:gd fmla="*/ 330627 w 2125663" name="T110"/>
              <a:gd fmla="*/ 813915 h 1811338" name="T111"/>
              <a:gd fmla="*/ 388324 w 2125663" name="T112"/>
              <a:gd fmla="*/ 686510 h 1811338" name="T113"/>
              <a:gd fmla="*/ 482400 w 2125663" name="T114"/>
              <a:gd fmla="*/ 608303 h 1811338" name="T115"/>
              <a:gd fmla="*/ 542939 w 2125663" name="T116"/>
              <a:gd fmla="*/ 589534 h 1811338" name="T117"/>
              <a:gd fmla="*/ 0 w 2125663" name="T118"/>
              <a:gd fmla="*/ 0 h 1811338" name="T119"/>
              <a:gd fmla="*/ 174993 w 2125663" name="T120"/>
              <a:gd fmla="*/ 1118883 h 1811338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  <a:gd fmla="*/ 0 60000 65536" name="T180"/>
              <a:gd fmla="*/ 0 60000 65536" name="T181"/>
              <a:gd fmla="*/ 0 60000 65536" name="T182"/>
            </a:gdLst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b="b" l="0" r="r" t="0"/>
            <a:pathLst>
              <a:path h="1811338" w="2125663">
                <a:moveTo>
                  <a:pt x="470017" y="1320800"/>
                </a:moveTo>
                <a:lnTo>
                  <a:pt x="470335" y="1343069"/>
                </a:lnTo>
                <a:lnTo>
                  <a:pt x="471286" y="1364382"/>
                </a:lnTo>
                <a:lnTo>
                  <a:pt x="472238" y="1385696"/>
                </a:lnTo>
                <a:lnTo>
                  <a:pt x="473190" y="1406374"/>
                </a:lnTo>
                <a:lnTo>
                  <a:pt x="474459" y="1426415"/>
                </a:lnTo>
                <a:lnTo>
                  <a:pt x="476363" y="1446139"/>
                </a:lnTo>
                <a:lnTo>
                  <a:pt x="478267" y="1464908"/>
                </a:lnTo>
                <a:lnTo>
                  <a:pt x="480170" y="1483677"/>
                </a:lnTo>
                <a:lnTo>
                  <a:pt x="482074" y="1501491"/>
                </a:lnTo>
                <a:lnTo>
                  <a:pt x="484612" y="1518988"/>
                </a:lnTo>
                <a:lnTo>
                  <a:pt x="487468" y="1535530"/>
                </a:lnTo>
                <a:lnTo>
                  <a:pt x="490323" y="1552072"/>
                </a:lnTo>
                <a:lnTo>
                  <a:pt x="493179" y="1567660"/>
                </a:lnTo>
                <a:lnTo>
                  <a:pt x="496352" y="1582611"/>
                </a:lnTo>
                <a:lnTo>
                  <a:pt x="500159" y="1597563"/>
                </a:lnTo>
                <a:lnTo>
                  <a:pt x="503649" y="1611560"/>
                </a:lnTo>
                <a:lnTo>
                  <a:pt x="507774" y="1624921"/>
                </a:lnTo>
                <a:lnTo>
                  <a:pt x="511899" y="1637646"/>
                </a:lnTo>
                <a:lnTo>
                  <a:pt x="516341" y="1650052"/>
                </a:lnTo>
                <a:lnTo>
                  <a:pt x="520783" y="1661505"/>
                </a:lnTo>
                <a:lnTo>
                  <a:pt x="525859" y="1672639"/>
                </a:lnTo>
                <a:lnTo>
                  <a:pt x="530936" y="1683137"/>
                </a:lnTo>
                <a:lnTo>
                  <a:pt x="536329" y="1692998"/>
                </a:lnTo>
                <a:lnTo>
                  <a:pt x="541723" y="1702224"/>
                </a:lnTo>
                <a:lnTo>
                  <a:pt x="547752" y="1710813"/>
                </a:lnTo>
                <a:lnTo>
                  <a:pt x="553463" y="1718766"/>
                </a:lnTo>
                <a:lnTo>
                  <a:pt x="559808" y="1726083"/>
                </a:lnTo>
                <a:lnTo>
                  <a:pt x="566154" y="1732763"/>
                </a:lnTo>
                <a:lnTo>
                  <a:pt x="573134" y="1739125"/>
                </a:lnTo>
                <a:lnTo>
                  <a:pt x="580114" y="1744215"/>
                </a:lnTo>
                <a:lnTo>
                  <a:pt x="587412" y="1749305"/>
                </a:lnTo>
                <a:lnTo>
                  <a:pt x="594709" y="1753123"/>
                </a:lnTo>
                <a:lnTo>
                  <a:pt x="594709" y="1499901"/>
                </a:lnTo>
                <a:lnTo>
                  <a:pt x="591537" y="1499264"/>
                </a:lnTo>
                <a:lnTo>
                  <a:pt x="588047" y="1498310"/>
                </a:lnTo>
                <a:lnTo>
                  <a:pt x="584874" y="1497038"/>
                </a:lnTo>
                <a:lnTo>
                  <a:pt x="582018" y="1495765"/>
                </a:lnTo>
                <a:lnTo>
                  <a:pt x="579163" y="1494175"/>
                </a:lnTo>
                <a:lnTo>
                  <a:pt x="576307" y="1491948"/>
                </a:lnTo>
                <a:lnTo>
                  <a:pt x="573769" y="1489721"/>
                </a:lnTo>
                <a:lnTo>
                  <a:pt x="571548" y="1487494"/>
                </a:lnTo>
                <a:lnTo>
                  <a:pt x="569327" y="1484949"/>
                </a:lnTo>
                <a:lnTo>
                  <a:pt x="567106" y="1482404"/>
                </a:lnTo>
                <a:lnTo>
                  <a:pt x="565519" y="1479223"/>
                </a:lnTo>
                <a:lnTo>
                  <a:pt x="564250" y="1476360"/>
                </a:lnTo>
                <a:lnTo>
                  <a:pt x="563298" y="1473179"/>
                </a:lnTo>
                <a:lnTo>
                  <a:pt x="562347" y="1469998"/>
                </a:lnTo>
                <a:lnTo>
                  <a:pt x="562029" y="1466180"/>
                </a:lnTo>
                <a:lnTo>
                  <a:pt x="561712" y="1462999"/>
                </a:lnTo>
                <a:lnTo>
                  <a:pt x="561712" y="1425143"/>
                </a:lnTo>
                <a:lnTo>
                  <a:pt x="562029" y="1421007"/>
                </a:lnTo>
                <a:lnTo>
                  <a:pt x="562664" y="1417508"/>
                </a:lnTo>
                <a:lnTo>
                  <a:pt x="563616" y="1414009"/>
                </a:lnTo>
                <a:lnTo>
                  <a:pt x="564885" y="1410191"/>
                </a:lnTo>
                <a:lnTo>
                  <a:pt x="566154" y="1407010"/>
                </a:lnTo>
                <a:lnTo>
                  <a:pt x="568375" y="1403829"/>
                </a:lnTo>
                <a:lnTo>
                  <a:pt x="570596" y="1400966"/>
                </a:lnTo>
                <a:lnTo>
                  <a:pt x="572817" y="1398103"/>
                </a:lnTo>
                <a:lnTo>
                  <a:pt x="575673" y="1395558"/>
                </a:lnTo>
                <a:lnTo>
                  <a:pt x="578528" y="1393649"/>
                </a:lnTo>
                <a:lnTo>
                  <a:pt x="581701" y="1391741"/>
                </a:lnTo>
                <a:lnTo>
                  <a:pt x="584874" y="1390150"/>
                </a:lnTo>
                <a:lnTo>
                  <a:pt x="588364" y="1388878"/>
                </a:lnTo>
                <a:lnTo>
                  <a:pt x="592171" y="1387605"/>
                </a:lnTo>
                <a:lnTo>
                  <a:pt x="595979" y="1386969"/>
                </a:lnTo>
                <a:lnTo>
                  <a:pt x="599786" y="1386969"/>
                </a:lnTo>
                <a:lnTo>
                  <a:pt x="682597" y="1386969"/>
                </a:lnTo>
                <a:lnTo>
                  <a:pt x="686721" y="1386969"/>
                </a:lnTo>
                <a:lnTo>
                  <a:pt x="690529" y="1387605"/>
                </a:lnTo>
                <a:lnTo>
                  <a:pt x="694019" y="1388878"/>
                </a:lnTo>
                <a:lnTo>
                  <a:pt x="697826" y="1390150"/>
                </a:lnTo>
                <a:lnTo>
                  <a:pt x="700999" y="1391741"/>
                </a:lnTo>
                <a:lnTo>
                  <a:pt x="704172" y="1393649"/>
                </a:lnTo>
                <a:lnTo>
                  <a:pt x="707345" y="1395558"/>
                </a:lnTo>
                <a:lnTo>
                  <a:pt x="709883" y="1398103"/>
                </a:lnTo>
                <a:lnTo>
                  <a:pt x="712104" y="1400966"/>
                </a:lnTo>
                <a:lnTo>
                  <a:pt x="714325" y="1403829"/>
                </a:lnTo>
                <a:lnTo>
                  <a:pt x="716229" y="1407010"/>
                </a:lnTo>
                <a:lnTo>
                  <a:pt x="718132" y="1410191"/>
                </a:lnTo>
                <a:lnTo>
                  <a:pt x="719402" y="1414009"/>
                </a:lnTo>
                <a:lnTo>
                  <a:pt x="720353" y="1417508"/>
                </a:lnTo>
                <a:lnTo>
                  <a:pt x="720671" y="1421007"/>
                </a:lnTo>
                <a:lnTo>
                  <a:pt x="720988" y="1425143"/>
                </a:lnTo>
                <a:lnTo>
                  <a:pt x="720988" y="1462999"/>
                </a:lnTo>
                <a:lnTo>
                  <a:pt x="720988" y="1466180"/>
                </a:lnTo>
                <a:lnTo>
                  <a:pt x="720353" y="1469998"/>
                </a:lnTo>
                <a:lnTo>
                  <a:pt x="719719" y="1473179"/>
                </a:lnTo>
                <a:lnTo>
                  <a:pt x="718450" y="1476360"/>
                </a:lnTo>
                <a:lnTo>
                  <a:pt x="716863" y="1479223"/>
                </a:lnTo>
                <a:lnTo>
                  <a:pt x="715277" y="1482404"/>
                </a:lnTo>
                <a:lnTo>
                  <a:pt x="713373" y="1484949"/>
                </a:lnTo>
                <a:lnTo>
                  <a:pt x="711469" y="1487494"/>
                </a:lnTo>
                <a:lnTo>
                  <a:pt x="708931" y="1489721"/>
                </a:lnTo>
                <a:lnTo>
                  <a:pt x="706710" y="1491948"/>
                </a:lnTo>
                <a:lnTo>
                  <a:pt x="703537" y="1494175"/>
                </a:lnTo>
                <a:lnTo>
                  <a:pt x="700682" y="1495765"/>
                </a:lnTo>
                <a:lnTo>
                  <a:pt x="697826" y="1497038"/>
                </a:lnTo>
                <a:lnTo>
                  <a:pt x="694653" y="1498310"/>
                </a:lnTo>
                <a:lnTo>
                  <a:pt x="691163" y="1499264"/>
                </a:lnTo>
                <a:lnTo>
                  <a:pt x="687991" y="1499901"/>
                </a:lnTo>
                <a:lnTo>
                  <a:pt x="687991" y="1753123"/>
                </a:lnTo>
                <a:lnTo>
                  <a:pt x="695605" y="1749305"/>
                </a:lnTo>
                <a:lnTo>
                  <a:pt x="702586" y="1744215"/>
                </a:lnTo>
                <a:lnTo>
                  <a:pt x="709566" y="1739125"/>
                </a:lnTo>
                <a:lnTo>
                  <a:pt x="716229" y="1732763"/>
                </a:lnTo>
                <a:lnTo>
                  <a:pt x="722892" y="1726083"/>
                </a:lnTo>
                <a:lnTo>
                  <a:pt x="729237" y="1718766"/>
                </a:lnTo>
                <a:lnTo>
                  <a:pt x="734948" y="1710813"/>
                </a:lnTo>
                <a:lnTo>
                  <a:pt x="740977" y="1702224"/>
                </a:lnTo>
                <a:lnTo>
                  <a:pt x="746371" y="1692998"/>
                </a:lnTo>
                <a:lnTo>
                  <a:pt x="751447" y="1683137"/>
                </a:lnTo>
                <a:lnTo>
                  <a:pt x="756841" y="1672639"/>
                </a:lnTo>
                <a:lnTo>
                  <a:pt x="761600" y="1661505"/>
                </a:lnTo>
                <a:lnTo>
                  <a:pt x="766359" y="1650052"/>
                </a:lnTo>
                <a:lnTo>
                  <a:pt x="770801" y="1637646"/>
                </a:lnTo>
                <a:lnTo>
                  <a:pt x="774926" y="1624921"/>
                </a:lnTo>
                <a:lnTo>
                  <a:pt x="779051" y="1611560"/>
                </a:lnTo>
                <a:lnTo>
                  <a:pt x="782541" y="1597563"/>
                </a:lnTo>
                <a:lnTo>
                  <a:pt x="786031" y="1582611"/>
                </a:lnTo>
                <a:lnTo>
                  <a:pt x="789521" y="1567660"/>
                </a:lnTo>
                <a:lnTo>
                  <a:pt x="792377" y="1552072"/>
                </a:lnTo>
                <a:lnTo>
                  <a:pt x="795232" y="1535530"/>
                </a:lnTo>
                <a:lnTo>
                  <a:pt x="797770" y="1518988"/>
                </a:lnTo>
                <a:lnTo>
                  <a:pt x="800626" y="1501491"/>
                </a:lnTo>
                <a:lnTo>
                  <a:pt x="802530" y="1483677"/>
                </a:lnTo>
                <a:lnTo>
                  <a:pt x="804751" y="1464908"/>
                </a:lnTo>
                <a:lnTo>
                  <a:pt x="806337" y="1446139"/>
                </a:lnTo>
                <a:lnTo>
                  <a:pt x="807923" y="1426415"/>
                </a:lnTo>
                <a:lnTo>
                  <a:pt x="809193" y="1406374"/>
                </a:lnTo>
                <a:lnTo>
                  <a:pt x="810779" y="1385696"/>
                </a:lnTo>
                <a:lnTo>
                  <a:pt x="811731" y="1364382"/>
                </a:lnTo>
                <a:lnTo>
                  <a:pt x="812365" y="1343069"/>
                </a:lnTo>
                <a:lnTo>
                  <a:pt x="813000" y="1320800"/>
                </a:lnTo>
                <a:lnTo>
                  <a:pt x="840921" y="1322709"/>
                </a:lnTo>
                <a:lnTo>
                  <a:pt x="866621" y="1324300"/>
                </a:lnTo>
                <a:lnTo>
                  <a:pt x="909771" y="1327481"/>
                </a:lnTo>
                <a:lnTo>
                  <a:pt x="938644" y="1330026"/>
                </a:lnTo>
                <a:lnTo>
                  <a:pt x="948797" y="1330980"/>
                </a:lnTo>
                <a:lnTo>
                  <a:pt x="956729" y="1331298"/>
                </a:lnTo>
                <a:lnTo>
                  <a:pt x="964661" y="1331934"/>
                </a:lnTo>
                <a:lnTo>
                  <a:pt x="972593" y="1332889"/>
                </a:lnTo>
                <a:lnTo>
                  <a:pt x="980208" y="1334161"/>
                </a:lnTo>
                <a:lnTo>
                  <a:pt x="987823" y="1335752"/>
                </a:lnTo>
                <a:lnTo>
                  <a:pt x="995437" y="1337979"/>
                </a:lnTo>
                <a:lnTo>
                  <a:pt x="1002418" y="1340205"/>
                </a:lnTo>
                <a:lnTo>
                  <a:pt x="1009715" y="1343387"/>
                </a:lnTo>
                <a:lnTo>
                  <a:pt x="1016378" y="1346250"/>
                </a:lnTo>
                <a:lnTo>
                  <a:pt x="1023358" y="1349749"/>
                </a:lnTo>
                <a:lnTo>
                  <a:pt x="1030021" y="1353885"/>
                </a:lnTo>
                <a:lnTo>
                  <a:pt x="1036050" y="1357702"/>
                </a:lnTo>
                <a:lnTo>
                  <a:pt x="1042395" y="1361837"/>
                </a:lnTo>
                <a:lnTo>
                  <a:pt x="1048106" y="1366927"/>
                </a:lnTo>
                <a:lnTo>
                  <a:pt x="1053817" y="1371699"/>
                </a:lnTo>
                <a:lnTo>
                  <a:pt x="1059211" y="1377107"/>
                </a:lnTo>
                <a:lnTo>
                  <a:pt x="1064605" y="1382197"/>
                </a:lnTo>
                <a:lnTo>
                  <a:pt x="1069364" y="1388241"/>
                </a:lnTo>
                <a:lnTo>
                  <a:pt x="1073806" y="1393967"/>
                </a:lnTo>
                <a:lnTo>
                  <a:pt x="1078248" y="1400012"/>
                </a:lnTo>
                <a:lnTo>
                  <a:pt x="1082373" y="1406374"/>
                </a:lnTo>
                <a:lnTo>
                  <a:pt x="1085863" y="1413054"/>
                </a:lnTo>
                <a:lnTo>
                  <a:pt x="1089670" y="1419735"/>
                </a:lnTo>
                <a:lnTo>
                  <a:pt x="1092843" y="1426734"/>
                </a:lnTo>
                <a:lnTo>
                  <a:pt x="1095381" y="1433732"/>
                </a:lnTo>
                <a:lnTo>
                  <a:pt x="1097920" y="1441049"/>
                </a:lnTo>
                <a:lnTo>
                  <a:pt x="1100141" y="1448684"/>
                </a:lnTo>
                <a:lnTo>
                  <a:pt x="1101727" y="1456000"/>
                </a:lnTo>
                <a:lnTo>
                  <a:pt x="1103314" y="1463635"/>
                </a:lnTo>
                <a:lnTo>
                  <a:pt x="1104265" y="1471588"/>
                </a:lnTo>
                <a:lnTo>
                  <a:pt x="1104900" y="1479541"/>
                </a:lnTo>
                <a:lnTo>
                  <a:pt x="1104900" y="1487494"/>
                </a:lnTo>
                <a:lnTo>
                  <a:pt x="1104900" y="1686000"/>
                </a:lnTo>
                <a:lnTo>
                  <a:pt x="1104900" y="1690135"/>
                </a:lnTo>
                <a:lnTo>
                  <a:pt x="1104265" y="1693953"/>
                </a:lnTo>
                <a:lnTo>
                  <a:pt x="1103631" y="1697770"/>
                </a:lnTo>
                <a:lnTo>
                  <a:pt x="1102362" y="1701906"/>
                </a:lnTo>
                <a:lnTo>
                  <a:pt x="1101093" y="1705405"/>
                </a:lnTo>
                <a:lnTo>
                  <a:pt x="1099189" y="1709222"/>
                </a:lnTo>
                <a:lnTo>
                  <a:pt x="1096968" y="1713040"/>
                </a:lnTo>
                <a:lnTo>
                  <a:pt x="1094430" y="1716221"/>
                </a:lnTo>
                <a:lnTo>
                  <a:pt x="1091891" y="1719720"/>
                </a:lnTo>
                <a:lnTo>
                  <a:pt x="1089036" y="1722901"/>
                </a:lnTo>
                <a:lnTo>
                  <a:pt x="1085546" y="1726719"/>
                </a:lnTo>
                <a:lnTo>
                  <a:pt x="1082056" y="1729900"/>
                </a:lnTo>
                <a:lnTo>
                  <a:pt x="1078248" y="1732763"/>
                </a:lnTo>
                <a:lnTo>
                  <a:pt x="1074124" y="1736262"/>
                </a:lnTo>
                <a:lnTo>
                  <a:pt x="1069682" y="1739125"/>
                </a:lnTo>
                <a:lnTo>
                  <a:pt x="1065240" y="1741989"/>
                </a:lnTo>
                <a:lnTo>
                  <a:pt x="1055404" y="1748033"/>
                </a:lnTo>
                <a:lnTo>
                  <a:pt x="1044299" y="1753441"/>
                </a:lnTo>
                <a:lnTo>
                  <a:pt x="1032560" y="1758531"/>
                </a:lnTo>
                <a:lnTo>
                  <a:pt x="1019868" y="1763939"/>
                </a:lnTo>
                <a:lnTo>
                  <a:pt x="1005908" y="1768392"/>
                </a:lnTo>
                <a:lnTo>
                  <a:pt x="991630" y="1773164"/>
                </a:lnTo>
                <a:lnTo>
                  <a:pt x="976718" y="1777300"/>
                </a:lnTo>
                <a:lnTo>
                  <a:pt x="960854" y="1781117"/>
                </a:lnTo>
                <a:lnTo>
                  <a:pt x="944038" y="1784934"/>
                </a:lnTo>
                <a:lnTo>
                  <a:pt x="927222" y="1788434"/>
                </a:lnTo>
                <a:lnTo>
                  <a:pt x="909454" y="1791615"/>
                </a:lnTo>
                <a:lnTo>
                  <a:pt x="891369" y="1794796"/>
                </a:lnTo>
                <a:lnTo>
                  <a:pt x="872332" y="1797341"/>
                </a:lnTo>
                <a:lnTo>
                  <a:pt x="853295" y="1799886"/>
                </a:lnTo>
                <a:lnTo>
                  <a:pt x="833941" y="1801795"/>
                </a:lnTo>
                <a:lnTo>
                  <a:pt x="813952" y="1804022"/>
                </a:lnTo>
                <a:lnTo>
                  <a:pt x="793328" y="1805930"/>
                </a:lnTo>
                <a:lnTo>
                  <a:pt x="773022" y="1807203"/>
                </a:lnTo>
                <a:lnTo>
                  <a:pt x="752399" y="1808475"/>
                </a:lnTo>
                <a:lnTo>
                  <a:pt x="731458" y="1809748"/>
                </a:lnTo>
                <a:lnTo>
                  <a:pt x="710200" y="1810384"/>
                </a:lnTo>
                <a:lnTo>
                  <a:pt x="688942" y="1811020"/>
                </a:lnTo>
                <a:lnTo>
                  <a:pt x="667684" y="1811338"/>
                </a:lnTo>
                <a:lnTo>
                  <a:pt x="646427" y="1811338"/>
                </a:lnTo>
                <a:lnTo>
                  <a:pt x="625486" y="1811338"/>
                </a:lnTo>
                <a:lnTo>
                  <a:pt x="603911" y="1811020"/>
                </a:lnTo>
                <a:lnTo>
                  <a:pt x="582653" y="1810384"/>
                </a:lnTo>
                <a:lnTo>
                  <a:pt x="561395" y="1809748"/>
                </a:lnTo>
                <a:lnTo>
                  <a:pt x="540137" y="1808475"/>
                </a:lnTo>
                <a:lnTo>
                  <a:pt x="518879" y="1807203"/>
                </a:lnTo>
                <a:lnTo>
                  <a:pt x="498573" y="1805930"/>
                </a:lnTo>
                <a:lnTo>
                  <a:pt x="477632" y="1804022"/>
                </a:lnTo>
                <a:lnTo>
                  <a:pt x="457326" y="1801795"/>
                </a:lnTo>
                <a:lnTo>
                  <a:pt x="437337" y="1799886"/>
                </a:lnTo>
                <a:lnTo>
                  <a:pt x="417983" y="1797341"/>
                </a:lnTo>
                <a:lnTo>
                  <a:pt x="398629" y="1794796"/>
                </a:lnTo>
                <a:lnTo>
                  <a:pt x="379909" y="1791615"/>
                </a:lnTo>
                <a:lnTo>
                  <a:pt x="361824" y="1788434"/>
                </a:lnTo>
                <a:lnTo>
                  <a:pt x="344056" y="1784934"/>
                </a:lnTo>
                <a:lnTo>
                  <a:pt x="327240" y="1781117"/>
                </a:lnTo>
                <a:lnTo>
                  <a:pt x="310741" y="1777300"/>
                </a:lnTo>
                <a:lnTo>
                  <a:pt x="295195" y="1773164"/>
                </a:lnTo>
                <a:lnTo>
                  <a:pt x="280600" y="1768392"/>
                </a:lnTo>
                <a:lnTo>
                  <a:pt x="266322" y="1763939"/>
                </a:lnTo>
                <a:lnTo>
                  <a:pt x="252996" y="1758531"/>
                </a:lnTo>
                <a:lnTo>
                  <a:pt x="240622" y="1753441"/>
                </a:lnTo>
                <a:lnTo>
                  <a:pt x="229517" y="1748033"/>
                </a:lnTo>
                <a:lnTo>
                  <a:pt x="219047" y="1741989"/>
                </a:lnTo>
                <a:lnTo>
                  <a:pt x="214288" y="1739125"/>
                </a:lnTo>
                <a:lnTo>
                  <a:pt x="209846" y="1736262"/>
                </a:lnTo>
                <a:lnTo>
                  <a:pt x="205404" y="1732763"/>
                </a:lnTo>
                <a:lnTo>
                  <a:pt x="201596" y="1729900"/>
                </a:lnTo>
                <a:lnTo>
                  <a:pt x="198106" y="1726719"/>
                </a:lnTo>
                <a:lnTo>
                  <a:pt x="194299" y="1722901"/>
                </a:lnTo>
                <a:lnTo>
                  <a:pt x="191443" y="1719720"/>
                </a:lnTo>
                <a:lnTo>
                  <a:pt x="188588" y="1716221"/>
                </a:lnTo>
                <a:lnTo>
                  <a:pt x="186367" y="1713040"/>
                </a:lnTo>
                <a:lnTo>
                  <a:pt x="183828" y="1709222"/>
                </a:lnTo>
                <a:lnTo>
                  <a:pt x="181925" y="1705405"/>
                </a:lnTo>
                <a:lnTo>
                  <a:pt x="180338" y="1701906"/>
                </a:lnTo>
                <a:lnTo>
                  <a:pt x="179386" y="1697770"/>
                </a:lnTo>
                <a:lnTo>
                  <a:pt x="178435" y="1693953"/>
                </a:lnTo>
                <a:lnTo>
                  <a:pt x="177800" y="1690135"/>
                </a:lnTo>
                <a:lnTo>
                  <a:pt x="177800" y="1686000"/>
                </a:lnTo>
                <a:lnTo>
                  <a:pt x="177800" y="1487494"/>
                </a:lnTo>
                <a:lnTo>
                  <a:pt x="178117" y="1479541"/>
                </a:lnTo>
                <a:lnTo>
                  <a:pt x="178435" y="1471588"/>
                </a:lnTo>
                <a:lnTo>
                  <a:pt x="179386" y="1463635"/>
                </a:lnTo>
                <a:lnTo>
                  <a:pt x="180973" y="1456000"/>
                </a:lnTo>
                <a:lnTo>
                  <a:pt x="182559" y="1448684"/>
                </a:lnTo>
                <a:lnTo>
                  <a:pt x="184463" y="1441049"/>
                </a:lnTo>
                <a:lnTo>
                  <a:pt x="187318" y="1433732"/>
                </a:lnTo>
                <a:lnTo>
                  <a:pt x="190174" y="1426734"/>
                </a:lnTo>
                <a:lnTo>
                  <a:pt x="193030" y="1419735"/>
                </a:lnTo>
                <a:lnTo>
                  <a:pt x="196520" y="1413054"/>
                </a:lnTo>
                <a:lnTo>
                  <a:pt x="200327" y="1406374"/>
                </a:lnTo>
                <a:lnTo>
                  <a:pt x="204452" y="1400012"/>
                </a:lnTo>
                <a:lnTo>
                  <a:pt x="208576" y="1393967"/>
                </a:lnTo>
                <a:lnTo>
                  <a:pt x="213336" y="1388241"/>
                </a:lnTo>
                <a:lnTo>
                  <a:pt x="218095" y="1382197"/>
                </a:lnTo>
                <a:lnTo>
                  <a:pt x="223489" y="1377107"/>
                </a:lnTo>
                <a:lnTo>
                  <a:pt x="228883" y="1371699"/>
                </a:lnTo>
                <a:lnTo>
                  <a:pt x="234594" y="1366927"/>
                </a:lnTo>
                <a:lnTo>
                  <a:pt x="240305" y="1361837"/>
                </a:lnTo>
                <a:lnTo>
                  <a:pt x="246650" y="1357702"/>
                </a:lnTo>
                <a:lnTo>
                  <a:pt x="252679" y="1353885"/>
                </a:lnTo>
                <a:lnTo>
                  <a:pt x="259659" y="1349749"/>
                </a:lnTo>
                <a:lnTo>
                  <a:pt x="266005" y="1346250"/>
                </a:lnTo>
                <a:lnTo>
                  <a:pt x="272985" y="1343387"/>
                </a:lnTo>
                <a:lnTo>
                  <a:pt x="280282" y="1340205"/>
                </a:lnTo>
                <a:lnTo>
                  <a:pt x="287263" y="1337979"/>
                </a:lnTo>
                <a:lnTo>
                  <a:pt x="294877" y="1335752"/>
                </a:lnTo>
                <a:lnTo>
                  <a:pt x="302492" y="1334161"/>
                </a:lnTo>
                <a:lnTo>
                  <a:pt x="310107" y="1332889"/>
                </a:lnTo>
                <a:lnTo>
                  <a:pt x="318039" y="1331934"/>
                </a:lnTo>
                <a:lnTo>
                  <a:pt x="325971" y="1331298"/>
                </a:lnTo>
                <a:lnTo>
                  <a:pt x="333903" y="1330980"/>
                </a:lnTo>
                <a:lnTo>
                  <a:pt x="344056" y="1330026"/>
                </a:lnTo>
                <a:lnTo>
                  <a:pt x="372929" y="1327481"/>
                </a:lnTo>
                <a:lnTo>
                  <a:pt x="415762" y="1324300"/>
                </a:lnTo>
                <a:lnTo>
                  <a:pt x="441779" y="1322709"/>
                </a:lnTo>
                <a:lnTo>
                  <a:pt x="470017" y="1320800"/>
                </a:lnTo>
                <a:close/>
                <a:moveTo>
                  <a:pt x="1004887" y="995363"/>
                </a:moveTo>
                <a:lnTo>
                  <a:pt x="1176337" y="995363"/>
                </a:lnTo>
                <a:lnTo>
                  <a:pt x="1176337" y="1265238"/>
                </a:lnTo>
                <a:lnTo>
                  <a:pt x="1004887" y="1265238"/>
                </a:lnTo>
                <a:lnTo>
                  <a:pt x="1004887" y="995363"/>
                </a:lnTo>
                <a:close/>
                <a:moveTo>
                  <a:pt x="493561" y="847408"/>
                </a:moveTo>
                <a:lnTo>
                  <a:pt x="491024" y="847726"/>
                </a:lnTo>
                <a:lnTo>
                  <a:pt x="488804" y="848043"/>
                </a:lnTo>
                <a:lnTo>
                  <a:pt x="485950" y="848996"/>
                </a:lnTo>
                <a:lnTo>
                  <a:pt x="483730" y="849948"/>
                </a:lnTo>
                <a:lnTo>
                  <a:pt x="481510" y="851218"/>
                </a:lnTo>
                <a:lnTo>
                  <a:pt x="479290" y="852806"/>
                </a:lnTo>
                <a:lnTo>
                  <a:pt x="475167" y="856933"/>
                </a:lnTo>
                <a:lnTo>
                  <a:pt x="470727" y="861061"/>
                </a:lnTo>
                <a:lnTo>
                  <a:pt x="466604" y="865823"/>
                </a:lnTo>
                <a:lnTo>
                  <a:pt x="462482" y="871221"/>
                </a:lnTo>
                <a:lnTo>
                  <a:pt x="454553" y="882651"/>
                </a:lnTo>
                <a:lnTo>
                  <a:pt x="448527" y="890906"/>
                </a:lnTo>
                <a:lnTo>
                  <a:pt x="442819" y="899478"/>
                </a:lnTo>
                <a:lnTo>
                  <a:pt x="436793" y="908368"/>
                </a:lnTo>
                <a:lnTo>
                  <a:pt x="431402" y="917893"/>
                </a:lnTo>
                <a:lnTo>
                  <a:pt x="429499" y="926783"/>
                </a:lnTo>
                <a:lnTo>
                  <a:pt x="427596" y="935673"/>
                </a:lnTo>
                <a:lnTo>
                  <a:pt x="426010" y="945198"/>
                </a:lnTo>
                <a:lnTo>
                  <a:pt x="424742" y="954406"/>
                </a:lnTo>
                <a:lnTo>
                  <a:pt x="423790" y="963931"/>
                </a:lnTo>
                <a:lnTo>
                  <a:pt x="423156" y="973773"/>
                </a:lnTo>
                <a:lnTo>
                  <a:pt x="422839" y="982981"/>
                </a:lnTo>
                <a:lnTo>
                  <a:pt x="422839" y="992823"/>
                </a:lnTo>
                <a:lnTo>
                  <a:pt x="423156" y="1007111"/>
                </a:lnTo>
                <a:lnTo>
                  <a:pt x="424107" y="1020764"/>
                </a:lnTo>
                <a:lnTo>
                  <a:pt x="426010" y="1034099"/>
                </a:lnTo>
                <a:lnTo>
                  <a:pt x="428547" y="1047434"/>
                </a:lnTo>
                <a:lnTo>
                  <a:pt x="432036" y="1060769"/>
                </a:lnTo>
                <a:lnTo>
                  <a:pt x="435525" y="1073469"/>
                </a:lnTo>
                <a:lnTo>
                  <a:pt x="439965" y="1086169"/>
                </a:lnTo>
                <a:lnTo>
                  <a:pt x="445039" y="1098551"/>
                </a:lnTo>
                <a:lnTo>
                  <a:pt x="450430" y="1110934"/>
                </a:lnTo>
                <a:lnTo>
                  <a:pt x="456456" y="1122999"/>
                </a:lnTo>
                <a:lnTo>
                  <a:pt x="462799" y="1134429"/>
                </a:lnTo>
                <a:lnTo>
                  <a:pt x="469459" y="1145541"/>
                </a:lnTo>
                <a:lnTo>
                  <a:pt x="477070" y="1156019"/>
                </a:lnTo>
                <a:lnTo>
                  <a:pt x="484364" y="1166496"/>
                </a:lnTo>
                <a:lnTo>
                  <a:pt x="492293" y="1176656"/>
                </a:lnTo>
                <a:lnTo>
                  <a:pt x="500539" y="1186181"/>
                </a:lnTo>
                <a:lnTo>
                  <a:pt x="508784" y="1195389"/>
                </a:lnTo>
                <a:lnTo>
                  <a:pt x="517347" y="1204279"/>
                </a:lnTo>
                <a:lnTo>
                  <a:pt x="526227" y="1212216"/>
                </a:lnTo>
                <a:lnTo>
                  <a:pt x="535107" y="1220154"/>
                </a:lnTo>
                <a:lnTo>
                  <a:pt x="543987" y="1227456"/>
                </a:lnTo>
                <a:lnTo>
                  <a:pt x="553184" y="1234124"/>
                </a:lnTo>
                <a:lnTo>
                  <a:pt x="562381" y="1240474"/>
                </a:lnTo>
                <a:lnTo>
                  <a:pt x="571578" y="1245871"/>
                </a:lnTo>
                <a:lnTo>
                  <a:pt x="580775" y="1250951"/>
                </a:lnTo>
                <a:lnTo>
                  <a:pt x="589655" y="1255079"/>
                </a:lnTo>
                <a:lnTo>
                  <a:pt x="598853" y="1258889"/>
                </a:lnTo>
                <a:lnTo>
                  <a:pt x="607732" y="1262381"/>
                </a:lnTo>
                <a:lnTo>
                  <a:pt x="616612" y="1264604"/>
                </a:lnTo>
                <a:lnTo>
                  <a:pt x="624858" y="1266509"/>
                </a:lnTo>
                <a:lnTo>
                  <a:pt x="633421" y="1267461"/>
                </a:lnTo>
                <a:lnTo>
                  <a:pt x="641349" y="1267779"/>
                </a:lnTo>
                <a:lnTo>
                  <a:pt x="649595" y="1267461"/>
                </a:lnTo>
                <a:lnTo>
                  <a:pt x="657524" y="1266509"/>
                </a:lnTo>
                <a:lnTo>
                  <a:pt x="666404" y="1264604"/>
                </a:lnTo>
                <a:lnTo>
                  <a:pt x="674967" y="1262381"/>
                </a:lnTo>
                <a:lnTo>
                  <a:pt x="684164" y="1258889"/>
                </a:lnTo>
                <a:lnTo>
                  <a:pt x="692726" y="1255079"/>
                </a:lnTo>
                <a:lnTo>
                  <a:pt x="701924" y="1250951"/>
                </a:lnTo>
                <a:lnTo>
                  <a:pt x="711121" y="1245871"/>
                </a:lnTo>
                <a:lnTo>
                  <a:pt x="720318" y="1240474"/>
                </a:lnTo>
                <a:lnTo>
                  <a:pt x="729515" y="1234124"/>
                </a:lnTo>
                <a:lnTo>
                  <a:pt x="738395" y="1227456"/>
                </a:lnTo>
                <a:lnTo>
                  <a:pt x="747592" y="1220154"/>
                </a:lnTo>
                <a:lnTo>
                  <a:pt x="756472" y="1212216"/>
                </a:lnTo>
                <a:lnTo>
                  <a:pt x="765352" y="1204279"/>
                </a:lnTo>
                <a:lnTo>
                  <a:pt x="773915" y="1195389"/>
                </a:lnTo>
                <a:lnTo>
                  <a:pt x="782160" y="1186181"/>
                </a:lnTo>
                <a:lnTo>
                  <a:pt x="790406" y="1176656"/>
                </a:lnTo>
                <a:lnTo>
                  <a:pt x="798652" y="1166496"/>
                </a:lnTo>
                <a:lnTo>
                  <a:pt x="805946" y="1156019"/>
                </a:lnTo>
                <a:lnTo>
                  <a:pt x="813240" y="1145541"/>
                </a:lnTo>
                <a:lnTo>
                  <a:pt x="819900" y="1134429"/>
                </a:lnTo>
                <a:lnTo>
                  <a:pt x="826243" y="1122999"/>
                </a:lnTo>
                <a:lnTo>
                  <a:pt x="831952" y="1110934"/>
                </a:lnTo>
                <a:lnTo>
                  <a:pt x="837660" y="1098551"/>
                </a:lnTo>
                <a:lnTo>
                  <a:pt x="842417" y="1086169"/>
                </a:lnTo>
                <a:lnTo>
                  <a:pt x="847174" y="1073469"/>
                </a:lnTo>
                <a:lnTo>
                  <a:pt x="850980" y="1060769"/>
                </a:lnTo>
                <a:lnTo>
                  <a:pt x="853834" y="1047434"/>
                </a:lnTo>
                <a:lnTo>
                  <a:pt x="856689" y="1034099"/>
                </a:lnTo>
                <a:lnTo>
                  <a:pt x="858592" y="1020764"/>
                </a:lnTo>
                <a:lnTo>
                  <a:pt x="859543" y="1007111"/>
                </a:lnTo>
                <a:lnTo>
                  <a:pt x="860177" y="992823"/>
                </a:lnTo>
                <a:lnTo>
                  <a:pt x="859860" y="984886"/>
                </a:lnTo>
                <a:lnTo>
                  <a:pt x="859543" y="976313"/>
                </a:lnTo>
                <a:lnTo>
                  <a:pt x="837343" y="975361"/>
                </a:lnTo>
                <a:lnTo>
                  <a:pt x="814509" y="973773"/>
                </a:lnTo>
                <a:lnTo>
                  <a:pt x="791040" y="970916"/>
                </a:lnTo>
                <a:lnTo>
                  <a:pt x="767255" y="968058"/>
                </a:lnTo>
                <a:lnTo>
                  <a:pt x="743469" y="964566"/>
                </a:lnTo>
                <a:lnTo>
                  <a:pt x="719366" y="960438"/>
                </a:lnTo>
                <a:lnTo>
                  <a:pt x="695898" y="955041"/>
                </a:lnTo>
                <a:lnTo>
                  <a:pt x="684481" y="952501"/>
                </a:lnTo>
                <a:lnTo>
                  <a:pt x="673064" y="949643"/>
                </a:lnTo>
                <a:lnTo>
                  <a:pt x="661964" y="946468"/>
                </a:lnTo>
                <a:lnTo>
                  <a:pt x="651181" y="943293"/>
                </a:lnTo>
                <a:lnTo>
                  <a:pt x="640398" y="940118"/>
                </a:lnTo>
                <a:lnTo>
                  <a:pt x="629932" y="936308"/>
                </a:lnTo>
                <a:lnTo>
                  <a:pt x="620101" y="932816"/>
                </a:lnTo>
                <a:lnTo>
                  <a:pt x="610270" y="929006"/>
                </a:lnTo>
                <a:lnTo>
                  <a:pt x="601073" y="924878"/>
                </a:lnTo>
                <a:lnTo>
                  <a:pt x="592510" y="921068"/>
                </a:lnTo>
                <a:lnTo>
                  <a:pt x="583947" y="916941"/>
                </a:lnTo>
                <a:lnTo>
                  <a:pt x="576018" y="912178"/>
                </a:lnTo>
                <a:lnTo>
                  <a:pt x="568724" y="907733"/>
                </a:lnTo>
                <a:lnTo>
                  <a:pt x="561747" y="903288"/>
                </a:lnTo>
                <a:lnTo>
                  <a:pt x="555404" y="898208"/>
                </a:lnTo>
                <a:lnTo>
                  <a:pt x="550013" y="893128"/>
                </a:lnTo>
                <a:lnTo>
                  <a:pt x="544938" y="887731"/>
                </a:lnTo>
                <a:lnTo>
                  <a:pt x="540498" y="882651"/>
                </a:lnTo>
                <a:lnTo>
                  <a:pt x="536376" y="876936"/>
                </a:lnTo>
                <a:lnTo>
                  <a:pt x="532253" y="872173"/>
                </a:lnTo>
                <a:lnTo>
                  <a:pt x="528447" y="867728"/>
                </a:lnTo>
                <a:lnTo>
                  <a:pt x="524641" y="863601"/>
                </a:lnTo>
                <a:lnTo>
                  <a:pt x="520836" y="860426"/>
                </a:lnTo>
                <a:lnTo>
                  <a:pt x="517347" y="857251"/>
                </a:lnTo>
                <a:lnTo>
                  <a:pt x="514176" y="854393"/>
                </a:lnTo>
                <a:lnTo>
                  <a:pt x="511004" y="852488"/>
                </a:lnTo>
                <a:lnTo>
                  <a:pt x="507833" y="850583"/>
                </a:lnTo>
                <a:lnTo>
                  <a:pt x="504661" y="849313"/>
                </a:lnTo>
                <a:lnTo>
                  <a:pt x="501807" y="848361"/>
                </a:lnTo>
                <a:lnTo>
                  <a:pt x="499270" y="847726"/>
                </a:lnTo>
                <a:lnTo>
                  <a:pt x="496099" y="847408"/>
                </a:lnTo>
                <a:lnTo>
                  <a:pt x="493561" y="847408"/>
                </a:lnTo>
                <a:close/>
                <a:moveTo>
                  <a:pt x="1304925" y="828675"/>
                </a:moveTo>
                <a:lnTo>
                  <a:pt x="1476375" y="828675"/>
                </a:lnTo>
                <a:lnTo>
                  <a:pt x="1476375" y="1252538"/>
                </a:lnTo>
                <a:lnTo>
                  <a:pt x="1304925" y="1252538"/>
                </a:lnTo>
                <a:lnTo>
                  <a:pt x="1304925" y="828675"/>
                </a:lnTo>
                <a:close/>
                <a:moveTo>
                  <a:pt x="634055" y="655638"/>
                </a:moveTo>
                <a:lnTo>
                  <a:pt x="641349" y="655638"/>
                </a:lnTo>
                <a:lnTo>
                  <a:pt x="648644" y="655638"/>
                </a:lnTo>
                <a:lnTo>
                  <a:pt x="655938" y="655956"/>
                </a:lnTo>
                <a:lnTo>
                  <a:pt x="662915" y="656591"/>
                </a:lnTo>
                <a:lnTo>
                  <a:pt x="669892" y="657226"/>
                </a:lnTo>
                <a:lnTo>
                  <a:pt x="677187" y="658178"/>
                </a:lnTo>
                <a:lnTo>
                  <a:pt x="684164" y="659766"/>
                </a:lnTo>
                <a:lnTo>
                  <a:pt x="691141" y="661036"/>
                </a:lnTo>
                <a:lnTo>
                  <a:pt x="698118" y="662623"/>
                </a:lnTo>
                <a:lnTo>
                  <a:pt x="704778" y="664211"/>
                </a:lnTo>
                <a:lnTo>
                  <a:pt x="711438" y="666433"/>
                </a:lnTo>
                <a:lnTo>
                  <a:pt x="718415" y="668338"/>
                </a:lnTo>
                <a:lnTo>
                  <a:pt x="724758" y="670878"/>
                </a:lnTo>
                <a:lnTo>
                  <a:pt x="731418" y="673418"/>
                </a:lnTo>
                <a:lnTo>
                  <a:pt x="737761" y="676276"/>
                </a:lnTo>
                <a:lnTo>
                  <a:pt x="744421" y="679133"/>
                </a:lnTo>
                <a:lnTo>
                  <a:pt x="750446" y="682308"/>
                </a:lnTo>
                <a:lnTo>
                  <a:pt x="763132" y="688976"/>
                </a:lnTo>
                <a:lnTo>
                  <a:pt x="775500" y="696596"/>
                </a:lnTo>
                <a:lnTo>
                  <a:pt x="787235" y="704533"/>
                </a:lnTo>
                <a:lnTo>
                  <a:pt x="798652" y="713423"/>
                </a:lnTo>
                <a:lnTo>
                  <a:pt x="809435" y="722631"/>
                </a:lnTo>
                <a:lnTo>
                  <a:pt x="819900" y="732791"/>
                </a:lnTo>
                <a:lnTo>
                  <a:pt x="830049" y="743586"/>
                </a:lnTo>
                <a:lnTo>
                  <a:pt x="839880" y="754698"/>
                </a:lnTo>
                <a:lnTo>
                  <a:pt x="849394" y="766446"/>
                </a:lnTo>
                <a:lnTo>
                  <a:pt x="858274" y="778511"/>
                </a:lnTo>
                <a:lnTo>
                  <a:pt x="866520" y="791211"/>
                </a:lnTo>
                <a:lnTo>
                  <a:pt x="874449" y="804546"/>
                </a:lnTo>
                <a:lnTo>
                  <a:pt x="881743" y="818198"/>
                </a:lnTo>
                <a:lnTo>
                  <a:pt x="888403" y="832168"/>
                </a:lnTo>
                <a:lnTo>
                  <a:pt x="894746" y="847091"/>
                </a:lnTo>
                <a:lnTo>
                  <a:pt x="900137" y="861696"/>
                </a:lnTo>
                <a:lnTo>
                  <a:pt x="905529" y="876936"/>
                </a:lnTo>
                <a:lnTo>
                  <a:pt x="909651" y="892811"/>
                </a:lnTo>
                <a:lnTo>
                  <a:pt x="913457" y="908686"/>
                </a:lnTo>
                <a:lnTo>
                  <a:pt x="916946" y="924878"/>
                </a:lnTo>
                <a:lnTo>
                  <a:pt x="919166" y="941706"/>
                </a:lnTo>
                <a:lnTo>
                  <a:pt x="921068" y="958533"/>
                </a:lnTo>
                <a:lnTo>
                  <a:pt x="922020" y="975678"/>
                </a:lnTo>
                <a:lnTo>
                  <a:pt x="922337" y="992823"/>
                </a:lnTo>
                <a:lnTo>
                  <a:pt x="922337" y="1002031"/>
                </a:lnTo>
                <a:lnTo>
                  <a:pt x="922020" y="1010921"/>
                </a:lnTo>
                <a:lnTo>
                  <a:pt x="921386" y="1019811"/>
                </a:lnTo>
                <a:lnTo>
                  <a:pt x="920434" y="1028384"/>
                </a:lnTo>
                <a:lnTo>
                  <a:pt x="919483" y="1037274"/>
                </a:lnTo>
                <a:lnTo>
                  <a:pt x="918214" y="1045846"/>
                </a:lnTo>
                <a:lnTo>
                  <a:pt x="916628" y="1054419"/>
                </a:lnTo>
                <a:lnTo>
                  <a:pt x="915043" y="1062674"/>
                </a:lnTo>
                <a:lnTo>
                  <a:pt x="912823" y="1070929"/>
                </a:lnTo>
                <a:lnTo>
                  <a:pt x="910603" y="1079501"/>
                </a:lnTo>
                <a:lnTo>
                  <a:pt x="908383" y="1087756"/>
                </a:lnTo>
                <a:lnTo>
                  <a:pt x="906163" y="1095694"/>
                </a:lnTo>
                <a:lnTo>
                  <a:pt x="903309" y="1103631"/>
                </a:lnTo>
                <a:lnTo>
                  <a:pt x="900137" y="1111569"/>
                </a:lnTo>
                <a:lnTo>
                  <a:pt x="897283" y="1119189"/>
                </a:lnTo>
                <a:lnTo>
                  <a:pt x="894111" y="1126809"/>
                </a:lnTo>
                <a:lnTo>
                  <a:pt x="887134" y="1141731"/>
                </a:lnTo>
                <a:lnTo>
                  <a:pt x="879523" y="1156336"/>
                </a:lnTo>
                <a:lnTo>
                  <a:pt x="871277" y="1170624"/>
                </a:lnTo>
                <a:lnTo>
                  <a:pt x="862714" y="1184276"/>
                </a:lnTo>
                <a:lnTo>
                  <a:pt x="853517" y="1197611"/>
                </a:lnTo>
                <a:lnTo>
                  <a:pt x="843686" y="1209994"/>
                </a:lnTo>
                <a:lnTo>
                  <a:pt x="833854" y="1222376"/>
                </a:lnTo>
                <a:lnTo>
                  <a:pt x="823389" y="1233806"/>
                </a:lnTo>
                <a:lnTo>
                  <a:pt x="812606" y="1244919"/>
                </a:lnTo>
                <a:lnTo>
                  <a:pt x="801823" y="1255396"/>
                </a:lnTo>
                <a:lnTo>
                  <a:pt x="790406" y="1265239"/>
                </a:lnTo>
                <a:lnTo>
                  <a:pt x="778989" y="1274446"/>
                </a:lnTo>
                <a:lnTo>
                  <a:pt x="767255" y="1282701"/>
                </a:lnTo>
                <a:lnTo>
                  <a:pt x="755521" y="1290956"/>
                </a:lnTo>
                <a:lnTo>
                  <a:pt x="743786" y="1298259"/>
                </a:lnTo>
                <a:lnTo>
                  <a:pt x="732052" y="1304609"/>
                </a:lnTo>
                <a:lnTo>
                  <a:pt x="720318" y="1310641"/>
                </a:lnTo>
                <a:lnTo>
                  <a:pt x="708584" y="1315721"/>
                </a:lnTo>
                <a:lnTo>
                  <a:pt x="696849" y="1320166"/>
                </a:lnTo>
                <a:lnTo>
                  <a:pt x="685432" y="1323659"/>
                </a:lnTo>
                <a:lnTo>
                  <a:pt x="674015" y="1326516"/>
                </a:lnTo>
                <a:lnTo>
                  <a:pt x="662915" y="1328421"/>
                </a:lnTo>
                <a:lnTo>
                  <a:pt x="657207" y="1329374"/>
                </a:lnTo>
                <a:lnTo>
                  <a:pt x="652132" y="1329691"/>
                </a:lnTo>
                <a:lnTo>
                  <a:pt x="646424" y="1330009"/>
                </a:lnTo>
                <a:lnTo>
                  <a:pt x="641349" y="1330326"/>
                </a:lnTo>
                <a:lnTo>
                  <a:pt x="635958" y="1330009"/>
                </a:lnTo>
                <a:lnTo>
                  <a:pt x="630884" y="1329691"/>
                </a:lnTo>
                <a:lnTo>
                  <a:pt x="625492" y="1329374"/>
                </a:lnTo>
                <a:lnTo>
                  <a:pt x="620101" y="1328421"/>
                </a:lnTo>
                <a:lnTo>
                  <a:pt x="609001" y="1326516"/>
                </a:lnTo>
                <a:lnTo>
                  <a:pt x="597584" y="1323659"/>
                </a:lnTo>
                <a:lnTo>
                  <a:pt x="585850" y="1320166"/>
                </a:lnTo>
                <a:lnTo>
                  <a:pt x="574433" y="1315721"/>
                </a:lnTo>
                <a:lnTo>
                  <a:pt x="562698" y="1310641"/>
                </a:lnTo>
                <a:lnTo>
                  <a:pt x="550647" y="1304609"/>
                </a:lnTo>
                <a:lnTo>
                  <a:pt x="538913" y="1298259"/>
                </a:lnTo>
                <a:lnTo>
                  <a:pt x="527179" y="1290956"/>
                </a:lnTo>
                <a:lnTo>
                  <a:pt x="515444" y="1282701"/>
                </a:lnTo>
                <a:lnTo>
                  <a:pt x="503710" y="1274446"/>
                </a:lnTo>
                <a:lnTo>
                  <a:pt x="492293" y="1265239"/>
                </a:lnTo>
                <a:lnTo>
                  <a:pt x="481193" y="1255396"/>
                </a:lnTo>
                <a:lnTo>
                  <a:pt x="470093" y="1244919"/>
                </a:lnTo>
                <a:lnTo>
                  <a:pt x="459310" y="1233806"/>
                </a:lnTo>
                <a:lnTo>
                  <a:pt x="448845" y="1222376"/>
                </a:lnTo>
                <a:lnTo>
                  <a:pt x="438696" y="1209994"/>
                </a:lnTo>
                <a:lnTo>
                  <a:pt x="429499" y="1197611"/>
                </a:lnTo>
                <a:lnTo>
                  <a:pt x="419985" y="1184276"/>
                </a:lnTo>
                <a:lnTo>
                  <a:pt x="411422" y="1170624"/>
                </a:lnTo>
                <a:lnTo>
                  <a:pt x="403176" y="1156336"/>
                </a:lnTo>
                <a:lnTo>
                  <a:pt x="395565" y="1141731"/>
                </a:lnTo>
                <a:lnTo>
                  <a:pt x="388588" y="1126809"/>
                </a:lnTo>
                <a:lnTo>
                  <a:pt x="385416" y="1119189"/>
                </a:lnTo>
                <a:lnTo>
                  <a:pt x="382245" y="1111569"/>
                </a:lnTo>
                <a:lnTo>
                  <a:pt x="379390" y="1103631"/>
                </a:lnTo>
                <a:lnTo>
                  <a:pt x="376853" y="1095694"/>
                </a:lnTo>
                <a:lnTo>
                  <a:pt x="374316" y="1087756"/>
                </a:lnTo>
                <a:lnTo>
                  <a:pt x="372096" y="1079501"/>
                </a:lnTo>
                <a:lnTo>
                  <a:pt x="369559" y="1070929"/>
                </a:lnTo>
                <a:lnTo>
                  <a:pt x="367656" y="1062674"/>
                </a:lnTo>
                <a:lnTo>
                  <a:pt x="366071" y="1054419"/>
                </a:lnTo>
                <a:lnTo>
                  <a:pt x="364485" y="1045846"/>
                </a:lnTo>
                <a:lnTo>
                  <a:pt x="363216" y="1037274"/>
                </a:lnTo>
                <a:lnTo>
                  <a:pt x="362265" y="1028384"/>
                </a:lnTo>
                <a:lnTo>
                  <a:pt x="361313" y="1019811"/>
                </a:lnTo>
                <a:lnTo>
                  <a:pt x="360996" y="1010921"/>
                </a:lnTo>
                <a:lnTo>
                  <a:pt x="360362" y="1002031"/>
                </a:lnTo>
                <a:lnTo>
                  <a:pt x="360362" y="992823"/>
                </a:lnTo>
                <a:lnTo>
                  <a:pt x="360679" y="975678"/>
                </a:lnTo>
                <a:lnTo>
                  <a:pt x="361948" y="958533"/>
                </a:lnTo>
                <a:lnTo>
                  <a:pt x="363533" y="941706"/>
                </a:lnTo>
                <a:lnTo>
                  <a:pt x="366071" y="924878"/>
                </a:lnTo>
                <a:lnTo>
                  <a:pt x="368925" y="908686"/>
                </a:lnTo>
                <a:lnTo>
                  <a:pt x="373048" y="892811"/>
                </a:lnTo>
                <a:lnTo>
                  <a:pt x="377171" y="876936"/>
                </a:lnTo>
                <a:lnTo>
                  <a:pt x="382245" y="861696"/>
                </a:lnTo>
                <a:lnTo>
                  <a:pt x="387953" y="847091"/>
                </a:lnTo>
                <a:lnTo>
                  <a:pt x="393979" y="832168"/>
                </a:lnTo>
                <a:lnTo>
                  <a:pt x="400956" y="818198"/>
                </a:lnTo>
                <a:lnTo>
                  <a:pt x="408568" y="804546"/>
                </a:lnTo>
                <a:lnTo>
                  <a:pt x="416179" y="791211"/>
                </a:lnTo>
                <a:lnTo>
                  <a:pt x="424425" y="778511"/>
                </a:lnTo>
                <a:lnTo>
                  <a:pt x="433305" y="766446"/>
                </a:lnTo>
                <a:lnTo>
                  <a:pt x="442819" y="754698"/>
                </a:lnTo>
                <a:lnTo>
                  <a:pt x="452650" y="743586"/>
                </a:lnTo>
                <a:lnTo>
                  <a:pt x="462482" y="732791"/>
                </a:lnTo>
                <a:lnTo>
                  <a:pt x="473264" y="722631"/>
                </a:lnTo>
                <a:lnTo>
                  <a:pt x="484047" y="713423"/>
                </a:lnTo>
                <a:lnTo>
                  <a:pt x="495464" y="704533"/>
                </a:lnTo>
                <a:lnTo>
                  <a:pt x="507516" y="696596"/>
                </a:lnTo>
                <a:lnTo>
                  <a:pt x="519567" y="688976"/>
                </a:lnTo>
                <a:lnTo>
                  <a:pt x="531936" y="682308"/>
                </a:lnTo>
                <a:lnTo>
                  <a:pt x="538278" y="679133"/>
                </a:lnTo>
                <a:lnTo>
                  <a:pt x="544938" y="676276"/>
                </a:lnTo>
                <a:lnTo>
                  <a:pt x="551281" y="673418"/>
                </a:lnTo>
                <a:lnTo>
                  <a:pt x="557941" y="670878"/>
                </a:lnTo>
                <a:lnTo>
                  <a:pt x="564284" y="668338"/>
                </a:lnTo>
                <a:lnTo>
                  <a:pt x="571261" y="666433"/>
                </a:lnTo>
                <a:lnTo>
                  <a:pt x="577921" y="664211"/>
                </a:lnTo>
                <a:lnTo>
                  <a:pt x="584898" y="662623"/>
                </a:lnTo>
                <a:lnTo>
                  <a:pt x="591875" y="661036"/>
                </a:lnTo>
                <a:lnTo>
                  <a:pt x="598535" y="659766"/>
                </a:lnTo>
                <a:lnTo>
                  <a:pt x="605830" y="658178"/>
                </a:lnTo>
                <a:lnTo>
                  <a:pt x="612490" y="657226"/>
                </a:lnTo>
                <a:lnTo>
                  <a:pt x="619784" y="656591"/>
                </a:lnTo>
                <a:lnTo>
                  <a:pt x="627078" y="655956"/>
                </a:lnTo>
                <a:lnTo>
                  <a:pt x="634055" y="655638"/>
                </a:lnTo>
                <a:close/>
                <a:moveTo>
                  <a:pt x="1604962" y="463550"/>
                </a:moveTo>
                <a:lnTo>
                  <a:pt x="1776412" y="463550"/>
                </a:lnTo>
                <a:lnTo>
                  <a:pt x="1776412" y="1252538"/>
                </a:lnTo>
                <a:lnTo>
                  <a:pt x="1604962" y="1252538"/>
                </a:lnTo>
                <a:lnTo>
                  <a:pt x="1604962" y="463550"/>
                </a:lnTo>
                <a:close/>
                <a:moveTo>
                  <a:pt x="0" y="0"/>
                </a:moveTo>
                <a:lnTo>
                  <a:pt x="2125663" y="0"/>
                </a:lnTo>
                <a:lnTo>
                  <a:pt x="2125663" y="171553"/>
                </a:lnTo>
                <a:lnTo>
                  <a:pt x="2039621" y="171553"/>
                </a:lnTo>
                <a:lnTo>
                  <a:pt x="2039621" y="1577975"/>
                </a:lnTo>
                <a:lnTo>
                  <a:pt x="1252220" y="1577975"/>
                </a:lnTo>
                <a:lnTo>
                  <a:pt x="1252220" y="1449310"/>
                </a:lnTo>
                <a:lnTo>
                  <a:pt x="1911033" y="1449310"/>
                </a:lnTo>
                <a:lnTo>
                  <a:pt x="1911033" y="171553"/>
                </a:lnTo>
                <a:lnTo>
                  <a:pt x="195263" y="171553"/>
                </a:lnTo>
                <a:lnTo>
                  <a:pt x="195263" y="1249164"/>
                </a:lnTo>
                <a:lnTo>
                  <a:pt x="66675" y="1249164"/>
                </a:lnTo>
                <a:lnTo>
                  <a:pt x="66675" y="171553"/>
                </a:lnTo>
                <a:lnTo>
                  <a:pt x="0" y="171553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dir="t" rig="threeP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altLang="en-US" lang="zh-CN">
              <a:solidFill>
                <a:srgbClr val="1C666E"/>
              </a:solidFill>
              <a:ea charset="-122" panose="02010600030101010101" pitchFamily="2" typeface="宋体"/>
            </a:endParaRPr>
          </a:p>
        </p:txBody>
      </p:sp>
      <p:sp>
        <p:nvSpPr>
          <p:cNvPr id="9" name="矩形 8"/>
          <p:cNvSpPr/>
          <p:nvPr/>
        </p:nvSpPr>
        <p:spPr>
          <a:xfrm rot="9205952">
            <a:off x="4931987" y="3424192"/>
            <a:ext cx="2247068" cy="249819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innerShdw blurRad="63500" dir="27000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rgbClr val="C0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 rot="2256138">
            <a:off x="4655027" y="4617089"/>
            <a:ext cx="2539871" cy="233992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innerShdw blurRad="50800" dir="13500000" dist="508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rgbClr val="C0000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 rot="2256138">
            <a:off x="4655027" y="2085506"/>
            <a:ext cx="2539871" cy="233992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innerShdw blurRad="50800" dir="16200000" dist="508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rgbClr val="C00000"/>
              </a:solidFill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4609713" y="1082217"/>
            <a:ext cx="769410" cy="769410"/>
            <a:chOff x="4609713" y="938201"/>
            <a:chExt cx="769410" cy="769410"/>
          </a:xfrm>
        </p:grpSpPr>
        <p:grpSp>
          <p:nvGrpSpPr>
            <p:cNvPr id="13" name="组合 12"/>
            <p:cNvGrpSpPr/>
            <p:nvPr/>
          </p:nvGrpSpPr>
          <p:grpSpPr>
            <a:xfrm>
              <a:off x="4609713" y="938201"/>
              <a:ext cx="769410" cy="769410"/>
              <a:chOff x="1273629" y="1224643"/>
              <a:chExt cx="2171700" cy="2171700"/>
            </a:xfrm>
          </p:grpSpPr>
          <p:sp>
            <p:nvSpPr>
              <p:cNvPr id="15" name="圆角矩形 14"/>
              <p:cNvSpPr/>
              <p:nvPr/>
            </p:nvSpPr>
            <p:spPr>
              <a:xfrm>
                <a:off x="1273629" y="1224643"/>
                <a:ext cx="2171700" cy="2171700"/>
              </a:xfrm>
              <a:prstGeom prst="roundRect">
                <a:avLst/>
              </a:prstGeom>
              <a:gradFill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0">
                    <a:srgbClr val="EEEEEE"/>
                  </a:gs>
                </a:gsLst>
                <a:lin ang="8100000" scaled="0"/>
              </a:gradFill>
              <a:ln w="1270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EEEEEE"/>
                    </a:gs>
                  </a:gsLst>
                  <a:lin ang="8100000" scaled="0"/>
                </a:gradFill>
              </a:ln>
              <a:effectLst>
                <a:outerShdw algn="tr" blurRad="101600" dir="8100000" dist="50800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rgbClr val="C00000"/>
                  </a:solidFill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>
                <a:off x="1532996" y="1484010"/>
                <a:ext cx="1652966" cy="1652966"/>
              </a:xfrm>
              <a:prstGeom prst="roundRect">
                <a:avLst/>
              </a:prstGeom>
              <a:gradFill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0">
                    <a:srgbClr val="EEEEEE"/>
                  </a:gs>
                </a:gsLst>
                <a:lin ang="8100000" scaled="0"/>
              </a:gradFill>
              <a:ln w="1905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EEEEEE"/>
                    </a:gs>
                  </a:gsLst>
                  <a:lin ang="5400000" scaled="1"/>
                </a:gradFill>
              </a:ln>
              <a:effectLst>
                <a:outerShdw algn="tr" blurRad="101600" dir="8100000" dist="50800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14" name="文本框 23"/>
            <p:cNvSpPr txBox="1"/>
            <p:nvPr/>
          </p:nvSpPr>
          <p:spPr>
            <a:xfrm>
              <a:off x="4708490" y="1058526"/>
              <a:ext cx="578742" cy="10668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 smtClean="0" sz="3200">
                  <a:solidFill>
                    <a:srgbClr val="C00000"/>
                  </a:solidFill>
                  <a:latin charset="0" pitchFamily="34" typeface="Impact MT Std"/>
                  <a:cs charset="-79" panose="02010803020104030203" pitchFamily="2" typeface="Aharoni"/>
                </a:rPr>
                <a:t>01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6619070" y="2509458"/>
            <a:ext cx="769410" cy="769410"/>
            <a:chOff x="6619070" y="2365442"/>
            <a:chExt cx="769410" cy="769410"/>
          </a:xfrm>
        </p:grpSpPr>
        <p:grpSp>
          <p:nvGrpSpPr>
            <p:cNvPr id="18" name="组合 17"/>
            <p:cNvGrpSpPr/>
            <p:nvPr/>
          </p:nvGrpSpPr>
          <p:grpSpPr>
            <a:xfrm>
              <a:off x="6619070" y="2365442"/>
              <a:ext cx="769410" cy="769410"/>
              <a:chOff x="1273629" y="1224643"/>
              <a:chExt cx="2171700" cy="2171700"/>
            </a:xfrm>
          </p:grpSpPr>
          <p:sp>
            <p:nvSpPr>
              <p:cNvPr id="20" name="圆角矩形 19"/>
              <p:cNvSpPr/>
              <p:nvPr/>
            </p:nvSpPr>
            <p:spPr>
              <a:xfrm>
                <a:off x="1273629" y="1224643"/>
                <a:ext cx="2171700" cy="2171700"/>
              </a:xfrm>
              <a:prstGeom prst="roundRect">
                <a:avLst/>
              </a:prstGeom>
              <a:gradFill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0">
                    <a:srgbClr val="EEEEEE"/>
                  </a:gs>
                </a:gsLst>
                <a:lin ang="8100000" scaled="0"/>
              </a:gradFill>
              <a:ln w="1270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EEEEEE"/>
                    </a:gs>
                  </a:gsLst>
                  <a:lin ang="8100000" scaled="0"/>
                </a:gradFill>
              </a:ln>
              <a:effectLst>
                <a:outerShdw algn="tr" blurRad="101600" dir="8100000" dist="50800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rgbClr val="C00000"/>
                  </a:solidFill>
                </a:endParaRPr>
              </a:p>
            </p:txBody>
          </p:sp>
          <p:sp>
            <p:nvSpPr>
              <p:cNvPr id="21" name="圆角矩形 20"/>
              <p:cNvSpPr/>
              <p:nvPr/>
            </p:nvSpPr>
            <p:spPr>
              <a:xfrm>
                <a:off x="1532996" y="1484010"/>
                <a:ext cx="1652966" cy="1652966"/>
              </a:xfrm>
              <a:prstGeom prst="roundRect">
                <a:avLst/>
              </a:prstGeom>
              <a:gradFill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0">
                    <a:srgbClr val="EEEEEE"/>
                  </a:gs>
                </a:gsLst>
                <a:lin ang="8100000" scaled="0"/>
              </a:gradFill>
              <a:ln w="1905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EEEEEE"/>
                    </a:gs>
                  </a:gsLst>
                  <a:lin ang="5400000" scaled="1"/>
                </a:gradFill>
              </a:ln>
              <a:effectLst>
                <a:outerShdw algn="tr" blurRad="101600" dir="8100000" dist="50800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19" name="文本框 24"/>
            <p:cNvSpPr txBox="1"/>
            <p:nvPr/>
          </p:nvSpPr>
          <p:spPr>
            <a:xfrm>
              <a:off x="6700217" y="2496463"/>
              <a:ext cx="686188" cy="5791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 smtClean="0" sz="3200">
                  <a:solidFill>
                    <a:srgbClr val="C00000"/>
                  </a:solidFill>
                  <a:latin charset="0" pitchFamily="34" typeface="Impact MT Std"/>
                  <a:cs charset="-79" panose="02010803020104030203" pitchFamily="2" typeface="Aharoni"/>
                </a:rPr>
                <a:t>02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4609713" y="3774617"/>
            <a:ext cx="769410" cy="769410"/>
            <a:chOff x="4609713" y="3630601"/>
            <a:chExt cx="769410" cy="769410"/>
          </a:xfrm>
        </p:grpSpPr>
        <p:grpSp>
          <p:nvGrpSpPr>
            <p:cNvPr id="23" name="组合 22"/>
            <p:cNvGrpSpPr/>
            <p:nvPr/>
          </p:nvGrpSpPr>
          <p:grpSpPr>
            <a:xfrm>
              <a:off x="4609713" y="3630601"/>
              <a:ext cx="769410" cy="769410"/>
              <a:chOff x="1273629" y="1224643"/>
              <a:chExt cx="2171700" cy="2171700"/>
            </a:xfrm>
          </p:grpSpPr>
          <p:sp>
            <p:nvSpPr>
              <p:cNvPr id="25" name="圆角矩形 24"/>
              <p:cNvSpPr/>
              <p:nvPr/>
            </p:nvSpPr>
            <p:spPr>
              <a:xfrm>
                <a:off x="1273629" y="1224643"/>
                <a:ext cx="2171700" cy="2171700"/>
              </a:xfrm>
              <a:prstGeom prst="roundRect">
                <a:avLst/>
              </a:prstGeom>
              <a:gradFill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0">
                    <a:srgbClr val="EEEEEE"/>
                  </a:gs>
                </a:gsLst>
                <a:lin ang="8100000" scaled="0"/>
              </a:gradFill>
              <a:ln w="1270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EEEEEE"/>
                    </a:gs>
                  </a:gsLst>
                  <a:lin ang="8100000" scaled="0"/>
                </a:gradFill>
              </a:ln>
              <a:effectLst>
                <a:outerShdw algn="tr" blurRad="101600" dir="8100000" dist="50800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rgbClr val="C00000"/>
                  </a:solidFill>
                </a:endParaRPr>
              </a:p>
            </p:txBody>
          </p:sp>
          <p:sp>
            <p:nvSpPr>
              <p:cNvPr id="26" name="圆角矩形 25"/>
              <p:cNvSpPr/>
              <p:nvPr/>
            </p:nvSpPr>
            <p:spPr>
              <a:xfrm>
                <a:off x="1532996" y="1484010"/>
                <a:ext cx="1652966" cy="1652966"/>
              </a:xfrm>
              <a:prstGeom prst="roundRect">
                <a:avLst/>
              </a:prstGeom>
              <a:gradFill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0">
                    <a:srgbClr val="EEEEEE"/>
                  </a:gs>
                </a:gsLst>
                <a:lin ang="8100000" scaled="0"/>
              </a:gradFill>
              <a:ln w="1905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EEEEEE"/>
                    </a:gs>
                  </a:gsLst>
                  <a:lin ang="5400000" scaled="1"/>
                </a:gradFill>
              </a:ln>
              <a:effectLst>
                <a:outerShdw algn="tr" blurRad="101600" dir="8100000" dist="50800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24" name="文本框 25"/>
            <p:cNvSpPr txBox="1"/>
            <p:nvPr/>
          </p:nvSpPr>
          <p:spPr>
            <a:xfrm>
              <a:off x="4688057" y="3734474"/>
              <a:ext cx="691066" cy="5791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 smtClean="0" sz="3200">
                  <a:solidFill>
                    <a:srgbClr val="C00000"/>
                  </a:solidFill>
                  <a:latin charset="0" pitchFamily="34" typeface="Impact MT Std"/>
                  <a:cs charset="-79" panose="02010803020104030203" pitchFamily="2" typeface="Aharoni"/>
                </a:rPr>
                <a:t>03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6616997" y="5031917"/>
            <a:ext cx="769410" cy="769410"/>
            <a:chOff x="6616997" y="4887901"/>
            <a:chExt cx="769410" cy="769410"/>
          </a:xfrm>
        </p:grpSpPr>
        <p:grpSp>
          <p:nvGrpSpPr>
            <p:cNvPr id="28" name="组合 27"/>
            <p:cNvGrpSpPr/>
            <p:nvPr/>
          </p:nvGrpSpPr>
          <p:grpSpPr>
            <a:xfrm>
              <a:off x="6616997" y="4887901"/>
              <a:ext cx="769410" cy="769410"/>
              <a:chOff x="1273629" y="1224643"/>
              <a:chExt cx="2171700" cy="2171700"/>
            </a:xfrm>
          </p:grpSpPr>
          <p:sp>
            <p:nvSpPr>
              <p:cNvPr id="30" name="圆角矩形 29"/>
              <p:cNvSpPr/>
              <p:nvPr/>
            </p:nvSpPr>
            <p:spPr>
              <a:xfrm>
                <a:off x="1273629" y="1224643"/>
                <a:ext cx="2171700" cy="2171700"/>
              </a:xfrm>
              <a:prstGeom prst="roundRect">
                <a:avLst/>
              </a:prstGeom>
              <a:gradFill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0">
                    <a:srgbClr val="EEEEEE"/>
                  </a:gs>
                </a:gsLst>
                <a:lin ang="8100000" scaled="0"/>
              </a:gradFill>
              <a:ln w="1270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EEEEEE"/>
                    </a:gs>
                  </a:gsLst>
                  <a:lin ang="8100000" scaled="0"/>
                </a:gradFill>
              </a:ln>
              <a:effectLst>
                <a:outerShdw algn="tr" blurRad="101600" dir="8100000" dist="50800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rgbClr val="C00000"/>
                  </a:solidFill>
                </a:endParaRPr>
              </a:p>
            </p:txBody>
          </p:sp>
          <p:sp>
            <p:nvSpPr>
              <p:cNvPr id="31" name="圆角矩形 30"/>
              <p:cNvSpPr/>
              <p:nvPr/>
            </p:nvSpPr>
            <p:spPr>
              <a:xfrm>
                <a:off x="1532996" y="1484010"/>
                <a:ext cx="1652966" cy="1652966"/>
              </a:xfrm>
              <a:prstGeom prst="roundRect">
                <a:avLst/>
              </a:prstGeom>
              <a:gradFill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0">
                    <a:srgbClr val="EEEEEE"/>
                  </a:gs>
                </a:gsLst>
                <a:lin ang="8100000" scaled="0"/>
              </a:gradFill>
              <a:ln w="1905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EEEEEE"/>
                    </a:gs>
                  </a:gsLst>
                  <a:lin ang="5400000" scaled="1"/>
                </a:gradFill>
              </a:ln>
              <a:effectLst>
                <a:outerShdw algn="tr" blurRad="101600" dir="8100000" dist="50800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29" name="文本框 26"/>
            <p:cNvSpPr txBox="1"/>
            <p:nvPr/>
          </p:nvSpPr>
          <p:spPr>
            <a:xfrm>
              <a:off x="6694267" y="5004464"/>
              <a:ext cx="692140" cy="5791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 smtClean="0" sz="3200">
                  <a:solidFill>
                    <a:srgbClr val="C00000"/>
                  </a:solidFill>
                  <a:latin charset="0" pitchFamily="34" typeface="Impact MT Std"/>
                  <a:cs charset="-79" panose="02010803020104030203" pitchFamily="2" typeface="Aharoni"/>
                </a:rPr>
                <a:t>04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1852445" y="2070294"/>
            <a:ext cx="3985755" cy="1227635"/>
            <a:chOff x="1852445" y="1926278"/>
            <a:chExt cx="3985755" cy="1227635"/>
          </a:xfrm>
        </p:grpSpPr>
        <p:sp>
          <p:nvSpPr>
            <p:cNvPr id="33" name="任意多边形 32"/>
            <p:cNvSpPr/>
            <p:nvPr/>
          </p:nvSpPr>
          <p:spPr>
            <a:xfrm>
              <a:off x="1852445" y="1926278"/>
              <a:ext cx="3947477" cy="1170281"/>
            </a:xfrm>
            <a:custGeom>
              <a:gdLst>
                <a:gd fmla="*/ 2409371 w 2409371" name="connsiteX0"/>
                <a:gd fmla="*/ 537029 h 537029" name="connsiteY0"/>
                <a:gd fmla="*/ 1741714 w 2409371" name="connsiteX1"/>
                <a:gd fmla="*/ 0 h 537029" name="connsiteY1"/>
                <a:gd fmla="*/ 0 w 2409371" name="connsiteX2"/>
                <a:gd fmla="*/ 0 h 537029" name="connsiteY2"/>
                <a:gd fmla="*/ 2975428 w 2975428" name="connsiteX0-1"/>
                <a:gd fmla="*/ 537029 h 537029" name="connsiteY0-2"/>
                <a:gd fmla="*/ 2307771 w 2975428" name="connsiteX1-3"/>
                <a:gd fmla="*/ 0 h 537029" name="connsiteY1-4"/>
                <a:gd fmla="*/ 0 w 2975428" name="connsiteX2-5"/>
                <a:gd fmla="*/ 0 h 537029" name="connsiteY2-6"/>
                <a:gd fmla="*/ 3004456 w 3004456" name="connsiteX0-7"/>
                <a:gd fmla="*/ 537029 h 537029" name="connsiteY0-8"/>
                <a:gd fmla="*/ 2336799 w 3004456" name="connsiteX1-9"/>
                <a:gd fmla="*/ 0 h 537029" name="connsiteY1-10"/>
                <a:gd fmla="*/ 0 w 3004456" name="connsiteX2-11"/>
                <a:gd fmla="*/ 0 h 537029" name="connsiteY2-12"/>
                <a:gd fmla="*/ 3156340 w 3156340" name="connsiteX0-13"/>
                <a:gd fmla="*/ 537029 h 537029" name="connsiteY0-14"/>
                <a:gd fmla="*/ 2488683 w 3156340" name="connsiteX1-15"/>
                <a:gd fmla="*/ 0 h 537029" name="connsiteY1-16"/>
                <a:gd fmla="*/ 0 w 3156340" name="connsiteX2-17"/>
                <a:gd fmla="*/ 0 h 537029" name="connsiteY2-18"/>
                <a:gd fmla="*/ 3788175 w 3788175" name="connsiteX0-19"/>
                <a:gd fmla="*/ 537029 h 537029" name="connsiteY0-20"/>
                <a:gd fmla="*/ 3120518 w 3788175" name="connsiteX1-21"/>
                <a:gd fmla="*/ 0 h 537029" name="connsiteY1-22"/>
                <a:gd fmla="*/ 0 w 3788175" name="connsiteX2-23"/>
                <a:gd fmla="*/ 0 h 537029" name="connsiteY2-24"/>
                <a:gd fmla="*/ 5035644 w 5035644" name="connsiteX0-25"/>
                <a:gd fmla="*/ 1492882 h 1492882" name="connsiteY0-26"/>
                <a:gd fmla="*/ 3120518 w 5035644" name="connsiteX1-27"/>
                <a:gd fmla="*/ 0 h 1492882" name="connsiteY1-28"/>
                <a:gd fmla="*/ 0 w 5035644" name="connsiteX2-29"/>
                <a:gd fmla="*/ 0 h 1492882" name="connsiteY2-30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b="b" l="l" r="r" t="t"/>
              <a:pathLst>
                <a:path h="1492882" w="5035644">
                  <a:moveTo>
                    <a:pt x="5035644" y="1492882"/>
                  </a:moveTo>
                  <a:lnTo>
                    <a:pt x="3120518" y="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4" name="椭圆 33"/>
            <p:cNvSpPr/>
            <p:nvPr/>
          </p:nvSpPr>
          <p:spPr>
            <a:xfrm>
              <a:off x="5702241" y="3017954"/>
              <a:ext cx="135959" cy="135959"/>
            </a:xfrm>
            <a:prstGeom prst="ellipse">
              <a:avLst/>
            </a:prstGeom>
            <a:solidFill>
              <a:srgbClr val="A6A6A6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1852445" y="4592998"/>
            <a:ext cx="3985755" cy="1227635"/>
            <a:chOff x="1852445" y="4448982"/>
            <a:chExt cx="3985755" cy="1227635"/>
          </a:xfrm>
        </p:grpSpPr>
        <p:sp>
          <p:nvSpPr>
            <p:cNvPr id="36" name="任意多边形 35"/>
            <p:cNvSpPr/>
            <p:nvPr/>
          </p:nvSpPr>
          <p:spPr>
            <a:xfrm>
              <a:off x="1852445" y="4448982"/>
              <a:ext cx="3947477" cy="1170281"/>
            </a:xfrm>
            <a:custGeom>
              <a:gdLst>
                <a:gd fmla="*/ 2409371 w 2409371" name="connsiteX0"/>
                <a:gd fmla="*/ 537029 h 537029" name="connsiteY0"/>
                <a:gd fmla="*/ 1741714 w 2409371" name="connsiteX1"/>
                <a:gd fmla="*/ 0 h 537029" name="connsiteY1"/>
                <a:gd fmla="*/ 0 w 2409371" name="connsiteX2"/>
                <a:gd fmla="*/ 0 h 537029" name="connsiteY2"/>
                <a:gd fmla="*/ 2975428 w 2975428" name="connsiteX0-1"/>
                <a:gd fmla="*/ 537029 h 537029" name="connsiteY0-2"/>
                <a:gd fmla="*/ 2307771 w 2975428" name="connsiteX1-3"/>
                <a:gd fmla="*/ 0 h 537029" name="connsiteY1-4"/>
                <a:gd fmla="*/ 0 w 2975428" name="connsiteX2-5"/>
                <a:gd fmla="*/ 0 h 537029" name="connsiteY2-6"/>
                <a:gd fmla="*/ 3004456 w 3004456" name="connsiteX0-7"/>
                <a:gd fmla="*/ 537029 h 537029" name="connsiteY0-8"/>
                <a:gd fmla="*/ 2336799 w 3004456" name="connsiteX1-9"/>
                <a:gd fmla="*/ 0 h 537029" name="connsiteY1-10"/>
                <a:gd fmla="*/ 0 w 3004456" name="connsiteX2-11"/>
                <a:gd fmla="*/ 0 h 537029" name="connsiteY2-12"/>
                <a:gd fmla="*/ 3156340 w 3156340" name="connsiteX0-13"/>
                <a:gd fmla="*/ 537029 h 537029" name="connsiteY0-14"/>
                <a:gd fmla="*/ 2488683 w 3156340" name="connsiteX1-15"/>
                <a:gd fmla="*/ 0 h 537029" name="connsiteY1-16"/>
                <a:gd fmla="*/ 0 w 3156340" name="connsiteX2-17"/>
                <a:gd fmla="*/ 0 h 537029" name="connsiteY2-18"/>
                <a:gd fmla="*/ 3788175 w 3788175" name="connsiteX0-19"/>
                <a:gd fmla="*/ 537029 h 537029" name="connsiteY0-20"/>
                <a:gd fmla="*/ 3120518 w 3788175" name="connsiteX1-21"/>
                <a:gd fmla="*/ 0 h 537029" name="connsiteY1-22"/>
                <a:gd fmla="*/ 0 w 3788175" name="connsiteX2-23"/>
                <a:gd fmla="*/ 0 h 537029" name="connsiteY2-24"/>
                <a:gd fmla="*/ 5035644 w 5035644" name="connsiteX0-25"/>
                <a:gd fmla="*/ 1492882 h 1492882" name="connsiteY0-26"/>
                <a:gd fmla="*/ 3120518 w 5035644" name="connsiteX1-27"/>
                <a:gd fmla="*/ 0 h 1492882" name="connsiteY1-28"/>
                <a:gd fmla="*/ 0 w 5035644" name="connsiteX2-29"/>
                <a:gd fmla="*/ 0 h 1492882" name="connsiteY2-30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b="b" l="l" r="r" t="t"/>
              <a:pathLst>
                <a:path h="1492882" w="5035644">
                  <a:moveTo>
                    <a:pt x="5035644" y="1492882"/>
                  </a:moveTo>
                  <a:lnTo>
                    <a:pt x="3120518" y="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2" name="椭圆 41"/>
            <p:cNvSpPr/>
            <p:nvPr/>
          </p:nvSpPr>
          <p:spPr>
            <a:xfrm>
              <a:off x="5702241" y="5540658"/>
              <a:ext cx="135959" cy="135959"/>
            </a:xfrm>
            <a:prstGeom prst="ellipse">
              <a:avLst/>
            </a:prstGeom>
            <a:solidFill>
              <a:srgbClr val="A6A6A6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6243920" y="3816422"/>
            <a:ext cx="4246280" cy="1269047"/>
            <a:chOff x="6243920" y="3672406"/>
            <a:chExt cx="4246280" cy="1269047"/>
          </a:xfrm>
        </p:grpSpPr>
        <p:sp>
          <p:nvSpPr>
            <p:cNvPr id="44" name="任意多边形 43"/>
            <p:cNvSpPr/>
            <p:nvPr/>
          </p:nvSpPr>
          <p:spPr>
            <a:xfrm flipV="1">
              <a:off x="6286500" y="3734953"/>
              <a:ext cx="4203700" cy="1206500"/>
            </a:xfrm>
            <a:custGeom>
              <a:gdLst>
                <a:gd fmla="*/ 0 w 4419600" name="connsiteX0"/>
                <a:gd fmla="*/ 1066800 h 1066800" name="connsiteY0"/>
                <a:gd fmla="*/ 1917700 w 4419600" name="connsiteX1"/>
                <a:gd fmla="*/ 25400 h 1066800" name="connsiteY1"/>
                <a:gd fmla="*/ 4419600 w 4419600" name="connsiteX2"/>
                <a:gd fmla="*/ 0 h 1066800" name="connsiteY2"/>
                <a:gd fmla="*/ 0 w 4203700" name="connsiteX0-1"/>
                <a:gd fmla="*/ 1206500 h 1206500" name="connsiteY0-2"/>
                <a:gd fmla="*/ 1701800 w 4203700" name="connsiteX1-3"/>
                <a:gd fmla="*/ 25400 h 1206500" name="connsiteY1-4"/>
                <a:gd fmla="*/ 4203700 w 4203700" name="connsiteX2-5"/>
                <a:gd fmla="*/ 0 h 1206500" name="connsiteY2-6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b="b" l="l" r="r" t="t"/>
              <a:pathLst>
                <a:path h="1206500" w="4203700">
                  <a:moveTo>
                    <a:pt x="0" y="1206500"/>
                  </a:moveTo>
                  <a:lnTo>
                    <a:pt x="1701800" y="25400"/>
                  </a:lnTo>
                  <a:lnTo>
                    <a:pt x="4203700" y="0"/>
                  </a:lnTo>
                </a:path>
              </a:pathLst>
            </a:custGeom>
            <a:noFill/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5" name="椭圆 44"/>
            <p:cNvSpPr/>
            <p:nvPr/>
          </p:nvSpPr>
          <p:spPr>
            <a:xfrm>
              <a:off x="6243920" y="3672406"/>
              <a:ext cx="135959" cy="135959"/>
            </a:xfrm>
            <a:prstGeom prst="ellipse">
              <a:avLst/>
            </a:prstGeom>
            <a:solidFill>
              <a:srgbClr val="A6A6A6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6243920" y="1249843"/>
            <a:ext cx="4246280" cy="1269047"/>
            <a:chOff x="6243920" y="1105827"/>
            <a:chExt cx="4246280" cy="1269047"/>
          </a:xfrm>
        </p:grpSpPr>
        <p:sp>
          <p:nvSpPr>
            <p:cNvPr id="47" name="任意多边形 46"/>
            <p:cNvSpPr/>
            <p:nvPr/>
          </p:nvSpPr>
          <p:spPr>
            <a:xfrm flipV="1">
              <a:off x="6286500" y="1168374"/>
              <a:ext cx="4203700" cy="1206500"/>
            </a:xfrm>
            <a:custGeom>
              <a:gdLst>
                <a:gd fmla="*/ 0 w 4419600" name="connsiteX0"/>
                <a:gd fmla="*/ 1066800 h 1066800" name="connsiteY0"/>
                <a:gd fmla="*/ 1917700 w 4419600" name="connsiteX1"/>
                <a:gd fmla="*/ 25400 h 1066800" name="connsiteY1"/>
                <a:gd fmla="*/ 4419600 w 4419600" name="connsiteX2"/>
                <a:gd fmla="*/ 0 h 1066800" name="connsiteY2"/>
                <a:gd fmla="*/ 0 w 4203700" name="connsiteX0-1"/>
                <a:gd fmla="*/ 1206500 h 1206500" name="connsiteY0-2"/>
                <a:gd fmla="*/ 1701800 w 4203700" name="connsiteX1-3"/>
                <a:gd fmla="*/ 25400 h 1206500" name="connsiteY1-4"/>
                <a:gd fmla="*/ 4203700 w 4203700" name="connsiteX2-5"/>
                <a:gd fmla="*/ 0 h 1206500" name="connsiteY2-6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b="b" l="l" r="r" t="t"/>
              <a:pathLst>
                <a:path h="1206500" w="4203700">
                  <a:moveTo>
                    <a:pt x="0" y="1206500"/>
                  </a:moveTo>
                  <a:lnTo>
                    <a:pt x="1701800" y="25400"/>
                  </a:lnTo>
                  <a:lnTo>
                    <a:pt x="4203700" y="0"/>
                  </a:lnTo>
                </a:path>
              </a:pathLst>
            </a:custGeom>
            <a:noFill/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8" name="椭圆 47"/>
            <p:cNvSpPr/>
            <p:nvPr/>
          </p:nvSpPr>
          <p:spPr>
            <a:xfrm>
              <a:off x="6243920" y="1105827"/>
              <a:ext cx="135959" cy="135959"/>
            </a:xfrm>
            <a:prstGeom prst="ellipse">
              <a:avLst/>
            </a:prstGeom>
            <a:solidFill>
              <a:srgbClr val="A6A6A6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49" name="文本框 44"/>
          <p:cNvSpPr txBox="1"/>
          <p:nvPr/>
        </p:nvSpPr>
        <p:spPr>
          <a:xfrm>
            <a:off x="8517984" y="2123564"/>
            <a:ext cx="10972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mtClean="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50" name="矩形 49"/>
          <p:cNvSpPr/>
          <p:nvPr/>
        </p:nvSpPr>
        <p:spPr>
          <a:xfrm>
            <a:off x="8541083" y="2518890"/>
            <a:ext cx="2016988" cy="923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altLang="en-US" lang="zh-CN" smtClean="0" sz="14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请在此输入详细的文字介绍信息，表达图表的含义。</a:t>
            </a:r>
          </a:p>
        </p:txBody>
      </p:sp>
      <p:sp>
        <p:nvSpPr>
          <p:cNvPr id="51" name="文本框 44"/>
          <p:cNvSpPr txBox="1"/>
          <p:nvPr/>
        </p:nvSpPr>
        <p:spPr>
          <a:xfrm>
            <a:off x="8545860" y="4693400"/>
            <a:ext cx="10972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mtClean="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52" name="矩形 51"/>
          <p:cNvSpPr/>
          <p:nvPr/>
        </p:nvSpPr>
        <p:spPr>
          <a:xfrm>
            <a:off x="8568959" y="5088725"/>
            <a:ext cx="2016988" cy="923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altLang="en-US" lang="zh-CN" smtClean="0" sz="14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请在此输入详细的文字介绍信息，表达图表的含义。</a:t>
            </a:r>
          </a:p>
        </p:txBody>
      </p:sp>
      <p:sp>
        <p:nvSpPr>
          <p:cNvPr id="53" name="文本框 44"/>
          <p:cNvSpPr txBox="1"/>
          <p:nvPr/>
        </p:nvSpPr>
        <p:spPr>
          <a:xfrm>
            <a:off x="1993131" y="4221088"/>
            <a:ext cx="10972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mtClean="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54" name="矩形 53"/>
          <p:cNvSpPr/>
          <p:nvPr/>
        </p:nvSpPr>
        <p:spPr>
          <a:xfrm>
            <a:off x="2016231" y="4616414"/>
            <a:ext cx="2016988" cy="923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altLang="en-US" lang="zh-CN" smtClean="0" sz="14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请在此输入详细的文字介绍信息，表达图表的含义。</a:t>
            </a:r>
          </a:p>
        </p:txBody>
      </p:sp>
      <p:sp>
        <p:nvSpPr>
          <p:cNvPr id="55" name="文本框 44"/>
          <p:cNvSpPr txBox="1"/>
          <p:nvPr/>
        </p:nvSpPr>
        <p:spPr>
          <a:xfrm>
            <a:off x="1993131" y="1700808"/>
            <a:ext cx="10972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mtClean="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56" name="矩形 55"/>
          <p:cNvSpPr/>
          <p:nvPr/>
        </p:nvSpPr>
        <p:spPr>
          <a:xfrm>
            <a:off x="2016231" y="2096134"/>
            <a:ext cx="2016988" cy="923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altLang="en-US" lang="zh-CN" smtClean="0" sz="14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请在此输入详细的文字介绍信息，表达图表的含义。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0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2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4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6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7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0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5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30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3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3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7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41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3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4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46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8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9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51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53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4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id="5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7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8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9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id="60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2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3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4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5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grpId="0" id="66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8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9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0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fill="hold" grpId="0" id="71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3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4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5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fill="hold" grpId="0" id="76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78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9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fill="hold" id="80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2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3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4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fill="hold" id="8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87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8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9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0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fill="hold" grpId="0" id="91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93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94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5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fill="hold" grpId="0" id="96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98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99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"/>
      <p:bldP grpId="0" spid="10"/>
      <p:bldP grpId="0" spid="11"/>
      <p:bldP grpId="0" spid="49"/>
      <p:bldP grpId="0" spid="50"/>
      <p:bldP grpId="0" spid="51"/>
      <p:bldP grpId="0" spid="52"/>
      <p:bldP grpId="0" spid="53"/>
      <p:bldP grpId="0" spid="54"/>
      <p:bldP grpId="0" spid="55"/>
      <p:bldP grpId="0" spid="56"/>
    </p:bldLst>
  </p:timing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文本框 9"/>
          <p:cNvSpPr txBox="1"/>
          <p:nvPr/>
        </p:nvSpPr>
        <p:spPr>
          <a:xfrm>
            <a:off x="841003" y="202431"/>
            <a:ext cx="1944216" cy="37338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lvl="1" marL="0"/>
            <a:r>
              <a:rPr altLang="en-US" b="1" lang="zh-CN" smtClean="0" sz="20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添加文字标题</a:t>
            </a:r>
          </a:p>
        </p:txBody>
      </p:sp>
      <p:sp>
        <p:nvSpPr>
          <p:cNvPr id="37" name="矩形 36"/>
          <p:cNvSpPr/>
          <p:nvPr/>
        </p:nvSpPr>
        <p:spPr>
          <a:xfrm>
            <a:off x="0" y="0"/>
            <a:ext cx="985019" cy="5831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38" name="组合 37"/>
          <p:cNvGrpSpPr/>
          <p:nvPr/>
        </p:nvGrpSpPr>
        <p:grpSpPr>
          <a:xfrm>
            <a:off x="192931" y="0"/>
            <a:ext cx="576064" cy="836712"/>
            <a:chOff x="841003" y="360040"/>
            <a:chExt cx="504056" cy="836712"/>
          </a:xfrm>
          <a:solidFill>
            <a:srgbClr val="C00000"/>
          </a:solidFill>
        </p:grpSpPr>
        <p:sp>
          <p:nvSpPr>
            <p:cNvPr id="39" name="矩形 38"/>
            <p:cNvSpPr/>
            <p:nvPr/>
          </p:nvSpPr>
          <p:spPr>
            <a:xfrm>
              <a:off x="841003" y="360040"/>
              <a:ext cx="504056" cy="548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0" name="等腰三角形 39"/>
            <p:cNvSpPr/>
            <p:nvPr/>
          </p:nvSpPr>
          <p:spPr>
            <a:xfrm rot="10800000">
              <a:off x="841003" y="908720"/>
              <a:ext cx="504056" cy="2880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41" name="KSO_Shape"/>
          <p:cNvSpPr/>
          <p:nvPr/>
        </p:nvSpPr>
        <p:spPr bwMode="auto">
          <a:xfrm>
            <a:off x="324118" y="225001"/>
            <a:ext cx="313690" cy="267159"/>
          </a:xfrm>
          <a:custGeom>
            <a:gdLst>
              <a:gd fmla="*/ 432030 w 2125663" name="T0"/>
              <a:gd fmla="*/ 1344893 h 1811338" name="T1"/>
              <a:gd fmla="*/ 462740 w 2125663" name="T2"/>
              <a:gd fmla="*/ 1477960 h 1811338" name="T3"/>
              <a:gd fmla="*/ 513638 w 2125663" name="T4"/>
              <a:gd fmla="*/ 1557743 h 1811338" name="T5"/>
              <a:gd fmla="*/ 516481 w 2125663" name="T6"/>
              <a:gd fmla="*/ 1336346 h 1811338" name="T7"/>
              <a:gd fmla="*/ 503401 w 2125663" name="T8"/>
              <a:gd fmla="*/ 1310416 h 1811338" name="T9"/>
              <a:gd fmla="*/ 515913 w 2125663" name="T10"/>
              <a:gd fmla="*/ 1250009 h 1811338" name="T11"/>
              <a:gd fmla="*/ 618846 w 2125663" name="T12"/>
              <a:gd fmla="*/ 1242885 h 1811338" name="T13"/>
              <a:gd fmla="*/ 643583 w 2125663" name="T14"/>
              <a:gd fmla="*/ 1263116 h 1811338" name="T15"/>
              <a:gd fmla="*/ 642446 w 2125663" name="T16"/>
              <a:gd fmla="*/ 1324948 h 1811338" name="T17"/>
              <a:gd fmla="*/ 619414 w 2125663" name="T18"/>
              <a:gd fmla="*/ 1342899 h 1811338" name="T19"/>
              <a:gd fmla="*/ 664057 w 2125663" name="T20"/>
              <a:gd fmla="*/ 1524691 h 1811338" name="T21"/>
              <a:gd fmla="*/ 704434 w 2125663" name="T22"/>
              <a:gd fmla="*/ 1417553 h 1811338" name="T23"/>
              <a:gd fmla="*/ 725191 w 2125663" name="T24"/>
              <a:gd fmla="*/ 1259697 h 1811338" name="T25"/>
              <a:gd fmla="*/ 857412 w 2125663" name="T26"/>
              <a:gd fmla="*/ 1192451 h 1811338" name="T27"/>
              <a:gd fmla="*/ 923096 w 2125663" name="T28"/>
              <a:gd fmla="*/ 1212682 h 1811338" name="T29"/>
              <a:gd fmla="*/ 970013 w 2125663" name="T30"/>
              <a:gd fmla="*/ 1259697 h 1811338" name="T31"/>
              <a:gd fmla="*/ 990201 w 2125663" name="T32"/>
              <a:gd fmla="*/ 1325233 h 1811338" name="T33"/>
              <a:gd fmla="*/ 980818 w 2125663" name="T34"/>
              <a:gd fmla="*/ 1537228 h 1811338" name="T35"/>
              <a:gd fmla="*/ 935891 w 2125663" name="T36"/>
              <a:gd fmla="*/ 1570566 h 1811338" name="T37"/>
              <a:gd fmla="*/ 798837 w 2125663" name="T38"/>
              <a:gd fmla="*/ 1607608 h 1811338" name="T39"/>
              <a:gd fmla="*/ 617424 w 2125663" name="T40"/>
              <a:gd fmla="*/ 1622140 h 1811338" name="T41"/>
              <a:gd fmla="*/ 428049 w 2125663" name="T42"/>
              <a:gd fmla="*/ 1615872 h 1811338" name="T43"/>
              <a:gd fmla="*/ 264551 w 2125663" name="T44"/>
              <a:gd fmla="*/ 1588232 h 1811338" name="T45"/>
              <a:gd fmla="*/ 180669 w 2125663" name="T46"/>
              <a:gd fmla="*/ 1549481 h 1811338" name="T47"/>
              <a:gd fmla="*/ 159912 w 2125663" name="T48"/>
              <a:gd fmla="*/ 1517283 h 1811338" name="T49"/>
              <a:gd fmla="*/ 167873 w 2125663" name="T50"/>
              <a:gd fmla="*/ 1284201 h 1811338" name="T51"/>
              <a:gd fmla="*/ 205123 w 2125663" name="T52"/>
              <a:gd fmla="*/ 1228638 h 1811338" name="T53"/>
              <a:gd fmla="*/ 264266 w 2125663" name="T54"/>
              <a:gd fmla="*/ 1196440 h 1811338" name="T55"/>
              <a:gd fmla="*/ 421225 w 2125663" name="T56"/>
              <a:gd fmla="*/ 1183048 h 1811338" name="T57"/>
              <a:gd fmla="*/ 433514 w 2125663" name="T58"/>
              <a:gd fmla="*/ 761303 h 1811338" name="T59"/>
              <a:gd fmla="*/ 391450 w 2125663" name="T60"/>
              <a:gd fmla="*/ 813630 h 1811338" name="T61"/>
              <a:gd fmla="*/ 379229 w 2125663" name="T62"/>
              <a:gd fmla="*/ 902075 h 1811338" name="T63"/>
              <a:gd fmla="*/ 414756 w 2125663" name="T64"/>
              <a:gd fmla="*/ 1016114 h 1811338" name="T65"/>
              <a:gd fmla="*/ 487516 w 2125663" name="T66"/>
              <a:gd fmla="*/ 1099439 h 1811338" name="T67"/>
              <a:gd fmla="*/ 567666 w 2125663" name="T68"/>
              <a:gd fmla="*/ 1135272 h 1811338" name="T69"/>
              <a:gd fmla="*/ 645542 w 2125663" name="T70"/>
              <a:gd fmla="*/ 1111099 h 1811338" name="T71"/>
              <a:gd fmla="*/ 722282 w 2125663" name="T72"/>
              <a:gd fmla="*/ 1035452 h 1811338" name="T73"/>
              <a:gd fmla="*/ 767757 w 2125663" name="T74"/>
              <a:gd fmla="*/ 926248 h 1811338" name="T75"/>
              <a:gd fmla="*/ 666290 w 2125663" name="T76"/>
              <a:gd fmla="*/ 863967 h 1811338" name="T77"/>
              <a:gd fmla="*/ 546918 w 2125663" name="T78"/>
              <a:gd fmla="*/ 832116 h 1811338" name="T79"/>
              <a:gd fmla="*/ 484389 w 2125663" name="T80"/>
              <a:gd fmla="*/ 790595 h 1811338" name="T81"/>
              <a:gd fmla="*/ 452273 w 2125663" name="T82"/>
              <a:gd fmla="*/ 760734 h 1811338" name="T83"/>
              <a:gd fmla="*/ 568234 w 2125663" name="T84"/>
              <a:gd fmla="*/ 587258 h 1811338" name="T85"/>
              <a:gd fmla="*/ 631616 w 2125663" name="T86"/>
              <a:gd fmla="*/ 594937 h 1811338" name="T87"/>
              <a:gd fmla="*/ 705513 w 2125663" name="T88"/>
              <a:gd fmla="*/ 631054 h 1811338" name="T89"/>
              <a:gd fmla="*/ 790210 w 2125663" name="T90"/>
              <a:gd fmla="*/ 732864 h 1811338" name="T91"/>
              <a:gd fmla="*/ 826306 w 2125663" name="T92"/>
              <a:gd fmla="*/ 873920 h 1811338" name="T93"/>
              <a:gd fmla="*/ 818064 w 2125663" name="T94"/>
              <a:gd fmla="*/ 959237 h 1811338" name="T95"/>
              <a:gd fmla="*/ 780831 w 2125663" name="T96"/>
              <a:gd fmla="*/ 1048534 h 1811338" name="T97"/>
              <a:gd fmla="*/ 687607 w 2125663" name="T98"/>
              <a:gd fmla="*/ 1148922 h 1811338" name="T99"/>
              <a:gd fmla="*/ 588983 w 2125663" name="T100"/>
              <a:gd fmla="*/ 1190727 h 1811338" name="T101"/>
              <a:gd fmla="*/ 525033 w 2125663" name="T102"/>
              <a:gd fmla="*/ 1182480 h 1811338" name="T103"/>
              <a:gd fmla="*/ 421293 w 2125663" name="T104"/>
              <a:gd fmla="*/ 1115081 h 1811338" name="T105"/>
              <a:gd fmla="*/ 345406 w 2125663" name="T106"/>
              <a:gd fmla="*/ 1002463 h 1811338" name="T107"/>
              <a:gd fmla="*/ 325511 w 2125663" name="T108"/>
              <a:gd fmla="*/ 929092 h 1811338" name="T109"/>
              <a:gd fmla="*/ 330627 w 2125663" name="T110"/>
              <a:gd fmla="*/ 813915 h 1811338" name="T111"/>
              <a:gd fmla="*/ 388324 w 2125663" name="T112"/>
              <a:gd fmla="*/ 686510 h 1811338" name="T113"/>
              <a:gd fmla="*/ 482400 w 2125663" name="T114"/>
              <a:gd fmla="*/ 608303 h 1811338" name="T115"/>
              <a:gd fmla="*/ 542939 w 2125663" name="T116"/>
              <a:gd fmla="*/ 589534 h 1811338" name="T117"/>
              <a:gd fmla="*/ 0 w 2125663" name="T118"/>
              <a:gd fmla="*/ 0 h 1811338" name="T119"/>
              <a:gd fmla="*/ 174993 w 2125663" name="T120"/>
              <a:gd fmla="*/ 1118883 h 1811338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  <a:gd fmla="*/ 0 60000 65536" name="T180"/>
              <a:gd fmla="*/ 0 60000 65536" name="T181"/>
              <a:gd fmla="*/ 0 60000 65536" name="T182"/>
            </a:gdLst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b="b" l="0" r="r" t="0"/>
            <a:pathLst>
              <a:path h="1811338" w="2125663">
                <a:moveTo>
                  <a:pt x="470017" y="1320800"/>
                </a:moveTo>
                <a:lnTo>
                  <a:pt x="470335" y="1343069"/>
                </a:lnTo>
                <a:lnTo>
                  <a:pt x="471286" y="1364382"/>
                </a:lnTo>
                <a:lnTo>
                  <a:pt x="472238" y="1385696"/>
                </a:lnTo>
                <a:lnTo>
                  <a:pt x="473190" y="1406374"/>
                </a:lnTo>
                <a:lnTo>
                  <a:pt x="474459" y="1426415"/>
                </a:lnTo>
                <a:lnTo>
                  <a:pt x="476363" y="1446139"/>
                </a:lnTo>
                <a:lnTo>
                  <a:pt x="478267" y="1464908"/>
                </a:lnTo>
                <a:lnTo>
                  <a:pt x="480170" y="1483677"/>
                </a:lnTo>
                <a:lnTo>
                  <a:pt x="482074" y="1501491"/>
                </a:lnTo>
                <a:lnTo>
                  <a:pt x="484612" y="1518988"/>
                </a:lnTo>
                <a:lnTo>
                  <a:pt x="487468" y="1535530"/>
                </a:lnTo>
                <a:lnTo>
                  <a:pt x="490323" y="1552072"/>
                </a:lnTo>
                <a:lnTo>
                  <a:pt x="493179" y="1567660"/>
                </a:lnTo>
                <a:lnTo>
                  <a:pt x="496352" y="1582611"/>
                </a:lnTo>
                <a:lnTo>
                  <a:pt x="500159" y="1597563"/>
                </a:lnTo>
                <a:lnTo>
                  <a:pt x="503649" y="1611560"/>
                </a:lnTo>
                <a:lnTo>
                  <a:pt x="507774" y="1624921"/>
                </a:lnTo>
                <a:lnTo>
                  <a:pt x="511899" y="1637646"/>
                </a:lnTo>
                <a:lnTo>
                  <a:pt x="516341" y="1650052"/>
                </a:lnTo>
                <a:lnTo>
                  <a:pt x="520783" y="1661505"/>
                </a:lnTo>
                <a:lnTo>
                  <a:pt x="525859" y="1672639"/>
                </a:lnTo>
                <a:lnTo>
                  <a:pt x="530936" y="1683137"/>
                </a:lnTo>
                <a:lnTo>
                  <a:pt x="536329" y="1692998"/>
                </a:lnTo>
                <a:lnTo>
                  <a:pt x="541723" y="1702224"/>
                </a:lnTo>
                <a:lnTo>
                  <a:pt x="547752" y="1710813"/>
                </a:lnTo>
                <a:lnTo>
                  <a:pt x="553463" y="1718766"/>
                </a:lnTo>
                <a:lnTo>
                  <a:pt x="559808" y="1726083"/>
                </a:lnTo>
                <a:lnTo>
                  <a:pt x="566154" y="1732763"/>
                </a:lnTo>
                <a:lnTo>
                  <a:pt x="573134" y="1739125"/>
                </a:lnTo>
                <a:lnTo>
                  <a:pt x="580114" y="1744215"/>
                </a:lnTo>
                <a:lnTo>
                  <a:pt x="587412" y="1749305"/>
                </a:lnTo>
                <a:lnTo>
                  <a:pt x="594709" y="1753123"/>
                </a:lnTo>
                <a:lnTo>
                  <a:pt x="594709" y="1499901"/>
                </a:lnTo>
                <a:lnTo>
                  <a:pt x="591537" y="1499264"/>
                </a:lnTo>
                <a:lnTo>
                  <a:pt x="588047" y="1498310"/>
                </a:lnTo>
                <a:lnTo>
                  <a:pt x="584874" y="1497038"/>
                </a:lnTo>
                <a:lnTo>
                  <a:pt x="582018" y="1495765"/>
                </a:lnTo>
                <a:lnTo>
                  <a:pt x="579163" y="1494175"/>
                </a:lnTo>
                <a:lnTo>
                  <a:pt x="576307" y="1491948"/>
                </a:lnTo>
                <a:lnTo>
                  <a:pt x="573769" y="1489721"/>
                </a:lnTo>
                <a:lnTo>
                  <a:pt x="571548" y="1487494"/>
                </a:lnTo>
                <a:lnTo>
                  <a:pt x="569327" y="1484949"/>
                </a:lnTo>
                <a:lnTo>
                  <a:pt x="567106" y="1482404"/>
                </a:lnTo>
                <a:lnTo>
                  <a:pt x="565519" y="1479223"/>
                </a:lnTo>
                <a:lnTo>
                  <a:pt x="564250" y="1476360"/>
                </a:lnTo>
                <a:lnTo>
                  <a:pt x="563298" y="1473179"/>
                </a:lnTo>
                <a:lnTo>
                  <a:pt x="562347" y="1469998"/>
                </a:lnTo>
                <a:lnTo>
                  <a:pt x="562029" y="1466180"/>
                </a:lnTo>
                <a:lnTo>
                  <a:pt x="561712" y="1462999"/>
                </a:lnTo>
                <a:lnTo>
                  <a:pt x="561712" y="1425143"/>
                </a:lnTo>
                <a:lnTo>
                  <a:pt x="562029" y="1421007"/>
                </a:lnTo>
                <a:lnTo>
                  <a:pt x="562664" y="1417508"/>
                </a:lnTo>
                <a:lnTo>
                  <a:pt x="563616" y="1414009"/>
                </a:lnTo>
                <a:lnTo>
                  <a:pt x="564885" y="1410191"/>
                </a:lnTo>
                <a:lnTo>
                  <a:pt x="566154" y="1407010"/>
                </a:lnTo>
                <a:lnTo>
                  <a:pt x="568375" y="1403829"/>
                </a:lnTo>
                <a:lnTo>
                  <a:pt x="570596" y="1400966"/>
                </a:lnTo>
                <a:lnTo>
                  <a:pt x="572817" y="1398103"/>
                </a:lnTo>
                <a:lnTo>
                  <a:pt x="575673" y="1395558"/>
                </a:lnTo>
                <a:lnTo>
                  <a:pt x="578528" y="1393649"/>
                </a:lnTo>
                <a:lnTo>
                  <a:pt x="581701" y="1391741"/>
                </a:lnTo>
                <a:lnTo>
                  <a:pt x="584874" y="1390150"/>
                </a:lnTo>
                <a:lnTo>
                  <a:pt x="588364" y="1388878"/>
                </a:lnTo>
                <a:lnTo>
                  <a:pt x="592171" y="1387605"/>
                </a:lnTo>
                <a:lnTo>
                  <a:pt x="595979" y="1386969"/>
                </a:lnTo>
                <a:lnTo>
                  <a:pt x="599786" y="1386969"/>
                </a:lnTo>
                <a:lnTo>
                  <a:pt x="682597" y="1386969"/>
                </a:lnTo>
                <a:lnTo>
                  <a:pt x="686721" y="1386969"/>
                </a:lnTo>
                <a:lnTo>
                  <a:pt x="690529" y="1387605"/>
                </a:lnTo>
                <a:lnTo>
                  <a:pt x="694019" y="1388878"/>
                </a:lnTo>
                <a:lnTo>
                  <a:pt x="697826" y="1390150"/>
                </a:lnTo>
                <a:lnTo>
                  <a:pt x="700999" y="1391741"/>
                </a:lnTo>
                <a:lnTo>
                  <a:pt x="704172" y="1393649"/>
                </a:lnTo>
                <a:lnTo>
                  <a:pt x="707345" y="1395558"/>
                </a:lnTo>
                <a:lnTo>
                  <a:pt x="709883" y="1398103"/>
                </a:lnTo>
                <a:lnTo>
                  <a:pt x="712104" y="1400966"/>
                </a:lnTo>
                <a:lnTo>
                  <a:pt x="714325" y="1403829"/>
                </a:lnTo>
                <a:lnTo>
                  <a:pt x="716229" y="1407010"/>
                </a:lnTo>
                <a:lnTo>
                  <a:pt x="718132" y="1410191"/>
                </a:lnTo>
                <a:lnTo>
                  <a:pt x="719402" y="1414009"/>
                </a:lnTo>
                <a:lnTo>
                  <a:pt x="720353" y="1417508"/>
                </a:lnTo>
                <a:lnTo>
                  <a:pt x="720671" y="1421007"/>
                </a:lnTo>
                <a:lnTo>
                  <a:pt x="720988" y="1425143"/>
                </a:lnTo>
                <a:lnTo>
                  <a:pt x="720988" y="1462999"/>
                </a:lnTo>
                <a:lnTo>
                  <a:pt x="720988" y="1466180"/>
                </a:lnTo>
                <a:lnTo>
                  <a:pt x="720353" y="1469998"/>
                </a:lnTo>
                <a:lnTo>
                  <a:pt x="719719" y="1473179"/>
                </a:lnTo>
                <a:lnTo>
                  <a:pt x="718450" y="1476360"/>
                </a:lnTo>
                <a:lnTo>
                  <a:pt x="716863" y="1479223"/>
                </a:lnTo>
                <a:lnTo>
                  <a:pt x="715277" y="1482404"/>
                </a:lnTo>
                <a:lnTo>
                  <a:pt x="713373" y="1484949"/>
                </a:lnTo>
                <a:lnTo>
                  <a:pt x="711469" y="1487494"/>
                </a:lnTo>
                <a:lnTo>
                  <a:pt x="708931" y="1489721"/>
                </a:lnTo>
                <a:lnTo>
                  <a:pt x="706710" y="1491948"/>
                </a:lnTo>
                <a:lnTo>
                  <a:pt x="703537" y="1494175"/>
                </a:lnTo>
                <a:lnTo>
                  <a:pt x="700682" y="1495765"/>
                </a:lnTo>
                <a:lnTo>
                  <a:pt x="697826" y="1497038"/>
                </a:lnTo>
                <a:lnTo>
                  <a:pt x="694653" y="1498310"/>
                </a:lnTo>
                <a:lnTo>
                  <a:pt x="691163" y="1499264"/>
                </a:lnTo>
                <a:lnTo>
                  <a:pt x="687991" y="1499901"/>
                </a:lnTo>
                <a:lnTo>
                  <a:pt x="687991" y="1753123"/>
                </a:lnTo>
                <a:lnTo>
                  <a:pt x="695605" y="1749305"/>
                </a:lnTo>
                <a:lnTo>
                  <a:pt x="702586" y="1744215"/>
                </a:lnTo>
                <a:lnTo>
                  <a:pt x="709566" y="1739125"/>
                </a:lnTo>
                <a:lnTo>
                  <a:pt x="716229" y="1732763"/>
                </a:lnTo>
                <a:lnTo>
                  <a:pt x="722892" y="1726083"/>
                </a:lnTo>
                <a:lnTo>
                  <a:pt x="729237" y="1718766"/>
                </a:lnTo>
                <a:lnTo>
                  <a:pt x="734948" y="1710813"/>
                </a:lnTo>
                <a:lnTo>
                  <a:pt x="740977" y="1702224"/>
                </a:lnTo>
                <a:lnTo>
                  <a:pt x="746371" y="1692998"/>
                </a:lnTo>
                <a:lnTo>
                  <a:pt x="751447" y="1683137"/>
                </a:lnTo>
                <a:lnTo>
                  <a:pt x="756841" y="1672639"/>
                </a:lnTo>
                <a:lnTo>
                  <a:pt x="761600" y="1661505"/>
                </a:lnTo>
                <a:lnTo>
                  <a:pt x="766359" y="1650052"/>
                </a:lnTo>
                <a:lnTo>
                  <a:pt x="770801" y="1637646"/>
                </a:lnTo>
                <a:lnTo>
                  <a:pt x="774926" y="1624921"/>
                </a:lnTo>
                <a:lnTo>
                  <a:pt x="779051" y="1611560"/>
                </a:lnTo>
                <a:lnTo>
                  <a:pt x="782541" y="1597563"/>
                </a:lnTo>
                <a:lnTo>
                  <a:pt x="786031" y="1582611"/>
                </a:lnTo>
                <a:lnTo>
                  <a:pt x="789521" y="1567660"/>
                </a:lnTo>
                <a:lnTo>
                  <a:pt x="792377" y="1552072"/>
                </a:lnTo>
                <a:lnTo>
                  <a:pt x="795232" y="1535530"/>
                </a:lnTo>
                <a:lnTo>
                  <a:pt x="797770" y="1518988"/>
                </a:lnTo>
                <a:lnTo>
                  <a:pt x="800626" y="1501491"/>
                </a:lnTo>
                <a:lnTo>
                  <a:pt x="802530" y="1483677"/>
                </a:lnTo>
                <a:lnTo>
                  <a:pt x="804751" y="1464908"/>
                </a:lnTo>
                <a:lnTo>
                  <a:pt x="806337" y="1446139"/>
                </a:lnTo>
                <a:lnTo>
                  <a:pt x="807923" y="1426415"/>
                </a:lnTo>
                <a:lnTo>
                  <a:pt x="809193" y="1406374"/>
                </a:lnTo>
                <a:lnTo>
                  <a:pt x="810779" y="1385696"/>
                </a:lnTo>
                <a:lnTo>
                  <a:pt x="811731" y="1364382"/>
                </a:lnTo>
                <a:lnTo>
                  <a:pt x="812365" y="1343069"/>
                </a:lnTo>
                <a:lnTo>
                  <a:pt x="813000" y="1320800"/>
                </a:lnTo>
                <a:lnTo>
                  <a:pt x="840921" y="1322709"/>
                </a:lnTo>
                <a:lnTo>
                  <a:pt x="866621" y="1324300"/>
                </a:lnTo>
                <a:lnTo>
                  <a:pt x="909771" y="1327481"/>
                </a:lnTo>
                <a:lnTo>
                  <a:pt x="938644" y="1330026"/>
                </a:lnTo>
                <a:lnTo>
                  <a:pt x="948797" y="1330980"/>
                </a:lnTo>
                <a:lnTo>
                  <a:pt x="956729" y="1331298"/>
                </a:lnTo>
                <a:lnTo>
                  <a:pt x="964661" y="1331934"/>
                </a:lnTo>
                <a:lnTo>
                  <a:pt x="972593" y="1332889"/>
                </a:lnTo>
                <a:lnTo>
                  <a:pt x="980208" y="1334161"/>
                </a:lnTo>
                <a:lnTo>
                  <a:pt x="987823" y="1335752"/>
                </a:lnTo>
                <a:lnTo>
                  <a:pt x="995437" y="1337979"/>
                </a:lnTo>
                <a:lnTo>
                  <a:pt x="1002418" y="1340205"/>
                </a:lnTo>
                <a:lnTo>
                  <a:pt x="1009715" y="1343387"/>
                </a:lnTo>
                <a:lnTo>
                  <a:pt x="1016378" y="1346250"/>
                </a:lnTo>
                <a:lnTo>
                  <a:pt x="1023358" y="1349749"/>
                </a:lnTo>
                <a:lnTo>
                  <a:pt x="1030021" y="1353885"/>
                </a:lnTo>
                <a:lnTo>
                  <a:pt x="1036050" y="1357702"/>
                </a:lnTo>
                <a:lnTo>
                  <a:pt x="1042395" y="1361837"/>
                </a:lnTo>
                <a:lnTo>
                  <a:pt x="1048106" y="1366927"/>
                </a:lnTo>
                <a:lnTo>
                  <a:pt x="1053817" y="1371699"/>
                </a:lnTo>
                <a:lnTo>
                  <a:pt x="1059211" y="1377107"/>
                </a:lnTo>
                <a:lnTo>
                  <a:pt x="1064605" y="1382197"/>
                </a:lnTo>
                <a:lnTo>
                  <a:pt x="1069364" y="1388241"/>
                </a:lnTo>
                <a:lnTo>
                  <a:pt x="1073806" y="1393967"/>
                </a:lnTo>
                <a:lnTo>
                  <a:pt x="1078248" y="1400012"/>
                </a:lnTo>
                <a:lnTo>
                  <a:pt x="1082373" y="1406374"/>
                </a:lnTo>
                <a:lnTo>
                  <a:pt x="1085863" y="1413054"/>
                </a:lnTo>
                <a:lnTo>
                  <a:pt x="1089670" y="1419735"/>
                </a:lnTo>
                <a:lnTo>
                  <a:pt x="1092843" y="1426734"/>
                </a:lnTo>
                <a:lnTo>
                  <a:pt x="1095381" y="1433732"/>
                </a:lnTo>
                <a:lnTo>
                  <a:pt x="1097920" y="1441049"/>
                </a:lnTo>
                <a:lnTo>
                  <a:pt x="1100141" y="1448684"/>
                </a:lnTo>
                <a:lnTo>
                  <a:pt x="1101727" y="1456000"/>
                </a:lnTo>
                <a:lnTo>
                  <a:pt x="1103314" y="1463635"/>
                </a:lnTo>
                <a:lnTo>
                  <a:pt x="1104265" y="1471588"/>
                </a:lnTo>
                <a:lnTo>
                  <a:pt x="1104900" y="1479541"/>
                </a:lnTo>
                <a:lnTo>
                  <a:pt x="1104900" y="1487494"/>
                </a:lnTo>
                <a:lnTo>
                  <a:pt x="1104900" y="1686000"/>
                </a:lnTo>
                <a:lnTo>
                  <a:pt x="1104900" y="1690135"/>
                </a:lnTo>
                <a:lnTo>
                  <a:pt x="1104265" y="1693953"/>
                </a:lnTo>
                <a:lnTo>
                  <a:pt x="1103631" y="1697770"/>
                </a:lnTo>
                <a:lnTo>
                  <a:pt x="1102362" y="1701906"/>
                </a:lnTo>
                <a:lnTo>
                  <a:pt x="1101093" y="1705405"/>
                </a:lnTo>
                <a:lnTo>
                  <a:pt x="1099189" y="1709222"/>
                </a:lnTo>
                <a:lnTo>
                  <a:pt x="1096968" y="1713040"/>
                </a:lnTo>
                <a:lnTo>
                  <a:pt x="1094430" y="1716221"/>
                </a:lnTo>
                <a:lnTo>
                  <a:pt x="1091891" y="1719720"/>
                </a:lnTo>
                <a:lnTo>
                  <a:pt x="1089036" y="1722901"/>
                </a:lnTo>
                <a:lnTo>
                  <a:pt x="1085546" y="1726719"/>
                </a:lnTo>
                <a:lnTo>
                  <a:pt x="1082056" y="1729900"/>
                </a:lnTo>
                <a:lnTo>
                  <a:pt x="1078248" y="1732763"/>
                </a:lnTo>
                <a:lnTo>
                  <a:pt x="1074124" y="1736262"/>
                </a:lnTo>
                <a:lnTo>
                  <a:pt x="1069682" y="1739125"/>
                </a:lnTo>
                <a:lnTo>
                  <a:pt x="1065240" y="1741989"/>
                </a:lnTo>
                <a:lnTo>
                  <a:pt x="1055404" y="1748033"/>
                </a:lnTo>
                <a:lnTo>
                  <a:pt x="1044299" y="1753441"/>
                </a:lnTo>
                <a:lnTo>
                  <a:pt x="1032560" y="1758531"/>
                </a:lnTo>
                <a:lnTo>
                  <a:pt x="1019868" y="1763939"/>
                </a:lnTo>
                <a:lnTo>
                  <a:pt x="1005908" y="1768392"/>
                </a:lnTo>
                <a:lnTo>
                  <a:pt x="991630" y="1773164"/>
                </a:lnTo>
                <a:lnTo>
                  <a:pt x="976718" y="1777300"/>
                </a:lnTo>
                <a:lnTo>
                  <a:pt x="960854" y="1781117"/>
                </a:lnTo>
                <a:lnTo>
                  <a:pt x="944038" y="1784934"/>
                </a:lnTo>
                <a:lnTo>
                  <a:pt x="927222" y="1788434"/>
                </a:lnTo>
                <a:lnTo>
                  <a:pt x="909454" y="1791615"/>
                </a:lnTo>
                <a:lnTo>
                  <a:pt x="891369" y="1794796"/>
                </a:lnTo>
                <a:lnTo>
                  <a:pt x="872332" y="1797341"/>
                </a:lnTo>
                <a:lnTo>
                  <a:pt x="853295" y="1799886"/>
                </a:lnTo>
                <a:lnTo>
                  <a:pt x="833941" y="1801795"/>
                </a:lnTo>
                <a:lnTo>
                  <a:pt x="813952" y="1804022"/>
                </a:lnTo>
                <a:lnTo>
                  <a:pt x="793328" y="1805930"/>
                </a:lnTo>
                <a:lnTo>
                  <a:pt x="773022" y="1807203"/>
                </a:lnTo>
                <a:lnTo>
                  <a:pt x="752399" y="1808475"/>
                </a:lnTo>
                <a:lnTo>
                  <a:pt x="731458" y="1809748"/>
                </a:lnTo>
                <a:lnTo>
                  <a:pt x="710200" y="1810384"/>
                </a:lnTo>
                <a:lnTo>
                  <a:pt x="688942" y="1811020"/>
                </a:lnTo>
                <a:lnTo>
                  <a:pt x="667684" y="1811338"/>
                </a:lnTo>
                <a:lnTo>
                  <a:pt x="646427" y="1811338"/>
                </a:lnTo>
                <a:lnTo>
                  <a:pt x="625486" y="1811338"/>
                </a:lnTo>
                <a:lnTo>
                  <a:pt x="603911" y="1811020"/>
                </a:lnTo>
                <a:lnTo>
                  <a:pt x="582653" y="1810384"/>
                </a:lnTo>
                <a:lnTo>
                  <a:pt x="561395" y="1809748"/>
                </a:lnTo>
                <a:lnTo>
                  <a:pt x="540137" y="1808475"/>
                </a:lnTo>
                <a:lnTo>
                  <a:pt x="518879" y="1807203"/>
                </a:lnTo>
                <a:lnTo>
                  <a:pt x="498573" y="1805930"/>
                </a:lnTo>
                <a:lnTo>
                  <a:pt x="477632" y="1804022"/>
                </a:lnTo>
                <a:lnTo>
                  <a:pt x="457326" y="1801795"/>
                </a:lnTo>
                <a:lnTo>
                  <a:pt x="437337" y="1799886"/>
                </a:lnTo>
                <a:lnTo>
                  <a:pt x="417983" y="1797341"/>
                </a:lnTo>
                <a:lnTo>
                  <a:pt x="398629" y="1794796"/>
                </a:lnTo>
                <a:lnTo>
                  <a:pt x="379909" y="1791615"/>
                </a:lnTo>
                <a:lnTo>
                  <a:pt x="361824" y="1788434"/>
                </a:lnTo>
                <a:lnTo>
                  <a:pt x="344056" y="1784934"/>
                </a:lnTo>
                <a:lnTo>
                  <a:pt x="327240" y="1781117"/>
                </a:lnTo>
                <a:lnTo>
                  <a:pt x="310741" y="1777300"/>
                </a:lnTo>
                <a:lnTo>
                  <a:pt x="295195" y="1773164"/>
                </a:lnTo>
                <a:lnTo>
                  <a:pt x="280600" y="1768392"/>
                </a:lnTo>
                <a:lnTo>
                  <a:pt x="266322" y="1763939"/>
                </a:lnTo>
                <a:lnTo>
                  <a:pt x="252996" y="1758531"/>
                </a:lnTo>
                <a:lnTo>
                  <a:pt x="240622" y="1753441"/>
                </a:lnTo>
                <a:lnTo>
                  <a:pt x="229517" y="1748033"/>
                </a:lnTo>
                <a:lnTo>
                  <a:pt x="219047" y="1741989"/>
                </a:lnTo>
                <a:lnTo>
                  <a:pt x="214288" y="1739125"/>
                </a:lnTo>
                <a:lnTo>
                  <a:pt x="209846" y="1736262"/>
                </a:lnTo>
                <a:lnTo>
                  <a:pt x="205404" y="1732763"/>
                </a:lnTo>
                <a:lnTo>
                  <a:pt x="201596" y="1729900"/>
                </a:lnTo>
                <a:lnTo>
                  <a:pt x="198106" y="1726719"/>
                </a:lnTo>
                <a:lnTo>
                  <a:pt x="194299" y="1722901"/>
                </a:lnTo>
                <a:lnTo>
                  <a:pt x="191443" y="1719720"/>
                </a:lnTo>
                <a:lnTo>
                  <a:pt x="188588" y="1716221"/>
                </a:lnTo>
                <a:lnTo>
                  <a:pt x="186367" y="1713040"/>
                </a:lnTo>
                <a:lnTo>
                  <a:pt x="183828" y="1709222"/>
                </a:lnTo>
                <a:lnTo>
                  <a:pt x="181925" y="1705405"/>
                </a:lnTo>
                <a:lnTo>
                  <a:pt x="180338" y="1701906"/>
                </a:lnTo>
                <a:lnTo>
                  <a:pt x="179386" y="1697770"/>
                </a:lnTo>
                <a:lnTo>
                  <a:pt x="178435" y="1693953"/>
                </a:lnTo>
                <a:lnTo>
                  <a:pt x="177800" y="1690135"/>
                </a:lnTo>
                <a:lnTo>
                  <a:pt x="177800" y="1686000"/>
                </a:lnTo>
                <a:lnTo>
                  <a:pt x="177800" y="1487494"/>
                </a:lnTo>
                <a:lnTo>
                  <a:pt x="178117" y="1479541"/>
                </a:lnTo>
                <a:lnTo>
                  <a:pt x="178435" y="1471588"/>
                </a:lnTo>
                <a:lnTo>
                  <a:pt x="179386" y="1463635"/>
                </a:lnTo>
                <a:lnTo>
                  <a:pt x="180973" y="1456000"/>
                </a:lnTo>
                <a:lnTo>
                  <a:pt x="182559" y="1448684"/>
                </a:lnTo>
                <a:lnTo>
                  <a:pt x="184463" y="1441049"/>
                </a:lnTo>
                <a:lnTo>
                  <a:pt x="187318" y="1433732"/>
                </a:lnTo>
                <a:lnTo>
                  <a:pt x="190174" y="1426734"/>
                </a:lnTo>
                <a:lnTo>
                  <a:pt x="193030" y="1419735"/>
                </a:lnTo>
                <a:lnTo>
                  <a:pt x="196520" y="1413054"/>
                </a:lnTo>
                <a:lnTo>
                  <a:pt x="200327" y="1406374"/>
                </a:lnTo>
                <a:lnTo>
                  <a:pt x="204452" y="1400012"/>
                </a:lnTo>
                <a:lnTo>
                  <a:pt x="208576" y="1393967"/>
                </a:lnTo>
                <a:lnTo>
                  <a:pt x="213336" y="1388241"/>
                </a:lnTo>
                <a:lnTo>
                  <a:pt x="218095" y="1382197"/>
                </a:lnTo>
                <a:lnTo>
                  <a:pt x="223489" y="1377107"/>
                </a:lnTo>
                <a:lnTo>
                  <a:pt x="228883" y="1371699"/>
                </a:lnTo>
                <a:lnTo>
                  <a:pt x="234594" y="1366927"/>
                </a:lnTo>
                <a:lnTo>
                  <a:pt x="240305" y="1361837"/>
                </a:lnTo>
                <a:lnTo>
                  <a:pt x="246650" y="1357702"/>
                </a:lnTo>
                <a:lnTo>
                  <a:pt x="252679" y="1353885"/>
                </a:lnTo>
                <a:lnTo>
                  <a:pt x="259659" y="1349749"/>
                </a:lnTo>
                <a:lnTo>
                  <a:pt x="266005" y="1346250"/>
                </a:lnTo>
                <a:lnTo>
                  <a:pt x="272985" y="1343387"/>
                </a:lnTo>
                <a:lnTo>
                  <a:pt x="280282" y="1340205"/>
                </a:lnTo>
                <a:lnTo>
                  <a:pt x="287263" y="1337979"/>
                </a:lnTo>
                <a:lnTo>
                  <a:pt x="294877" y="1335752"/>
                </a:lnTo>
                <a:lnTo>
                  <a:pt x="302492" y="1334161"/>
                </a:lnTo>
                <a:lnTo>
                  <a:pt x="310107" y="1332889"/>
                </a:lnTo>
                <a:lnTo>
                  <a:pt x="318039" y="1331934"/>
                </a:lnTo>
                <a:lnTo>
                  <a:pt x="325971" y="1331298"/>
                </a:lnTo>
                <a:lnTo>
                  <a:pt x="333903" y="1330980"/>
                </a:lnTo>
                <a:lnTo>
                  <a:pt x="344056" y="1330026"/>
                </a:lnTo>
                <a:lnTo>
                  <a:pt x="372929" y="1327481"/>
                </a:lnTo>
                <a:lnTo>
                  <a:pt x="415762" y="1324300"/>
                </a:lnTo>
                <a:lnTo>
                  <a:pt x="441779" y="1322709"/>
                </a:lnTo>
                <a:lnTo>
                  <a:pt x="470017" y="1320800"/>
                </a:lnTo>
                <a:close/>
                <a:moveTo>
                  <a:pt x="1004887" y="995363"/>
                </a:moveTo>
                <a:lnTo>
                  <a:pt x="1176337" y="995363"/>
                </a:lnTo>
                <a:lnTo>
                  <a:pt x="1176337" y="1265238"/>
                </a:lnTo>
                <a:lnTo>
                  <a:pt x="1004887" y="1265238"/>
                </a:lnTo>
                <a:lnTo>
                  <a:pt x="1004887" y="995363"/>
                </a:lnTo>
                <a:close/>
                <a:moveTo>
                  <a:pt x="493561" y="847408"/>
                </a:moveTo>
                <a:lnTo>
                  <a:pt x="491024" y="847726"/>
                </a:lnTo>
                <a:lnTo>
                  <a:pt x="488804" y="848043"/>
                </a:lnTo>
                <a:lnTo>
                  <a:pt x="485950" y="848996"/>
                </a:lnTo>
                <a:lnTo>
                  <a:pt x="483730" y="849948"/>
                </a:lnTo>
                <a:lnTo>
                  <a:pt x="481510" y="851218"/>
                </a:lnTo>
                <a:lnTo>
                  <a:pt x="479290" y="852806"/>
                </a:lnTo>
                <a:lnTo>
                  <a:pt x="475167" y="856933"/>
                </a:lnTo>
                <a:lnTo>
                  <a:pt x="470727" y="861061"/>
                </a:lnTo>
                <a:lnTo>
                  <a:pt x="466604" y="865823"/>
                </a:lnTo>
                <a:lnTo>
                  <a:pt x="462482" y="871221"/>
                </a:lnTo>
                <a:lnTo>
                  <a:pt x="454553" y="882651"/>
                </a:lnTo>
                <a:lnTo>
                  <a:pt x="448527" y="890906"/>
                </a:lnTo>
                <a:lnTo>
                  <a:pt x="442819" y="899478"/>
                </a:lnTo>
                <a:lnTo>
                  <a:pt x="436793" y="908368"/>
                </a:lnTo>
                <a:lnTo>
                  <a:pt x="431402" y="917893"/>
                </a:lnTo>
                <a:lnTo>
                  <a:pt x="429499" y="926783"/>
                </a:lnTo>
                <a:lnTo>
                  <a:pt x="427596" y="935673"/>
                </a:lnTo>
                <a:lnTo>
                  <a:pt x="426010" y="945198"/>
                </a:lnTo>
                <a:lnTo>
                  <a:pt x="424742" y="954406"/>
                </a:lnTo>
                <a:lnTo>
                  <a:pt x="423790" y="963931"/>
                </a:lnTo>
                <a:lnTo>
                  <a:pt x="423156" y="973773"/>
                </a:lnTo>
                <a:lnTo>
                  <a:pt x="422839" y="982981"/>
                </a:lnTo>
                <a:lnTo>
                  <a:pt x="422839" y="992823"/>
                </a:lnTo>
                <a:lnTo>
                  <a:pt x="423156" y="1007111"/>
                </a:lnTo>
                <a:lnTo>
                  <a:pt x="424107" y="1020764"/>
                </a:lnTo>
                <a:lnTo>
                  <a:pt x="426010" y="1034099"/>
                </a:lnTo>
                <a:lnTo>
                  <a:pt x="428547" y="1047434"/>
                </a:lnTo>
                <a:lnTo>
                  <a:pt x="432036" y="1060769"/>
                </a:lnTo>
                <a:lnTo>
                  <a:pt x="435525" y="1073469"/>
                </a:lnTo>
                <a:lnTo>
                  <a:pt x="439965" y="1086169"/>
                </a:lnTo>
                <a:lnTo>
                  <a:pt x="445039" y="1098551"/>
                </a:lnTo>
                <a:lnTo>
                  <a:pt x="450430" y="1110934"/>
                </a:lnTo>
                <a:lnTo>
                  <a:pt x="456456" y="1122999"/>
                </a:lnTo>
                <a:lnTo>
                  <a:pt x="462799" y="1134429"/>
                </a:lnTo>
                <a:lnTo>
                  <a:pt x="469459" y="1145541"/>
                </a:lnTo>
                <a:lnTo>
                  <a:pt x="477070" y="1156019"/>
                </a:lnTo>
                <a:lnTo>
                  <a:pt x="484364" y="1166496"/>
                </a:lnTo>
                <a:lnTo>
                  <a:pt x="492293" y="1176656"/>
                </a:lnTo>
                <a:lnTo>
                  <a:pt x="500539" y="1186181"/>
                </a:lnTo>
                <a:lnTo>
                  <a:pt x="508784" y="1195389"/>
                </a:lnTo>
                <a:lnTo>
                  <a:pt x="517347" y="1204279"/>
                </a:lnTo>
                <a:lnTo>
                  <a:pt x="526227" y="1212216"/>
                </a:lnTo>
                <a:lnTo>
                  <a:pt x="535107" y="1220154"/>
                </a:lnTo>
                <a:lnTo>
                  <a:pt x="543987" y="1227456"/>
                </a:lnTo>
                <a:lnTo>
                  <a:pt x="553184" y="1234124"/>
                </a:lnTo>
                <a:lnTo>
                  <a:pt x="562381" y="1240474"/>
                </a:lnTo>
                <a:lnTo>
                  <a:pt x="571578" y="1245871"/>
                </a:lnTo>
                <a:lnTo>
                  <a:pt x="580775" y="1250951"/>
                </a:lnTo>
                <a:lnTo>
                  <a:pt x="589655" y="1255079"/>
                </a:lnTo>
                <a:lnTo>
                  <a:pt x="598853" y="1258889"/>
                </a:lnTo>
                <a:lnTo>
                  <a:pt x="607732" y="1262381"/>
                </a:lnTo>
                <a:lnTo>
                  <a:pt x="616612" y="1264604"/>
                </a:lnTo>
                <a:lnTo>
                  <a:pt x="624858" y="1266509"/>
                </a:lnTo>
                <a:lnTo>
                  <a:pt x="633421" y="1267461"/>
                </a:lnTo>
                <a:lnTo>
                  <a:pt x="641349" y="1267779"/>
                </a:lnTo>
                <a:lnTo>
                  <a:pt x="649595" y="1267461"/>
                </a:lnTo>
                <a:lnTo>
                  <a:pt x="657524" y="1266509"/>
                </a:lnTo>
                <a:lnTo>
                  <a:pt x="666404" y="1264604"/>
                </a:lnTo>
                <a:lnTo>
                  <a:pt x="674967" y="1262381"/>
                </a:lnTo>
                <a:lnTo>
                  <a:pt x="684164" y="1258889"/>
                </a:lnTo>
                <a:lnTo>
                  <a:pt x="692726" y="1255079"/>
                </a:lnTo>
                <a:lnTo>
                  <a:pt x="701924" y="1250951"/>
                </a:lnTo>
                <a:lnTo>
                  <a:pt x="711121" y="1245871"/>
                </a:lnTo>
                <a:lnTo>
                  <a:pt x="720318" y="1240474"/>
                </a:lnTo>
                <a:lnTo>
                  <a:pt x="729515" y="1234124"/>
                </a:lnTo>
                <a:lnTo>
                  <a:pt x="738395" y="1227456"/>
                </a:lnTo>
                <a:lnTo>
                  <a:pt x="747592" y="1220154"/>
                </a:lnTo>
                <a:lnTo>
                  <a:pt x="756472" y="1212216"/>
                </a:lnTo>
                <a:lnTo>
                  <a:pt x="765352" y="1204279"/>
                </a:lnTo>
                <a:lnTo>
                  <a:pt x="773915" y="1195389"/>
                </a:lnTo>
                <a:lnTo>
                  <a:pt x="782160" y="1186181"/>
                </a:lnTo>
                <a:lnTo>
                  <a:pt x="790406" y="1176656"/>
                </a:lnTo>
                <a:lnTo>
                  <a:pt x="798652" y="1166496"/>
                </a:lnTo>
                <a:lnTo>
                  <a:pt x="805946" y="1156019"/>
                </a:lnTo>
                <a:lnTo>
                  <a:pt x="813240" y="1145541"/>
                </a:lnTo>
                <a:lnTo>
                  <a:pt x="819900" y="1134429"/>
                </a:lnTo>
                <a:lnTo>
                  <a:pt x="826243" y="1122999"/>
                </a:lnTo>
                <a:lnTo>
                  <a:pt x="831952" y="1110934"/>
                </a:lnTo>
                <a:lnTo>
                  <a:pt x="837660" y="1098551"/>
                </a:lnTo>
                <a:lnTo>
                  <a:pt x="842417" y="1086169"/>
                </a:lnTo>
                <a:lnTo>
                  <a:pt x="847174" y="1073469"/>
                </a:lnTo>
                <a:lnTo>
                  <a:pt x="850980" y="1060769"/>
                </a:lnTo>
                <a:lnTo>
                  <a:pt x="853834" y="1047434"/>
                </a:lnTo>
                <a:lnTo>
                  <a:pt x="856689" y="1034099"/>
                </a:lnTo>
                <a:lnTo>
                  <a:pt x="858592" y="1020764"/>
                </a:lnTo>
                <a:lnTo>
                  <a:pt x="859543" y="1007111"/>
                </a:lnTo>
                <a:lnTo>
                  <a:pt x="860177" y="992823"/>
                </a:lnTo>
                <a:lnTo>
                  <a:pt x="859860" y="984886"/>
                </a:lnTo>
                <a:lnTo>
                  <a:pt x="859543" y="976313"/>
                </a:lnTo>
                <a:lnTo>
                  <a:pt x="837343" y="975361"/>
                </a:lnTo>
                <a:lnTo>
                  <a:pt x="814509" y="973773"/>
                </a:lnTo>
                <a:lnTo>
                  <a:pt x="791040" y="970916"/>
                </a:lnTo>
                <a:lnTo>
                  <a:pt x="767255" y="968058"/>
                </a:lnTo>
                <a:lnTo>
                  <a:pt x="743469" y="964566"/>
                </a:lnTo>
                <a:lnTo>
                  <a:pt x="719366" y="960438"/>
                </a:lnTo>
                <a:lnTo>
                  <a:pt x="695898" y="955041"/>
                </a:lnTo>
                <a:lnTo>
                  <a:pt x="684481" y="952501"/>
                </a:lnTo>
                <a:lnTo>
                  <a:pt x="673064" y="949643"/>
                </a:lnTo>
                <a:lnTo>
                  <a:pt x="661964" y="946468"/>
                </a:lnTo>
                <a:lnTo>
                  <a:pt x="651181" y="943293"/>
                </a:lnTo>
                <a:lnTo>
                  <a:pt x="640398" y="940118"/>
                </a:lnTo>
                <a:lnTo>
                  <a:pt x="629932" y="936308"/>
                </a:lnTo>
                <a:lnTo>
                  <a:pt x="620101" y="932816"/>
                </a:lnTo>
                <a:lnTo>
                  <a:pt x="610270" y="929006"/>
                </a:lnTo>
                <a:lnTo>
                  <a:pt x="601073" y="924878"/>
                </a:lnTo>
                <a:lnTo>
                  <a:pt x="592510" y="921068"/>
                </a:lnTo>
                <a:lnTo>
                  <a:pt x="583947" y="916941"/>
                </a:lnTo>
                <a:lnTo>
                  <a:pt x="576018" y="912178"/>
                </a:lnTo>
                <a:lnTo>
                  <a:pt x="568724" y="907733"/>
                </a:lnTo>
                <a:lnTo>
                  <a:pt x="561747" y="903288"/>
                </a:lnTo>
                <a:lnTo>
                  <a:pt x="555404" y="898208"/>
                </a:lnTo>
                <a:lnTo>
                  <a:pt x="550013" y="893128"/>
                </a:lnTo>
                <a:lnTo>
                  <a:pt x="544938" y="887731"/>
                </a:lnTo>
                <a:lnTo>
                  <a:pt x="540498" y="882651"/>
                </a:lnTo>
                <a:lnTo>
                  <a:pt x="536376" y="876936"/>
                </a:lnTo>
                <a:lnTo>
                  <a:pt x="532253" y="872173"/>
                </a:lnTo>
                <a:lnTo>
                  <a:pt x="528447" y="867728"/>
                </a:lnTo>
                <a:lnTo>
                  <a:pt x="524641" y="863601"/>
                </a:lnTo>
                <a:lnTo>
                  <a:pt x="520836" y="860426"/>
                </a:lnTo>
                <a:lnTo>
                  <a:pt x="517347" y="857251"/>
                </a:lnTo>
                <a:lnTo>
                  <a:pt x="514176" y="854393"/>
                </a:lnTo>
                <a:lnTo>
                  <a:pt x="511004" y="852488"/>
                </a:lnTo>
                <a:lnTo>
                  <a:pt x="507833" y="850583"/>
                </a:lnTo>
                <a:lnTo>
                  <a:pt x="504661" y="849313"/>
                </a:lnTo>
                <a:lnTo>
                  <a:pt x="501807" y="848361"/>
                </a:lnTo>
                <a:lnTo>
                  <a:pt x="499270" y="847726"/>
                </a:lnTo>
                <a:lnTo>
                  <a:pt x="496099" y="847408"/>
                </a:lnTo>
                <a:lnTo>
                  <a:pt x="493561" y="847408"/>
                </a:lnTo>
                <a:close/>
                <a:moveTo>
                  <a:pt x="1304925" y="828675"/>
                </a:moveTo>
                <a:lnTo>
                  <a:pt x="1476375" y="828675"/>
                </a:lnTo>
                <a:lnTo>
                  <a:pt x="1476375" y="1252538"/>
                </a:lnTo>
                <a:lnTo>
                  <a:pt x="1304925" y="1252538"/>
                </a:lnTo>
                <a:lnTo>
                  <a:pt x="1304925" y="828675"/>
                </a:lnTo>
                <a:close/>
                <a:moveTo>
                  <a:pt x="634055" y="655638"/>
                </a:moveTo>
                <a:lnTo>
                  <a:pt x="641349" y="655638"/>
                </a:lnTo>
                <a:lnTo>
                  <a:pt x="648644" y="655638"/>
                </a:lnTo>
                <a:lnTo>
                  <a:pt x="655938" y="655956"/>
                </a:lnTo>
                <a:lnTo>
                  <a:pt x="662915" y="656591"/>
                </a:lnTo>
                <a:lnTo>
                  <a:pt x="669892" y="657226"/>
                </a:lnTo>
                <a:lnTo>
                  <a:pt x="677187" y="658178"/>
                </a:lnTo>
                <a:lnTo>
                  <a:pt x="684164" y="659766"/>
                </a:lnTo>
                <a:lnTo>
                  <a:pt x="691141" y="661036"/>
                </a:lnTo>
                <a:lnTo>
                  <a:pt x="698118" y="662623"/>
                </a:lnTo>
                <a:lnTo>
                  <a:pt x="704778" y="664211"/>
                </a:lnTo>
                <a:lnTo>
                  <a:pt x="711438" y="666433"/>
                </a:lnTo>
                <a:lnTo>
                  <a:pt x="718415" y="668338"/>
                </a:lnTo>
                <a:lnTo>
                  <a:pt x="724758" y="670878"/>
                </a:lnTo>
                <a:lnTo>
                  <a:pt x="731418" y="673418"/>
                </a:lnTo>
                <a:lnTo>
                  <a:pt x="737761" y="676276"/>
                </a:lnTo>
                <a:lnTo>
                  <a:pt x="744421" y="679133"/>
                </a:lnTo>
                <a:lnTo>
                  <a:pt x="750446" y="682308"/>
                </a:lnTo>
                <a:lnTo>
                  <a:pt x="763132" y="688976"/>
                </a:lnTo>
                <a:lnTo>
                  <a:pt x="775500" y="696596"/>
                </a:lnTo>
                <a:lnTo>
                  <a:pt x="787235" y="704533"/>
                </a:lnTo>
                <a:lnTo>
                  <a:pt x="798652" y="713423"/>
                </a:lnTo>
                <a:lnTo>
                  <a:pt x="809435" y="722631"/>
                </a:lnTo>
                <a:lnTo>
                  <a:pt x="819900" y="732791"/>
                </a:lnTo>
                <a:lnTo>
                  <a:pt x="830049" y="743586"/>
                </a:lnTo>
                <a:lnTo>
                  <a:pt x="839880" y="754698"/>
                </a:lnTo>
                <a:lnTo>
                  <a:pt x="849394" y="766446"/>
                </a:lnTo>
                <a:lnTo>
                  <a:pt x="858274" y="778511"/>
                </a:lnTo>
                <a:lnTo>
                  <a:pt x="866520" y="791211"/>
                </a:lnTo>
                <a:lnTo>
                  <a:pt x="874449" y="804546"/>
                </a:lnTo>
                <a:lnTo>
                  <a:pt x="881743" y="818198"/>
                </a:lnTo>
                <a:lnTo>
                  <a:pt x="888403" y="832168"/>
                </a:lnTo>
                <a:lnTo>
                  <a:pt x="894746" y="847091"/>
                </a:lnTo>
                <a:lnTo>
                  <a:pt x="900137" y="861696"/>
                </a:lnTo>
                <a:lnTo>
                  <a:pt x="905529" y="876936"/>
                </a:lnTo>
                <a:lnTo>
                  <a:pt x="909651" y="892811"/>
                </a:lnTo>
                <a:lnTo>
                  <a:pt x="913457" y="908686"/>
                </a:lnTo>
                <a:lnTo>
                  <a:pt x="916946" y="924878"/>
                </a:lnTo>
                <a:lnTo>
                  <a:pt x="919166" y="941706"/>
                </a:lnTo>
                <a:lnTo>
                  <a:pt x="921068" y="958533"/>
                </a:lnTo>
                <a:lnTo>
                  <a:pt x="922020" y="975678"/>
                </a:lnTo>
                <a:lnTo>
                  <a:pt x="922337" y="992823"/>
                </a:lnTo>
                <a:lnTo>
                  <a:pt x="922337" y="1002031"/>
                </a:lnTo>
                <a:lnTo>
                  <a:pt x="922020" y="1010921"/>
                </a:lnTo>
                <a:lnTo>
                  <a:pt x="921386" y="1019811"/>
                </a:lnTo>
                <a:lnTo>
                  <a:pt x="920434" y="1028384"/>
                </a:lnTo>
                <a:lnTo>
                  <a:pt x="919483" y="1037274"/>
                </a:lnTo>
                <a:lnTo>
                  <a:pt x="918214" y="1045846"/>
                </a:lnTo>
                <a:lnTo>
                  <a:pt x="916628" y="1054419"/>
                </a:lnTo>
                <a:lnTo>
                  <a:pt x="915043" y="1062674"/>
                </a:lnTo>
                <a:lnTo>
                  <a:pt x="912823" y="1070929"/>
                </a:lnTo>
                <a:lnTo>
                  <a:pt x="910603" y="1079501"/>
                </a:lnTo>
                <a:lnTo>
                  <a:pt x="908383" y="1087756"/>
                </a:lnTo>
                <a:lnTo>
                  <a:pt x="906163" y="1095694"/>
                </a:lnTo>
                <a:lnTo>
                  <a:pt x="903309" y="1103631"/>
                </a:lnTo>
                <a:lnTo>
                  <a:pt x="900137" y="1111569"/>
                </a:lnTo>
                <a:lnTo>
                  <a:pt x="897283" y="1119189"/>
                </a:lnTo>
                <a:lnTo>
                  <a:pt x="894111" y="1126809"/>
                </a:lnTo>
                <a:lnTo>
                  <a:pt x="887134" y="1141731"/>
                </a:lnTo>
                <a:lnTo>
                  <a:pt x="879523" y="1156336"/>
                </a:lnTo>
                <a:lnTo>
                  <a:pt x="871277" y="1170624"/>
                </a:lnTo>
                <a:lnTo>
                  <a:pt x="862714" y="1184276"/>
                </a:lnTo>
                <a:lnTo>
                  <a:pt x="853517" y="1197611"/>
                </a:lnTo>
                <a:lnTo>
                  <a:pt x="843686" y="1209994"/>
                </a:lnTo>
                <a:lnTo>
                  <a:pt x="833854" y="1222376"/>
                </a:lnTo>
                <a:lnTo>
                  <a:pt x="823389" y="1233806"/>
                </a:lnTo>
                <a:lnTo>
                  <a:pt x="812606" y="1244919"/>
                </a:lnTo>
                <a:lnTo>
                  <a:pt x="801823" y="1255396"/>
                </a:lnTo>
                <a:lnTo>
                  <a:pt x="790406" y="1265239"/>
                </a:lnTo>
                <a:lnTo>
                  <a:pt x="778989" y="1274446"/>
                </a:lnTo>
                <a:lnTo>
                  <a:pt x="767255" y="1282701"/>
                </a:lnTo>
                <a:lnTo>
                  <a:pt x="755521" y="1290956"/>
                </a:lnTo>
                <a:lnTo>
                  <a:pt x="743786" y="1298259"/>
                </a:lnTo>
                <a:lnTo>
                  <a:pt x="732052" y="1304609"/>
                </a:lnTo>
                <a:lnTo>
                  <a:pt x="720318" y="1310641"/>
                </a:lnTo>
                <a:lnTo>
                  <a:pt x="708584" y="1315721"/>
                </a:lnTo>
                <a:lnTo>
                  <a:pt x="696849" y="1320166"/>
                </a:lnTo>
                <a:lnTo>
                  <a:pt x="685432" y="1323659"/>
                </a:lnTo>
                <a:lnTo>
                  <a:pt x="674015" y="1326516"/>
                </a:lnTo>
                <a:lnTo>
                  <a:pt x="662915" y="1328421"/>
                </a:lnTo>
                <a:lnTo>
                  <a:pt x="657207" y="1329374"/>
                </a:lnTo>
                <a:lnTo>
                  <a:pt x="652132" y="1329691"/>
                </a:lnTo>
                <a:lnTo>
                  <a:pt x="646424" y="1330009"/>
                </a:lnTo>
                <a:lnTo>
                  <a:pt x="641349" y="1330326"/>
                </a:lnTo>
                <a:lnTo>
                  <a:pt x="635958" y="1330009"/>
                </a:lnTo>
                <a:lnTo>
                  <a:pt x="630884" y="1329691"/>
                </a:lnTo>
                <a:lnTo>
                  <a:pt x="625492" y="1329374"/>
                </a:lnTo>
                <a:lnTo>
                  <a:pt x="620101" y="1328421"/>
                </a:lnTo>
                <a:lnTo>
                  <a:pt x="609001" y="1326516"/>
                </a:lnTo>
                <a:lnTo>
                  <a:pt x="597584" y="1323659"/>
                </a:lnTo>
                <a:lnTo>
                  <a:pt x="585850" y="1320166"/>
                </a:lnTo>
                <a:lnTo>
                  <a:pt x="574433" y="1315721"/>
                </a:lnTo>
                <a:lnTo>
                  <a:pt x="562698" y="1310641"/>
                </a:lnTo>
                <a:lnTo>
                  <a:pt x="550647" y="1304609"/>
                </a:lnTo>
                <a:lnTo>
                  <a:pt x="538913" y="1298259"/>
                </a:lnTo>
                <a:lnTo>
                  <a:pt x="527179" y="1290956"/>
                </a:lnTo>
                <a:lnTo>
                  <a:pt x="515444" y="1282701"/>
                </a:lnTo>
                <a:lnTo>
                  <a:pt x="503710" y="1274446"/>
                </a:lnTo>
                <a:lnTo>
                  <a:pt x="492293" y="1265239"/>
                </a:lnTo>
                <a:lnTo>
                  <a:pt x="481193" y="1255396"/>
                </a:lnTo>
                <a:lnTo>
                  <a:pt x="470093" y="1244919"/>
                </a:lnTo>
                <a:lnTo>
                  <a:pt x="459310" y="1233806"/>
                </a:lnTo>
                <a:lnTo>
                  <a:pt x="448845" y="1222376"/>
                </a:lnTo>
                <a:lnTo>
                  <a:pt x="438696" y="1209994"/>
                </a:lnTo>
                <a:lnTo>
                  <a:pt x="429499" y="1197611"/>
                </a:lnTo>
                <a:lnTo>
                  <a:pt x="419985" y="1184276"/>
                </a:lnTo>
                <a:lnTo>
                  <a:pt x="411422" y="1170624"/>
                </a:lnTo>
                <a:lnTo>
                  <a:pt x="403176" y="1156336"/>
                </a:lnTo>
                <a:lnTo>
                  <a:pt x="395565" y="1141731"/>
                </a:lnTo>
                <a:lnTo>
                  <a:pt x="388588" y="1126809"/>
                </a:lnTo>
                <a:lnTo>
                  <a:pt x="385416" y="1119189"/>
                </a:lnTo>
                <a:lnTo>
                  <a:pt x="382245" y="1111569"/>
                </a:lnTo>
                <a:lnTo>
                  <a:pt x="379390" y="1103631"/>
                </a:lnTo>
                <a:lnTo>
                  <a:pt x="376853" y="1095694"/>
                </a:lnTo>
                <a:lnTo>
                  <a:pt x="374316" y="1087756"/>
                </a:lnTo>
                <a:lnTo>
                  <a:pt x="372096" y="1079501"/>
                </a:lnTo>
                <a:lnTo>
                  <a:pt x="369559" y="1070929"/>
                </a:lnTo>
                <a:lnTo>
                  <a:pt x="367656" y="1062674"/>
                </a:lnTo>
                <a:lnTo>
                  <a:pt x="366071" y="1054419"/>
                </a:lnTo>
                <a:lnTo>
                  <a:pt x="364485" y="1045846"/>
                </a:lnTo>
                <a:lnTo>
                  <a:pt x="363216" y="1037274"/>
                </a:lnTo>
                <a:lnTo>
                  <a:pt x="362265" y="1028384"/>
                </a:lnTo>
                <a:lnTo>
                  <a:pt x="361313" y="1019811"/>
                </a:lnTo>
                <a:lnTo>
                  <a:pt x="360996" y="1010921"/>
                </a:lnTo>
                <a:lnTo>
                  <a:pt x="360362" y="1002031"/>
                </a:lnTo>
                <a:lnTo>
                  <a:pt x="360362" y="992823"/>
                </a:lnTo>
                <a:lnTo>
                  <a:pt x="360679" y="975678"/>
                </a:lnTo>
                <a:lnTo>
                  <a:pt x="361948" y="958533"/>
                </a:lnTo>
                <a:lnTo>
                  <a:pt x="363533" y="941706"/>
                </a:lnTo>
                <a:lnTo>
                  <a:pt x="366071" y="924878"/>
                </a:lnTo>
                <a:lnTo>
                  <a:pt x="368925" y="908686"/>
                </a:lnTo>
                <a:lnTo>
                  <a:pt x="373048" y="892811"/>
                </a:lnTo>
                <a:lnTo>
                  <a:pt x="377171" y="876936"/>
                </a:lnTo>
                <a:lnTo>
                  <a:pt x="382245" y="861696"/>
                </a:lnTo>
                <a:lnTo>
                  <a:pt x="387953" y="847091"/>
                </a:lnTo>
                <a:lnTo>
                  <a:pt x="393979" y="832168"/>
                </a:lnTo>
                <a:lnTo>
                  <a:pt x="400956" y="818198"/>
                </a:lnTo>
                <a:lnTo>
                  <a:pt x="408568" y="804546"/>
                </a:lnTo>
                <a:lnTo>
                  <a:pt x="416179" y="791211"/>
                </a:lnTo>
                <a:lnTo>
                  <a:pt x="424425" y="778511"/>
                </a:lnTo>
                <a:lnTo>
                  <a:pt x="433305" y="766446"/>
                </a:lnTo>
                <a:lnTo>
                  <a:pt x="442819" y="754698"/>
                </a:lnTo>
                <a:lnTo>
                  <a:pt x="452650" y="743586"/>
                </a:lnTo>
                <a:lnTo>
                  <a:pt x="462482" y="732791"/>
                </a:lnTo>
                <a:lnTo>
                  <a:pt x="473264" y="722631"/>
                </a:lnTo>
                <a:lnTo>
                  <a:pt x="484047" y="713423"/>
                </a:lnTo>
                <a:lnTo>
                  <a:pt x="495464" y="704533"/>
                </a:lnTo>
                <a:lnTo>
                  <a:pt x="507516" y="696596"/>
                </a:lnTo>
                <a:lnTo>
                  <a:pt x="519567" y="688976"/>
                </a:lnTo>
                <a:lnTo>
                  <a:pt x="531936" y="682308"/>
                </a:lnTo>
                <a:lnTo>
                  <a:pt x="538278" y="679133"/>
                </a:lnTo>
                <a:lnTo>
                  <a:pt x="544938" y="676276"/>
                </a:lnTo>
                <a:lnTo>
                  <a:pt x="551281" y="673418"/>
                </a:lnTo>
                <a:lnTo>
                  <a:pt x="557941" y="670878"/>
                </a:lnTo>
                <a:lnTo>
                  <a:pt x="564284" y="668338"/>
                </a:lnTo>
                <a:lnTo>
                  <a:pt x="571261" y="666433"/>
                </a:lnTo>
                <a:lnTo>
                  <a:pt x="577921" y="664211"/>
                </a:lnTo>
                <a:lnTo>
                  <a:pt x="584898" y="662623"/>
                </a:lnTo>
                <a:lnTo>
                  <a:pt x="591875" y="661036"/>
                </a:lnTo>
                <a:lnTo>
                  <a:pt x="598535" y="659766"/>
                </a:lnTo>
                <a:lnTo>
                  <a:pt x="605830" y="658178"/>
                </a:lnTo>
                <a:lnTo>
                  <a:pt x="612490" y="657226"/>
                </a:lnTo>
                <a:lnTo>
                  <a:pt x="619784" y="656591"/>
                </a:lnTo>
                <a:lnTo>
                  <a:pt x="627078" y="655956"/>
                </a:lnTo>
                <a:lnTo>
                  <a:pt x="634055" y="655638"/>
                </a:lnTo>
                <a:close/>
                <a:moveTo>
                  <a:pt x="1604962" y="463550"/>
                </a:moveTo>
                <a:lnTo>
                  <a:pt x="1776412" y="463550"/>
                </a:lnTo>
                <a:lnTo>
                  <a:pt x="1776412" y="1252538"/>
                </a:lnTo>
                <a:lnTo>
                  <a:pt x="1604962" y="1252538"/>
                </a:lnTo>
                <a:lnTo>
                  <a:pt x="1604962" y="463550"/>
                </a:lnTo>
                <a:close/>
                <a:moveTo>
                  <a:pt x="0" y="0"/>
                </a:moveTo>
                <a:lnTo>
                  <a:pt x="2125663" y="0"/>
                </a:lnTo>
                <a:lnTo>
                  <a:pt x="2125663" y="171553"/>
                </a:lnTo>
                <a:lnTo>
                  <a:pt x="2039621" y="171553"/>
                </a:lnTo>
                <a:lnTo>
                  <a:pt x="2039621" y="1577975"/>
                </a:lnTo>
                <a:lnTo>
                  <a:pt x="1252220" y="1577975"/>
                </a:lnTo>
                <a:lnTo>
                  <a:pt x="1252220" y="1449310"/>
                </a:lnTo>
                <a:lnTo>
                  <a:pt x="1911033" y="1449310"/>
                </a:lnTo>
                <a:lnTo>
                  <a:pt x="1911033" y="171553"/>
                </a:lnTo>
                <a:lnTo>
                  <a:pt x="195263" y="171553"/>
                </a:lnTo>
                <a:lnTo>
                  <a:pt x="195263" y="1249164"/>
                </a:lnTo>
                <a:lnTo>
                  <a:pt x="66675" y="1249164"/>
                </a:lnTo>
                <a:lnTo>
                  <a:pt x="66675" y="171553"/>
                </a:lnTo>
                <a:lnTo>
                  <a:pt x="0" y="171553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dir="t" rig="threeP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altLang="en-US" lang="zh-CN">
              <a:solidFill>
                <a:srgbClr val="1C666E"/>
              </a:solidFill>
              <a:ea charset="-122" panose="02010600030101010101" pitchFamily="2" typeface="宋体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5809555" y="3806419"/>
            <a:ext cx="266429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len="med" type="oval" w="med"/>
            <a:tailEnd len="med" type="oval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descr="C:\Users\Administrator\Desktop\58pic_529623bd16668.png" id="10" name="Picture 3"/>
          <p:cNvPicPr>
            <a:picLocks noChangeArrowheads="1" noChangeAspect="1"/>
          </p:cNvPicPr>
          <p:nvPr/>
        </p:nvPicPr>
        <p:blipFill>
          <a:blip r:embed="rId3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rightnessContrast bright="33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201043" y="1289328"/>
            <a:ext cx="3292475" cy="6105525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直接连接符 10"/>
          <p:cNvCxnSpPr/>
          <p:nvPr/>
        </p:nvCxnSpPr>
        <p:spPr>
          <a:xfrm>
            <a:off x="5305499" y="1980743"/>
            <a:ext cx="266429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len="med" type="oval" w="med"/>
            <a:tailEnd len="med" type="oval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/>
        </p:nvGrpSpPr>
        <p:grpSpPr>
          <a:xfrm>
            <a:off x="4369395" y="1412776"/>
            <a:ext cx="1135936" cy="1135936"/>
            <a:chOff x="1677608" y="2996952"/>
            <a:chExt cx="1395643" cy="1395643"/>
          </a:xfrm>
        </p:grpSpPr>
        <p:sp>
          <p:nvSpPr>
            <p:cNvPr id="13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algn="t" blurRad="317500" dir="5400000" dist="1143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 sz="1400">
                <a:solidFill>
                  <a:prstClr val="white"/>
                </a:solidFill>
              </a:endParaRPr>
            </a:p>
          </p:txBody>
        </p:sp>
        <p:sp>
          <p:nvSpPr>
            <p:cNvPr id="14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C0000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</a:gradFill>
            </a:ln>
            <a:effectLst>
              <a:innerShdw blurRad="330200" dir="16200000" dist="1143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lang="en-US" sz="2800">
                  <a:solidFill>
                    <a:prstClr val="white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charset="0" pitchFamily="50" typeface="DIN-BoldItalic"/>
                </a:rPr>
                <a:t>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4725788" y="1789558"/>
            <a:ext cx="423150" cy="390158"/>
            <a:chOff x="7339246" y="1487600"/>
            <a:chExt cx="423150" cy="390158"/>
          </a:xfrm>
        </p:grpSpPr>
        <p:sp>
          <p:nvSpPr>
            <p:cNvPr id="16" name="Freeform 364"/>
            <p:cNvSpPr/>
            <p:nvPr/>
          </p:nvSpPr>
          <p:spPr bwMode="auto">
            <a:xfrm>
              <a:off x="7339246" y="1689008"/>
              <a:ext cx="423150" cy="188750"/>
            </a:xfrm>
            <a:custGeom>
              <a:gdLst>
                <a:gd fmla="*/ 222 w 262" name="T0"/>
                <a:gd fmla="*/ 18 h 94" name="T1"/>
                <a:gd fmla="*/ 205 w 262" name="T2"/>
                <a:gd fmla="*/ 18 h 94" name="T3"/>
                <a:gd fmla="*/ 205 w 262" name="T4"/>
                <a:gd fmla="*/ 0 h 94" name="T5"/>
                <a:gd fmla="*/ 57 w 262" name="T6"/>
                <a:gd fmla="*/ 0 h 94" name="T7"/>
                <a:gd fmla="*/ 57 w 262" name="T8"/>
                <a:gd fmla="*/ 18 h 94" name="T9"/>
                <a:gd fmla="*/ 40 w 262" name="T10"/>
                <a:gd fmla="*/ 18 h 94" name="T11"/>
                <a:gd fmla="*/ 40 w 262" name="T12"/>
                <a:gd fmla="*/ 0 h 94" name="T13"/>
                <a:gd fmla="*/ 0 w 262" name="T14"/>
                <a:gd fmla="*/ 0 h 94" name="T15"/>
                <a:gd fmla="*/ 0 w 262" name="T16"/>
                <a:gd fmla="*/ 83 h 94" name="T17"/>
                <a:gd fmla="*/ 11 w 262" name="T18"/>
                <a:gd fmla="*/ 94 h 94" name="T19"/>
                <a:gd fmla="*/ 251 w 262" name="T20"/>
                <a:gd fmla="*/ 94 h 94" name="T21"/>
                <a:gd fmla="*/ 262 w 262" name="T22"/>
                <a:gd fmla="*/ 83 h 94" name="T23"/>
                <a:gd fmla="*/ 262 w 262" name="T24"/>
                <a:gd fmla="*/ 0 h 94" name="T25"/>
                <a:gd fmla="*/ 222 w 262" name="T26"/>
                <a:gd fmla="*/ 0 h 94" name="T27"/>
                <a:gd fmla="*/ 222 w 262" name="T28"/>
                <a:gd fmla="*/ 18 h 94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94" w="262">
                  <a:moveTo>
                    <a:pt x="222" y="18"/>
                  </a:moveTo>
                  <a:cubicBezTo>
                    <a:pt x="205" y="18"/>
                    <a:pt x="205" y="18"/>
                    <a:pt x="205" y="18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7" y="18"/>
                    <a:pt x="57" y="18"/>
                    <a:pt x="57" y="18"/>
                  </a:cubicBezTo>
                  <a:cubicBezTo>
                    <a:pt x="40" y="18"/>
                    <a:pt x="40" y="18"/>
                    <a:pt x="40" y="18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9"/>
                    <a:pt x="5" y="94"/>
                    <a:pt x="11" y="94"/>
                  </a:cubicBezTo>
                  <a:cubicBezTo>
                    <a:pt x="251" y="94"/>
                    <a:pt x="251" y="94"/>
                    <a:pt x="251" y="94"/>
                  </a:cubicBezTo>
                  <a:cubicBezTo>
                    <a:pt x="258" y="94"/>
                    <a:pt x="262" y="89"/>
                    <a:pt x="262" y="83"/>
                  </a:cubicBezTo>
                  <a:cubicBezTo>
                    <a:pt x="262" y="0"/>
                    <a:pt x="262" y="0"/>
                    <a:pt x="262" y="0"/>
                  </a:cubicBezTo>
                  <a:cubicBezTo>
                    <a:pt x="222" y="0"/>
                    <a:pt x="222" y="0"/>
                    <a:pt x="222" y="0"/>
                  </a:cubicBezTo>
                  <a:lnTo>
                    <a:pt x="222" y="1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7" name="Freeform 365"/>
            <p:cNvSpPr/>
            <p:nvPr/>
          </p:nvSpPr>
          <p:spPr bwMode="auto">
            <a:xfrm>
              <a:off x="7339246" y="1552399"/>
              <a:ext cx="423150" cy="128060"/>
            </a:xfrm>
            <a:custGeom>
              <a:gdLst>
                <a:gd fmla="*/ 251 w 262" name="T0"/>
                <a:gd fmla="*/ 0 h 45" name="T1"/>
                <a:gd fmla="*/ 11 w 262" name="T2"/>
                <a:gd fmla="*/ 0 h 45" name="T3"/>
                <a:gd fmla="*/ 0 w 262" name="T4"/>
                <a:gd fmla="*/ 11 h 45" name="T5"/>
                <a:gd fmla="*/ 0 w 262" name="T6"/>
                <a:gd fmla="*/ 45 h 45" name="T7"/>
                <a:gd fmla="*/ 40 w 262" name="T8"/>
                <a:gd fmla="*/ 45 h 45" name="T9"/>
                <a:gd fmla="*/ 40 w 262" name="T10"/>
                <a:gd fmla="*/ 34 h 45" name="T11"/>
                <a:gd fmla="*/ 57 w 262" name="T12"/>
                <a:gd fmla="*/ 34 h 45" name="T13"/>
                <a:gd fmla="*/ 57 w 262" name="T14"/>
                <a:gd fmla="*/ 45 h 45" name="T15"/>
                <a:gd fmla="*/ 205 w 262" name="T16"/>
                <a:gd fmla="*/ 45 h 45" name="T17"/>
                <a:gd fmla="*/ 205 w 262" name="T18"/>
                <a:gd fmla="*/ 34 h 45" name="T19"/>
                <a:gd fmla="*/ 222 w 262" name="T20"/>
                <a:gd fmla="*/ 34 h 45" name="T21"/>
                <a:gd fmla="*/ 222 w 262" name="T22"/>
                <a:gd fmla="*/ 45 h 45" name="T23"/>
                <a:gd fmla="*/ 262 w 262" name="T24"/>
                <a:gd fmla="*/ 45 h 45" name="T25"/>
                <a:gd fmla="*/ 262 w 262" name="T26"/>
                <a:gd fmla="*/ 11 h 45" name="T27"/>
                <a:gd fmla="*/ 251 w 262" name="T28"/>
                <a:gd fmla="*/ 0 h 45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45" w="262">
                  <a:moveTo>
                    <a:pt x="25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40" y="45"/>
                    <a:pt x="40" y="45"/>
                    <a:pt x="40" y="45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57" y="34"/>
                    <a:pt x="57" y="34"/>
                    <a:pt x="57" y="34"/>
                  </a:cubicBezTo>
                  <a:cubicBezTo>
                    <a:pt x="57" y="45"/>
                    <a:pt x="57" y="45"/>
                    <a:pt x="57" y="45"/>
                  </a:cubicBezTo>
                  <a:cubicBezTo>
                    <a:pt x="205" y="45"/>
                    <a:pt x="205" y="45"/>
                    <a:pt x="205" y="45"/>
                  </a:cubicBezTo>
                  <a:cubicBezTo>
                    <a:pt x="205" y="34"/>
                    <a:pt x="205" y="34"/>
                    <a:pt x="205" y="34"/>
                  </a:cubicBezTo>
                  <a:cubicBezTo>
                    <a:pt x="222" y="34"/>
                    <a:pt x="222" y="34"/>
                    <a:pt x="222" y="34"/>
                  </a:cubicBezTo>
                  <a:cubicBezTo>
                    <a:pt x="222" y="45"/>
                    <a:pt x="222" y="45"/>
                    <a:pt x="222" y="45"/>
                  </a:cubicBezTo>
                  <a:cubicBezTo>
                    <a:pt x="262" y="45"/>
                    <a:pt x="262" y="45"/>
                    <a:pt x="262" y="45"/>
                  </a:cubicBezTo>
                  <a:cubicBezTo>
                    <a:pt x="262" y="11"/>
                    <a:pt x="262" y="11"/>
                    <a:pt x="262" y="11"/>
                  </a:cubicBezTo>
                  <a:cubicBezTo>
                    <a:pt x="262" y="5"/>
                    <a:pt x="258" y="0"/>
                    <a:pt x="2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8" name="Freeform 366"/>
            <p:cNvSpPr/>
            <p:nvPr/>
          </p:nvSpPr>
          <p:spPr bwMode="auto">
            <a:xfrm>
              <a:off x="7443155" y="1487600"/>
              <a:ext cx="215332" cy="79403"/>
            </a:xfrm>
            <a:custGeom>
              <a:gdLst>
                <a:gd fmla="*/ 132 w 132" name="T0"/>
                <a:gd fmla="*/ 63 h 63" name="T1"/>
                <a:gd fmla="*/ 115 w 132" name="T2"/>
                <a:gd fmla="*/ 63 h 63" name="T3"/>
                <a:gd fmla="*/ 115 w 132" name="T4"/>
                <a:gd fmla="*/ 20 h 63" name="T5"/>
                <a:gd fmla="*/ 112 w 132" name="T6"/>
                <a:gd fmla="*/ 17 h 63" name="T7"/>
                <a:gd fmla="*/ 20 w 132" name="T8"/>
                <a:gd fmla="*/ 17 h 63" name="T9"/>
                <a:gd fmla="*/ 18 w 132" name="T10"/>
                <a:gd fmla="*/ 20 h 63" name="T11"/>
                <a:gd fmla="*/ 18 w 132" name="T12"/>
                <a:gd fmla="*/ 63 h 63" name="T13"/>
                <a:gd fmla="*/ 0 w 132" name="T14"/>
                <a:gd fmla="*/ 63 h 63" name="T15"/>
                <a:gd fmla="*/ 0 w 132" name="T16"/>
                <a:gd fmla="*/ 20 h 63" name="T17"/>
                <a:gd fmla="*/ 20 w 132" name="T18"/>
                <a:gd fmla="*/ 0 h 63" name="T19"/>
                <a:gd fmla="*/ 112 w 132" name="T20"/>
                <a:gd fmla="*/ 0 h 63" name="T21"/>
                <a:gd fmla="*/ 132 w 132" name="T22"/>
                <a:gd fmla="*/ 20 h 63" name="T23"/>
                <a:gd fmla="*/ 132 w 132" name="T24"/>
                <a:gd fmla="*/ 63 h 63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62" w="132">
                  <a:moveTo>
                    <a:pt x="132" y="63"/>
                  </a:moveTo>
                  <a:cubicBezTo>
                    <a:pt x="115" y="63"/>
                    <a:pt x="115" y="63"/>
                    <a:pt x="115" y="63"/>
                  </a:cubicBezTo>
                  <a:cubicBezTo>
                    <a:pt x="115" y="20"/>
                    <a:pt x="115" y="20"/>
                    <a:pt x="115" y="20"/>
                  </a:cubicBezTo>
                  <a:cubicBezTo>
                    <a:pt x="115" y="18"/>
                    <a:pt x="114" y="17"/>
                    <a:pt x="112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19" y="17"/>
                    <a:pt x="18" y="18"/>
                    <a:pt x="18" y="20"/>
                  </a:cubicBezTo>
                  <a:cubicBezTo>
                    <a:pt x="18" y="63"/>
                    <a:pt x="18" y="63"/>
                    <a:pt x="18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23" y="0"/>
                    <a:pt x="132" y="9"/>
                    <a:pt x="132" y="20"/>
                  </a:cubicBezTo>
                  <a:lnTo>
                    <a:pt x="132" y="6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</p:grpSp>
      <p:sp>
        <p:nvSpPr>
          <p:cNvPr id="19" name="矩形 18"/>
          <p:cNvSpPr/>
          <p:nvPr/>
        </p:nvSpPr>
        <p:spPr>
          <a:xfrm>
            <a:off x="5593532" y="1603324"/>
            <a:ext cx="1656184" cy="365752"/>
          </a:xfrm>
          <a:prstGeom prst="rect">
            <a:avLst/>
          </a:prstGeom>
        </p:spPr>
        <p:txBody>
          <a:bodyPr bIns="45716" lIns="91431" rIns="91431" tIns="45716" wrap="square">
            <a:spAutoFit/>
          </a:bodyPr>
          <a:lstStyle/>
          <a:p>
            <a:pPr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mtClean="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604020202020204" pitchFamily="34" typeface="Arial"/>
              </a:rPr>
              <a:t>点击输入标题</a:t>
            </a:r>
          </a:p>
        </p:txBody>
      </p:sp>
      <p:sp>
        <p:nvSpPr>
          <p:cNvPr id="20" name="矩形 47"/>
          <p:cNvSpPr>
            <a:spLocks noChangeArrowheads="1"/>
          </p:cNvSpPr>
          <p:nvPr/>
        </p:nvSpPr>
        <p:spPr bwMode="auto">
          <a:xfrm>
            <a:off x="5593531" y="2011330"/>
            <a:ext cx="5112568" cy="859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squar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altLang="en-US" lang="zh-CN" sz="1400">
                <a:solidFill>
                  <a:schemeClr val="tx1">
                    <a:lumMod val="50000"/>
                    <a:lumOff val="50000"/>
                  </a:schemeClr>
                </a:solidFill>
                <a:sym charset="-122" panose="020b0503020204020204" pitchFamily="34" typeface="微软雅黑"/>
              </a:rPr>
              <a:t>在此录入上述图表的综合说明，在此录入上述图表的综合描述说明。在此录入上述图表的综合说明，在此录入上述图表的综合描述说明。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4889643" y="3229168"/>
            <a:ext cx="1135936" cy="1135936"/>
            <a:chOff x="1677608" y="2996952"/>
            <a:chExt cx="1395643" cy="1395643"/>
          </a:xfrm>
        </p:grpSpPr>
        <p:sp>
          <p:nvSpPr>
            <p:cNvPr id="22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algn="t" blurRad="317500" dir="5400000" dist="1143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 sz="1400">
                <a:solidFill>
                  <a:prstClr val="white"/>
                </a:solidFill>
              </a:endParaRPr>
            </a:p>
          </p:txBody>
        </p:sp>
        <p:sp>
          <p:nvSpPr>
            <p:cNvPr id="23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C0000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</a:gradFill>
            </a:ln>
            <a:effectLst>
              <a:innerShdw blurRad="330200" dir="16200000" dist="1143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lang="en-US" sz="2800">
                  <a:solidFill>
                    <a:prstClr val="white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charset="0" pitchFamily="50" typeface="DIN-BoldItalic"/>
                </a:rPr>
                <a:t>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236297" y="3584571"/>
            <a:ext cx="448854" cy="457012"/>
            <a:chOff x="2000378" y="1974523"/>
            <a:chExt cx="576064" cy="586534"/>
          </a:xfrm>
        </p:grpSpPr>
        <p:sp>
          <p:nvSpPr>
            <p:cNvPr id="25" name="Freeform 562"/>
            <p:cNvSpPr>
              <a:spLocks noEditPoints="1"/>
            </p:cNvSpPr>
            <p:nvPr/>
          </p:nvSpPr>
          <p:spPr bwMode="auto">
            <a:xfrm>
              <a:off x="2000378" y="1974523"/>
              <a:ext cx="576064" cy="504844"/>
            </a:xfrm>
            <a:custGeom>
              <a:gdLst>
                <a:gd fmla="*/ 182 w 233" name="T0"/>
                <a:gd fmla="*/ 7 h 204" name="T1"/>
                <a:gd fmla="*/ 183 w 233" name="T2"/>
                <a:gd fmla="*/ 0 h 204" name="T3"/>
                <a:gd fmla="*/ 116 w 233" name="T4"/>
                <a:gd fmla="*/ 0 h 204" name="T5"/>
                <a:gd fmla="*/ 50 w 233" name="T6"/>
                <a:gd fmla="*/ 0 h 204" name="T7"/>
                <a:gd fmla="*/ 50 w 233" name="T8"/>
                <a:gd fmla="*/ 7 h 204" name="T9"/>
                <a:gd fmla="*/ 0 w 233" name="T10"/>
                <a:gd fmla="*/ 7 h 204" name="T11"/>
                <a:gd fmla="*/ 0 w 233" name="T12"/>
                <a:gd fmla="*/ 14 h 204" name="T13"/>
                <a:gd fmla="*/ 31 w 233" name="T14"/>
                <a:gd fmla="*/ 95 h 204" name="T15"/>
                <a:gd fmla="*/ 86 w 233" name="T16"/>
                <a:gd fmla="*/ 131 h 204" name="T17"/>
                <a:gd fmla="*/ 100 w 233" name="T18"/>
                <a:gd fmla="*/ 143 h 204" name="T19"/>
                <a:gd fmla="*/ 100 w 233" name="T20"/>
                <a:gd fmla="*/ 186 h 204" name="T21"/>
                <a:gd fmla="*/ 83 w 233" name="T22"/>
                <a:gd fmla="*/ 204 h 204" name="T23"/>
                <a:gd fmla="*/ 116 w 233" name="T24"/>
                <a:gd fmla="*/ 204 h 204" name="T25"/>
                <a:gd fmla="*/ 150 w 233" name="T26"/>
                <a:gd fmla="*/ 204 h 204" name="T27"/>
                <a:gd fmla="*/ 133 w 233" name="T28"/>
                <a:gd fmla="*/ 186 h 204" name="T29"/>
                <a:gd fmla="*/ 133 w 233" name="T30"/>
                <a:gd fmla="*/ 143 h 204" name="T31"/>
                <a:gd fmla="*/ 147 w 233" name="T32"/>
                <a:gd fmla="*/ 131 h 204" name="T33"/>
                <a:gd fmla="*/ 202 w 233" name="T34"/>
                <a:gd fmla="*/ 95 h 204" name="T35"/>
                <a:gd fmla="*/ 233 w 233" name="T36"/>
                <a:gd fmla="*/ 14 h 204" name="T37"/>
                <a:gd fmla="*/ 233 w 233" name="T38"/>
                <a:gd fmla="*/ 7 h 204" name="T39"/>
                <a:gd fmla="*/ 182 w 233" name="T40"/>
                <a:gd fmla="*/ 7 h 204" name="T41"/>
                <a:gd fmla="*/ 42 w 233" name="T42"/>
                <a:gd fmla="*/ 86 h 204" name="T43"/>
                <a:gd fmla="*/ 15 w 233" name="T44"/>
                <a:gd fmla="*/ 21 h 204" name="T45"/>
                <a:gd fmla="*/ 51 w 233" name="T46"/>
                <a:gd fmla="*/ 21 h 204" name="T47"/>
                <a:gd fmla="*/ 53 w 233" name="T48"/>
                <a:gd fmla="*/ 49 h 204" name="T49"/>
                <a:gd fmla="*/ 69 w 233" name="T50"/>
                <a:gd fmla="*/ 107 h 204" name="T51"/>
                <a:gd fmla="*/ 42 w 233" name="T52"/>
                <a:gd fmla="*/ 86 h 204" name="T53"/>
                <a:gd fmla="*/ 190 w 233" name="T54"/>
                <a:gd fmla="*/ 86 h 204" name="T55"/>
                <a:gd fmla="*/ 163 w 233" name="T56"/>
                <a:gd fmla="*/ 107 h 204" name="T57"/>
                <a:gd fmla="*/ 180 w 233" name="T58"/>
                <a:gd fmla="*/ 49 h 204" name="T59"/>
                <a:gd fmla="*/ 181 w 233" name="T60"/>
                <a:gd fmla="*/ 21 h 204" name="T61"/>
                <a:gd fmla="*/ 218 w 233" name="T62"/>
                <a:gd fmla="*/ 21 h 204" name="T63"/>
                <a:gd fmla="*/ 190 w 233" name="T64"/>
                <a:gd fmla="*/ 86 h 204" name="T6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b="b" l="0" r="r" t="0"/>
              <a:pathLst>
                <a:path h="204" w="233">
                  <a:moveTo>
                    <a:pt x="182" y="7"/>
                  </a:moveTo>
                  <a:cubicBezTo>
                    <a:pt x="183" y="0"/>
                    <a:pt x="183" y="0"/>
                    <a:pt x="183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6"/>
                    <a:pt x="0" y="58"/>
                    <a:pt x="31" y="95"/>
                  </a:cubicBezTo>
                  <a:cubicBezTo>
                    <a:pt x="32" y="96"/>
                    <a:pt x="52" y="119"/>
                    <a:pt x="86" y="131"/>
                  </a:cubicBezTo>
                  <a:cubicBezTo>
                    <a:pt x="93" y="139"/>
                    <a:pt x="100" y="143"/>
                    <a:pt x="100" y="143"/>
                  </a:cubicBezTo>
                  <a:cubicBezTo>
                    <a:pt x="100" y="186"/>
                    <a:pt x="100" y="186"/>
                    <a:pt x="100" y="186"/>
                  </a:cubicBezTo>
                  <a:cubicBezTo>
                    <a:pt x="83" y="204"/>
                    <a:pt x="83" y="204"/>
                    <a:pt x="83" y="204"/>
                  </a:cubicBezTo>
                  <a:cubicBezTo>
                    <a:pt x="116" y="204"/>
                    <a:pt x="116" y="204"/>
                    <a:pt x="116" y="204"/>
                  </a:cubicBezTo>
                  <a:cubicBezTo>
                    <a:pt x="150" y="204"/>
                    <a:pt x="150" y="204"/>
                    <a:pt x="150" y="204"/>
                  </a:cubicBezTo>
                  <a:cubicBezTo>
                    <a:pt x="133" y="186"/>
                    <a:pt x="133" y="186"/>
                    <a:pt x="133" y="186"/>
                  </a:cubicBezTo>
                  <a:cubicBezTo>
                    <a:pt x="133" y="143"/>
                    <a:pt x="133" y="143"/>
                    <a:pt x="133" y="143"/>
                  </a:cubicBezTo>
                  <a:cubicBezTo>
                    <a:pt x="133" y="143"/>
                    <a:pt x="139" y="139"/>
                    <a:pt x="147" y="131"/>
                  </a:cubicBezTo>
                  <a:cubicBezTo>
                    <a:pt x="181" y="119"/>
                    <a:pt x="201" y="96"/>
                    <a:pt x="202" y="95"/>
                  </a:cubicBezTo>
                  <a:cubicBezTo>
                    <a:pt x="233" y="58"/>
                    <a:pt x="233" y="16"/>
                    <a:pt x="233" y="14"/>
                  </a:cubicBezTo>
                  <a:cubicBezTo>
                    <a:pt x="233" y="7"/>
                    <a:pt x="233" y="7"/>
                    <a:pt x="233" y="7"/>
                  </a:cubicBezTo>
                  <a:lnTo>
                    <a:pt x="182" y="7"/>
                  </a:lnTo>
                  <a:close/>
                  <a:moveTo>
                    <a:pt x="42" y="86"/>
                  </a:moveTo>
                  <a:cubicBezTo>
                    <a:pt x="22" y="61"/>
                    <a:pt x="16" y="34"/>
                    <a:pt x="15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3" y="49"/>
                    <a:pt x="53" y="49"/>
                    <a:pt x="53" y="49"/>
                  </a:cubicBezTo>
                  <a:cubicBezTo>
                    <a:pt x="55" y="74"/>
                    <a:pt x="62" y="93"/>
                    <a:pt x="69" y="107"/>
                  </a:cubicBezTo>
                  <a:cubicBezTo>
                    <a:pt x="52" y="97"/>
                    <a:pt x="43" y="86"/>
                    <a:pt x="42" y="86"/>
                  </a:cubicBezTo>
                  <a:close/>
                  <a:moveTo>
                    <a:pt x="190" y="86"/>
                  </a:moveTo>
                  <a:cubicBezTo>
                    <a:pt x="190" y="86"/>
                    <a:pt x="180" y="97"/>
                    <a:pt x="163" y="107"/>
                  </a:cubicBezTo>
                  <a:cubicBezTo>
                    <a:pt x="171" y="93"/>
                    <a:pt x="178" y="74"/>
                    <a:pt x="180" y="49"/>
                  </a:cubicBezTo>
                  <a:cubicBezTo>
                    <a:pt x="181" y="21"/>
                    <a:pt x="181" y="21"/>
                    <a:pt x="181" y="21"/>
                  </a:cubicBezTo>
                  <a:cubicBezTo>
                    <a:pt x="218" y="21"/>
                    <a:pt x="218" y="21"/>
                    <a:pt x="218" y="21"/>
                  </a:cubicBezTo>
                  <a:cubicBezTo>
                    <a:pt x="216" y="34"/>
                    <a:pt x="211" y="61"/>
                    <a:pt x="190" y="8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6" name="Freeform 563"/>
            <p:cNvSpPr/>
            <p:nvPr/>
          </p:nvSpPr>
          <p:spPr bwMode="auto">
            <a:xfrm>
              <a:off x="2129730" y="2488785"/>
              <a:ext cx="317360" cy="72272"/>
            </a:xfrm>
            <a:custGeom>
              <a:gdLst>
                <a:gd fmla="*/ 0 w 303" name="T0"/>
                <a:gd fmla="*/ 0 h 69" name="T1"/>
                <a:gd fmla="*/ 0 w 303" name="T2"/>
                <a:gd fmla="*/ 69 h 69" name="T3"/>
                <a:gd fmla="*/ 152 w 303" name="T4"/>
                <a:gd fmla="*/ 69 h 69" name="T5"/>
                <a:gd fmla="*/ 303 w 303" name="T6"/>
                <a:gd fmla="*/ 69 h 69" name="T7"/>
                <a:gd fmla="*/ 303 w 303" name="T8"/>
                <a:gd fmla="*/ 0 h 69" name="T9"/>
                <a:gd fmla="*/ 152 w 303" name="T10"/>
                <a:gd fmla="*/ 0 h 69" name="T11"/>
                <a:gd fmla="*/ 0 w 303" name="T12"/>
                <a:gd fmla="*/ 0 h 69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69" w="303">
                  <a:moveTo>
                    <a:pt x="0" y="0"/>
                  </a:moveTo>
                  <a:lnTo>
                    <a:pt x="0" y="69"/>
                  </a:lnTo>
                  <a:lnTo>
                    <a:pt x="152" y="69"/>
                  </a:lnTo>
                  <a:lnTo>
                    <a:pt x="303" y="69"/>
                  </a:lnTo>
                  <a:lnTo>
                    <a:pt x="303" y="0"/>
                  </a:lnTo>
                  <a:lnTo>
                    <a:pt x="1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2400"/>
            </a:p>
          </p:txBody>
        </p:sp>
      </p:grpSp>
      <p:sp>
        <p:nvSpPr>
          <p:cNvPr id="27" name="矩形 26"/>
          <p:cNvSpPr/>
          <p:nvPr/>
        </p:nvSpPr>
        <p:spPr>
          <a:xfrm>
            <a:off x="6097588" y="3429000"/>
            <a:ext cx="1656184" cy="365752"/>
          </a:xfrm>
          <a:prstGeom prst="rect">
            <a:avLst/>
          </a:prstGeom>
        </p:spPr>
        <p:txBody>
          <a:bodyPr bIns="45716" lIns="91431" rIns="91431" tIns="45716" wrap="square">
            <a:spAutoFit/>
          </a:bodyPr>
          <a:lstStyle/>
          <a:p>
            <a:pPr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mtClean="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604020202020204" pitchFamily="34" typeface="Arial"/>
              </a:rPr>
              <a:t>点击输入标题</a:t>
            </a:r>
          </a:p>
        </p:txBody>
      </p:sp>
      <p:sp>
        <p:nvSpPr>
          <p:cNvPr id="28" name="矩形 47"/>
          <p:cNvSpPr>
            <a:spLocks noChangeArrowheads="1"/>
          </p:cNvSpPr>
          <p:nvPr/>
        </p:nvSpPr>
        <p:spPr bwMode="auto">
          <a:xfrm>
            <a:off x="6097587" y="3837006"/>
            <a:ext cx="5112568" cy="859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squar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altLang="en-US" lang="zh-CN" sz="1400">
                <a:solidFill>
                  <a:schemeClr val="tx1">
                    <a:lumMod val="50000"/>
                    <a:lumOff val="50000"/>
                  </a:schemeClr>
                </a:solidFill>
                <a:sym charset="-122" panose="020b0503020204020204" pitchFamily="34" typeface="微软雅黑"/>
              </a:rPr>
              <a:t>在此录入上述图表的综合说明，在此录入上述图表的综合描述说明。在此录入上述图表的综合说明，在此录入上述图表的综合描述说明。</a:t>
            </a:r>
          </a:p>
        </p:txBody>
      </p:sp>
      <p:cxnSp>
        <p:nvCxnSpPr>
          <p:cNvPr id="29" name="直接连接符 28"/>
          <p:cNvCxnSpPr/>
          <p:nvPr/>
        </p:nvCxnSpPr>
        <p:spPr>
          <a:xfrm>
            <a:off x="5305499" y="5504748"/>
            <a:ext cx="266429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len="med" type="oval" w="med"/>
            <a:tailEnd len="med" type="oval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组合 29"/>
          <p:cNvGrpSpPr/>
          <p:nvPr/>
        </p:nvGrpSpPr>
        <p:grpSpPr>
          <a:xfrm>
            <a:off x="4385587" y="4885352"/>
            <a:ext cx="1135936" cy="1135936"/>
            <a:chOff x="1677608" y="2996952"/>
            <a:chExt cx="1395643" cy="1395643"/>
          </a:xfrm>
        </p:grpSpPr>
        <p:sp>
          <p:nvSpPr>
            <p:cNvPr id="31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algn="t" blurRad="317500" dir="5400000" dist="1143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 sz="1400">
                <a:solidFill>
                  <a:prstClr val="white"/>
                </a:solidFill>
              </a:endParaRPr>
            </a:p>
          </p:txBody>
        </p:sp>
        <p:sp>
          <p:nvSpPr>
            <p:cNvPr id="32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C0000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</a:gradFill>
            </a:ln>
            <a:effectLst>
              <a:innerShdw blurRad="330200" dir="16200000" dist="1143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lang="en-US" sz="2800">
                  <a:solidFill>
                    <a:prstClr val="white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charset="0" pitchFamily="50" typeface="DIN-BoldItalic"/>
                </a:rPr>
                <a:t></a:t>
              </a:r>
            </a:p>
          </p:txBody>
        </p:sp>
      </p:grpSp>
      <p:sp>
        <p:nvSpPr>
          <p:cNvPr id="33" name="Freeform 133"/>
          <p:cNvSpPr/>
          <p:nvPr/>
        </p:nvSpPr>
        <p:spPr bwMode="auto">
          <a:xfrm>
            <a:off x="4683344" y="5207068"/>
            <a:ext cx="546648" cy="492503"/>
          </a:xfrm>
          <a:custGeom>
            <a:gdLst>
              <a:gd fmla="*/ 442 w 525" name="T0"/>
              <a:gd fmla="*/ 185 h 473" name="T1"/>
              <a:gd fmla="*/ 442 w 525" name="T2"/>
              <a:gd fmla="*/ 40 h 473" name="T3"/>
              <a:gd fmla="*/ 343 w 525" name="T4"/>
              <a:gd fmla="*/ 40 h 473" name="T5"/>
              <a:gd fmla="*/ 343 w 525" name="T6"/>
              <a:gd fmla="*/ 83 h 473" name="T7"/>
              <a:gd fmla="*/ 262 w 525" name="T8"/>
              <a:gd fmla="*/ 0 h 473" name="T9"/>
              <a:gd fmla="*/ 0 w 525" name="T10"/>
              <a:gd fmla="*/ 267 h 473" name="T11"/>
              <a:gd fmla="*/ 59 w 525" name="T12"/>
              <a:gd fmla="*/ 267 h 473" name="T13"/>
              <a:gd fmla="*/ 59 w 525" name="T14"/>
              <a:gd fmla="*/ 473 h 473" name="T15"/>
              <a:gd fmla="*/ 165 w 525" name="T16"/>
              <a:gd fmla="*/ 473 h 473" name="T17"/>
              <a:gd fmla="*/ 165 w 525" name="T18"/>
              <a:gd fmla="*/ 326 h 473" name="T19"/>
              <a:gd fmla="*/ 359 w 525" name="T20"/>
              <a:gd fmla="*/ 326 h 473" name="T21"/>
              <a:gd fmla="*/ 359 w 525" name="T22"/>
              <a:gd fmla="*/ 473 h 473" name="T23"/>
              <a:gd fmla="*/ 466 w 525" name="T24"/>
              <a:gd fmla="*/ 473 h 473" name="T25"/>
              <a:gd fmla="*/ 466 w 525" name="T26"/>
              <a:gd fmla="*/ 267 h 473" name="T27"/>
              <a:gd fmla="*/ 525 w 525" name="T28"/>
              <a:gd fmla="*/ 267 h 473" name="T29"/>
              <a:gd fmla="*/ 442 w 525" name="T30"/>
              <a:gd fmla="*/ 185 h 473" name="T3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b="b" l="0" r="r" t="0"/>
            <a:pathLst>
              <a:path h="472" w="525">
                <a:moveTo>
                  <a:pt x="442" y="185"/>
                </a:moveTo>
                <a:lnTo>
                  <a:pt x="442" y="40"/>
                </a:lnTo>
                <a:lnTo>
                  <a:pt x="343" y="40"/>
                </a:lnTo>
                <a:lnTo>
                  <a:pt x="343" y="83"/>
                </a:lnTo>
                <a:lnTo>
                  <a:pt x="262" y="0"/>
                </a:lnTo>
                <a:lnTo>
                  <a:pt x="0" y="267"/>
                </a:lnTo>
                <a:lnTo>
                  <a:pt x="59" y="267"/>
                </a:lnTo>
                <a:lnTo>
                  <a:pt x="59" y="473"/>
                </a:lnTo>
                <a:lnTo>
                  <a:pt x="165" y="473"/>
                </a:lnTo>
                <a:lnTo>
                  <a:pt x="165" y="326"/>
                </a:lnTo>
                <a:lnTo>
                  <a:pt x="359" y="326"/>
                </a:lnTo>
                <a:lnTo>
                  <a:pt x="359" y="473"/>
                </a:lnTo>
                <a:lnTo>
                  <a:pt x="466" y="473"/>
                </a:lnTo>
                <a:lnTo>
                  <a:pt x="466" y="267"/>
                </a:lnTo>
                <a:lnTo>
                  <a:pt x="525" y="267"/>
                </a:lnTo>
                <a:lnTo>
                  <a:pt x="442" y="18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/>
          </a:p>
        </p:txBody>
      </p:sp>
      <p:sp>
        <p:nvSpPr>
          <p:cNvPr id="34" name="矩形 33"/>
          <p:cNvSpPr/>
          <p:nvPr/>
        </p:nvSpPr>
        <p:spPr>
          <a:xfrm>
            <a:off x="5593532" y="5127329"/>
            <a:ext cx="1656184" cy="365752"/>
          </a:xfrm>
          <a:prstGeom prst="rect">
            <a:avLst/>
          </a:prstGeom>
        </p:spPr>
        <p:txBody>
          <a:bodyPr bIns="45716" lIns="91431" rIns="91431" tIns="45716" wrap="square">
            <a:spAutoFit/>
          </a:bodyPr>
          <a:lstStyle/>
          <a:p>
            <a:pPr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mtClean="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604020202020204" pitchFamily="34" typeface="Arial"/>
              </a:rPr>
              <a:t>点击输入标题</a:t>
            </a:r>
          </a:p>
        </p:txBody>
      </p:sp>
      <p:sp>
        <p:nvSpPr>
          <p:cNvPr id="35" name="矩形 47"/>
          <p:cNvSpPr>
            <a:spLocks noChangeArrowheads="1"/>
          </p:cNvSpPr>
          <p:nvPr/>
        </p:nvSpPr>
        <p:spPr bwMode="auto">
          <a:xfrm>
            <a:off x="5593531" y="5535335"/>
            <a:ext cx="5112568" cy="859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squar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altLang="en-US" lang="zh-CN" sz="1400">
                <a:solidFill>
                  <a:schemeClr val="tx1">
                    <a:lumMod val="50000"/>
                    <a:lumOff val="50000"/>
                  </a:schemeClr>
                </a:solidFill>
                <a:sym charset="-122" panose="020b0503020204020204" pitchFamily="34" typeface="微软雅黑"/>
              </a:rPr>
              <a:t>在此录入上述图表的综合说明，在此录入上述图表的综合描述说明。在此录入上述图表的综合说明，在此录入上述图表的综合描述说明。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1" nodeType="after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90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911" id="1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16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6" id="17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82" id="1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13" id="19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83" id="2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21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83" id="22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2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83" id="24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25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83" id="26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8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3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6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9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1" nodeType="withEffect" presetClass="entr" presetID="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3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4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46" nodeType="after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90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911" id="4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5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51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6" id="52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82" id="53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13" id="54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83" id="55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56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83" id="57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58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83" id="59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60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83" id="61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2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id="6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5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6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7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8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id="6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2" nodeType="withEffect" presetClass="entr" presetID="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4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5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6" nodeType="withEffect" presetClass="entr" presetID="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8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9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0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id="81" nodeType="after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90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911" id="8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8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86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6" id="87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82" id="8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13" id="89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83" id="9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91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83" id="92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9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83" id="94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95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83" id="96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7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fill="hold" grpId="0" id="98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01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02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3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fill="hold" id="10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06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7" nodeType="withEffect" presetClass="entr" presetID="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0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09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1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11" nodeType="withEffect" presetClass="entr" presetID="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3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14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9"/>
      <p:bldP grpId="0" spid="20"/>
      <p:bldP grpId="0" spid="27"/>
      <p:bldP grpId="0" spid="28"/>
      <p:bldP grpId="0" spid="33"/>
      <p:bldP grpId="0" spid="34"/>
      <p:bldP grpId="0" spid="35"/>
    </p:bldLst>
  </p:timing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文本框 9"/>
          <p:cNvSpPr txBox="1"/>
          <p:nvPr/>
        </p:nvSpPr>
        <p:spPr>
          <a:xfrm>
            <a:off x="841003" y="202431"/>
            <a:ext cx="1944216" cy="37338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lvl="1" marL="0"/>
            <a:r>
              <a:rPr altLang="en-US" b="1" lang="zh-CN" smtClean="0" sz="20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添加文字标题</a:t>
            </a:r>
          </a:p>
        </p:txBody>
      </p:sp>
      <p:sp>
        <p:nvSpPr>
          <p:cNvPr id="37" name="矩形 36"/>
          <p:cNvSpPr/>
          <p:nvPr/>
        </p:nvSpPr>
        <p:spPr>
          <a:xfrm>
            <a:off x="0" y="0"/>
            <a:ext cx="985019" cy="5831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38" name="组合 37"/>
          <p:cNvGrpSpPr/>
          <p:nvPr/>
        </p:nvGrpSpPr>
        <p:grpSpPr>
          <a:xfrm>
            <a:off x="192931" y="0"/>
            <a:ext cx="576064" cy="836712"/>
            <a:chOff x="841003" y="360040"/>
            <a:chExt cx="504056" cy="836712"/>
          </a:xfrm>
          <a:solidFill>
            <a:srgbClr val="C00000"/>
          </a:solidFill>
        </p:grpSpPr>
        <p:sp>
          <p:nvSpPr>
            <p:cNvPr id="39" name="矩形 38"/>
            <p:cNvSpPr/>
            <p:nvPr/>
          </p:nvSpPr>
          <p:spPr>
            <a:xfrm>
              <a:off x="841003" y="360040"/>
              <a:ext cx="504056" cy="548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0" name="等腰三角形 39"/>
            <p:cNvSpPr/>
            <p:nvPr/>
          </p:nvSpPr>
          <p:spPr>
            <a:xfrm rot="10800000">
              <a:off x="841003" y="908720"/>
              <a:ext cx="504056" cy="2880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41" name="KSO_Shape"/>
          <p:cNvSpPr/>
          <p:nvPr/>
        </p:nvSpPr>
        <p:spPr bwMode="auto">
          <a:xfrm>
            <a:off x="324118" y="225001"/>
            <a:ext cx="313690" cy="267159"/>
          </a:xfrm>
          <a:custGeom>
            <a:gdLst>
              <a:gd fmla="*/ 432030 w 2125663" name="T0"/>
              <a:gd fmla="*/ 1344893 h 1811338" name="T1"/>
              <a:gd fmla="*/ 462740 w 2125663" name="T2"/>
              <a:gd fmla="*/ 1477960 h 1811338" name="T3"/>
              <a:gd fmla="*/ 513638 w 2125663" name="T4"/>
              <a:gd fmla="*/ 1557743 h 1811338" name="T5"/>
              <a:gd fmla="*/ 516481 w 2125663" name="T6"/>
              <a:gd fmla="*/ 1336346 h 1811338" name="T7"/>
              <a:gd fmla="*/ 503401 w 2125663" name="T8"/>
              <a:gd fmla="*/ 1310416 h 1811338" name="T9"/>
              <a:gd fmla="*/ 515913 w 2125663" name="T10"/>
              <a:gd fmla="*/ 1250009 h 1811338" name="T11"/>
              <a:gd fmla="*/ 618846 w 2125663" name="T12"/>
              <a:gd fmla="*/ 1242885 h 1811338" name="T13"/>
              <a:gd fmla="*/ 643583 w 2125663" name="T14"/>
              <a:gd fmla="*/ 1263116 h 1811338" name="T15"/>
              <a:gd fmla="*/ 642446 w 2125663" name="T16"/>
              <a:gd fmla="*/ 1324948 h 1811338" name="T17"/>
              <a:gd fmla="*/ 619414 w 2125663" name="T18"/>
              <a:gd fmla="*/ 1342899 h 1811338" name="T19"/>
              <a:gd fmla="*/ 664057 w 2125663" name="T20"/>
              <a:gd fmla="*/ 1524691 h 1811338" name="T21"/>
              <a:gd fmla="*/ 704434 w 2125663" name="T22"/>
              <a:gd fmla="*/ 1417553 h 1811338" name="T23"/>
              <a:gd fmla="*/ 725191 w 2125663" name="T24"/>
              <a:gd fmla="*/ 1259697 h 1811338" name="T25"/>
              <a:gd fmla="*/ 857412 w 2125663" name="T26"/>
              <a:gd fmla="*/ 1192451 h 1811338" name="T27"/>
              <a:gd fmla="*/ 923096 w 2125663" name="T28"/>
              <a:gd fmla="*/ 1212682 h 1811338" name="T29"/>
              <a:gd fmla="*/ 970013 w 2125663" name="T30"/>
              <a:gd fmla="*/ 1259697 h 1811338" name="T31"/>
              <a:gd fmla="*/ 990201 w 2125663" name="T32"/>
              <a:gd fmla="*/ 1325233 h 1811338" name="T33"/>
              <a:gd fmla="*/ 980818 w 2125663" name="T34"/>
              <a:gd fmla="*/ 1537228 h 1811338" name="T35"/>
              <a:gd fmla="*/ 935891 w 2125663" name="T36"/>
              <a:gd fmla="*/ 1570566 h 1811338" name="T37"/>
              <a:gd fmla="*/ 798837 w 2125663" name="T38"/>
              <a:gd fmla="*/ 1607608 h 1811338" name="T39"/>
              <a:gd fmla="*/ 617424 w 2125663" name="T40"/>
              <a:gd fmla="*/ 1622140 h 1811338" name="T41"/>
              <a:gd fmla="*/ 428049 w 2125663" name="T42"/>
              <a:gd fmla="*/ 1615872 h 1811338" name="T43"/>
              <a:gd fmla="*/ 264551 w 2125663" name="T44"/>
              <a:gd fmla="*/ 1588232 h 1811338" name="T45"/>
              <a:gd fmla="*/ 180669 w 2125663" name="T46"/>
              <a:gd fmla="*/ 1549481 h 1811338" name="T47"/>
              <a:gd fmla="*/ 159912 w 2125663" name="T48"/>
              <a:gd fmla="*/ 1517283 h 1811338" name="T49"/>
              <a:gd fmla="*/ 167873 w 2125663" name="T50"/>
              <a:gd fmla="*/ 1284201 h 1811338" name="T51"/>
              <a:gd fmla="*/ 205123 w 2125663" name="T52"/>
              <a:gd fmla="*/ 1228638 h 1811338" name="T53"/>
              <a:gd fmla="*/ 264266 w 2125663" name="T54"/>
              <a:gd fmla="*/ 1196440 h 1811338" name="T55"/>
              <a:gd fmla="*/ 421225 w 2125663" name="T56"/>
              <a:gd fmla="*/ 1183048 h 1811338" name="T57"/>
              <a:gd fmla="*/ 433514 w 2125663" name="T58"/>
              <a:gd fmla="*/ 761303 h 1811338" name="T59"/>
              <a:gd fmla="*/ 391450 w 2125663" name="T60"/>
              <a:gd fmla="*/ 813630 h 1811338" name="T61"/>
              <a:gd fmla="*/ 379229 w 2125663" name="T62"/>
              <a:gd fmla="*/ 902075 h 1811338" name="T63"/>
              <a:gd fmla="*/ 414756 w 2125663" name="T64"/>
              <a:gd fmla="*/ 1016114 h 1811338" name="T65"/>
              <a:gd fmla="*/ 487516 w 2125663" name="T66"/>
              <a:gd fmla="*/ 1099439 h 1811338" name="T67"/>
              <a:gd fmla="*/ 567666 w 2125663" name="T68"/>
              <a:gd fmla="*/ 1135272 h 1811338" name="T69"/>
              <a:gd fmla="*/ 645542 w 2125663" name="T70"/>
              <a:gd fmla="*/ 1111099 h 1811338" name="T71"/>
              <a:gd fmla="*/ 722282 w 2125663" name="T72"/>
              <a:gd fmla="*/ 1035452 h 1811338" name="T73"/>
              <a:gd fmla="*/ 767757 w 2125663" name="T74"/>
              <a:gd fmla="*/ 926248 h 1811338" name="T75"/>
              <a:gd fmla="*/ 666290 w 2125663" name="T76"/>
              <a:gd fmla="*/ 863967 h 1811338" name="T77"/>
              <a:gd fmla="*/ 546918 w 2125663" name="T78"/>
              <a:gd fmla="*/ 832116 h 1811338" name="T79"/>
              <a:gd fmla="*/ 484389 w 2125663" name="T80"/>
              <a:gd fmla="*/ 790595 h 1811338" name="T81"/>
              <a:gd fmla="*/ 452273 w 2125663" name="T82"/>
              <a:gd fmla="*/ 760734 h 1811338" name="T83"/>
              <a:gd fmla="*/ 568234 w 2125663" name="T84"/>
              <a:gd fmla="*/ 587258 h 1811338" name="T85"/>
              <a:gd fmla="*/ 631616 w 2125663" name="T86"/>
              <a:gd fmla="*/ 594937 h 1811338" name="T87"/>
              <a:gd fmla="*/ 705513 w 2125663" name="T88"/>
              <a:gd fmla="*/ 631054 h 1811338" name="T89"/>
              <a:gd fmla="*/ 790210 w 2125663" name="T90"/>
              <a:gd fmla="*/ 732864 h 1811338" name="T91"/>
              <a:gd fmla="*/ 826306 w 2125663" name="T92"/>
              <a:gd fmla="*/ 873920 h 1811338" name="T93"/>
              <a:gd fmla="*/ 818064 w 2125663" name="T94"/>
              <a:gd fmla="*/ 959237 h 1811338" name="T95"/>
              <a:gd fmla="*/ 780831 w 2125663" name="T96"/>
              <a:gd fmla="*/ 1048534 h 1811338" name="T97"/>
              <a:gd fmla="*/ 687607 w 2125663" name="T98"/>
              <a:gd fmla="*/ 1148922 h 1811338" name="T99"/>
              <a:gd fmla="*/ 588983 w 2125663" name="T100"/>
              <a:gd fmla="*/ 1190727 h 1811338" name="T101"/>
              <a:gd fmla="*/ 525033 w 2125663" name="T102"/>
              <a:gd fmla="*/ 1182480 h 1811338" name="T103"/>
              <a:gd fmla="*/ 421293 w 2125663" name="T104"/>
              <a:gd fmla="*/ 1115081 h 1811338" name="T105"/>
              <a:gd fmla="*/ 345406 w 2125663" name="T106"/>
              <a:gd fmla="*/ 1002463 h 1811338" name="T107"/>
              <a:gd fmla="*/ 325511 w 2125663" name="T108"/>
              <a:gd fmla="*/ 929092 h 1811338" name="T109"/>
              <a:gd fmla="*/ 330627 w 2125663" name="T110"/>
              <a:gd fmla="*/ 813915 h 1811338" name="T111"/>
              <a:gd fmla="*/ 388324 w 2125663" name="T112"/>
              <a:gd fmla="*/ 686510 h 1811338" name="T113"/>
              <a:gd fmla="*/ 482400 w 2125663" name="T114"/>
              <a:gd fmla="*/ 608303 h 1811338" name="T115"/>
              <a:gd fmla="*/ 542939 w 2125663" name="T116"/>
              <a:gd fmla="*/ 589534 h 1811338" name="T117"/>
              <a:gd fmla="*/ 0 w 2125663" name="T118"/>
              <a:gd fmla="*/ 0 h 1811338" name="T119"/>
              <a:gd fmla="*/ 174993 w 2125663" name="T120"/>
              <a:gd fmla="*/ 1118883 h 1811338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  <a:gd fmla="*/ 0 60000 65536" name="T180"/>
              <a:gd fmla="*/ 0 60000 65536" name="T181"/>
              <a:gd fmla="*/ 0 60000 65536" name="T182"/>
            </a:gdLst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b="b" l="0" r="r" t="0"/>
            <a:pathLst>
              <a:path h="1811338" w="2125663">
                <a:moveTo>
                  <a:pt x="470017" y="1320800"/>
                </a:moveTo>
                <a:lnTo>
                  <a:pt x="470335" y="1343069"/>
                </a:lnTo>
                <a:lnTo>
                  <a:pt x="471286" y="1364382"/>
                </a:lnTo>
                <a:lnTo>
                  <a:pt x="472238" y="1385696"/>
                </a:lnTo>
                <a:lnTo>
                  <a:pt x="473190" y="1406374"/>
                </a:lnTo>
                <a:lnTo>
                  <a:pt x="474459" y="1426415"/>
                </a:lnTo>
                <a:lnTo>
                  <a:pt x="476363" y="1446139"/>
                </a:lnTo>
                <a:lnTo>
                  <a:pt x="478267" y="1464908"/>
                </a:lnTo>
                <a:lnTo>
                  <a:pt x="480170" y="1483677"/>
                </a:lnTo>
                <a:lnTo>
                  <a:pt x="482074" y="1501491"/>
                </a:lnTo>
                <a:lnTo>
                  <a:pt x="484612" y="1518988"/>
                </a:lnTo>
                <a:lnTo>
                  <a:pt x="487468" y="1535530"/>
                </a:lnTo>
                <a:lnTo>
                  <a:pt x="490323" y="1552072"/>
                </a:lnTo>
                <a:lnTo>
                  <a:pt x="493179" y="1567660"/>
                </a:lnTo>
                <a:lnTo>
                  <a:pt x="496352" y="1582611"/>
                </a:lnTo>
                <a:lnTo>
                  <a:pt x="500159" y="1597563"/>
                </a:lnTo>
                <a:lnTo>
                  <a:pt x="503649" y="1611560"/>
                </a:lnTo>
                <a:lnTo>
                  <a:pt x="507774" y="1624921"/>
                </a:lnTo>
                <a:lnTo>
                  <a:pt x="511899" y="1637646"/>
                </a:lnTo>
                <a:lnTo>
                  <a:pt x="516341" y="1650052"/>
                </a:lnTo>
                <a:lnTo>
                  <a:pt x="520783" y="1661505"/>
                </a:lnTo>
                <a:lnTo>
                  <a:pt x="525859" y="1672639"/>
                </a:lnTo>
                <a:lnTo>
                  <a:pt x="530936" y="1683137"/>
                </a:lnTo>
                <a:lnTo>
                  <a:pt x="536329" y="1692998"/>
                </a:lnTo>
                <a:lnTo>
                  <a:pt x="541723" y="1702224"/>
                </a:lnTo>
                <a:lnTo>
                  <a:pt x="547752" y="1710813"/>
                </a:lnTo>
                <a:lnTo>
                  <a:pt x="553463" y="1718766"/>
                </a:lnTo>
                <a:lnTo>
                  <a:pt x="559808" y="1726083"/>
                </a:lnTo>
                <a:lnTo>
                  <a:pt x="566154" y="1732763"/>
                </a:lnTo>
                <a:lnTo>
                  <a:pt x="573134" y="1739125"/>
                </a:lnTo>
                <a:lnTo>
                  <a:pt x="580114" y="1744215"/>
                </a:lnTo>
                <a:lnTo>
                  <a:pt x="587412" y="1749305"/>
                </a:lnTo>
                <a:lnTo>
                  <a:pt x="594709" y="1753123"/>
                </a:lnTo>
                <a:lnTo>
                  <a:pt x="594709" y="1499901"/>
                </a:lnTo>
                <a:lnTo>
                  <a:pt x="591537" y="1499264"/>
                </a:lnTo>
                <a:lnTo>
                  <a:pt x="588047" y="1498310"/>
                </a:lnTo>
                <a:lnTo>
                  <a:pt x="584874" y="1497038"/>
                </a:lnTo>
                <a:lnTo>
                  <a:pt x="582018" y="1495765"/>
                </a:lnTo>
                <a:lnTo>
                  <a:pt x="579163" y="1494175"/>
                </a:lnTo>
                <a:lnTo>
                  <a:pt x="576307" y="1491948"/>
                </a:lnTo>
                <a:lnTo>
                  <a:pt x="573769" y="1489721"/>
                </a:lnTo>
                <a:lnTo>
                  <a:pt x="571548" y="1487494"/>
                </a:lnTo>
                <a:lnTo>
                  <a:pt x="569327" y="1484949"/>
                </a:lnTo>
                <a:lnTo>
                  <a:pt x="567106" y="1482404"/>
                </a:lnTo>
                <a:lnTo>
                  <a:pt x="565519" y="1479223"/>
                </a:lnTo>
                <a:lnTo>
                  <a:pt x="564250" y="1476360"/>
                </a:lnTo>
                <a:lnTo>
                  <a:pt x="563298" y="1473179"/>
                </a:lnTo>
                <a:lnTo>
                  <a:pt x="562347" y="1469998"/>
                </a:lnTo>
                <a:lnTo>
                  <a:pt x="562029" y="1466180"/>
                </a:lnTo>
                <a:lnTo>
                  <a:pt x="561712" y="1462999"/>
                </a:lnTo>
                <a:lnTo>
                  <a:pt x="561712" y="1425143"/>
                </a:lnTo>
                <a:lnTo>
                  <a:pt x="562029" y="1421007"/>
                </a:lnTo>
                <a:lnTo>
                  <a:pt x="562664" y="1417508"/>
                </a:lnTo>
                <a:lnTo>
                  <a:pt x="563616" y="1414009"/>
                </a:lnTo>
                <a:lnTo>
                  <a:pt x="564885" y="1410191"/>
                </a:lnTo>
                <a:lnTo>
                  <a:pt x="566154" y="1407010"/>
                </a:lnTo>
                <a:lnTo>
                  <a:pt x="568375" y="1403829"/>
                </a:lnTo>
                <a:lnTo>
                  <a:pt x="570596" y="1400966"/>
                </a:lnTo>
                <a:lnTo>
                  <a:pt x="572817" y="1398103"/>
                </a:lnTo>
                <a:lnTo>
                  <a:pt x="575673" y="1395558"/>
                </a:lnTo>
                <a:lnTo>
                  <a:pt x="578528" y="1393649"/>
                </a:lnTo>
                <a:lnTo>
                  <a:pt x="581701" y="1391741"/>
                </a:lnTo>
                <a:lnTo>
                  <a:pt x="584874" y="1390150"/>
                </a:lnTo>
                <a:lnTo>
                  <a:pt x="588364" y="1388878"/>
                </a:lnTo>
                <a:lnTo>
                  <a:pt x="592171" y="1387605"/>
                </a:lnTo>
                <a:lnTo>
                  <a:pt x="595979" y="1386969"/>
                </a:lnTo>
                <a:lnTo>
                  <a:pt x="599786" y="1386969"/>
                </a:lnTo>
                <a:lnTo>
                  <a:pt x="682597" y="1386969"/>
                </a:lnTo>
                <a:lnTo>
                  <a:pt x="686721" y="1386969"/>
                </a:lnTo>
                <a:lnTo>
                  <a:pt x="690529" y="1387605"/>
                </a:lnTo>
                <a:lnTo>
                  <a:pt x="694019" y="1388878"/>
                </a:lnTo>
                <a:lnTo>
                  <a:pt x="697826" y="1390150"/>
                </a:lnTo>
                <a:lnTo>
                  <a:pt x="700999" y="1391741"/>
                </a:lnTo>
                <a:lnTo>
                  <a:pt x="704172" y="1393649"/>
                </a:lnTo>
                <a:lnTo>
                  <a:pt x="707345" y="1395558"/>
                </a:lnTo>
                <a:lnTo>
                  <a:pt x="709883" y="1398103"/>
                </a:lnTo>
                <a:lnTo>
                  <a:pt x="712104" y="1400966"/>
                </a:lnTo>
                <a:lnTo>
                  <a:pt x="714325" y="1403829"/>
                </a:lnTo>
                <a:lnTo>
                  <a:pt x="716229" y="1407010"/>
                </a:lnTo>
                <a:lnTo>
                  <a:pt x="718132" y="1410191"/>
                </a:lnTo>
                <a:lnTo>
                  <a:pt x="719402" y="1414009"/>
                </a:lnTo>
                <a:lnTo>
                  <a:pt x="720353" y="1417508"/>
                </a:lnTo>
                <a:lnTo>
                  <a:pt x="720671" y="1421007"/>
                </a:lnTo>
                <a:lnTo>
                  <a:pt x="720988" y="1425143"/>
                </a:lnTo>
                <a:lnTo>
                  <a:pt x="720988" y="1462999"/>
                </a:lnTo>
                <a:lnTo>
                  <a:pt x="720988" y="1466180"/>
                </a:lnTo>
                <a:lnTo>
                  <a:pt x="720353" y="1469998"/>
                </a:lnTo>
                <a:lnTo>
                  <a:pt x="719719" y="1473179"/>
                </a:lnTo>
                <a:lnTo>
                  <a:pt x="718450" y="1476360"/>
                </a:lnTo>
                <a:lnTo>
                  <a:pt x="716863" y="1479223"/>
                </a:lnTo>
                <a:lnTo>
                  <a:pt x="715277" y="1482404"/>
                </a:lnTo>
                <a:lnTo>
                  <a:pt x="713373" y="1484949"/>
                </a:lnTo>
                <a:lnTo>
                  <a:pt x="711469" y="1487494"/>
                </a:lnTo>
                <a:lnTo>
                  <a:pt x="708931" y="1489721"/>
                </a:lnTo>
                <a:lnTo>
                  <a:pt x="706710" y="1491948"/>
                </a:lnTo>
                <a:lnTo>
                  <a:pt x="703537" y="1494175"/>
                </a:lnTo>
                <a:lnTo>
                  <a:pt x="700682" y="1495765"/>
                </a:lnTo>
                <a:lnTo>
                  <a:pt x="697826" y="1497038"/>
                </a:lnTo>
                <a:lnTo>
                  <a:pt x="694653" y="1498310"/>
                </a:lnTo>
                <a:lnTo>
                  <a:pt x="691163" y="1499264"/>
                </a:lnTo>
                <a:lnTo>
                  <a:pt x="687991" y="1499901"/>
                </a:lnTo>
                <a:lnTo>
                  <a:pt x="687991" y="1753123"/>
                </a:lnTo>
                <a:lnTo>
                  <a:pt x="695605" y="1749305"/>
                </a:lnTo>
                <a:lnTo>
                  <a:pt x="702586" y="1744215"/>
                </a:lnTo>
                <a:lnTo>
                  <a:pt x="709566" y="1739125"/>
                </a:lnTo>
                <a:lnTo>
                  <a:pt x="716229" y="1732763"/>
                </a:lnTo>
                <a:lnTo>
                  <a:pt x="722892" y="1726083"/>
                </a:lnTo>
                <a:lnTo>
                  <a:pt x="729237" y="1718766"/>
                </a:lnTo>
                <a:lnTo>
                  <a:pt x="734948" y="1710813"/>
                </a:lnTo>
                <a:lnTo>
                  <a:pt x="740977" y="1702224"/>
                </a:lnTo>
                <a:lnTo>
                  <a:pt x="746371" y="1692998"/>
                </a:lnTo>
                <a:lnTo>
                  <a:pt x="751447" y="1683137"/>
                </a:lnTo>
                <a:lnTo>
                  <a:pt x="756841" y="1672639"/>
                </a:lnTo>
                <a:lnTo>
                  <a:pt x="761600" y="1661505"/>
                </a:lnTo>
                <a:lnTo>
                  <a:pt x="766359" y="1650052"/>
                </a:lnTo>
                <a:lnTo>
                  <a:pt x="770801" y="1637646"/>
                </a:lnTo>
                <a:lnTo>
                  <a:pt x="774926" y="1624921"/>
                </a:lnTo>
                <a:lnTo>
                  <a:pt x="779051" y="1611560"/>
                </a:lnTo>
                <a:lnTo>
                  <a:pt x="782541" y="1597563"/>
                </a:lnTo>
                <a:lnTo>
                  <a:pt x="786031" y="1582611"/>
                </a:lnTo>
                <a:lnTo>
                  <a:pt x="789521" y="1567660"/>
                </a:lnTo>
                <a:lnTo>
                  <a:pt x="792377" y="1552072"/>
                </a:lnTo>
                <a:lnTo>
                  <a:pt x="795232" y="1535530"/>
                </a:lnTo>
                <a:lnTo>
                  <a:pt x="797770" y="1518988"/>
                </a:lnTo>
                <a:lnTo>
                  <a:pt x="800626" y="1501491"/>
                </a:lnTo>
                <a:lnTo>
                  <a:pt x="802530" y="1483677"/>
                </a:lnTo>
                <a:lnTo>
                  <a:pt x="804751" y="1464908"/>
                </a:lnTo>
                <a:lnTo>
                  <a:pt x="806337" y="1446139"/>
                </a:lnTo>
                <a:lnTo>
                  <a:pt x="807923" y="1426415"/>
                </a:lnTo>
                <a:lnTo>
                  <a:pt x="809193" y="1406374"/>
                </a:lnTo>
                <a:lnTo>
                  <a:pt x="810779" y="1385696"/>
                </a:lnTo>
                <a:lnTo>
                  <a:pt x="811731" y="1364382"/>
                </a:lnTo>
                <a:lnTo>
                  <a:pt x="812365" y="1343069"/>
                </a:lnTo>
                <a:lnTo>
                  <a:pt x="813000" y="1320800"/>
                </a:lnTo>
                <a:lnTo>
                  <a:pt x="840921" y="1322709"/>
                </a:lnTo>
                <a:lnTo>
                  <a:pt x="866621" y="1324300"/>
                </a:lnTo>
                <a:lnTo>
                  <a:pt x="909771" y="1327481"/>
                </a:lnTo>
                <a:lnTo>
                  <a:pt x="938644" y="1330026"/>
                </a:lnTo>
                <a:lnTo>
                  <a:pt x="948797" y="1330980"/>
                </a:lnTo>
                <a:lnTo>
                  <a:pt x="956729" y="1331298"/>
                </a:lnTo>
                <a:lnTo>
                  <a:pt x="964661" y="1331934"/>
                </a:lnTo>
                <a:lnTo>
                  <a:pt x="972593" y="1332889"/>
                </a:lnTo>
                <a:lnTo>
                  <a:pt x="980208" y="1334161"/>
                </a:lnTo>
                <a:lnTo>
                  <a:pt x="987823" y="1335752"/>
                </a:lnTo>
                <a:lnTo>
                  <a:pt x="995437" y="1337979"/>
                </a:lnTo>
                <a:lnTo>
                  <a:pt x="1002418" y="1340205"/>
                </a:lnTo>
                <a:lnTo>
                  <a:pt x="1009715" y="1343387"/>
                </a:lnTo>
                <a:lnTo>
                  <a:pt x="1016378" y="1346250"/>
                </a:lnTo>
                <a:lnTo>
                  <a:pt x="1023358" y="1349749"/>
                </a:lnTo>
                <a:lnTo>
                  <a:pt x="1030021" y="1353885"/>
                </a:lnTo>
                <a:lnTo>
                  <a:pt x="1036050" y="1357702"/>
                </a:lnTo>
                <a:lnTo>
                  <a:pt x="1042395" y="1361837"/>
                </a:lnTo>
                <a:lnTo>
                  <a:pt x="1048106" y="1366927"/>
                </a:lnTo>
                <a:lnTo>
                  <a:pt x="1053817" y="1371699"/>
                </a:lnTo>
                <a:lnTo>
                  <a:pt x="1059211" y="1377107"/>
                </a:lnTo>
                <a:lnTo>
                  <a:pt x="1064605" y="1382197"/>
                </a:lnTo>
                <a:lnTo>
                  <a:pt x="1069364" y="1388241"/>
                </a:lnTo>
                <a:lnTo>
                  <a:pt x="1073806" y="1393967"/>
                </a:lnTo>
                <a:lnTo>
                  <a:pt x="1078248" y="1400012"/>
                </a:lnTo>
                <a:lnTo>
                  <a:pt x="1082373" y="1406374"/>
                </a:lnTo>
                <a:lnTo>
                  <a:pt x="1085863" y="1413054"/>
                </a:lnTo>
                <a:lnTo>
                  <a:pt x="1089670" y="1419735"/>
                </a:lnTo>
                <a:lnTo>
                  <a:pt x="1092843" y="1426734"/>
                </a:lnTo>
                <a:lnTo>
                  <a:pt x="1095381" y="1433732"/>
                </a:lnTo>
                <a:lnTo>
                  <a:pt x="1097920" y="1441049"/>
                </a:lnTo>
                <a:lnTo>
                  <a:pt x="1100141" y="1448684"/>
                </a:lnTo>
                <a:lnTo>
                  <a:pt x="1101727" y="1456000"/>
                </a:lnTo>
                <a:lnTo>
                  <a:pt x="1103314" y="1463635"/>
                </a:lnTo>
                <a:lnTo>
                  <a:pt x="1104265" y="1471588"/>
                </a:lnTo>
                <a:lnTo>
                  <a:pt x="1104900" y="1479541"/>
                </a:lnTo>
                <a:lnTo>
                  <a:pt x="1104900" y="1487494"/>
                </a:lnTo>
                <a:lnTo>
                  <a:pt x="1104900" y="1686000"/>
                </a:lnTo>
                <a:lnTo>
                  <a:pt x="1104900" y="1690135"/>
                </a:lnTo>
                <a:lnTo>
                  <a:pt x="1104265" y="1693953"/>
                </a:lnTo>
                <a:lnTo>
                  <a:pt x="1103631" y="1697770"/>
                </a:lnTo>
                <a:lnTo>
                  <a:pt x="1102362" y="1701906"/>
                </a:lnTo>
                <a:lnTo>
                  <a:pt x="1101093" y="1705405"/>
                </a:lnTo>
                <a:lnTo>
                  <a:pt x="1099189" y="1709222"/>
                </a:lnTo>
                <a:lnTo>
                  <a:pt x="1096968" y="1713040"/>
                </a:lnTo>
                <a:lnTo>
                  <a:pt x="1094430" y="1716221"/>
                </a:lnTo>
                <a:lnTo>
                  <a:pt x="1091891" y="1719720"/>
                </a:lnTo>
                <a:lnTo>
                  <a:pt x="1089036" y="1722901"/>
                </a:lnTo>
                <a:lnTo>
                  <a:pt x="1085546" y="1726719"/>
                </a:lnTo>
                <a:lnTo>
                  <a:pt x="1082056" y="1729900"/>
                </a:lnTo>
                <a:lnTo>
                  <a:pt x="1078248" y="1732763"/>
                </a:lnTo>
                <a:lnTo>
                  <a:pt x="1074124" y="1736262"/>
                </a:lnTo>
                <a:lnTo>
                  <a:pt x="1069682" y="1739125"/>
                </a:lnTo>
                <a:lnTo>
                  <a:pt x="1065240" y="1741989"/>
                </a:lnTo>
                <a:lnTo>
                  <a:pt x="1055404" y="1748033"/>
                </a:lnTo>
                <a:lnTo>
                  <a:pt x="1044299" y="1753441"/>
                </a:lnTo>
                <a:lnTo>
                  <a:pt x="1032560" y="1758531"/>
                </a:lnTo>
                <a:lnTo>
                  <a:pt x="1019868" y="1763939"/>
                </a:lnTo>
                <a:lnTo>
                  <a:pt x="1005908" y="1768392"/>
                </a:lnTo>
                <a:lnTo>
                  <a:pt x="991630" y="1773164"/>
                </a:lnTo>
                <a:lnTo>
                  <a:pt x="976718" y="1777300"/>
                </a:lnTo>
                <a:lnTo>
                  <a:pt x="960854" y="1781117"/>
                </a:lnTo>
                <a:lnTo>
                  <a:pt x="944038" y="1784934"/>
                </a:lnTo>
                <a:lnTo>
                  <a:pt x="927222" y="1788434"/>
                </a:lnTo>
                <a:lnTo>
                  <a:pt x="909454" y="1791615"/>
                </a:lnTo>
                <a:lnTo>
                  <a:pt x="891369" y="1794796"/>
                </a:lnTo>
                <a:lnTo>
                  <a:pt x="872332" y="1797341"/>
                </a:lnTo>
                <a:lnTo>
                  <a:pt x="853295" y="1799886"/>
                </a:lnTo>
                <a:lnTo>
                  <a:pt x="833941" y="1801795"/>
                </a:lnTo>
                <a:lnTo>
                  <a:pt x="813952" y="1804022"/>
                </a:lnTo>
                <a:lnTo>
                  <a:pt x="793328" y="1805930"/>
                </a:lnTo>
                <a:lnTo>
                  <a:pt x="773022" y="1807203"/>
                </a:lnTo>
                <a:lnTo>
                  <a:pt x="752399" y="1808475"/>
                </a:lnTo>
                <a:lnTo>
                  <a:pt x="731458" y="1809748"/>
                </a:lnTo>
                <a:lnTo>
                  <a:pt x="710200" y="1810384"/>
                </a:lnTo>
                <a:lnTo>
                  <a:pt x="688942" y="1811020"/>
                </a:lnTo>
                <a:lnTo>
                  <a:pt x="667684" y="1811338"/>
                </a:lnTo>
                <a:lnTo>
                  <a:pt x="646427" y="1811338"/>
                </a:lnTo>
                <a:lnTo>
                  <a:pt x="625486" y="1811338"/>
                </a:lnTo>
                <a:lnTo>
                  <a:pt x="603911" y="1811020"/>
                </a:lnTo>
                <a:lnTo>
                  <a:pt x="582653" y="1810384"/>
                </a:lnTo>
                <a:lnTo>
                  <a:pt x="561395" y="1809748"/>
                </a:lnTo>
                <a:lnTo>
                  <a:pt x="540137" y="1808475"/>
                </a:lnTo>
                <a:lnTo>
                  <a:pt x="518879" y="1807203"/>
                </a:lnTo>
                <a:lnTo>
                  <a:pt x="498573" y="1805930"/>
                </a:lnTo>
                <a:lnTo>
                  <a:pt x="477632" y="1804022"/>
                </a:lnTo>
                <a:lnTo>
                  <a:pt x="457326" y="1801795"/>
                </a:lnTo>
                <a:lnTo>
                  <a:pt x="437337" y="1799886"/>
                </a:lnTo>
                <a:lnTo>
                  <a:pt x="417983" y="1797341"/>
                </a:lnTo>
                <a:lnTo>
                  <a:pt x="398629" y="1794796"/>
                </a:lnTo>
                <a:lnTo>
                  <a:pt x="379909" y="1791615"/>
                </a:lnTo>
                <a:lnTo>
                  <a:pt x="361824" y="1788434"/>
                </a:lnTo>
                <a:lnTo>
                  <a:pt x="344056" y="1784934"/>
                </a:lnTo>
                <a:lnTo>
                  <a:pt x="327240" y="1781117"/>
                </a:lnTo>
                <a:lnTo>
                  <a:pt x="310741" y="1777300"/>
                </a:lnTo>
                <a:lnTo>
                  <a:pt x="295195" y="1773164"/>
                </a:lnTo>
                <a:lnTo>
                  <a:pt x="280600" y="1768392"/>
                </a:lnTo>
                <a:lnTo>
                  <a:pt x="266322" y="1763939"/>
                </a:lnTo>
                <a:lnTo>
                  <a:pt x="252996" y="1758531"/>
                </a:lnTo>
                <a:lnTo>
                  <a:pt x="240622" y="1753441"/>
                </a:lnTo>
                <a:lnTo>
                  <a:pt x="229517" y="1748033"/>
                </a:lnTo>
                <a:lnTo>
                  <a:pt x="219047" y="1741989"/>
                </a:lnTo>
                <a:lnTo>
                  <a:pt x="214288" y="1739125"/>
                </a:lnTo>
                <a:lnTo>
                  <a:pt x="209846" y="1736262"/>
                </a:lnTo>
                <a:lnTo>
                  <a:pt x="205404" y="1732763"/>
                </a:lnTo>
                <a:lnTo>
                  <a:pt x="201596" y="1729900"/>
                </a:lnTo>
                <a:lnTo>
                  <a:pt x="198106" y="1726719"/>
                </a:lnTo>
                <a:lnTo>
                  <a:pt x="194299" y="1722901"/>
                </a:lnTo>
                <a:lnTo>
                  <a:pt x="191443" y="1719720"/>
                </a:lnTo>
                <a:lnTo>
                  <a:pt x="188588" y="1716221"/>
                </a:lnTo>
                <a:lnTo>
                  <a:pt x="186367" y="1713040"/>
                </a:lnTo>
                <a:lnTo>
                  <a:pt x="183828" y="1709222"/>
                </a:lnTo>
                <a:lnTo>
                  <a:pt x="181925" y="1705405"/>
                </a:lnTo>
                <a:lnTo>
                  <a:pt x="180338" y="1701906"/>
                </a:lnTo>
                <a:lnTo>
                  <a:pt x="179386" y="1697770"/>
                </a:lnTo>
                <a:lnTo>
                  <a:pt x="178435" y="1693953"/>
                </a:lnTo>
                <a:lnTo>
                  <a:pt x="177800" y="1690135"/>
                </a:lnTo>
                <a:lnTo>
                  <a:pt x="177800" y="1686000"/>
                </a:lnTo>
                <a:lnTo>
                  <a:pt x="177800" y="1487494"/>
                </a:lnTo>
                <a:lnTo>
                  <a:pt x="178117" y="1479541"/>
                </a:lnTo>
                <a:lnTo>
                  <a:pt x="178435" y="1471588"/>
                </a:lnTo>
                <a:lnTo>
                  <a:pt x="179386" y="1463635"/>
                </a:lnTo>
                <a:lnTo>
                  <a:pt x="180973" y="1456000"/>
                </a:lnTo>
                <a:lnTo>
                  <a:pt x="182559" y="1448684"/>
                </a:lnTo>
                <a:lnTo>
                  <a:pt x="184463" y="1441049"/>
                </a:lnTo>
                <a:lnTo>
                  <a:pt x="187318" y="1433732"/>
                </a:lnTo>
                <a:lnTo>
                  <a:pt x="190174" y="1426734"/>
                </a:lnTo>
                <a:lnTo>
                  <a:pt x="193030" y="1419735"/>
                </a:lnTo>
                <a:lnTo>
                  <a:pt x="196520" y="1413054"/>
                </a:lnTo>
                <a:lnTo>
                  <a:pt x="200327" y="1406374"/>
                </a:lnTo>
                <a:lnTo>
                  <a:pt x="204452" y="1400012"/>
                </a:lnTo>
                <a:lnTo>
                  <a:pt x="208576" y="1393967"/>
                </a:lnTo>
                <a:lnTo>
                  <a:pt x="213336" y="1388241"/>
                </a:lnTo>
                <a:lnTo>
                  <a:pt x="218095" y="1382197"/>
                </a:lnTo>
                <a:lnTo>
                  <a:pt x="223489" y="1377107"/>
                </a:lnTo>
                <a:lnTo>
                  <a:pt x="228883" y="1371699"/>
                </a:lnTo>
                <a:lnTo>
                  <a:pt x="234594" y="1366927"/>
                </a:lnTo>
                <a:lnTo>
                  <a:pt x="240305" y="1361837"/>
                </a:lnTo>
                <a:lnTo>
                  <a:pt x="246650" y="1357702"/>
                </a:lnTo>
                <a:lnTo>
                  <a:pt x="252679" y="1353885"/>
                </a:lnTo>
                <a:lnTo>
                  <a:pt x="259659" y="1349749"/>
                </a:lnTo>
                <a:lnTo>
                  <a:pt x="266005" y="1346250"/>
                </a:lnTo>
                <a:lnTo>
                  <a:pt x="272985" y="1343387"/>
                </a:lnTo>
                <a:lnTo>
                  <a:pt x="280282" y="1340205"/>
                </a:lnTo>
                <a:lnTo>
                  <a:pt x="287263" y="1337979"/>
                </a:lnTo>
                <a:lnTo>
                  <a:pt x="294877" y="1335752"/>
                </a:lnTo>
                <a:lnTo>
                  <a:pt x="302492" y="1334161"/>
                </a:lnTo>
                <a:lnTo>
                  <a:pt x="310107" y="1332889"/>
                </a:lnTo>
                <a:lnTo>
                  <a:pt x="318039" y="1331934"/>
                </a:lnTo>
                <a:lnTo>
                  <a:pt x="325971" y="1331298"/>
                </a:lnTo>
                <a:lnTo>
                  <a:pt x="333903" y="1330980"/>
                </a:lnTo>
                <a:lnTo>
                  <a:pt x="344056" y="1330026"/>
                </a:lnTo>
                <a:lnTo>
                  <a:pt x="372929" y="1327481"/>
                </a:lnTo>
                <a:lnTo>
                  <a:pt x="415762" y="1324300"/>
                </a:lnTo>
                <a:lnTo>
                  <a:pt x="441779" y="1322709"/>
                </a:lnTo>
                <a:lnTo>
                  <a:pt x="470017" y="1320800"/>
                </a:lnTo>
                <a:close/>
                <a:moveTo>
                  <a:pt x="1004887" y="995363"/>
                </a:moveTo>
                <a:lnTo>
                  <a:pt x="1176337" y="995363"/>
                </a:lnTo>
                <a:lnTo>
                  <a:pt x="1176337" y="1265238"/>
                </a:lnTo>
                <a:lnTo>
                  <a:pt x="1004887" y="1265238"/>
                </a:lnTo>
                <a:lnTo>
                  <a:pt x="1004887" y="995363"/>
                </a:lnTo>
                <a:close/>
                <a:moveTo>
                  <a:pt x="493561" y="847408"/>
                </a:moveTo>
                <a:lnTo>
                  <a:pt x="491024" y="847726"/>
                </a:lnTo>
                <a:lnTo>
                  <a:pt x="488804" y="848043"/>
                </a:lnTo>
                <a:lnTo>
                  <a:pt x="485950" y="848996"/>
                </a:lnTo>
                <a:lnTo>
                  <a:pt x="483730" y="849948"/>
                </a:lnTo>
                <a:lnTo>
                  <a:pt x="481510" y="851218"/>
                </a:lnTo>
                <a:lnTo>
                  <a:pt x="479290" y="852806"/>
                </a:lnTo>
                <a:lnTo>
                  <a:pt x="475167" y="856933"/>
                </a:lnTo>
                <a:lnTo>
                  <a:pt x="470727" y="861061"/>
                </a:lnTo>
                <a:lnTo>
                  <a:pt x="466604" y="865823"/>
                </a:lnTo>
                <a:lnTo>
                  <a:pt x="462482" y="871221"/>
                </a:lnTo>
                <a:lnTo>
                  <a:pt x="454553" y="882651"/>
                </a:lnTo>
                <a:lnTo>
                  <a:pt x="448527" y="890906"/>
                </a:lnTo>
                <a:lnTo>
                  <a:pt x="442819" y="899478"/>
                </a:lnTo>
                <a:lnTo>
                  <a:pt x="436793" y="908368"/>
                </a:lnTo>
                <a:lnTo>
                  <a:pt x="431402" y="917893"/>
                </a:lnTo>
                <a:lnTo>
                  <a:pt x="429499" y="926783"/>
                </a:lnTo>
                <a:lnTo>
                  <a:pt x="427596" y="935673"/>
                </a:lnTo>
                <a:lnTo>
                  <a:pt x="426010" y="945198"/>
                </a:lnTo>
                <a:lnTo>
                  <a:pt x="424742" y="954406"/>
                </a:lnTo>
                <a:lnTo>
                  <a:pt x="423790" y="963931"/>
                </a:lnTo>
                <a:lnTo>
                  <a:pt x="423156" y="973773"/>
                </a:lnTo>
                <a:lnTo>
                  <a:pt x="422839" y="982981"/>
                </a:lnTo>
                <a:lnTo>
                  <a:pt x="422839" y="992823"/>
                </a:lnTo>
                <a:lnTo>
                  <a:pt x="423156" y="1007111"/>
                </a:lnTo>
                <a:lnTo>
                  <a:pt x="424107" y="1020764"/>
                </a:lnTo>
                <a:lnTo>
                  <a:pt x="426010" y="1034099"/>
                </a:lnTo>
                <a:lnTo>
                  <a:pt x="428547" y="1047434"/>
                </a:lnTo>
                <a:lnTo>
                  <a:pt x="432036" y="1060769"/>
                </a:lnTo>
                <a:lnTo>
                  <a:pt x="435525" y="1073469"/>
                </a:lnTo>
                <a:lnTo>
                  <a:pt x="439965" y="1086169"/>
                </a:lnTo>
                <a:lnTo>
                  <a:pt x="445039" y="1098551"/>
                </a:lnTo>
                <a:lnTo>
                  <a:pt x="450430" y="1110934"/>
                </a:lnTo>
                <a:lnTo>
                  <a:pt x="456456" y="1122999"/>
                </a:lnTo>
                <a:lnTo>
                  <a:pt x="462799" y="1134429"/>
                </a:lnTo>
                <a:lnTo>
                  <a:pt x="469459" y="1145541"/>
                </a:lnTo>
                <a:lnTo>
                  <a:pt x="477070" y="1156019"/>
                </a:lnTo>
                <a:lnTo>
                  <a:pt x="484364" y="1166496"/>
                </a:lnTo>
                <a:lnTo>
                  <a:pt x="492293" y="1176656"/>
                </a:lnTo>
                <a:lnTo>
                  <a:pt x="500539" y="1186181"/>
                </a:lnTo>
                <a:lnTo>
                  <a:pt x="508784" y="1195389"/>
                </a:lnTo>
                <a:lnTo>
                  <a:pt x="517347" y="1204279"/>
                </a:lnTo>
                <a:lnTo>
                  <a:pt x="526227" y="1212216"/>
                </a:lnTo>
                <a:lnTo>
                  <a:pt x="535107" y="1220154"/>
                </a:lnTo>
                <a:lnTo>
                  <a:pt x="543987" y="1227456"/>
                </a:lnTo>
                <a:lnTo>
                  <a:pt x="553184" y="1234124"/>
                </a:lnTo>
                <a:lnTo>
                  <a:pt x="562381" y="1240474"/>
                </a:lnTo>
                <a:lnTo>
                  <a:pt x="571578" y="1245871"/>
                </a:lnTo>
                <a:lnTo>
                  <a:pt x="580775" y="1250951"/>
                </a:lnTo>
                <a:lnTo>
                  <a:pt x="589655" y="1255079"/>
                </a:lnTo>
                <a:lnTo>
                  <a:pt x="598853" y="1258889"/>
                </a:lnTo>
                <a:lnTo>
                  <a:pt x="607732" y="1262381"/>
                </a:lnTo>
                <a:lnTo>
                  <a:pt x="616612" y="1264604"/>
                </a:lnTo>
                <a:lnTo>
                  <a:pt x="624858" y="1266509"/>
                </a:lnTo>
                <a:lnTo>
                  <a:pt x="633421" y="1267461"/>
                </a:lnTo>
                <a:lnTo>
                  <a:pt x="641349" y="1267779"/>
                </a:lnTo>
                <a:lnTo>
                  <a:pt x="649595" y="1267461"/>
                </a:lnTo>
                <a:lnTo>
                  <a:pt x="657524" y="1266509"/>
                </a:lnTo>
                <a:lnTo>
                  <a:pt x="666404" y="1264604"/>
                </a:lnTo>
                <a:lnTo>
                  <a:pt x="674967" y="1262381"/>
                </a:lnTo>
                <a:lnTo>
                  <a:pt x="684164" y="1258889"/>
                </a:lnTo>
                <a:lnTo>
                  <a:pt x="692726" y="1255079"/>
                </a:lnTo>
                <a:lnTo>
                  <a:pt x="701924" y="1250951"/>
                </a:lnTo>
                <a:lnTo>
                  <a:pt x="711121" y="1245871"/>
                </a:lnTo>
                <a:lnTo>
                  <a:pt x="720318" y="1240474"/>
                </a:lnTo>
                <a:lnTo>
                  <a:pt x="729515" y="1234124"/>
                </a:lnTo>
                <a:lnTo>
                  <a:pt x="738395" y="1227456"/>
                </a:lnTo>
                <a:lnTo>
                  <a:pt x="747592" y="1220154"/>
                </a:lnTo>
                <a:lnTo>
                  <a:pt x="756472" y="1212216"/>
                </a:lnTo>
                <a:lnTo>
                  <a:pt x="765352" y="1204279"/>
                </a:lnTo>
                <a:lnTo>
                  <a:pt x="773915" y="1195389"/>
                </a:lnTo>
                <a:lnTo>
                  <a:pt x="782160" y="1186181"/>
                </a:lnTo>
                <a:lnTo>
                  <a:pt x="790406" y="1176656"/>
                </a:lnTo>
                <a:lnTo>
                  <a:pt x="798652" y="1166496"/>
                </a:lnTo>
                <a:lnTo>
                  <a:pt x="805946" y="1156019"/>
                </a:lnTo>
                <a:lnTo>
                  <a:pt x="813240" y="1145541"/>
                </a:lnTo>
                <a:lnTo>
                  <a:pt x="819900" y="1134429"/>
                </a:lnTo>
                <a:lnTo>
                  <a:pt x="826243" y="1122999"/>
                </a:lnTo>
                <a:lnTo>
                  <a:pt x="831952" y="1110934"/>
                </a:lnTo>
                <a:lnTo>
                  <a:pt x="837660" y="1098551"/>
                </a:lnTo>
                <a:lnTo>
                  <a:pt x="842417" y="1086169"/>
                </a:lnTo>
                <a:lnTo>
                  <a:pt x="847174" y="1073469"/>
                </a:lnTo>
                <a:lnTo>
                  <a:pt x="850980" y="1060769"/>
                </a:lnTo>
                <a:lnTo>
                  <a:pt x="853834" y="1047434"/>
                </a:lnTo>
                <a:lnTo>
                  <a:pt x="856689" y="1034099"/>
                </a:lnTo>
                <a:lnTo>
                  <a:pt x="858592" y="1020764"/>
                </a:lnTo>
                <a:lnTo>
                  <a:pt x="859543" y="1007111"/>
                </a:lnTo>
                <a:lnTo>
                  <a:pt x="860177" y="992823"/>
                </a:lnTo>
                <a:lnTo>
                  <a:pt x="859860" y="984886"/>
                </a:lnTo>
                <a:lnTo>
                  <a:pt x="859543" y="976313"/>
                </a:lnTo>
                <a:lnTo>
                  <a:pt x="837343" y="975361"/>
                </a:lnTo>
                <a:lnTo>
                  <a:pt x="814509" y="973773"/>
                </a:lnTo>
                <a:lnTo>
                  <a:pt x="791040" y="970916"/>
                </a:lnTo>
                <a:lnTo>
                  <a:pt x="767255" y="968058"/>
                </a:lnTo>
                <a:lnTo>
                  <a:pt x="743469" y="964566"/>
                </a:lnTo>
                <a:lnTo>
                  <a:pt x="719366" y="960438"/>
                </a:lnTo>
                <a:lnTo>
                  <a:pt x="695898" y="955041"/>
                </a:lnTo>
                <a:lnTo>
                  <a:pt x="684481" y="952501"/>
                </a:lnTo>
                <a:lnTo>
                  <a:pt x="673064" y="949643"/>
                </a:lnTo>
                <a:lnTo>
                  <a:pt x="661964" y="946468"/>
                </a:lnTo>
                <a:lnTo>
                  <a:pt x="651181" y="943293"/>
                </a:lnTo>
                <a:lnTo>
                  <a:pt x="640398" y="940118"/>
                </a:lnTo>
                <a:lnTo>
                  <a:pt x="629932" y="936308"/>
                </a:lnTo>
                <a:lnTo>
                  <a:pt x="620101" y="932816"/>
                </a:lnTo>
                <a:lnTo>
                  <a:pt x="610270" y="929006"/>
                </a:lnTo>
                <a:lnTo>
                  <a:pt x="601073" y="924878"/>
                </a:lnTo>
                <a:lnTo>
                  <a:pt x="592510" y="921068"/>
                </a:lnTo>
                <a:lnTo>
                  <a:pt x="583947" y="916941"/>
                </a:lnTo>
                <a:lnTo>
                  <a:pt x="576018" y="912178"/>
                </a:lnTo>
                <a:lnTo>
                  <a:pt x="568724" y="907733"/>
                </a:lnTo>
                <a:lnTo>
                  <a:pt x="561747" y="903288"/>
                </a:lnTo>
                <a:lnTo>
                  <a:pt x="555404" y="898208"/>
                </a:lnTo>
                <a:lnTo>
                  <a:pt x="550013" y="893128"/>
                </a:lnTo>
                <a:lnTo>
                  <a:pt x="544938" y="887731"/>
                </a:lnTo>
                <a:lnTo>
                  <a:pt x="540498" y="882651"/>
                </a:lnTo>
                <a:lnTo>
                  <a:pt x="536376" y="876936"/>
                </a:lnTo>
                <a:lnTo>
                  <a:pt x="532253" y="872173"/>
                </a:lnTo>
                <a:lnTo>
                  <a:pt x="528447" y="867728"/>
                </a:lnTo>
                <a:lnTo>
                  <a:pt x="524641" y="863601"/>
                </a:lnTo>
                <a:lnTo>
                  <a:pt x="520836" y="860426"/>
                </a:lnTo>
                <a:lnTo>
                  <a:pt x="517347" y="857251"/>
                </a:lnTo>
                <a:lnTo>
                  <a:pt x="514176" y="854393"/>
                </a:lnTo>
                <a:lnTo>
                  <a:pt x="511004" y="852488"/>
                </a:lnTo>
                <a:lnTo>
                  <a:pt x="507833" y="850583"/>
                </a:lnTo>
                <a:lnTo>
                  <a:pt x="504661" y="849313"/>
                </a:lnTo>
                <a:lnTo>
                  <a:pt x="501807" y="848361"/>
                </a:lnTo>
                <a:lnTo>
                  <a:pt x="499270" y="847726"/>
                </a:lnTo>
                <a:lnTo>
                  <a:pt x="496099" y="847408"/>
                </a:lnTo>
                <a:lnTo>
                  <a:pt x="493561" y="847408"/>
                </a:lnTo>
                <a:close/>
                <a:moveTo>
                  <a:pt x="1304925" y="828675"/>
                </a:moveTo>
                <a:lnTo>
                  <a:pt x="1476375" y="828675"/>
                </a:lnTo>
                <a:lnTo>
                  <a:pt x="1476375" y="1252538"/>
                </a:lnTo>
                <a:lnTo>
                  <a:pt x="1304925" y="1252538"/>
                </a:lnTo>
                <a:lnTo>
                  <a:pt x="1304925" y="828675"/>
                </a:lnTo>
                <a:close/>
                <a:moveTo>
                  <a:pt x="634055" y="655638"/>
                </a:moveTo>
                <a:lnTo>
                  <a:pt x="641349" y="655638"/>
                </a:lnTo>
                <a:lnTo>
                  <a:pt x="648644" y="655638"/>
                </a:lnTo>
                <a:lnTo>
                  <a:pt x="655938" y="655956"/>
                </a:lnTo>
                <a:lnTo>
                  <a:pt x="662915" y="656591"/>
                </a:lnTo>
                <a:lnTo>
                  <a:pt x="669892" y="657226"/>
                </a:lnTo>
                <a:lnTo>
                  <a:pt x="677187" y="658178"/>
                </a:lnTo>
                <a:lnTo>
                  <a:pt x="684164" y="659766"/>
                </a:lnTo>
                <a:lnTo>
                  <a:pt x="691141" y="661036"/>
                </a:lnTo>
                <a:lnTo>
                  <a:pt x="698118" y="662623"/>
                </a:lnTo>
                <a:lnTo>
                  <a:pt x="704778" y="664211"/>
                </a:lnTo>
                <a:lnTo>
                  <a:pt x="711438" y="666433"/>
                </a:lnTo>
                <a:lnTo>
                  <a:pt x="718415" y="668338"/>
                </a:lnTo>
                <a:lnTo>
                  <a:pt x="724758" y="670878"/>
                </a:lnTo>
                <a:lnTo>
                  <a:pt x="731418" y="673418"/>
                </a:lnTo>
                <a:lnTo>
                  <a:pt x="737761" y="676276"/>
                </a:lnTo>
                <a:lnTo>
                  <a:pt x="744421" y="679133"/>
                </a:lnTo>
                <a:lnTo>
                  <a:pt x="750446" y="682308"/>
                </a:lnTo>
                <a:lnTo>
                  <a:pt x="763132" y="688976"/>
                </a:lnTo>
                <a:lnTo>
                  <a:pt x="775500" y="696596"/>
                </a:lnTo>
                <a:lnTo>
                  <a:pt x="787235" y="704533"/>
                </a:lnTo>
                <a:lnTo>
                  <a:pt x="798652" y="713423"/>
                </a:lnTo>
                <a:lnTo>
                  <a:pt x="809435" y="722631"/>
                </a:lnTo>
                <a:lnTo>
                  <a:pt x="819900" y="732791"/>
                </a:lnTo>
                <a:lnTo>
                  <a:pt x="830049" y="743586"/>
                </a:lnTo>
                <a:lnTo>
                  <a:pt x="839880" y="754698"/>
                </a:lnTo>
                <a:lnTo>
                  <a:pt x="849394" y="766446"/>
                </a:lnTo>
                <a:lnTo>
                  <a:pt x="858274" y="778511"/>
                </a:lnTo>
                <a:lnTo>
                  <a:pt x="866520" y="791211"/>
                </a:lnTo>
                <a:lnTo>
                  <a:pt x="874449" y="804546"/>
                </a:lnTo>
                <a:lnTo>
                  <a:pt x="881743" y="818198"/>
                </a:lnTo>
                <a:lnTo>
                  <a:pt x="888403" y="832168"/>
                </a:lnTo>
                <a:lnTo>
                  <a:pt x="894746" y="847091"/>
                </a:lnTo>
                <a:lnTo>
                  <a:pt x="900137" y="861696"/>
                </a:lnTo>
                <a:lnTo>
                  <a:pt x="905529" y="876936"/>
                </a:lnTo>
                <a:lnTo>
                  <a:pt x="909651" y="892811"/>
                </a:lnTo>
                <a:lnTo>
                  <a:pt x="913457" y="908686"/>
                </a:lnTo>
                <a:lnTo>
                  <a:pt x="916946" y="924878"/>
                </a:lnTo>
                <a:lnTo>
                  <a:pt x="919166" y="941706"/>
                </a:lnTo>
                <a:lnTo>
                  <a:pt x="921068" y="958533"/>
                </a:lnTo>
                <a:lnTo>
                  <a:pt x="922020" y="975678"/>
                </a:lnTo>
                <a:lnTo>
                  <a:pt x="922337" y="992823"/>
                </a:lnTo>
                <a:lnTo>
                  <a:pt x="922337" y="1002031"/>
                </a:lnTo>
                <a:lnTo>
                  <a:pt x="922020" y="1010921"/>
                </a:lnTo>
                <a:lnTo>
                  <a:pt x="921386" y="1019811"/>
                </a:lnTo>
                <a:lnTo>
                  <a:pt x="920434" y="1028384"/>
                </a:lnTo>
                <a:lnTo>
                  <a:pt x="919483" y="1037274"/>
                </a:lnTo>
                <a:lnTo>
                  <a:pt x="918214" y="1045846"/>
                </a:lnTo>
                <a:lnTo>
                  <a:pt x="916628" y="1054419"/>
                </a:lnTo>
                <a:lnTo>
                  <a:pt x="915043" y="1062674"/>
                </a:lnTo>
                <a:lnTo>
                  <a:pt x="912823" y="1070929"/>
                </a:lnTo>
                <a:lnTo>
                  <a:pt x="910603" y="1079501"/>
                </a:lnTo>
                <a:lnTo>
                  <a:pt x="908383" y="1087756"/>
                </a:lnTo>
                <a:lnTo>
                  <a:pt x="906163" y="1095694"/>
                </a:lnTo>
                <a:lnTo>
                  <a:pt x="903309" y="1103631"/>
                </a:lnTo>
                <a:lnTo>
                  <a:pt x="900137" y="1111569"/>
                </a:lnTo>
                <a:lnTo>
                  <a:pt x="897283" y="1119189"/>
                </a:lnTo>
                <a:lnTo>
                  <a:pt x="894111" y="1126809"/>
                </a:lnTo>
                <a:lnTo>
                  <a:pt x="887134" y="1141731"/>
                </a:lnTo>
                <a:lnTo>
                  <a:pt x="879523" y="1156336"/>
                </a:lnTo>
                <a:lnTo>
                  <a:pt x="871277" y="1170624"/>
                </a:lnTo>
                <a:lnTo>
                  <a:pt x="862714" y="1184276"/>
                </a:lnTo>
                <a:lnTo>
                  <a:pt x="853517" y="1197611"/>
                </a:lnTo>
                <a:lnTo>
                  <a:pt x="843686" y="1209994"/>
                </a:lnTo>
                <a:lnTo>
                  <a:pt x="833854" y="1222376"/>
                </a:lnTo>
                <a:lnTo>
                  <a:pt x="823389" y="1233806"/>
                </a:lnTo>
                <a:lnTo>
                  <a:pt x="812606" y="1244919"/>
                </a:lnTo>
                <a:lnTo>
                  <a:pt x="801823" y="1255396"/>
                </a:lnTo>
                <a:lnTo>
                  <a:pt x="790406" y="1265239"/>
                </a:lnTo>
                <a:lnTo>
                  <a:pt x="778989" y="1274446"/>
                </a:lnTo>
                <a:lnTo>
                  <a:pt x="767255" y="1282701"/>
                </a:lnTo>
                <a:lnTo>
                  <a:pt x="755521" y="1290956"/>
                </a:lnTo>
                <a:lnTo>
                  <a:pt x="743786" y="1298259"/>
                </a:lnTo>
                <a:lnTo>
                  <a:pt x="732052" y="1304609"/>
                </a:lnTo>
                <a:lnTo>
                  <a:pt x="720318" y="1310641"/>
                </a:lnTo>
                <a:lnTo>
                  <a:pt x="708584" y="1315721"/>
                </a:lnTo>
                <a:lnTo>
                  <a:pt x="696849" y="1320166"/>
                </a:lnTo>
                <a:lnTo>
                  <a:pt x="685432" y="1323659"/>
                </a:lnTo>
                <a:lnTo>
                  <a:pt x="674015" y="1326516"/>
                </a:lnTo>
                <a:lnTo>
                  <a:pt x="662915" y="1328421"/>
                </a:lnTo>
                <a:lnTo>
                  <a:pt x="657207" y="1329374"/>
                </a:lnTo>
                <a:lnTo>
                  <a:pt x="652132" y="1329691"/>
                </a:lnTo>
                <a:lnTo>
                  <a:pt x="646424" y="1330009"/>
                </a:lnTo>
                <a:lnTo>
                  <a:pt x="641349" y="1330326"/>
                </a:lnTo>
                <a:lnTo>
                  <a:pt x="635958" y="1330009"/>
                </a:lnTo>
                <a:lnTo>
                  <a:pt x="630884" y="1329691"/>
                </a:lnTo>
                <a:lnTo>
                  <a:pt x="625492" y="1329374"/>
                </a:lnTo>
                <a:lnTo>
                  <a:pt x="620101" y="1328421"/>
                </a:lnTo>
                <a:lnTo>
                  <a:pt x="609001" y="1326516"/>
                </a:lnTo>
                <a:lnTo>
                  <a:pt x="597584" y="1323659"/>
                </a:lnTo>
                <a:lnTo>
                  <a:pt x="585850" y="1320166"/>
                </a:lnTo>
                <a:lnTo>
                  <a:pt x="574433" y="1315721"/>
                </a:lnTo>
                <a:lnTo>
                  <a:pt x="562698" y="1310641"/>
                </a:lnTo>
                <a:lnTo>
                  <a:pt x="550647" y="1304609"/>
                </a:lnTo>
                <a:lnTo>
                  <a:pt x="538913" y="1298259"/>
                </a:lnTo>
                <a:lnTo>
                  <a:pt x="527179" y="1290956"/>
                </a:lnTo>
                <a:lnTo>
                  <a:pt x="515444" y="1282701"/>
                </a:lnTo>
                <a:lnTo>
                  <a:pt x="503710" y="1274446"/>
                </a:lnTo>
                <a:lnTo>
                  <a:pt x="492293" y="1265239"/>
                </a:lnTo>
                <a:lnTo>
                  <a:pt x="481193" y="1255396"/>
                </a:lnTo>
                <a:lnTo>
                  <a:pt x="470093" y="1244919"/>
                </a:lnTo>
                <a:lnTo>
                  <a:pt x="459310" y="1233806"/>
                </a:lnTo>
                <a:lnTo>
                  <a:pt x="448845" y="1222376"/>
                </a:lnTo>
                <a:lnTo>
                  <a:pt x="438696" y="1209994"/>
                </a:lnTo>
                <a:lnTo>
                  <a:pt x="429499" y="1197611"/>
                </a:lnTo>
                <a:lnTo>
                  <a:pt x="419985" y="1184276"/>
                </a:lnTo>
                <a:lnTo>
                  <a:pt x="411422" y="1170624"/>
                </a:lnTo>
                <a:lnTo>
                  <a:pt x="403176" y="1156336"/>
                </a:lnTo>
                <a:lnTo>
                  <a:pt x="395565" y="1141731"/>
                </a:lnTo>
                <a:lnTo>
                  <a:pt x="388588" y="1126809"/>
                </a:lnTo>
                <a:lnTo>
                  <a:pt x="385416" y="1119189"/>
                </a:lnTo>
                <a:lnTo>
                  <a:pt x="382245" y="1111569"/>
                </a:lnTo>
                <a:lnTo>
                  <a:pt x="379390" y="1103631"/>
                </a:lnTo>
                <a:lnTo>
                  <a:pt x="376853" y="1095694"/>
                </a:lnTo>
                <a:lnTo>
                  <a:pt x="374316" y="1087756"/>
                </a:lnTo>
                <a:lnTo>
                  <a:pt x="372096" y="1079501"/>
                </a:lnTo>
                <a:lnTo>
                  <a:pt x="369559" y="1070929"/>
                </a:lnTo>
                <a:lnTo>
                  <a:pt x="367656" y="1062674"/>
                </a:lnTo>
                <a:lnTo>
                  <a:pt x="366071" y="1054419"/>
                </a:lnTo>
                <a:lnTo>
                  <a:pt x="364485" y="1045846"/>
                </a:lnTo>
                <a:lnTo>
                  <a:pt x="363216" y="1037274"/>
                </a:lnTo>
                <a:lnTo>
                  <a:pt x="362265" y="1028384"/>
                </a:lnTo>
                <a:lnTo>
                  <a:pt x="361313" y="1019811"/>
                </a:lnTo>
                <a:lnTo>
                  <a:pt x="360996" y="1010921"/>
                </a:lnTo>
                <a:lnTo>
                  <a:pt x="360362" y="1002031"/>
                </a:lnTo>
                <a:lnTo>
                  <a:pt x="360362" y="992823"/>
                </a:lnTo>
                <a:lnTo>
                  <a:pt x="360679" y="975678"/>
                </a:lnTo>
                <a:lnTo>
                  <a:pt x="361948" y="958533"/>
                </a:lnTo>
                <a:lnTo>
                  <a:pt x="363533" y="941706"/>
                </a:lnTo>
                <a:lnTo>
                  <a:pt x="366071" y="924878"/>
                </a:lnTo>
                <a:lnTo>
                  <a:pt x="368925" y="908686"/>
                </a:lnTo>
                <a:lnTo>
                  <a:pt x="373048" y="892811"/>
                </a:lnTo>
                <a:lnTo>
                  <a:pt x="377171" y="876936"/>
                </a:lnTo>
                <a:lnTo>
                  <a:pt x="382245" y="861696"/>
                </a:lnTo>
                <a:lnTo>
                  <a:pt x="387953" y="847091"/>
                </a:lnTo>
                <a:lnTo>
                  <a:pt x="393979" y="832168"/>
                </a:lnTo>
                <a:lnTo>
                  <a:pt x="400956" y="818198"/>
                </a:lnTo>
                <a:lnTo>
                  <a:pt x="408568" y="804546"/>
                </a:lnTo>
                <a:lnTo>
                  <a:pt x="416179" y="791211"/>
                </a:lnTo>
                <a:lnTo>
                  <a:pt x="424425" y="778511"/>
                </a:lnTo>
                <a:lnTo>
                  <a:pt x="433305" y="766446"/>
                </a:lnTo>
                <a:lnTo>
                  <a:pt x="442819" y="754698"/>
                </a:lnTo>
                <a:lnTo>
                  <a:pt x="452650" y="743586"/>
                </a:lnTo>
                <a:lnTo>
                  <a:pt x="462482" y="732791"/>
                </a:lnTo>
                <a:lnTo>
                  <a:pt x="473264" y="722631"/>
                </a:lnTo>
                <a:lnTo>
                  <a:pt x="484047" y="713423"/>
                </a:lnTo>
                <a:lnTo>
                  <a:pt x="495464" y="704533"/>
                </a:lnTo>
                <a:lnTo>
                  <a:pt x="507516" y="696596"/>
                </a:lnTo>
                <a:lnTo>
                  <a:pt x="519567" y="688976"/>
                </a:lnTo>
                <a:lnTo>
                  <a:pt x="531936" y="682308"/>
                </a:lnTo>
                <a:lnTo>
                  <a:pt x="538278" y="679133"/>
                </a:lnTo>
                <a:lnTo>
                  <a:pt x="544938" y="676276"/>
                </a:lnTo>
                <a:lnTo>
                  <a:pt x="551281" y="673418"/>
                </a:lnTo>
                <a:lnTo>
                  <a:pt x="557941" y="670878"/>
                </a:lnTo>
                <a:lnTo>
                  <a:pt x="564284" y="668338"/>
                </a:lnTo>
                <a:lnTo>
                  <a:pt x="571261" y="666433"/>
                </a:lnTo>
                <a:lnTo>
                  <a:pt x="577921" y="664211"/>
                </a:lnTo>
                <a:lnTo>
                  <a:pt x="584898" y="662623"/>
                </a:lnTo>
                <a:lnTo>
                  <a:pt x="591875" y="661036"/>
                </a:lnTo>
                <a:lnTo>
                  <a:pt x="598535" y="659766"/>
                </a:lnTo>
                <a:lnTo>
                  <a:pt x="605830" y="658178"/>
                </a:lnTo>
                <a:lnTo>
                  <a:pt x="612490" y="657226"/>
                </a:lnTo>
                <a:lnTo>
                  <a:pt x="619784" y="656591"/>
                </a:lnTo>
                <a:lnTo>
                  <a:pt x="627078" y="655956"/>
                </a:lnTo>
                <a:lnTo>
                  <a:pt x="634055" y="655638"/>
                </a:lnTo>
                <a:close/>
                <a:moveTo>
                  <a:pt x="1604962" y="463550"/>
                </a:moveTo>
                <a:lnTo>
                  <a:pt x="1776412" y="463550"/>
                </a:lnTo>
                <a:lnTo>
                  <a:pt x="1776412" y="1252538"/>
                </a:lnTo>
                <a:lnTo>
                  <a:pt x="1604962" y="1252538"/>
                </a:lnTo>
                <a:lnTo>
                  <a:pt x="1604962" y="463550"/>
                </a:lnTo>
                <a:close/>
                <a:moveTo>
                  <a:pt x="0" y="0"/>
                </a:moveTo>
                <a:lnTo>
                  <a:pt x="2125663" y="0"/>
                </a:lnTo>
                <a:lnTo>
                  <a:pt x="2125663" y="171553"/>
                </a:lnTo>
                <a:lnTo>
                  <a:pt x="2039621" y="171553"/>
                </a:lnTo>
                <a:lnTo>
                  <a:pt x="2039621" y="1577975"/>
                </a:lnTo>
                <a:lnTo>
                  <a:pt x="1252220" y="1577975"/>
                </a:lnTo>
                <a:lnTo>
                  <a:pt x="1252220" y="1449310"/>
                </a:lnTo>
                <a:lnTo>
                  <a:pt x="1911033" y="1449310"/>
                </a:lnTo>
                <a:lnTo>
                  <a:pt x="1911033" y="171553"/>
                </a:lnTo>
                <a:lnTo>
                  <a:pt x="195263" y="171553"/>
                </a:lnTo>
                <a:lnTo>
                  <a:pt x="195263" y="1249164"/>
                </a:lnTo>
                <a:lnTo>
                  <a:pt x="66675" y="1249164"/>
                </a:lnTo>
                <a:lnTo>
                  <a:pt x="66675" y="171553"/>
                </a:lnTo>
                <a:lnTo>
                  <a:pt x="0" y="171553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dir="t" rig="threeP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altLang="en-US" lang="zh-CN">
              <a:solidFill>
                <a:srgbClr val="1C666E"/>
              </a:solidFill>
              <a:ea charset="-122" panose="02010600030101010101" pitchFamily="2" typeface="宋体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2281163" y="1903233"/>
            <a:ext cx="3378946" cy="3378945"/>
          </a:xfrm>
          <a:prstGeom prst="ellipse">
            <a:avLst/>
          </a:prstGeom>
          <a:ln w="28575">
            <a:solidFill>
              <a:srgbClr val="A6A6A6"/>
            </a:solidFill>
            <a:prstDash val="solid"/>
            <a:headEnd len="lg" type="none" w="lg"/>
            <a:tailEnd len="med" type="triangle" w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black"/>
              </a:solidFill>
              <a:latin charset="0" pitchFamily="50" typeface="DIN-BoldItalic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3190270" y="2836835"/>
            <a:ext cx="1528675" cy="1528675"/>
            <a:chOff x="2494238" y="1545926"/>
            <a:chExt cx="1170130" cy="1170130"/>
          </a:xfrm>
        </p:grpSpPr>
        <p:sp>
          <p:nvSpPr>
            <p:cNvPr id="11" name="椭圆 10"/>
            <p:cNvSpPr/>
            <p:nvPr/>
          </p:nvSpPr>
          <p:spPr>
            <a:xfrm>
              <a:off x="2494238" y="1545926"/>
              <a:ext cx="1170130" cy="117013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algn="tl" blurRad="152400" dir="8100000" dist="63500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dir="t" rig="threePt"/>
            </a:scene3d>
            <a:sp3d prstMaterial="softEdge">
              <a:bevelT h="6350" w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3600">
                <a:solidFill>
                  <a:schemeClr val="bg1"/>
                </a:solidFill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2633023" y="1684711"/>
              <a:ext cx="892559" cy="892559"/>
            </a:xfrm>
            <a:prstGeom prst="ellipse">
              <a:avLst/>
            </a:prstGeom>
            <a:solidFill>
              <a:srgbClr val="C0000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</a:gradFill>
            </a:ln>
            <a:effectLst>
              <a:innerShdw blurRad="330200" dir="16200000" dist="1651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32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itchFamily="50" typeface="DIN-BoldItalic"/>
              </a:endParaRPr>
            </a:p>
          </p:txBody>
        </p:sp>
      </p:grpSp>
      <p:sp>
        <p:nvSpPr>
          <p:cNvPr id="13" name="椭圆 12"/>
          <p:cNvSpPr/>
          <p:nvPr/>
        </p:nvSpPr>
        <p:spPr>
          <a:xfrm flipH="1">
            <a:off x="6583884" y="1903233"/>
            <a:ext cx="3378945" cy="3378945"/>
          </a:xfrm>
          <a:prstGeom prst="ellipse">
            <a:avLst/>
          </a:prstGeom>
          <a:ln w="28575">
            <a:solidFill>
              <a:srgbClr val="A6A6A6"/>
            </a:solidFill>
            <a:prstDash val="solid"/>
            <a:headEnd len="lg" type="none" w="lg"/>
            <a:tailEnd len="med" type="triangle" w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black"/>
              </a:solidFill>
              <a:latin charset="0" pitchFamily="50" typeface="DIN-BoldItalic"/>
            </a:endParaRPr>
          </a:p>
        </p:txBody>
      </p:sp>
      <p:grpSp>
        <p:nvGrpSpPr>
          <p:cNvPr id="14" name="组合 13"/>
          <p:cNvGrpSpPr/>
          <p:nvPr/>
        </p:nvGrpSpPr>
        <p:grpSpPr>
          <a:xfrm flipH="1">
            <a:off x="7513697" y="2836835"/>
            <a:ext cx="1528675" cy="1528675"/>
            <a:chOff x="2494238" y="1545926"/>
            <a:chExt cx="1170130" cy="1170130"/>
          </a:xfrm>
        </p:grpSpPr>
        <p:sp>
          <p:nvSpPr>
            <p:cNvPr id="15" name="椭圆 14"/>
            <p:cNvSpPr/>
            <p:nvPr/>
          </p:nvSpPr>
          <p:spPr>
            <a:xfrm>
              <a:off x="2494238" y="1545926"/>
              <a:ext cx="1170130" cy="117013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algn="tl" blurRad="152400" dir="8100000" dist="63500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dir="t" rig="threePt"/>
            </a:scene3d>
            <a:sp3d prstMaterial="softEdge">
              <a:bevelT h="6350" w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3600">
                <a:solidFill>
                  <a:schemeClr val="bg1"/>
                </a:solidFill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2633023" y="1684711"/>
              <a:ext cx="892559" cy="892559"/>
            </a:xfrm>
            <a:prstGeom prst="ellipse">
              <a:avLst/>
            </a:prstGeom>
            <a:solidFill>
              <a:srgbClr val="C0000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</a:gradFill>
            </a:ln>
            <a:effectLst>
              <a:innerShdw blurRad="330200" dir="16200000" dist="1651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32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itchFamily="50" typeface="DIN-BoldItalic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4981525" y="3252252"/>
            <a:ext cx="2236173" cy="714855"/>
            <a:chOff x="4968629" y="3252252"/>
            <a:chExt cx="2236173" cy="714855"/>
          </a:xfrm>
        </p:grpSpPr>
        <p:sp>
          <p:nvSpPr>
            <p:cNvPr id="18" name="圆角矩形 17"/>
            <p:cNvSpPr/>
            <p:nvPr/>
          </p:nvSpPr>
          <p:spPr>
            <a:xfrm>
              <a:off x="4968629" y="3252252"/>
              <a:ext cx="2236173" cy="714855"/>
            </a:xfrm>
            <a:prstGeom prst="roundRect">
              <a:avLst>
                <a:gd fmla="val 50000" name="adj"/>
              </a:avLst>
            </a:prstGeom>
            <a:solidFill>
              <a:srgbClr val="C00000"/>
            </a:solidFill>
            <a:ln>
              <a:noFill/>
            </a:ln>
            <a:effectLst>
              <a:outerShdw algn="tl" blurRad="152400" dir="8100000" dist="63500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dir="t" rig="threePt"/>
            </a:scene3d>
            <a:sp3d prstMaterial="softEdge">
              <a:bevelT h="6350" w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3600">
                <a:solidFill>
                  <a:srgbClr val="00B0F0"/>
                </a:solidFill>
              </a:endParaRPr>
            </a:p>
          </p:txBody>
        </p:sp>
        <p:sp>
          <p:nvSpPr>
            <p:cNvPr id="19" name="TextBox 27"/>
            <p:cNvSpPr txBox="1"/>
            <p:nvPr/>
          </p:nvSpPr>
          <p:spPr>
            <a:xfrm>
              <a:off x="4968629" y="3436150"/>
              <a:ext cx="2236173" cy="365760"/>
            </a:xfrm>
            <a:prstGeom prst="rect">
              <a:avLst/>
            </a:prstGeom>
            <a:noFill/>
          </p:spPr>
          <p:txBody>
            <a:bodyPr anchor="ctr" rtlCol="0" wrap="square">
              <a:spAutoFit/>
            </a:bodyPr>
            <a:lstStyle/>
            <a:p>
              <a:pPr algn="ctr" lvl="1" marL="0"/>
              <a:r>
                <a:rPr altLang="en-US" b="1" lang="zh-CN" smtClean="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添加文字标题</a:t>
              </a:r>
            </a:p>
          </p:txBody>
        </p:sp>
      </p:grpSp>
      <p:sp>
        <p:nvSpPr>
          <p:cNvPr id="20" name="弧形 19"/>
          <p:cNvSpPr/>
          <p:nvPr/>
        </p:nvSpPr>
        <p:spPr>
          <a:xfrm flipV="1">
            <a:off x="4875322" y="3019682"/>
            <a:ext cx="2422785" cy="2422784"/>
          </a:xfrm>
          <a:prstGeom prst="arc">
            <a:avLst>
              <a:gd fmla="val 13200300" name="adj1"/>
              <a:gd fmla="val 19353242" name="adj2"/>
            </a:avLst>
          </a:prstGeom>
          <a:ln w="28575">
            <a:solidFill>
              <a:srgbClr val="A6A6A6"/>
            </a:solidFill>
            <a:prstDash val="sysDash"/>
            <a:headEnd len="lg" type="none" w="lg"/>
            <a:tailEnd len="med" type="triangle" w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black"/>
              </a:solidFill>
              <a:latin charset="0" pitchFamily="50" typeface="DIN-BoldItalic"/>
            </a:endParaRPr>
          </a:p>
        </p:txBody>
      </p:sp>
      <p:sp>
        <p:nvSpPr>
          <p:cNvPr id="21" name="弧形 20"/>
          <p:cNvSpPr/>
          <p:nvPr/>
        </p:nvSpPr>
        <p:spPr>
          <a:xfrm flipV="1" rot="10800000">
            <a:off x="4875322" y="1763962"/>
            <a:ext cx="2422785" cy="2422784"/>
          </a:xfrm>
          <a:prstGeom prst="arc">
            <a:avLst>
              <a:gd fmla="val 13200300" name="adj1"/>
              <a:gd fmla="val 19353242" name="adj2"/>
            </a:avLst>
          </a:prstGeom>
          <a:ln w="28575">
            <a:solidFill>
              <a:srgbClr val="A6A6A6"/>
            </a:solidFill>
            <a:prstDash val="sysDash"/>
            <a:headEnd len="lg" type="none" w="lg"/>
            <a:tailEnd len="med" type="triangle" w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black"/>
              </a:solidFill>
              <a:latin charset="0" pitchFamily="50" typeface="DIN-BoldItalic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3716001" y="3382884"/>
            <a:ext cx="494089" cy="472291"/>
            <a:chOff x="6472919" y="2732165"/>
            <a:chExt cx="548947" cy="524729"/>
          </a:xfrm>
          <a:solidFill>
            <a:schemeClr val="bg1"/>
          </a:solidFill>
        </p:grpSpPr>
        <p:sp>
          <p:nvSpPr>
            <p:cNvPr id="23" name="Freeform 255"/>
            <p:cNvSpPr>
              <a:spLocks noEditPoints="1"/>
            </p:cNvSpPr>
            <p:nvPr/>
          </p:nvSpPr>
          <p:spPr bwMode="auto">
            <a:xfrm>
              <a:off x="6472919" y="2732165"/>
              <a:ext cx="548947" cy="524729"/>
            </a:xfrm>
            <a:custGeom>
              <a:gdLst>
                <a:gd fmla="*/ 224 w 260" name="T0"/>
                <a:gd fmla="*/ 0 h 248" name="T1"/>
                <a:gd fmla="*/ 36 w 260" name="T2"/>
                <a:gd fmla="*/ 0 h 248" name="T3"/>
                <a:gd fmla="*/ 0 w 260" name="T4"/>
                <a:gd fmla="*/ 36 h 248" name="T5"/>
                <a:gd fmla="*/ 0 w 260" name="T6"/>
                <a:gd fmla="*/ 166 h 248" name="T7"/>
                <a:gd fmla="*/ 29 w 260" name="T8"/>
                <a:gd fmla="*/ 203 h 248" name="T9"/>
                <a:gd fmla="*/ 68 w 260" name="T10"/>
                <a:gd fmla="*/ 203 h 248" name="T11"/>
                <a:gd fmla="*/ 84 w 260" name="T12"/>
                <a:gd fmla="*/ 210 h 248" name="T13"/>
                <a:gd fmla="*/ 110 w 260" name="T14"/>
                <a:gd fmla="*/ 239 h 248" name="T15"/>
                <a:gd fmla="*/ 130 w 260" name="T16"/>
                <a:gd fmla="*/ 248 h 248" name="T17"/>
                <a:gd fmla="*/ 150 w 260" name="T18"/>
                <a:gd fmla="*/ 239 h 248" name="T19"/>
                <a:gd fmla="*/ 176 w 260" name="T20"/>
                <a:gd fmla="*/ 210 h 248" name="T21"/>
                <a:gd fmla="*/ 188 w 260" name="T22"/>
                <a:gd fmla="*/ 203 h 248" name="T23"/>
                <a:gd fmla="*/ 228 w 260" name="T24"/>
                <a:gd fmla="*/ 203 h 248" name="T25"/>
                <a:gd fmla="*/ 260 w 260" name="T26"/>
                <a:gd fmla="*/ 166 h 248" name="T27"/>
                <a:gd fmla="*/ 260 w 260" name="T28"/>
                <a:gd fmla="*/ 36 h 248" name="T29"/>
                <a:gd fmla="*/ 224 w 260" name="T30"/>
                <a:gd fmla="*/ 0 h 248" name="T31"/>
                <a:gd fmla="*/ 239 w 260" name="T32"/>
                <a:gd fmla="*/ 166 h 248" name="T33"/>
                <a:gd fmla="*/ 228 w 260" name="T34"/>
                <a:gd fmla="*/ 181 h 248" name="T35"/>
                <a:gd fmla="*/ 188 w 260" name="T36"/>
                <a:gd fmla="*/ 181 h 248" name="T37"/>
                <a:gd fmla="*/ 158 w 260" name="T38"/>
                <a:gd fmla="*/ 197 h 248" name="T39"/>
                <a:gd fmla="*/ 134 w 260" name="T40"/>
                <a:gd fmla="*/ 224 h 248" name="T41"/>
                <a:gd fmla="*/ 130 w 260" name="T42"/>
                <a:gd fmla="*/ 226 h 248" name="T43"/>
                <a:gd fmla="*/ 126 w 260" name="T44"/>
                <a:gd fmla="*/ 224 h 248" name="T45"/>
                <a:gd fmla="*/ 102 w 260" name="T46"/>
                <a:gd fmla="*/ 197 h 248" name="T47"/>
                <a:gd fmla="*/ 68 w 260" name="T48"/>
                <a:gd fmla="*/ 181 h 248" name="T49"/>
                <a:gd fmla="*/ 29 w 260" name="T50"/>
                <a:gd fmla="*/ 181 h 248" name="T51"/>
                <a:gd fmla="*/ 21 w 260" name="T52"/>
                <a:gd fmla="*/ 166 h 248" name="T53"/>
                <a:gd fmla="*/ 21 w 260" name="T54"/>
                <a:gd fmla="*/ 36 h 248" name="T55"/>
                <a:gd fmla="*/ 36 w 260" name="T56"/>
                <a:gd fmla="*/ 22 h 248" name="T57"/>
                <a:gd fmla="*/ 224 w 260" name="T58"/>
                <a:gd fmla="*/ 22 h 248" name="T59"/>
                <a:gd fmla="*/ 239 w 260" name="T60"/>
                <a:gd fmla="*/ 36 h 248" name="T61"/>
                <a:gd fmla="*/ 239 w 260" name="T62"/>
                <a:gd fmla="*/ 166 h 248" name="T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b="b" l="0" r="r" t="0"/>
              <a:pathLst>
                <a:path h="248" w="260">
                  <a:moveTo>
                    <a:pt x="224" y="0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16" y="0"/>
                    <a:pt x="0" y="16"/>
                    <a:pt x="0" y="36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0" y="186"/>
                    <a:pt x="13" y="203"/>
                    <a:pt x="29" y="203"/>
                  </a:cubicBezTo>
                  <a:cubicBezTo>
                    <a:pt x="45" y="203"/>
                    <a:pt x="62" y="203"/>
                    <a:pt x="68" y="203"/>
                  </a:cubicBezTo>
                  <a:cubicBezTo>
                    <a:pt x="74" y="203"/>
                    <a:pt x="82" y="206"/>
                    <a:pt x="84" y="210"/>
                  </a:cubicBezTo>
                  <a:cubicBezTo>
                    <a:pt x="87" y="214"/>
                    <a:pt x="99" y="227"/>
                    <a:pt x="110" y="239"/>
                  </a:cubicBezTo>
                  <a:cubicBezTo>
                    <a:pt x="115" y="245"/>
                    <a:pt x="123" y="248"/>
                    <a:pt x="130" y="248"/>
                  </a:cubicBezTo>
                  <a:cubicBezTo>
                    <a:pt x="137" y="248"/>
                    <a:pt x="145" y="245"/>
                    <a:pt x="150" y="239"/>
                  </a:cubicBezTo>
                  <a:cubicBezTo>
                    <a:pt x="161" y="227"/>
                    <a:pt x="173" y="214"/>
                    <a:pt x="176" y="210"/>
                  </a:cubicBezTo>
                  <a:cubicBezTo>
                    <a:pt x="178" y="206"/>
                    <a:pt x="184" y="203"/>
                    <a:pt x="188" y="203"/>
                  </a:cubicBezTo>
                  <a:cubicBezTo>
                    <a:pt x="192" y="203"/>
                    <a:pt x="210" y="203"/>
                    <a:pt x="228" y="203"/>
                  </a:cubicBezTo>
                  <a:cubicBezTo>
                    <a:pt x="246" y="203"/>
                    <a:pt x="260" y="186"/>
                    <a:pt x="260" y="166"/>
                  </a:cubicBezTo>
                  <a:cubicBezTo>
                    <a:pt x="260" y="36"/>
                    <a:pt x="260" y="36"/>
                    <a:pt x="260" y="36"/>
                  </a:cubicBezTo>
                  <a:cubicBezTo>
                    <a:pt x="260" y="16"/>
                    <a:pt x="244" y="0"/>
                    <a:pt x="224" y="0"/>
                  </a:cubicBezTo>
                  <a:close/>
                  <a:moveTo>
                    <a:pt x="239" y="166"/>
                  </a:moveTo>
                  <a:cubicBezTo>
                    <a:pt x="239" y="174"/>
                    <a:pt x="233" y="181"/>
                    <a:pt x="228" y="181"/>
                  </a:cubicBezTo>
                  <a:cubicBezTo>
                    <a:pt x="188" y="181"/>
                    <a:pt x="188" y="181"/>
                    <a:pt x="188" y="181"/>
                  </a:cubicBezTo>
                  <a:cubicBezTo>
                    <a:pt x="177" y="181"/>
                    <a:pt x="165" y="188"/>
                    <a:pt x="158" y="197"/>
                  </a:cubicBezTo>
                  <a:cubicBezTo>
                    <a:pt x="156" y="200"/>
                    <a:pt x="146" y="212"/>
                    <a:pt x="134" y="224"/>
                  </a:cubicBezTo>
                  <a:cubicBezTo>
                    <a:pt x="133" y="226"/>
                    <a:pt x="131" y="226"/>
                    <a:pt x="130" y="226"/>
                  </a:cubicBezTo>
                  <a:cubicBezTo>
                    <a:pt x="129" y="226"/>
                    <a:pt x="127" y="226"/>
                    <a:pt x="126" y="224"/>
                  </a:cubicBezTo>
                  <a:cubicBezTo>
                    <a:pt x="114" y="212"/>
                    <a:pt x="104" y="200"/>
                    <a:pt x="102" y="197"/>
                  </a:cubicBezTo>
                  <a:cubicBezTo>
                    <a:pt x="95" y="188"/>
                    <a:pt x="81" y="181"/>
                    <a:pt x="68" y="181"/>
                  </a:cubicBezTo>
                  <a:cubicBezTo>
                    <a:pt x="29" y="181"/>
                    <a:pt x="29" y="181"/>
                    <a:pt x="29" y="181"/>
                  </a:cubicBezTo>
                  <a:cubicBezTo>
                    <a:pt x="26" y="181"/>
                    <a:pt x="21" y="175"/>
                    <a:pt x="21" y="166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1" y="28"/>
                    <a:pt x="28" y="22"/>
                    <a:pt x="36" y="22"/>
                  </a:cubicBezTo>
                  <a:cubicBezTo>
                    <a:pt x="224" y="22"/>
                    <a:pt x="224" y="22"/>
                    <a:pt x="224" y="22"/>
                  </a:cubicBezTo>
                  <a:cubicBezTo>
                    <a:pt x="232" y="22"/>
                    <a:pt x="239" y="28"/>
                    <a:pt x="239" y="36"/>
                  </a:cubicBezTo>
                  <a:lnTo>
                    <a:pt x="239" y="16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 sz="1600">
                <a:solidFill>
                  <a:schemeClr val="bg1"/>
                </a:solidFill>
              </a:endParaRPr>
            </a:p>
          </p:txBody>
        </p:sp>
        <p:sp>
          <p:nvSpPr>
            <p:cNvPr id="24" name="Rectangle 256"/>
            <p:cNvSpPr>
              <a:spLocks noChangeArrowheads="1"/>
            </p:cNvSpPr>
            <p:nvPr/>
          </p:nvSpPr>
          <p:spPr bwMode="auto">
            <a:xfrm>
              <a:off x="6624956" y="2901692"/>
              <a:ext cx="244874" cy="29600"/>
            </a:xfrm>
            <a:prstGeom prst="rect">
              <a:avLst/>
            </a:pr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 sz="1600">
                <a:solidFill>
                  <a:schemeClr val="bg1"/>
                </a:solidFill>
              </a:endParaRPr>
            </a:p>
          </p:txBody>
        </p:sp>
        <p:sp>
          <p:nvSpPr>
            <p:cNvPr id="25" name="Rectangle 257"/>
            <p:cNvSpPr>
              <a:spLocks noChangeArrowheads="1"/>
            </p:cNvSpPr>
            <p:nvPr/>
          </p:nvSpPr>
          <p:spPr bwMode="auto">
            <a:xfrm>
              <a:off x="6624956" y="2977038"/>
              <a:ext cx="244874" cy="29600"/>
            </a:xfrm>
            <a:prstGeom prst="rect">
              <a:avLst/>
            </a:pr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 sz="1600">
                <a:solidFill>
                  <a:schemeClr val="bg1"/>
                </a:solidFill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8019075" y="3345509"/>
            <a:ext cx="496511" cy="496511"/>
            <a:chOff x="10876606" y="5685447"/>
            <a:chExt cx="551638" cy="551638"/>
          </a:xfrm>
          <a:solidFill>
            <a:schemeClr val="bg1"/>
          </a:solidFill>
        </p:grpSpPr>
        <p:sp>
          <p:nvSpPr>
            <p:cNvPr id="27" name="Freeform 285"/>
            <p:cNvSpPr>
              <a:spLocks noEditPoints="1"/>
            </p:cNvSpPr>
            <p:nvPr/>
          </p:nvSpPr>
          <p:spPr bwMode="auto">
            <a:xfrm>
              <a:off x="10876606" y="5685447"/>
              <a:ext cx="551638" cy="551638"/>
            </a:xfrm>
            <a:custGeom>
              <a:gdLst>
                <a:gd fmla="*/ 130 w 261" name="T0"/>
                <a:gd fmla="*/ 0 h 261" name="T1"/>
                <a:gd fmla="*/ 0 w 261" name="T2"/>
                <a:gd fmla="*/ 130 h 261" name="T3"/>
                <a:gd fmla="*/ 130 w 261" name="T4"/>
                <a:gd fmla="*/ 261 h 261" name="T5"/>
                <a:gd fmla="*/ 261 w 261" name="T6"/>
                <a:gd fmla="*/ 130 h 261" name="T7"/>
                <a:gd fmla="*/ 130 w 261" name="T8"/>
                <a:gd fmla="*/ 0 h 261" name="T9"/>
                <a:gd fmla="*/ 130 w 261" name="T10"/>
                <a:gd fmla="*/ 239 h 261" name="T11"/>
                <a:gd fmla="*/ 22 w 261" name="T12"/>
                <a:gd fmla="*/ 130 h 261" name="T13"/>
                <a:gd fmla="*/ 130 w 261" name="T14"/>
                <a:gd fmla="*/ 21 h 261" name="T15"/>
                <a:gd fmla="*/ 239 w 261" name="T16"/>
                <a:gd fmla="*/ 130 h 261" name="T17"/>
                <a:gd fmla="*/ 130 w 261" name="T18"/>
                <a:gd fmla="*/ 239 h 261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261" w="261">
                  <a:moveTo>
                    <a:pt x="130" y="0"/>
                  </a:moveTo>
                  <a:cubicBezTo>
                    <a:pt x="58" y="0"/>
                    <a:pt x="0" y="58"/>
                    <a:pt x="0" y="130"/>
                  </a:cubicBezTo>
                  <a:cubicBezTo>
                    <a:pt x="0" y="202"/>
                    <a:pt x="58" y="261"/>
                    <a:pt x="130" y="261"/>
                  </a:cubicBezTo>
                  <a:cubicBezTo>
                    <a:pt x="202" y="261"/>
                    <a:pt x="261" y="202"/>
                    <a:pt x="261" y="130"/>
                  </a:cubicBezTo>
                  <a:cubicBezTo>
                    <a:pt x="261" y="58"/>
                    <a:pt x="202" y="0"/>
                    <a:pt x="130" y="0"/>
                  </a:cubicBezTo>
                  <a:close/>
                  <a:moveTo>
                    <a:pt x="130" y="239"/>
                  </a:moveTo>
                  <a:cubicBezTo>
                    <a:pt x="70" y="239"/>
                    <a:pt x="22" y="190"/>
                    <a:pt x="22" y="130"/>
                  </a:cubicBezTo>
                  <a:cubicBezTo>
                    <a:pt x="22" y="70"/>
                    <a:pt x="70" y="21"/>
                    <a:pt x="130" y="21"/>
                  </a:cubicBezTo>
                  <a:cubicBezTo>
                    <a:pt x="191" y="21"/>
                    <a:pt x="239" y="70"/>
                    <a:pt x="239" y="130"/>
                  </a:cubicBezTo>
                  <a:cubicBezTo>
                    <a:pt x="239" y="190"/>
                    <a:pt x="191" y="239"/>
                    <a:pt x="130" y="23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 sz="1600">
                <a:solidFill>
                  <a:schemeClr val="bg1"/>
                </a:solidFill>
              </a:endParaRPr>
            </a:p>
          </p:txBody>
        </p:sp>
        <p:sp>
          <p:nvSpPr>
            <p:cNvPr id="28" name="Freeform 286"/>
            <p:cNvSpPr>
              <a:spLocks noEditPoints="1"/>
            </p:cNvSpPr>
            <p:nvPr/>
          </p:nvSpPr>
          <p:spPr bwMode="auto">
            <a:xfrm>
              <a:off x="11047480" y="5854975"/>
              <a:ext cx="209892" cy="211237"/>
            </a:xfrm>
            <a:custGeom>
              <a:gdLst>
                <a:gd fmla="*/ 49 w 99" name="T0"/>
                <a:gd fmla="*/ 0 h 100" name="T1"/>
                <a:gd fmla="*/ 0 w 99" name="T2"/>
                <a:gd fmla="*/ 50 h 100" name="T3"/>
                <a:gd fmla="*/ 49 w 99" name="T4"/>
                <a:gd fmla="*/ 100 h 100" name="T5"/>
                <a:gd fmla="*/ 99 w 99" name="T6"/>
                <a:gd fmla="*/ 50 h 100" name="T7"/>
                <a:gd fmla="*/ 49 w 99" name="T8"/>
                <a:gd fmla="*/ 0 h 100" name="T9"/>
                <a:gd fmla="*/ 49 w 99" name="T10"/>
                <a:gd fmla="*/ 93 h 100" name="T11"/>
                <a:gd fmla="*/ 7 w 99" name="T12"/>
                <a:gd fmla="*/ 50 h 100" name="T13"/>
                <a:gd fmla="*/ 49 w 99" name="T14"/>
                <a:gd fmla="*/ 8 h 100" name="T15"/>
                <a:gd fmla="*/ 92 w 99" name="T16"/>
                <a:gd fmla="*/ 50 h 100" name="T17"/>
                <a:gd fmla="*/ 49 w 99" name="T18"/>
                <a:gd fmla="*/ 93 h 100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00" w="99">
                  <a:moveTo>
                    <a:pt x="49" y="0"/>
                  </a:moveTo>
                  <a:cubicBezTo>
                    <a:pt x="22" y="0"/>
                    <a:pt x="0" y="23"/>
                    <a:pt x="0" y="50"/>
                  </a:cubicBezTo>
                  <a:cubicBezTo>
                    <a:pt x="0" y="78"/>
                    <a:pt x="22" y="100"/>
                    <a:pt x="49" y="100"/>
                  </a:cubicBezTo>
                  <a:cubicBezTo>
                    <a:pt x="77" y="100"/>
                    <a:pt x="99" y="78"/>
                    <a:pt x="99" y="50"/>
                  </a:cubicBezTo>
                  <a:cubicBezTo>
                    <a:pt x="99" y="23"/>
                    <a:pt x="77" y="0"/>
                    <a:pt x="49" y="0"/>
                  </a:cubicBezTo>
                  <a:close/>
                  <a:moveTo>
                    <a:pt x="49" y="93"/>
                  </a:moveTo>
                  <a:cubicBezTo>
                    <a:pt x="26" y="93"/>
                    <a:pt x="7" y="74"/>
                    <a:pt x="7" y="50"/>
                  </a:cubicBezTo>
                  <a:cubicBezTo>
                    <a:pt x="7" y="27"/>
                    <a:pt x="26" y="8"/>
                    <a:pt x="49" y="8"/>
                  </a:cubicBezTo>
                  <a:cubicBezTo>
                    <a:pt x="73" y="8"/>
                    <a:pt x="92" y="27"/>
                    <a:pt x="92" y="50"/>
                  </a:cubicBezTo>
                  <a:cubicBezTo>
                    <a:pt x="92" y="74"/>
                    <a:pt x="73" y="93"/>
                    <a:pt x="49" y="9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 sz="1600">
                <a:solidFill>
                  <a:schemeClr val="bg1"/>
                </a:solidFill>
              </a:endParaRPr>
            </a:p>
          </p:txBody>
        </p:sp>
        <p:sp>
          <p:nvSpPr>
            <p:cNvPr id="29" name="Freeform 287"/>
            <p:cNvSpPr>
              <a:spLocks noEditPoints="1"/>
            </p:cNvSpPr>
            <p:nvPr/>
          </p:nvSpPr>
          <p:spPr bwMode="auto">
            <a:xfrm>
              <a:off x="11117443" y="5926284"/>
              <a:ext cx="69964" cy="69964"/>
            </a:xfrm>
            <a:custGeom>
              <a:gdLst>
                <a:gd fmla="*/ 16 w 33" name="T0"/>
                <a:gd fmla="*/ 0 h 33" name="T1"/>
                <a:gd fmla="*/ 0 w 33" name="T2"/>
                <a:gd fmla="*/ 16 h 33" name="T3"/>
                <a:gd fmla="*/ 16 w 33" name="T4"/>
                <a:gd fmla="*/ 33 h 33" name="T5"/>
                <a:gd fmla="*/ 33 w 33" name="T6"/>
                <a:gd fmla="*/ 16 h 33" name="T7"/>
                <a:gd fmla="*/ 16 w 33" name="T8"/>
                <a:gd fmla="*/ 0 h 33" name="T9"/>
                <a:gd fmla="*/ 16 w 33" name="T10"/>
                <a:gd fmla="*/ 26 h 33" name="T11"/>
                <a:gd fmla="*/ 7 w 33" name="T12"/>
                <a:gd fmla="*/ 16 h 33" name="T13"/>
                <a:gd fmla="*/ 16 w 33" name="T14"/>
                <a:gd fmla="*/ 7 h 33" name="T15"/>
                <a:gd fmla="*/ 26 w 33" name="T16"/>
                <a:gd fmla="*/ 16 h 33" name="T17"/>
                <a:gd fmla="*/ 16 w 33" name="T18"/>
                <a:gd fmla="*/ 26 h 33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33" w="33">
                  <a:moveTo>
                    <a:pt x="16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25"/>
                    <a:pt x="7" y="33"/>
                    <a:pt x="16" y="33"/>
                  </a:cubicBezTo>
                  <a:cubicBezTo>
                    <a:pt x="26" y="33"/>
                    <a:pt x="33" y="25"/>
                    <a:pt x="33" y="16"/>
                  </a:cubicBezTo>
                  <a:cubicBezTo>
                    <a:pt x="33" y="7"/>
                    <a:pt x="26" y="0"/>
                    <a:pt x="16" y="0"/>
                  </a:cubicBezTo>
                  <a:close/>
                  <a:moveTo>
                    <a:pt x="16" y="26"/>
                  </a:moveTo>
                  <a:cubicBezTo>
                    <a:pt x="11" y="26"/>
                    <a:pt x="7" y="21"/>
                    <a:pt x="7" y="16"/>
                  </a:cubicBezTo>
                  <a:cubicBezTo>
                    <a:pt x="7" y="11"/>
                    <a:pt x="11" y="7"/>
                    <a:pt x="16" y="7"/>
                  </a:cubicBezTo>
                  <a:cubicBezTo>
                    <a:pt x="22" y="7"/>
                    <a:pt x="26" y="11"/>
                    <a:pt x="26" y="16"/>
                  </a:cubicBezTo>
                  <a:cubicBezTo>
                    <a:pt x="26" y="21"/>
                    <a:pt x="22" y="26"/>
                    <a:pt x="16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 sz="1600">
                <a:solidFill>
                  <a:schemeClr val="bg1"/>
                </a:solidFill>
              </a:endParaRPr>
            </a:p>
          </p:txBody>
        </p:sp>
        <p:sp>
          <p:nvSpPr>
            <p:cNvPr id="30" name="Freeform 288"/>
            <p:cNvSpPr/>
            <p:nvPr/>
          </p:nvSpPr>
          <p:spPr bwMode="auto">
            <a:xfrm>
              <a:off x="11043443" y="5852284"/>
              <a:ext cx="33636" cy="32291"/>
            </a:xfrm>
            <a:custGeom>
              <a:gdLst>
                <a:gd fmla="*/ 25 w 25" name="T0"/>
                <a:gd fmla="*/ 8 h 24" name="T1"/>
                <a:gd fmla="*/ 17 w 25" name="T2"/>
                <a:gd fmla="*/ 0 h 24" name="T3"/>
                <a:gd fmla="*/ 0 w 25" name="T4"/>
                <a:gd fmla="*/ 16 h 24" name="T5"/>
                <a:gd fmla="*/ 8 w 25" name="T6"/>
                <a:gd fmla="*/ 24 h 24" name="T7"/>
                <a:gd fmla="*/ 25 w 25" name="T8"/>
                <a:gd fmla="*/ 8 h 2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4" w="25">
                  <a:moveTo>
                    <a:pt x="25" y="8"/>
                  </a:moveTo>
                  <a:lnTo>
                    <a:pt x="17" y="0"/>
                  </a:lnTo>
                  <a:lnTo>
                    <a:pt x="0" y="16"/>
                  </a:lnTo>
                  <a:lnTo>
                    <a:pt x="8" y="24"/>
                  </a:lnTo>
                  <a:lnTo>
                    <a:pt x="25" y="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 sz="1600">
                <a:solidFill>
                  <a:schemeClr val="bg1"/>
                </a:solidFill>
              </a:endParaRPr>
            </a:p>
          </p:txBody>
        </p:sp>
        <p:sp>
          <p:nvSpPr>
            <p:cNvPr id="31" name="Freeform 289"/>
            <p:cNvSpPr/>
            <p:nvPr/>
          </p:nvSpPr>
          <p:spPr bwMode="auto">
            <a:xfrm>
              <a:off x="11012498" y="5821338"/>
              <a:ext cx="53818" cy="52473"/>
            </a:xfrm>
            <a:custGeom>
              <a:gdLst>
                <a:gd fmla="*/ 31 w 40" name="T0"/>
                <a:gd fmla="*/ 0 h 39" name="T1"/>
                <a:gd fmla="*/ 0 w 40" name="T2"/>
                <a:gd fmla="*/ 31 h 39" name="T3"/>
                <a:gd fmla="*/ 7 w 40" name="T4"/>
                <a:gd fmla="*/ 39 h 39" name="T5"/>
                <a:gd fmla="*/ 40 w 40" name="T6"/>
                <a:gd fmla="*/ 8 h 39" name="T7"/>
                <a:gd fmla="*/ 31 w 40" name="T8"/>
                <a:gd fmla="*/ 0 h 3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9" w="40">
                  <a:moveTo>
                    <a:pt x="31" y="0"/>
                  </a:moveTo>
                  <a:lnTo>
                    <a:pt x="0" y="31"/>
                  </a:lnTo>
                  <a:lnTo>
                    <a:pt x="7" y="39"/>
                  </a:lnTo>
                  <a:lnTo>
                    <a:pt x="40" y="8"/>
                  </a:lnTo>
                  <a:lnTo>
                    <a:pt x="3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 sz="1600">
                <a:solidFill>
                  <a:schemeClr val="bg1"/>
                </a:solidFill>
              </a:endParaRPr>
            </a:p>
          </p:txBody>
        </p:sp>
        <p:sp>
          <p:nvSpPr>
            <p:cNvPr id="32" name="Freeform 290"/>
            <p:cNvSpPr/>
            <p:nvPr/>
          </p:nvSpPr>
          <p:spPr bwMode="auto">
            <a:xfrm>
              <a:off x="10980207" y="5787702"/>
              <a:ext cx="74000" cy="75346"/>
            </a:xfrm>
            <a:custGeom>
              <a:gdLst>
                <a:gd fmla="*/ 47 w 55" name="T0"/>
                <a:gd fmla="*/ 0 h 56" name="T1"/>
                <a:gd fmla="*/ 0 w 55" name="T2"/>
                <a:gd fmla="*/ 48 h 56" name="T3"/>
                <a:gd fmla="*/ 8 w 55" name="T4"/>
                <a:gd fmla="*/ 56 h 56" name="T5"/>
                <a:gd fmla="*/ 55 w 55" name="T6"/>
                <a:gd fmla="*/ 8 h 56" name="T7"/>
                <a:gd fmla="*/ 47 w 55" name="T8"/>
                <a:gd fmla="*/ 0 h 5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56" w="55">
                  <a:moveTo>
                    <a:pt x="47" y="0"/>
                  </a:moveTo>
                  <a:lnTo>
                    <a:pt x="0" y="48"/>
                  </a:lnTo>
                  <a:lnTo>
                    <a:pt x="8" y="56"/>
                  </a:lnTo>
                  <a:lnTo>
                    <a:pt x="55" y="8"/>
                  </a:lnTo>
                  <a:lnTo>
                    <a:pt x="4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 sz="1600">
                <a:solidFill>
                  <a:schemeClr val="bg1"/>
                </a:solidFill>
              </a:endParaRPr>
            </a:p>
          </p:txBody>
        </p:sp>
        <p:sp>
          <p:nvSpPr>
            <p:cNvPr id="33" name="Freeform 291"/>
            <p:cNvSpPr/>
            <p:nvPr/>
          </p:nvSpPr>
          <p:spPr bwMode="auto">
            <a:xfrm>
              <a:off x="11227771" y="6036612"/>
              <a:ext cx="33636" cy="32291"/>
            </a:xfrm>
            <a:custGeom>
              <a:gdLst>
                <a:gd fmla="*/ 25 w 25" name="T0"/>
                <a:gd fmla="*/ 8 h 24" name="T1"/>
                <a:gd fmla="*/ 17 w 25" name="T2"/>
                <a:gd fmla="*/ 0 h 24" name="T3"/>
                <a:gd fmla="*/ 0 w 25" name="T4"/>
                <a:gd fmla="*/ 16 h 24" name="T5"/>
                <a:gd fmla="*/ 8 w 25" name="T6"/>
                <a:gd fmla="*/ 24 h 24" name="T7"/>
                <a:gd fmla="*/ 25 w 25" name="T8"/>
                <a:gd fmla="*/ 8 h 2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4" w="25">
                  <a:moveTo>
                    <a:pt x="25" y="8"/>
                  </a:moveTo>
                  <a:lnTo>
                    <a:pt x="17" y="0"/>
                  </a:lnTo>
                  <a:lnTo>
                    <a:pt x="0" y="16"/>
                  </a:lnTo>
                  <a:lnTo>
                    <a:pt x="8" y="24"/>
                  </a:lnTo>
                  <a:lnTo>
                    <a:pt x="25" y="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 sz="1600">
                <a:solidFill>
                  <a:schemeClr val="bg1"/>
                </a:solidFill>
              </a:endParaRPr>
            </a:p>
          </p:txBody>
        </p:sp>
        <p:sp>
          <p:nvSpPr>
            <p:cNvPr id="34" name="Freeform 292"/>
            <p:cNvSpPr/>
            <p:nvPr/>
          </p:nvSpPr>
          <p:spPr bwMode="auto">
            <a:xfrm>
              <a:off x="11238535" y="6047375"/>
              <a:ext cx="53818" cy="55164"/>
            </a:xfrm>
            <a:custGeom>
              <a:gdLst>
                <a:gd fmla="*/ 40 w 40" name="T0"/>
                <a:gd fmla="*/ 8 h 41" name="T1"/>
                <a:gd fmla="*/ 33 w 40" name="T2"/>
                <a:gd fmla="*/ 0 h 41" name="T3"/>
                <a:gd fmla="*/ 0 w 40" name="T4"/>
                <a:gd fmla="*/ 33 h 41" name="T5"/>
                <a:gd fmla="*/ 9 w 40" name="T6"/>
                <a:gd fmla="*/ 41 h 41" name="T7"/>
                <a:gd fmla="*/ 40 w 40" name="T8"/>
                <a:gd fmla="*/ 8 h 4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1" w="40">
                  <a:moveTo>
                    <a:pt x="40" y="8"/>
                  </a:moveTo>
                  <a:lnTo>
                    <a:pt x="33" y="0"/>
                  </a:lnTo>
                  <a:lnTo>
                    <a:pt x="0" y="33"/>
                  </a:lnTo>
                  <a:lnTo>
                    <a:pt x="9" y="41"/>
                  </a:lnTo>
                  <a:lnTo>
                    <a:pt x="40" y="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 sz="1600">
                <a:solidFill>
                  <a:schemeClr val="bg1"/>
                </a:solidFill>
              </a:endParaRPr>
            </a:p>
          </p:txBody>
        </p:sp>
        <p:sp>
          <p:nvSpPr>
            <p:cNvPr id="35" name="Freeform 293"/>
            <p:cNvSpPr/>
            <p:nvPr/>
          </p:nvSpPr>
          <p:spPr bwMode="auto">
            <a:xfrm>
              <a:off x="11250644" y="6058139"/>
              <a:ext cx="74000" cy="75346"/>
            </a:xfrm>
            <a:custGeom>
              <a:gdLst>
                <a:gd fmla="*/ 47 w 55" name="T0"/>
                <a:gd fmla="*/ 0 h 56" name="T1"/>
                <a:gd fmla="*/ 0 w 55" name="T2"/>
                <a:gd fmla="*/ 49 h 56" name="T3"/>
                <a:gd fmla="*/ 8 w 55" name="T4"/>
                <a:gd fmla="*/ 56 h 56" name="T5"/>
                <a:gd fmla="*/ 55 w 55" name="T6"/>
                <a:gd fmla="*/ 8 h 56" name="T7"/>
                <a:gd fmla="*/ 47 w 55" name="T8"/>
                <a:gd fmla="*/ 0 h 5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56" w="55">
                  <a:moveTo>
                    <a:pt x="47" y="0"/>
                  </a:moveTo>
                  <a:lnTo>
                    <a:pt x="0" y="49"/>
                  </a:lnTo>
                  <a:lnTo>
                    <a:pt x="8" y="56"/>
                  </a:lnTo>
                  <a:lnTo>
                    <a:pt x="55" y="8"/>
                  </a:lnTo>
                  <a:lnTo>
                    <a:pt x="4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 sz="1600">
                <a:solidFill>
                  <a:schemeClr val="bg1"/>
                </a:solidFill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2669835" y="1556792"/>
            <a:ext cx="1024580" cy="1024579"/>
            <a:chOff x="2656939" y="1556792"/>
            <a:chExt cx="1024580" cy="1024579"/>
          </a:xfrm>
        </p:grpSpPr>
        <p:sp>
          <p:nvSpPr>
            <p:cNvPr id="42" name="椭圆 41"/>
            <p:cNvSpPr/>
            <p:nvPr/>
          </p:nvSpPr>
          <p:spPr>
            <a:xfrm>
              <a:off x="2656939" y="1556792"/>
              <a:ext cx="1024580" cy="1024579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algn="tl" blurRad="152400" dir="8100000" dist="63500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dir="t" rig="threePt"/>
            </a:scene3d>
            <a:sp3d prstMaterial="softEdge">
              <a:bevelT h="6350" w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3600">
                <a:solidFill>
                  <a:schemeClr val="bg1"/>
                </a:solidFill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2858968" y="1912952"/>
              <a:ext cx="640080" cy="3657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1" marL="0"/>
              <a:r>
                <a:rPr altLang="en-US" lang="zh-CN" smtClean="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标题</a:t>
              </a: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8564020" y="1556792"/>
            <a:ext cx="1024579" cy="1024579"/>
            <a:chOff x="8551124" y="1556792"/>
            <a:chExt cx="1024579" cy="1024579"/>
          </a:xfrm>
        </p:grpSpPr>
        <p:sp>
          <p:nvSpPr>
            <p:cNvPr id="45" name="椭圆 44"/>
            <p:cNvSpPr/>
            <p:nvPr/>
          </p:nvSpPr>
          <p:spPr>
            <a:xfrm flipH="1">
              <a:off x="8551124" y="1556792"/>
              <a:ext cx="1024579" cy="1024579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algn="tl" blurRad="152400" dir="8100000" dist="63500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dir="t" rig="threePt"/>
            </a:scene3d>
            <a:sp3d prstMaterial="softEdge">
              <a:bevelT h="6350" w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3600">
                <a:solidFill>
                  <a:schemeClr val="bg1"/>
                </a:solidFill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8763623" y="1912952"/>
              <a:ext cx="640080" cy="3657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1" marL="0"/>
              <a:r>
                <a:rPr altLang="en-US" lang="zh-CN" smtClean="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标题</a:t>
              </a: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1828059" y="3117638"/>
            <a:ext cx="1024580" cy="1024579"/>
            <a:chOff x="1845929" y="3080416"/>
            <a:chExt cx="1024580" cy="1024579"/>
          </a:xfrm>
        </p:grpSpPr>
        <p:sp>
          <p:nvSpPr>
            <p:cNvPr id="48" name="椭圆 47"/>
            <p:cNvSpPr/>
            <p:nvPr/>
          </p:nvSpPr>
          <p:spPr>
            <a:xfrm>
              <a:off x="1845929" y="3080416"/>
              <a:ext cx="1024580" cy="1024579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algn="tl" blurRad="152400" dir="8100000" dist="63500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dir="t" rig="threePt"/>
            </a:scene3d>
            <a:sp3d prstMaterial="softEdge">
              <a:bevelT h="6350" w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3600">
                <a:solidFill>
                  <a:schemeClr val="bg1"/>
                </a:solidFill>
              </a:endParaRPr>
            </a:p>
          </p:txBody>
        </p:sp>
        <p:sp>
          <p:nvSpPr>
            <p:cNvPr id="49" name="矩形 48"/>
            <p:cNvSpPr/>
            <p:nvPr/>
          </p:nvSpPr>
          <p:spPr>
            <a:xfrm>
              <a:off x="1994872" y="3421956"/>
              <a:ext cx="640080" cy="3657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1" marL="0"/>
              <a:r>
                <a:rPr altLang="en-US" lang="zh-CN" smtClean="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标题</a:t>
              </a: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9353377" y="3080416"/>
            <a:ext cx="1024579" cy="1024579"/>
            <a:chOff x="9362134" y="3080416"/>
            <a:chExt cx="1024579" cy="1024579"/>
          </a:xfrm>
        </p:grpSpPr>
        <p:sp>
          <p:nvSpPr>
            <p:cNvPr id="51" name="椭圆 50"/>
            <p:cNvSpPr/>
            <p:nvPr/>
          </p:nvSpPr>
          <p:spPr>
            <a:xfrm flipH="1">
              <a:off x="9362134" y="3080416"/>
              <a:ext cx="1024579" cy="1024579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algn="tl" blurRad="152400" dir="8100000" dist="63500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dir="t" rig="threePt"/>
            </a:scene3d>
            <a:sp3d prstMaterial="softEdge">
              <a:bevelT h="6350" w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3600">
                <a:solidFill>
                  <a:schemeClr val="bg1"/>
                </a:solidFill>
              </a:endParaRPr>
            </a:p>
          </p:txBody>
        </p:sp>
        <p:sp>
          <p:nvSpPr>
            <p:cNvPr id="52" name="矩形 51"/>
            <p:cNvSpPr/>
            <p:nvPr/>
          </p:nvSpPr>
          <p:spPr>
            <a:xfrm>
              <a:off x="9555711" y="3421957"/>
              <a:ext cx="640080" cy="3657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1" marL="0"/>
              <a:r>
                <a:rPr altLang="en-US" lang="zh-CN" smtClean="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标题</a:t>
              </a: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2669835" y="4495639"/>
            <a:ext cx="1024580" cy="1024579"/>
            <a:chOff x="2656939" y="4495639"/>
            <a:chExt cx="1024580" cy="1024579"/>
          </a:xfrm>
        </p:grpSpPr>
        <p:sp>
          <p:nvSpPr>
            <p:cNvPr id="54" name="椭圆 53"/>
            <p:cNvSpPr/>
            <p:nvPr/>
          </p:nvSpPr>
          <p:spPr>
            <a:xfrm>
              <a:off x="2656939" y="4495639"/>
              <a:ext cx="1024580" cy="1024579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algn="tl" blurRad="152400" dir="8100000" dist="63500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dir="t" rig="threePt"/>
            </a:scene3d>
            <a:sp3d prstMaterial="softEdge">
              <a:bevelT h="6350" w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3600">
                <a:solidFill>
                  <a:schemeClr val="bg1"/>
                </a:solidFill>
              </a:endParaRPr>
            </a:p>
          </p:txBody>
        </p:sp>
        <p:sp>
          <p:nvSpPr>
            <p:cNvPr id="55" name="矩形 54"/>
            <p:cNvSpPr/>
            <p:nvPr/>
          </p:nvSpPr>
          <p:spPr>
            <a:xfrm>
              <a:off x="2858968" y="4878799"/>
              <a:ext cx="640080" cy="3657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1" marL="0"/>
              <a:r>
                <a:rPr altLang="en-US" lang="zh-CN" smtClean="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标题</a:t>
              </a: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8551124" y="4495639"/>
            <a:ext cx="1024579" cy="1024579"/>
            <a:chOff x="8551124" y="4495639"/>
            <a:chExt cx="1024579" cy="1024579"/>
          </a:xfrm>
        </p:grpSpPr>
        <p:sp>
          <p:nvSpPr>
            <p:cNvPr id="57" name="椭圆 56"/>
            <p:cNvSpPr/>
            <p:nvPr/>
          </p:nvSpPr>
          <p:spPr>
            <a:xfrm flipH="1">
              <a:off x="8551124" y="4495639"/>
              <a:ext cx="1024579" cy="1024579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algn="tl" blurRad="152400" dir="8100000" dist="63500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dir="t" rig="threePt"/>
            </a:scene3d>
            <a:sp3d prstMaterial="softEdge">
              <a:bevelT h="6350" w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3600">
                <a:solidFill>
                  <a:schemeClr val="bg1"/>
                </a:solidFill>
              </a:endParaRPr>
            </a:p>
          </p:txBody>
        </p:sp>
        <p:sp>
          <p:nvSpPr>
            <p:cNvPr id="58" name="矩形 57"/>
            <p:cNvSpPr/>
            <p:nvPr/>
          </p:nvSpPr>
          <p:spPr>
            <a:xfrm>
              <a:off x="8763625" y="4878799"/>
              <a:ext cx="640080" cy="3657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1" marL="0"/>
              <a:r>
                <a:rPr altLang="en-US" lang="zh-CN" smtClean="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标题</a:t>
              </a:r>
            </a:p>
          </p:txBody>
        </p:sp>
      </p:grpSp>
      <p:sp>
        <p:nvSpPr>
          <p:cNvPr id="59" name="矩形 58"/>
          <p:cNvSpPr/>
          <p:nvPr/>
        </p:nvSpPr>
        <p:spPr>
          <a:xfrm>
            <a:off x="9637466" y="1552023"/>
            <a:ext cx="1576519" cy="923544"/>
          </a:xfrm>
          <a:prstGeom prst="rect">
            <a:avLst/>
          </a:prstGeom>
        </p:spPr>
        <p:txBody>
          <a:bodyPr anchor="ctr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mtClean="0" sz="14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请在此输入详细的文字介绍信息，表达图表的含义。</a:t>
            </a:r>
          </a:p>
        </p:txBody>
      </p:sp>
      <p:sp>
        <p:nvSpPr>
          <p:cNvPr id="60" name="矩形 59"/>
          <p:cNvSpPr/>
          <p:nvPr/>
        </p:nvSpPr>
        <p:spPr>
          <a:xfrm>
            <a:off x="10425725" y="3087021"/>
            <a:ext cx="1576519" cy="923544"/>
          </a:xfrm>
          <a:prstGeom prst="rect">
            <a:avLst/>
          </a:prstGeom>
        </p:spPr>
        <p:txBody>
          <a:bodyPr anchor="ctr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mtClean="0" sz="14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请在此输入详细的文字介绍信息，表达图表的含义。</a:t>
            </a:r>
          </a:p>
        </p:txBody>
      </p:sp>
      <p:sp>
        <p:nvSpPr>
          <p:cNvPr id="61" name="矩形 60"/>
          <p:cNvSpPr/>
          <p:nvPr/>
        </p:nvSpPr>
        <p:spPr>
          <a:xfrm>
            <a:off x="9637466" y="4546158"/>
            <a:ext cx="1576519" cy="923544"/>
          </a:xfrm>
          <a:prstGeom prst="rect">
            <a:avLst/>
          </a:prstGeom>
        </p:spPr>
        <p:txBody>
          <a:bodyPr anchor="ctr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mtClean="0" sz="14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请在此输入详细的文字介绍信息，表达图表的含义。</a:t>
            </a:r>
          </a:p>
        </p:txBody>
      </p:sp>
      <p:sp>
        <p:nvSpPr>
          <p:cNvPr id="62" name="矩形 61"/>
          <p:cNvSpPr/>
          <p:nvPr/>
        </p:nvSpPr>
        <p:spPr>
          <a:xfrm>
            <a:off x="310996" y="3087021"/>
            <a:ext cx="1576519" cy="923544"/>
          </a:xfrm>
          <a:prstGeom prst="rect">
            <a:avLst/>
          </a:prstGeom>
        </p:spPr>
        <p:txBody>
          <a:bodyPr anchor="ctr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mtClean="0" sz="14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请在此输入详细的文字介绍信息，表达图表的含义。</a:t>
            </a:r>
          </a:p>
        </p:txBody>
      </p:sp>
      <p:sp>
        <p:nvSpPr>
          <p:cNvPr id="63" name="矩形 62"/>
          <p:cNvSpPr/>
          <p:nvPr/>
        </p:nvSpPr>
        <p:spPr>
          <a:xfrm>
            <a:off x="1033156" y="1552023"/>
            <a:ext cx="1576519" cy="923544"/>
          </a:xfrm>
          <a:prstGeom prst="rect">
            <a:avLst/>
          </a:prstGeom>
        </p:spPr>
        <p:txBody>
          <a:bodyPr anchor="ctr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mtClean="0" sz="14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请在此输入详细的文字介绍信息，表达图表的含义。</a:t>
            </a:r>
          </a:p>
        </p:txBody>
      </p:sp>
      <p:sp>
        <p:nvSpPr>
          <p:cNvPr id="64" name="矩形 63"/>
          <p:cNvSpPr/>
          <p:nvPr/>
        </p:nvSpPr>
        <p:spPr>
          <a:xfrm>
            <a:off x="1033156" y="4546158"/>
            <a:ext cx="1576519" cy="923544"/>
          </a:xfrm>
          <a:prstGeom prst="rect">
            <a:avLst/>
          </a:prstGeom>
        </p:spPr>
        <p:txBody>
          <a:bodyPr anchor="ctr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mtClean="0" sz="14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请在此输入详细的文字介绍信息，表达图表的含义。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2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3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5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7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9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0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3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4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6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7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8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1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2" nodeType="withEffect" presetClass="entr" presetID="2" presetSubtype="8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4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5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6" nodeType="withEffect" presetClass="entr" presetID="2" presetSubtype="8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8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9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0" nodeType="withEffect" presetClass="entr" presetID="2" presetSubtype="8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2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3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4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5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7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8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5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2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3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4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6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7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8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9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70" nodeType="withEffect" presetClass="entr" presetID="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2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3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74" nodeType="withEffect" presetClass="entr" presetID="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6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7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78" nodeType="withEffect" presetClass="entr" presetID="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1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2" nodeType="withEffect" presetClass="entr" presetID="2" presetSubtype="2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4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5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6" nodeType="withEffect" presetClass="entr" presetID="2" presetSubtype="2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8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9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0" nodeType="withEffect" presetClass="entr" presetID="2" presetSubtype="2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92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93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"/>
      <p:bldP grpId="0" spid="13"/>
      <p:bldP grpId="0" spid="20"/>
      <p:bldP grpId="0" spid="21"/>
      <p:bldP grpId="0" spid="59"/>
      <p:bldP grpId="0" spid="60"/>
      <p:bldP grpId="0" spid="61"/>
      <p:bldP grpId="0" spid="62"/>
      <p:bldP grpId="0" spid="63"/>
      <p:bldP grpId="0" spid="64"/>
    </p:bld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7" name="圆角矩形 36"/>
          <p:cNvSpPr/>
          <p:nvPr/>
        </p:nvSpPr>
        <p:spPr>
          <a:xfrm>
            <a:off x="1201043" y="1412776"/>
            <a:ext cx="9721080" cy="4195912"/>
          </a:xfrm>
          <a:prstGeom prst="roundRect">
            <a:avLst>
              <a:gd fmla="val 11271" name="adj"/>
            </a:avLst>
          </a:prstGeom>
          <a:gradFill>
            <a:gsLst>
              <a:gs pos="100000">
                <a:schemeClr val="bg1"/>
              </a:gs>
              <a:gs pos="0">
                <a:srgbClr val="EEEEEE"/>
              </a:gs>
            </a:gsLst>
            <a:lin ang="8100000" scaled="0"/>
          </a:gradFill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EEEEEE"/>
                </a:gs>
              </a:gsLst>
              <a:lin ang="8100000" scaled="0"/>
            </a:gradFill>
          </a:ln>
          <a:effectLst>
            <a:outerShdw algn="tr" blurRad="127000" dir="8100000" dist="63500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23" name="组合 22"/>
          <p:cNvGrpSpPr/>
          <p:nvPr/>
        </p:nvGrpSpPr>
        <p:grpSpPr>
          <a:xfrm>
            <a:off x="6142104" y="501742"/>
            <a:ext cx="1395643" cy="1395643"/>
            <a:chOff x="1677608" y="2996952"/>
            <a:chExt cx="1395643" cy="1395643"/>
          </a:xfrm>
        </p:grpSpPr>
        <p:sp>
          <p:nvSpPr>
            <p:cNvPr id="27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algn="t" blurRad="317500" dir="5400000" dist="1143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 sz="1400">
                <a:solidFill>
                  <a:prstClr val="white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28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C0000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</a:gradFill>
            </a:ln>
            <a:effectLst>
              <a:innerShdw blurRad="330200" dir="16200000" dist="1651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lang="en-US" sz="2800">
                  <a:solidFill>
                    <a:prstClr val="white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charset="-122" panose="020b0503020204020204" pitchFamily="34" typeface="微软雅黑"/>
                  <a:ea charset="-122" panose="020b0503020204020204" pitchFamily="34" typeface="微软雅黑"/>
                </a:rPr>
                <a:t>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4689040" y="476672"/>
            <a:ext cx="1395643" cy="1395643"/>
            <a:chOff x="1677608" y="2996952"/>
            <a:chExt cx="1395643" cy="1395643"/>
          </a:xfrm>
        </p:grpSpPr>
        <p:sp>
          <p:nvSpPr>
            <p:cNvPr id="30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algn="t" blurRad="317500" dir="5400000" dist="1143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 sz="1400">
                <a:solidFill>
                  <a:prstClr val="white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31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C0000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</a:gradFill>
            </a:ln>
            <a:effectLst>
              <a:innerShdw blurRad="330200" dir="16200000" dist="1651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lang="en-US" sz="2800">
                  <a:solidFill>
                    <a:prstClr val="white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charset="-122" panose="020b0503020204020204" pitchFamily="34" typeface="微软雅黑"/>
                  <a:ea charset="-122" panose="020b0503020204020204" pitchFamily="34" typeface="微软雅黑"/>
                </a:rPr>
                <a:t>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 flipH="1">
            <a:off x="5233491" y="859359"/>
            <a:ext cx="360040" cy="762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4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前</a:t>
            </a:r>
          </a:p>
        </p:txBody>
      </p:sp>
      <p:sp>
        <p:nvSpPr>
          <p:cNvPr id="33" name="TextBox 32"/>
          <p:cNvSpPr txBox="1"/>
          <p:nvPr/>
        </p:nvSpPr>
        <p:spPr>
          <a:xfrm flipH="1">
            <a:off x="6701143" y="859359"/>
            <a:ext cx="360040" cy="762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mtClean="0" sz="4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言</a:t>
            </a:r>
          </a:p>
        </p:txBody>
      </p:sp>
      <p:sp>
        <p:nvSpPr>
          <p:cNvPr id="49" name="TextBox 7"/>
          <p:cNvSpPr>
            <a:spLocks noChangeArrowheads="1"/>
          </p:cNvSpPr>
          <p:nvPr/>
        </p:nvSpPr>
        <p:spPr bwMode="auto">
          <a:xfrm>
            <a:off x="1921123" y="2296320"/>
            <a:ext cx="8294343" cy="256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 wrap="square">
            <a:spAutoFit/>
          </a:bodyPr>
          <a:lstStyle/>
          <a:p>
            <a:pPr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光阴如梭，一年的工作转瞬又将成为历史；</a:t>
            </a:r>
          </a:p>
          <a:p>
            <a:pPr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2015年即将过去，2016年即将来临。新的一年意味着新的起点新的机遇新的挑战和决心，再接再厉，更上一层楼”，一定努力打开一个工作新局面。</a:t>
            </a:r>
          </a:p>
          <a:p>
            <a:pPr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在2016年，更好地完成工作，扬长避短，现总结如下：自2018年工作以来，我认真完成工作，努力学习，积极思考，个人能力逐步提高。伴随着公司的发展，我所工作的xx作为公司的一个设计部门尤为重要。</a:t>
            </a:r>
          </a:p>
          <a:p>
            <a:pPr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所以，我在实际工作中，时时严格要求自己，做到谨小慎微。此外，火车跑的快还靠车头带，由于刚参加工作不久，无论从业务能力，还是从思想上都存在许多的不足。在这些方面我都得到了公司领导、部门领导的正确引导。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53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53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24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6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30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2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7"/>
      <p:bldP grpId="0" spid="32"/>
      <p:bldP grpId="0" spid="33"/>
      <p:bldP grpId="0" spid="49"/>
    </p:bldLst>
  </p:timing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文本框 9"/>
          <p:cNvSpPr txBox="1"/>
          <p:nvPr/>
        </p:nvSpPr>
        <p:spPr>
          <a:xfrm>
            <a:off x="841003" y="202431"/>
            <a:ext cx="1944216" cy="37338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lvl="1" marL="0"/>
            <a:r>
              <a:rPr altLang="en-US" b="1" lang="zh-CN" smtClean="0" sz="20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添加文字标题</a:t>
            </a:r>
          </a:p>
        </p:txBody>
      </p:sp>
      <p:sp>
        <p:nvSpPr>
          <p:cNvPr id="37" name="矩形 36"/>
          <p:cNvSpPr/>
          <p:nvPr/>
        </p:nvSpPr>
        <p:spPr>
          <a:xfrm>
            <a:off x="0" y="0"/>
            <a:ext cx="985019" cy="5831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38" name="组合 37"/>
          <p:cNvGrpSpPr/>
          <p:nvPr/>
        </p:nvGrpSpPr>
        <p:grpSpPr>
          <a:xfrm>
            <a:off x="192931" y="0"/>
            <a:ext cx="576064" cy="836712"/>
            <a:chOff x="841003" y="360040"/>
            <a:chExt cx="504056" cy="836712"/>
          </a:xfrm>
          <a:solidFill>
            <a:srgbClr val="C00000"/>
          </a:solidFill>
        </p:grpSpPr>
        <p:sp>
          <p:nvSpPr>
            <p:cNvPr id="39" name="矩形 38"/>
            <p:cNvSpPr/>
            <p:nvPr/>
          </p:nvSpPr>
          <p:spPr>
            <a:xfrm>
              <a:off x="841003" y="360040"/>
              <a:ext cx="504056" cy="548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0" name="等腰三角形 39"/>
            <p:cNvSpPr/>
            <p:nvPr/>
          </p:nvSpPr>
          <p:spPr>
            <a:xfrm rot="10800000">
              <a:off x="841003" y="908720"/>
              <a:ext cx="504056" cy="2880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41" name="KSO_Shape"/>
          <p:cNvSpPr/>
          <p:nvPr/>
        </p:nvSpPr>
        <p:spPr bwMode="auto">
          <a:xfrm>
            <a:off x="324118" y="225001"/>
            <a:ext cx="313690" cy="267159"/>
          </a:xfrm>
          <a:custGeom>
            <a:gdLst>
              <a:gd fmla="*/ 432030 w 2125663" name="T0"/>
              <a:gd fmla="*/ 1344893 h 1811338" name="T1"/>
              <a:gd fmla="*/ 462740 w 2125663" name="T2"/>
              <a:gd fmla="*/ 1477960 h 1811338" name="T3"/>
              <a:gd fmla="*/ 513638 w 2125663" name="T4"/>
              <a:gd fmla="*/ 1557743 h 1811338" name="T5"/>
              <a:gd fmla="*/ 516481 w 2125663" name="T6"/>
              <a:gd fmla="*/ 1336346 h 1811338" name="T7"/>
              <a:gd fmla="*/ 503401 w 2125663" name="T8"/>
              <a:gd fmla="*/ 1310416 h 1811338" name="T9"/>
              <a:gd fmla="*/ 515913 w 2125663" name="T10"/>
              <a:gd fmla="*/ 1250009 h 1811338" name="T11"/>
              <a:gd fmla="*/ 618846 w 2125663" name="T12"/>
              <a:gd fmla="*/ 1242885 h 1811338" name="T13"/>
              <a:gd fmla="*/ 643583 w 2125663" name="T14"/>
              <a:gd fmla="*/ 1263116 h 1811338" name="T15"/>
              <a:gd fmla="*/ 642446 w 2125663" name="T16"/>
              <a:gd fmla="*/ 1324948 h 1811338" name="T17"/>
              <a:gd fmla="*/ 619414 w 2125663" name="T18"/>
              <a:gd fmla="*/ 1342899 h 1811338" name="T19"/>
              <a:gd fmla="*/ 664057 w 2125663" name="T20"/>
              <a:gd fmla="*/ 1524691 h 1811338" name="T21"/>
              <a:gd fmla="*/ 704434 w 2125663" name="T22"/>
              <a:gd fmla="*/ 1417553 h 1811338" name="T23"/>
              <a:gd fmla="*/ 725191 w 2125663" name="T24"/>
              <a:gd fmla="*/ 1259697 h 1811338" name="T25"/>
              <a:gd fmla="*/ 857412 w 2125663" name="T26"/>
              <a:gd fmla="*/ 1192451 h 1811338" name="T27"/>
              <a:gd fmla="*/ 923096 w 2125663" name="T28"/>
              <a:gd fmla="*/ 1212682 h 1811338" name="T29"/>
              <a:gd fmla="*/ 970013 w 2125663" name="T30"/>
              <a:gd fmla="*/ 1259697 h 1811338" name="T31"/>
              <a:gd fmla="*/ 990201 w 2125663" name="T32"/>
              <a:gd fmla="*/ 1325233 h 1811338" name="T33"/>
              <a:gd fmla="*/ 980818 w 2125663" name="T34"/>
              <a:gd fmla="*/ 1537228 h 1811338" name="T35"/>
              <a:gd fmla="*/ 935891 w 2125663" name="T36"/>
              <a:gd fmla="*/ 1570566 h 1811338" name="T37"/>
              <a:gd fmla="*/ 798837 w 2125663" name="T38"/>
              <a:gd fmla="*/ 1607608 h 1811338" name="T39"/>
              <a:gd fmla="*/ 617424 w 2125663" name="T40"/>
              <a:gd fmla="*/ 1622140 h 1811338" name="T41"/>
              <a:gd fmla="*/ 428049 w 2125663" name="T42"/>
              <a:gd fmla="*/ 1615872 h 1811338" name="T43"/>
              <a:gd fmla="*/ 264551 w 2125663" name="T44"/>
              <a:gd fmla="*/ 1588232 h 1811338" name="T45"/>
              <a:gd fmla="*/ 180669 w 2125663" name="T46"/>
              <a:gd fmla="*/ 1549481 h 1811338" name="T47"/>
              <a:gd fmla="*/ 159912 w 2125663" name="T48"/>
              <a:gd fmla="*/ 1517283 h 1811338" name="T49"/>
              <a:gd fmla="*/ 167873 w 2125663" name="T50"/>
              <a:gd fmla="*/ 1284201 h 1811338" name="T51"/>
              <a:gd fmla="*/ 205123 w 2125663" name="T52"/>
              <a:gd fmla="*/ 1228638 h 1811338" name="T53"/>
              <a:gd fmla="*/ 264266 w 2125663" name="T54"/>
              <a:gd fmla="*/ 1196440 h 1811338" name="T55"/>
              <a:gd fmla="*/ 421225 w 2125663" name="T56"/>
              <a:gd fmla="*/ 1183048 h 1811338" name="T57"/>
              <a:gd fmla="*/ 433514 w 2125663" name="T58"/>
              <a:gd fmla="*/ 761303 h 1811338" name="T59"/>
              <a:gd fmla="*/ 391450 w 2125663" name="T60"/>
              <a:gd fmla="*/ 813630 h 1811338" name="T61"/>
              <a:gd fmla="*/ 379229 w 2125663" name="T62"/>
              <a:gd fmla="*/ 902075 h 1811338" name="T63"/>
              <a:gd fmla="*/ 414756 w 2125663" name="T64"/>
              <a:gd fmla="*/ 1016114 h 1811338" name="T65"/>
              <a:gd fmla="*/ 487516 w 2125663" name="T66"/>
              <a:gd fmla="*/ 1099439 h 1811338" name="T67"/>
              <a:gd fmla="*/ 567666 w 2125663" name="T68"/>
              <a:gd fmla="*/ 1135272 h 1811338" name="T69"/>
              <a:gd fmla="*/ 645542 w 2125663" name="T70"/>
              <a:gd fmla="*/ 1111099 h 1811338" name="T71"/>
              <a:gd fmla="*/ 722282 w 2125663" name="T72"/>
              <a:gd fmla="*/ 1035452 h 1811338" name="T73"/>
              <a:gd fmla="*/ 767757 w 2125663" name="T74"/>
              <a:gd fmla="*/ 926248 h 1811338" name="T75"/>
              <a:gd fmla="*/ 666290 w 2125663" name="T76"/>
              <a:gd fmla="*/ 863967 h 1811338" name="T77"/>
              <a:gd fmla="*/ 546918 w 2125663" name="T78"/>
              <a:gd fmla="*/ 832116 h 1811338" name="T79"/>
              <a:gd fmla="*/ 484389 w 2125663" name="T80"/>
              <a:gd fmla="*/ 790595 h 1811338" name="T81"/>
              <a:gd fmla="*/ 452273 w 2125663" name="T82"/>
              <a:gd fmla="*/ 760734 h 1811338" name="T83"/>
              <a:gd fmla="*/ 568234 w 2125663" name="T84"/>
              <a:gd fmla="*/ 587258 h 1811338" name="T85"/>
              <a:gd fmla="*/ 631616 w 2125663" name="T86"/>
              <a:gd fmla="*/ 594937 h 1811338" name="T87"/>
              <a:gd fmla="*/ 705513 w 2125663" name="T88"/>
              <a:gd fmla="*/ 631054 h 1811338" name="T89"/>
              <a:gd fmla="*/ 790210 w 2125663" name="T90"/>
              <a:gd fmla="*/ 732864 h 1811338" name="T91"/>
              <a:gd fmla="*/ 826306 w 2125663" name="T92"/>
              <a:gd fmla="*/ 873920 h 1811338" name="T93"/>
              <a:gd fmla="*/ 818064 w 2125663" name="T94"/>
              <a:gd fmla="*/ 959237 h 1811338" name="T95"/>
              <a:gd fmla="*/ 780831 w 2125663" name="T96"/>
              <a:gd fmla="*/ 1048534 h 1811338" name="T97"/>
              <a:gd fmla="*/ 687607 w 2125663" name="T98"/>
              <a:gd fmla="*/ 1148922 h 1811338" name="T99"/>
              <a:gd fmla="*/ 588983 w 2125663" name="T100"/>
              <a:gd fmla="*/ 1190727 h 1811338" name="T101"/>
              <a:gd fmla="*/ 525033 w 2125663" name="T102"/>
              <a:gd fmla="*/ 1182480 h 1811338" name="T103"/>
              <a:gd fmla="*/ 421293 w 2125663" name="T104"/>
              <a:gd fmla="*/ 1115081 h 1811338" name="T105"/>
              <a:gd fmla="*/ 345406 w 2125663" name="T106"/>
              <a:gd fmla="*/ 1002463 h 1811338" name="T107"/>
              <a:gd fmla="*/ 325511 w 2125663" name="T108"/>
              <a:gd fmla="*/ 929092 h 1811338" name="T109"/>
              <a:gd fmla="*/ 330627 w 2125663" name="T110"/>
              <a:gd fmla="*/ 813915 h 1811338" name="T111"/>
              <a:gd fmla="*/ 388324 w 2125663" name="T112"/>
              <a:gd fmla="*/ 686510 h 1811338" name="T113"/>
              <a:gd fmla="*/ 482400 w 2125663" name="T114"/>
              <a:gd fmla="*/ 608303 h 1811338" name="T115"/>
              <a:gd fmla="*/ 542939 w 2125663" name="T116"/>
              <a:gd fmla="*/ 589534 h 1811338" name="T117"/>
              <a:gd fmla="*/ 0 w 2125663" name="T118"/>
              <a:gd fmla="*/ 0 h 1811338" name="T119"/>
              <a:gd fmla="*/ 174993 w 2125663" name="T120"/>
              <a:gd fmla="*/ 1118883 h 1811338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  <a:gd fmla="*/ 0 60000 65536" name="T180"/>
              <a:gd fmla="*/ 0 60000 65536" name="T181"/>
              <a:gd fmla="*/ 0 60000 65536" name="T182"/>
            </a:gdLst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b="b" l="0" r="r" t="0"/>
            <a:pathLst>
              <a:path h="1811338" w="2125663">
                <a:moveTo>
                  <a:pt x="470017" y="1320800"/>
                </a:moveTo>
                <a:lnTo>
                  <a:pt x="470335" y="1343069"/>
                </a:lnTo>
                <a:lnTo>
                  <a:pt x="471286" y="1364382"/>
                </a:lnTo>
                <a:lnTo>
                  <a:pt x="472238" y="1385696"/>
                </a:lnTo>
                <a:lnTo>
                  <a:pt x="473190" y="1406374"/>
                </a:lnTo>
                <a:lnTo>
                  <a:pt x="474459" y="1426415"/>
                </a:lnTo>
                <a:lnTo>
                  <a:pt x="476363" y="1446139"/>
                </a:lnTo>
                <a:lnTo>
                  <a:pt x="478267" y="1464908"/>
                </a:lnTo>
                <a:lnTo>
                  <a:pt x="480170" y="1483677"/>
                </a:lnTo>
                <a:lnTo>
                  <a:pt x="482074" y="1501491"/>
                </a:lnTo>
                <a:lnTo>
                  <a:pt x="484612" y="1518988"/>
                </a:lnTo>
                <a:lnTo>
                  <a:pt x="487468" y="1535530"/>
                </a:lnTo>
                <a:lnTo>
                  <a:pt x="490323" y="1552072"/>
                </a:lnTo>
                <a:lnTo>
                  <a:pt x="493179" y="1567660"/>
                </a:lnTo>
                <a:lnTo>
                  <a:pt x="496352" y="1582611"/>
                </a:lnTo>
                <a:lnTo>
                  <a:pt x="500159" y="1597563"/>
                </a:lnTo>
                <a:lnTo>
                  <a:pt x="503649" y="1611560"/>
                </a:lnTo>
                <a:lnTo>
                  <a:pt x="507774" y="1624921"/>
                </a:lnTo>
                <a:lnTo>
                  <a:pt x="511899" y="1637646"/>
                </a:lnTo>
                <a:lnTo>
                  <a:pt x="516341" y="1650052"/>
                </a:lnTo>
                <a:lnTo>
                  <a:pt x="520783" y="1661505"/>
                </a:lnTo>
                <a:lnTo>
                  <a:pt x="525859" y="1672639"/>
                </a:lnTo>
                <a:lnTo>
                  <a:pt x="530936" y="1683137"/>
                </a:lnTo>
                <a:lnTo>
                  <a:pt x="536329" y="1692998"/>
                </a:lnTo>
                <a:lnTo>
                  <a:pt x="541723" y="1702224"/>
                </a:lnTo>
                <a:lnTo>
                  <a:pt x="547752" y="1710813"/>
                </a:lnTo>
                <a:lnTo>
                  <a:pt x="553463" y="1718766"/>
                </a:lnTo>
                <a:lnTo>
                  <a:pt x="559808" y="1726083"/>
                </a:lnTo>
                <a:lnTo>
                  <a:pt x="566154" y="1732763"/>
                </a:lnTo>
                <a:lnTo>
                  <a:pt x="573134" y="1739125"/>
                </a:lnTo>
                <a:lnTo>
                  <a:pt x="580114" y="1744215"/>
                </a:lnTo>
                <a:lnTo>
                  <a:pt x="587412" y="1749305"/>
                </a:lnTo>
                <a:lnTo>
                  <a:pt x="594709" y="1753123"/>
                </a:lnTo>
                <a:lnTo>
                  <a:pt x="594709" y="1499901"/>
                </a:lnTo>
                <a:lnTo>
                  <a:pt x="591537" y="1499264"/>
                </a:lnTo>
                <a:lnTo>
                  <a:pt x="588047" y="1498310"/>
                </a:lnTo>
                <a:lnTo>
                  <a:pt x="584874" y="1497038"/>
                </a:lnTo>
                <a:lnTo>
                  <a:pt x="582018" y="1495765"/>
                </a:lnTo>
                <a:lnTo>
                  <a:pt x="579163" y="1494175"/>
                </a:lnTo>
                <a:lnTo>
                  <a:pt x="576307" y="1491948"/>
                </a:lnTo>
                <a:lnTo>
                  <a:pt x="573769" y="1489721"/>
                </a:lnTo>
                <a:lnTo>
                  <a:pt x="571548" y="1487494"/>
                </a:lnTo>
                <a:lnTo>
                  <a:pt x="569327" y="1484949"/>
                </a:lnTo>
                <a:lnTo>
                  <a:pt x="567106" y="1482404"/>
                </a:lnTo>
                <a:lnTo>
                  <a:pt x="565519" y="1479223"/>
                </a:lnTo>
                <a:lnTo>
                  <a:pt x="564250" y="1476360"/>
                </a:lnTo>
                <a:lnTo>
                  <a:pt x="563298" y="1473179"/>
                </a:lnTo>
                <a:lnTo>
                  <a:pt x="562347" y="1469998"/>
                </a:lnTo>
                <a:lnTo>
                  <a:pt x="562029" y="1466180"/>
                </a:lnTo>
                <a:lnTo>
                  <a:pt x="561712" y="1462999"/>
                </a:lnTo>
                <a:lnTo>
                  <a:pt x="561712" y="1425143"/>
                </a:lnTo>
                <a:lnTo>
                  <a:pt x="562029" y="1421007"/>
                </a:lnTo>
                <a:lnTo>
                  <a:pt x="562664" y="1417508"/>
                </a:lnTo>
                <a:lnTo>
                  <a:pt x="563616" y="1414009"/>
                </a:lnTo>
                <a:lnTo>
                  <a:pt x="564885" y="1410191"/>
                </a:lnTo>
                <a:lnTo>
                  <a:pt x="566154" y="1407010"/>
                </a:lnTo>
                <a:lnTo>
                  <a:pt x="568375" y="1403829"/>
                </a:lnTo>
                <a:lnTo>
                  <a:pt x="570596" y="1400966"/>
                </a:lnTo>
                <a:lnTo>
                  <a:pt x="572817" y="1398103"/>
                </a:lnTo>
                <a:lnTo>
                  <a:pt x="575673" y="1395558"/>
                </a:lnTo>
                <a:lnTo>
                  <a:pt x="578528" y="1393649"/>
                </a:lnTo>
                <a:lnTo>
                  <a:pt x="581701" y="1391741"/>
                </a:lnTo>
                <a:lnTo>
                  <a:pt x="584874" y="1390150"/>
                </a:lnTo>
                <a:lnTo>
                  <a:pt x="588364" y="1388878"/>
                </a:lnTo>
                <a:lnTo>
                  <a:pt x="592171" y="1387605"/>
                </a:lnTo>
                <a:lnTo>
                  <a:pt x="595979" y="1386969"/>
                </a:lnTo>
                <a:lnTo>
                  <a:pt x="599786" y="1386969"/>
                </a:lnTo>
                <a:lnTo>
                  <a:pt x="682597" y="1386969"/>
                </a:lnTo>
                <a:lnTo>
                  <a:pt x="686721" y="1386969"/>
                </a:lnTo>
                <a:lnTo>
                  <a:pt x="690529" y="1387605"/>
                </a:lnTo>
                <a:lnTo>
                  <a:pt x="694019" y="1388878"/>
                </a:lnTo>
                <a:lnTo>
                  <a:pt x="697826" y="1390150"/>
                </a:lnTo>
                <a:lnTo>
                  <a:pt x="700999" y="1391741"/>
                </a:lnTo>
                <a:lnTo>
                  <a:pt x="704172" y="1393649"/>
                </a:lnTo>
                <a:lnTo>
                  <a:pt x="707345" y="1395558"/>
                </a:lnTo>
                <a:lnTo>
                  <a:pt x="709883" y="1398103"/>
                </a:lnTo>
                <a:lnTo>
                  <a:pt x="712104" y="1400966"/>
                </a:lnTo>
                <a:lnTo>
                  <a:pt x="714325" y="1403829"/>
                </a:lnTo>
                <a:lnTo>
                  <a:pt x="716229" y="1407010"/>
                </a:lnTo>
                <a:lnTo>
                  <a:pt x="718132" y="1410191"/>
                </a:lnTo>
                <a:lnTo>
                  <a:pt x="719402" y="1414009"/>
                </a:lnTo>
                <a:lnTo>
                  <a:pt x="720353" y="1417508"/>
                </a:lnTo>
                <a:lnTo>
                  <a:pt x="720671" y="1421007"/>
                </a:lnTo>
                <a:lnTo>
                  <a:pt x="720988" y="1425143"/>
                </a:lnTo>
                <a:lnTo>
                  <a:pt x="720988" y="1462999"/>
                </a:lnTo>
                <a:lnTo>
                  <a:pt x="720988" y="1466180"/>
                </a:lnTo>
                <a:lnTo>
                  <a:pt x="720353" y="1469998"/>
                </a:lnTo>
                <a:lnTo>
                  <a:pt x="719719" y="1473179"/>
                </a:lnTo>
                <a:lnTo>
                  <a:pt x="718450" y="1476360"/>
                </a:lnTo>
                <a:lnTo>
                  <a:pt x="716863" y="1479223"/>
                </a:lnTo>
                <a:lnTo>
                  <a:pt x="715277" y="1482404"/>
                </a:lnTo>
                <a:lnTo>
                  <a:pt x="713373" y="1484949"/>
                </a:lnTo>
                <a:lnTo>
                  <a:pt x="711469" y="1487494"/>
                </a:lnTo>
                <a:lnTo>
                  <a:pt x="708931" y="1489721"/>
                </a:lnTo>
                <a:lnTo>
                  <a:pt x="706710" y="1491948"/>
                </a:lnTo>
                <a:lnTo>
                  <a:pt x="703537" y="1494175"/>
                </a:lnTo>
                <a:lnTo>
                  <a:pt x="700682" y="1495765"/>
                </a:lnTo>
                <a:lnTo>
                  <a:pt x="697826" y="1497038"/>
                </a:lnTo>
                <a:lnTo>
                  <a:pt x="694653" y="1498310"/>
                </a:lnTo>
                <a:lnTo>
                  <a:pt x="691163" y="1499264"/>
                </a:lnTo>
                <a:lnTo>
                  <a:pt x="687991" y="1499901"/>
                </a:lnTo>
                <a:lnTo>
                  <a:pt x="687991" y="1753123"/>
                </a:lnTo>
                <a:lnTo>
                  <a:pt x="695605" y="1749305"/>
                </a:lnTo>
                <a:lnTo>
                  <a:pt x="702586" y="1744215"/>
                </a:lnTo>
                <a:lnTo>
                  <a:pt x="709566" y="1739125"/>
                </a:lnTo>
                <a:lnTo>
                  <a:pt x="716229" y="1732763"/>
                </a:lnTo>
                <a:lnTo>
                  <a:pt x="722892" y="1726083"/>
                </a:lnTo>
                <a:lnTo>
                  <a:pt x="729237" y="1718766"/>
                </a:lnTo>
                <a:lnTo>
                  <a:pt x="734948" y="1710813"/>
                </a:lnTo>
                <a:lnTo>
                  <a:pt x="740977" y="1702224"/>
                </a:lnTo>
                <a:lnTo>
                  <a:pt x="746371" y="1692998"/>
                </a:lnTo>
                <a:lnTo>
                  <a:pt x="751447" y="1683137"/>
                </a:lnTo>
                <a:lnTo>
                  <a:pt x="756841" y="1672639"/>
                </a:lnTo>
                <a:lnTo>
                  <a:pt x="761600" y="1661505"/>
                </a:lnTo>
                <a:lnTo>
                  <a:pt x="766359" y="1650052"/>
                </a:lnTo>
                <a:lnTo>
                  <a:pt x="770801" y="1637646"/>
                </a:lnTo>
                <a:lnTo>
                  <a:pt x="774926" y="1624921"/>
                </a:lnTo>
                <a:lnTo>
                  <a:pt x="779051" y="1611560"/>
                </a:lnTo>
                <a:lnTo>
                  <a:pt x="782541" y="1597563"/>
                </a:lnTo>
                <a:lnTo>
                  <a:pt x="786031" y="1582611"/>
                </a:lnTo>
                <a:lnTo>
                  <a:pt x="789521" y="1567660"/>
                </a:lnTo>
                <a:lnTo>
                  <a:pt x="792377" y="1552072"/>
                </a:lnTo>
                <a:lnTo>
                  <a:pt x="795232" y="1535530"/>
                </a:lnTo>
                <a:lnTo>
                  <a:pt x="797770" y="1518988"/>
                </a:lnTo>
                <a:lnTo>
                  <a:pt x="800626" y="1501491"/>
                </a:lnTo>
                <a:lnTo>
                  <a:pt x="802530" y="1483677"/>
                </a:lnTo>
                <a:lnTo>
                  <a:pt x="804751" y="1464908"/>
                </a:lnTo>
                <a:lnTo>
                  <a:pt x="806337" y="1446139"/>
                </a:lnTo>
                <a:lnTo>
                  <a:pt x="807923" y="1426415"/>
                </a:lnTo>
                <a:lnTo>
                  <a:pt x="809193" y="1406374"/>
                </a:lnTo>
                <a:lnTo>
                  <a:pt x="810779" y="1385696"/>
                </a:lnTo>
                <a:lnTo>
                  <a:pt x="811731" y="1364382"/>
                </a:lnTo>
                <a:lnTo>
                  <a:pt x="812365" y="1343069"/>
                </a:lnTo>
                <a:lnTo>
                  <a:pt x="813000" y="1320800"/>
                </a:lnTo>
                <a:lnTo>
                  <a:pt x="840921" y="1322709"/>
                </a:lnTo>
                <a:lnTo>
                  <a:pt x="866621" y="1324300"/>
                </a:lnTo>
                <a:lnTo>
                  <a:pt x="909771" y="1327481"/>
                </a:lnTo>
                <a:lnTo>
                  <a:pt x="938644" y="1330026"/>
                </a:lnTo>
                <a:lnTo>
                  <a:pt x="948797" y="1330980"/>
                </a:lnTo>
                <a:lnTo>
                  <a:pt x="956729" y="1331298"/>
                </a:lnTo>
                <a:lnTo>
                  <a:pt x="964661" y="1331934"/>
                </a:lnTo>
                <a:lnTo>
                  <a:pt x="972593" y="1332889"/>
                </a:lnTo>
                <a:lnTo>
                  <a:pt x="980208" y="1334161"/>
                </a:lnTo>
                <a:lnTo>
                  <a:pt x="987823" y="1335752"/>
                </a:lnTo>
                <a:lnTo>
                  <a:pt x="995437" y="1337979"/>
                </a:lnTo>
                <a:lnTo>
                  <a:pt x="1002418" y="1340205"/>
                </a:lnTo>
                <a:lnTo>
                  <a:pt x="1009715" y="1343387"/>
                </a:lnTo>
                <a:lnTo>
                  <a:pt x="1016378" y="1346250"/>
                </a:lnTo>
                <a:lnTo>
                  <a:pt x="1023358" y="1349749"/>
                </a:lnTo>
                <a:lnTo>
                  <a:pt x="1030021" y="1353885"/>
                </a:lnTo>
                <a:lnTo>
                  <a:pt x="1036050" y="1357702"/>
                </a:lnTo>
                <a:lnTo>
                  <a:pt x="1042395" y="1361837"/>
                </a:lnTo>
                <a:lnTo>
                  <a:pt x="1048106" y="1366927"/>
                </a:lnTo>
                <a:lnTo>
                  <a:pt x="1053817" y="1371699"/>
                </a:lnTo>
                <a:lnTo>
                  <a:pt x="1059211" y="1377107"/>
                </a:lnTo>
                <a:lnTo>
                  <a:pt x="1064605" y="1382197"/>
                </a:lnTo>
                <a:lnTo>
                  <a:pt x="1069364" y="1388241"/>
                </a:lnTo>
                <a:lnTo>
                  <a:pt x="1073806" y="1393967"/>
                </a:lnTo>
                <a:lnTo>
                  <a:pt x="1078248" y="1400012"/>
                </a:lnTo>
                <a:lnTo>
                  <a:pt x="1082373" y="1406374"/>
                </a:lnTo>
                <a:lnTo>
                  <a:pt x="1085863" y="1413054"/>
                </a:lnTo>
                <a:lnTo>
                  <a:pt x="1089670" y="1419735"/>
                </a:lnTo>
                <a:lnTo>
                  <a:pt x="1092843" y="1426734"/>
                </a:lnTo>
                <a:lnTo>
                  <a:pt x="1095381" y="1433732"/>
                </a:lnTo>
                <a:lnTo>
                  <a:pt x="1097920" y="1441049"/>
                </a:lnTo>
                <a:lnTo>
                  <a:pt x="1100141" y="1448684"/>
                </a:lnTo>
                <a:lnTo>
                  <a:pt x="1101727" y="1456000"/>
                </a:lnTo>
                <a:lnTo>
                  <a:pt x="1103314" y="1463635"/>
                </a:lnTo>
                <a:lnTo>
                  <a:pt x="1104265" y="1471588"/>
                </a:lnTo>
                <a:lnTo>
                  <a:pt x="1104900" y="1479541"/>
                </a:lnTo>
                <a:lnTo>
                  <a:pt x="1104900" y="1487494"/>
                </a:lnTo>
                <a:lnTo>
                  <a:pt x="1104900" y="1686000"/>
                </a:lnTo>
                <a:lnTo>
                  <a:pt x="1104900" y="1690135"/>
                </a:lnTo>
                <a:lnTo>
                  <a:pt x="1104265" y="1693953"/>
                </a:lnTo>
                <a:lnTo>
                  <a:pt x="1103631" y="1697770"/>
                </a:lnTo>
                <a:lnTo>
                  <a:pt x="1102362" y="1701906"/>
                </a:lnTo>
                <a:lnTo>
                  <a:pt x="1101093" y="1705405"/>
                </a:lnTo>
                <a:lnTo>
                  <a:pt x="1099189" y="1709222"/>
                </a:lnTo>
                <a:lnTo>
                  <a:pt x="1096968" y="1713040"/>
                </a:lnTo>
                <a:lnTo>
                  <a:pt x="1094430" y="1716221"/>
                </a:lnTo>
                <a:lnTo>
                  <a:pt x="1091891" y="1719720"/>
                </a:lnTo>
                <a:lnTo>
                  <a:pt x="1089036" y="1722901"/>
                </a:lnTo>
                <a:lnTo>
                  <a:pt x="1085546" y="1726719"/>
                </a:lnTo>
                <a:lnTo>
                  <a:pt x="1082056" y="1729900"/>
                </a:lnTo>
                <a:lnTo>
                  <a:pt x="1078248" y="1732763"/>
                </a:lnTo>
                <a:lnTo>
                  <a:pt x="1074124" y="1736262"/>
                </a:lnTo>
                <a:lnTo>
                  <a:pt x="1069682" y="1739125"/>
                </a:lnTo>
                <a:lnTo>
                  <a:pt x="1065240" y="1741989"/>
                </a:lnTo>
                <a:lnTo>
                  <a:pt x="1055404" y="1748033"/>
                </a:lnTo>
                <a:lnTo>
                  <a:pt x="1044299" y="1753441"/>
                </a:lnTo>
                <a:lnTo>
                  <a:pt x="1032560" y="1758531"/>
                </a:lnTo>
                <a:lnTo>
                  <a:pt x="1019868" y="1763939"/>
                </a:lnTo>
                <a:lnTo>
                  <a:pt x="1005908" y="1768392"/>
                </a:lnTo>
                <a:lnTo>
                  <a:pt x="991630" y="1773164"/>
                </a:lnTo>
                <a:lnTo>
                  <a:pt x="976718" y="1777300"/>
                </a:lnTo>
                <a:lnTo>
                  <a:pt x="960854" y="1781117"/>
                </a:lnTo>
                <a:lnTo>
                  <a:pt x="944038" y="1784934"/>
                </a:lnTo>
                <a:lnTo>
                  <a:pt x="927222" y="1788434"/>
                </a:lnTo>
                <a:lnTo>
                  <a:pt x="909454" y="1791615"/>
                </a:lnTo>
                <a:lnTo>
                  <a:pt x="891369" y="1794796"/>
                </a:lnTo>
                <a:lnTo>
                  <a:pt x="872332" y="1797341"/>
                </a:lnTo>
                <a:lnTo>
                  <a:pt x="853295" y="1799886"/>
                </a:lnTo>
                <a:lnTo>
                  <a:pt x="833941" y="1801795"/>
                </a:lnTo>
                <a:lnTo>
                  <a:pt x="813952" y="1804022"/>
                </a:lnTo>
                <a:lnTo>
                  <a:pt x="793328" y="1805930"/>
                </a:lnTo>
                <a:lnTo>
                  <a:pt x="773022" y="1807203"/>
                </a:lnTo>
                <a:lnTo>
                  <a:pt x="752399" y="1808475"/>
                </a:lnTo>
                <a:lnTo>
                  <a:pt x="731458" y="1809748"/>
                </a:lnTo>
                <a:lnTo>
                  <a:pt x="710200" y="1810384"/>
                </a:lnTo>
                <a:lnTo>
                  <a:pt x="688942" y="1811020"/>
                </a:lnTo>
                <a:lnTo>
                  <a:pt x="667684" y="1811338"/>
                </a:lnTo>
                <a:lnTo>
                  <a:pt x="646427" y="1811338"/>
                </a:lnTo>
                <a:lnTo>
                  <a:pt x="625486" y="1811338"/>
                </a:lnTo>
                <a:lnTo>
                  <a:pt x="603911" y="1811020"/>
                </a:lnTo>
                <a:lnTo>
                  <a:pt x="582653" y="1810384"/>
                </a:lnTo>
                <a:lnTo>
                  <a:pt x="561395" y="1809748"/>
                </a:lnTo>
                <a:lnTo>
                  <a:pt x="540137" y="1808475"/>
                </a:lnTo>
                <a:lnTo>
                  <a:pt x="518879" y="1807203"/>
                </a:lnTo>
                <a:lnTo>
                  <a:pt x="498573" y="1805930"/>
                </a:lnTo>
                <a:lnTo>
                  <a:pt x="477632" y="1804022"/>
                </a:lnTo>
                <a:lnTo>
                  <a:pt x="457326" y="1801795"/>
                </a:lnTo>
                <a:lnTo>
                  <a:pt x="437337" y="1799886"/>
                </a:lnTo>
                <a:lnTo>
                  <a:pt x="417983" y="1797341"/>
                </a:lnTo>
                <a:lnTo>
                  <a:pt x="398629" y="1794796"/>
                </a:lnTo>
                <a:lnTo>
                  <a:pt x="379909" y="1791615"/>
                </a:lnTo>
                <a:lnTo>
                  <a:pt x="361824" y="1788434"/>
                </a:lnTo>
                <a:lnTo>
                  <a:pt x="344056" y="1784934"/>
                </a:lnTo>
                <a:lnTo>
                  <a:pt x="327240" y="1781117"/>
                </a:lnTo>
                <a:lnTo>
                  <a:pt x="310741" y="1777300"/>
                </a:lnTo>
                <a:lnTo>
                  <a:pt x="295195" y="1773164"/>
                </a:lnTo>
                <a:lnTo>
                  <a:pt x="280600" y="1768392"/>
                </a:lnTo>
                <a:lnTo>
                  <a:pt x="266322" y="1763939"/>
                </a:lnTo>
                <a:lnTo>
                  <a:pt x="252996" y="1758531"/>
                </a:lnTo>
                <a:lnTo>
                  <a:pt x="240622" y="1753441"/>
                </a:lnTo>
                <a:lnTo>
                  <a:pt x="229517" y="1748033"/>
                </a:lnTo>
                <a:lnTo>
                  <a:pt x="219047" y="1741989"/>
                </a:lnTo>
                <a:lnTo>
                  <a:pt x="214288" y="1739125"/>
                </a:lnTo>
                <a:lnTo>
                  <a:pt x="209846" y="1736262"/>
                </a:lnTo>
                <a:lnTo>
                  <a:pt x="205404" y="1732763"/>
                </a:lnTo>
                <a:lnTo>
                  <a:pt x="201596" y="1729900"/>
                </a:lnTo>
                <a:lnTo>
                  <a:pt x="198106" y="1726719"/>
                </a:lnTo>
                <a:lnTo>
                  <a:pt x="194299" y="1722901"/>
                </a:lnTo>
                <a:lnTo>
                  <a:pt x="191443" y="1719720"/>
                </a:lnTo>
                <a:lnTo>
                  <a:pt x="188588" y="1716221"/>
                </a:lnTo>
                <a:lnTo>
                  <a:pt x="186367" y="1713040"/>
                </a:lnTo>
                <a:lnTo>
                  <a:pt x="183828" y="1709222"/>
                </a:lnTo>
                <a:lnTo>
                  <a:pt x="181925" y="1705405"/>
                </a:lnTo>
                <a:lnTo>
                  <a:pt x="180338" y="1701906"/>
                </a:lnTo>
                <a:lnTo>
                  <a:pt x="179386" y="1697770"/>
                </a:lnTo>
                <a:lnTo>
                  <a:pt x="178435" y="1693953"/>
                </a:lnTo>
                <a:lnTo>
                  <a:pt x="177800" y="1690135"/>
                </a:lnTo>
                <a:lnTo>
                  <a:pt x="177800" y="1686000"/>
                </a:lnTo>
                <a:lnTo>
                  <a:pt x="177800" y="1487494"/>
                </a:lnTo>
                <a:lnTo>
                  <a:pt x="178117" y="1479541"/>
                </a:lnTo>
                <a:lnTo>
                  <a:pt x="178435" y="1471588"/>
                </a:lnTo>
                <a:lnTo>
                  <a:pt x="179386" y="1463635"/>
                </a:lnTo>
                <a:lnTo>
                  <a:pt x="180973" y="1456000"/>
                </a:lnTo>
                <a:lnTo>
                  <a:pt x="182559" y="1448684"/>
                </a:lnTo>
                <a:lnTo>
                  <a:pt x="184463" y="1441049"/>
                </a:lnTo>
                <a:lnTo>
                  <a:pt x="187318" y="1433732"/>
                </a:lnTo>
                <a:lnTo>
                  <a:pt x="190174" y="1426734"/>
                </a:lnTo>
                <a:lnTo>
                  <a:pt x="193030" y="1419735"/>
                </a:lnTo>
                <a:lnTo>
                  <a:pt x="196520" y="1413054"/>
                </a:lnTo>
                <a:lnTo>
                  <a:pt x="200327" y="1406374"/>
                </a:lnTo>
                <a:lnTo>
                  <a:pt x="204452" y="1400012"/>
                </a:lnTo>
                <a:lnTo>
                  <a:pt x="208576" y="1393967"/>
                </a:lnTo>
                <a:lnTo>
                  <a:pt x="213336" y="1388241"/>
                </a:lnTo>
                <a:lnTo>
                  <a:pt x="218095" y="1382197"/>
                </a:lnTo>
                <a:lnTo>
                  <a:pt x="223489" y="1377107"/>
                </a:lnTo>
                <a:lnTo>
                  <a:pt x="228883" y="1371699"/>
                </a:lnTo>
                <a:lnTo>
                  <a:pt x="234594" y="1366927"/>
                </a:lnTo>
                <a:lnTo>
                  <a:pt x="240305" y="1361837"/>
                </a:lnTo>
                <a:lnTo>
                  <a:pt x="246650" y="1357702"/>
                </a:lnTo>
                <a:lnTo>
                  <a:pt x="252679" y="1353885"/>
                </a:lnTo>
                <a:lnTo>
                  <a:pt x="259659" y="1349749"/>
                </a:lnTo>
                <a:lnTo>
                  <a:pt x="266005" y="1346250"/>
                </a:lnTo>
                <a:lnTo>
                  <a:pt x="272985" y="1343387"/>
                </a:lnTo>
                <a:lnTo>
                  <a:pt x="280282" y="1340205"/>
                </a:lnTo>
                <a:lnTo>
                  <a:pt x="287263" y="1337979"/>
                </a:lnTo>
                <a:lnTo>
                  <a:pt x="294877" y="1335752"/>
                </a:lnTo>
                <a:lnTo>
                  <a:pt x="302492" y="1334161"/>
                </a:lnTo>
                <a:lnTo>
                  <a:pt x="310107" y="1332889"/>
                </a:lnTo>
                <a:lnTo>
                  <a:pt x="318039" y="1331934"/>
                </a:lnTo>
                <a:lnTo>
                  <a:pt x="325971" y="1331298"/>
                </a:lnTo>
                <a:lnTo>
                  <a:pt x="333903" y="1330980"/>
                </a:lnTo>
                <a:lnTo>
                  <a:pt x="344056" y="1330026"/>
                </a:lnTo>
                <a:lnTo>
                  <a:pt x="372929" y="1327481"/>
                </a:lnTo>
                <a:lnTo>
                  <a:pt x="415762" y="1324300"/>
                </a:lnTo>
                <a:lnTo>
                  <a:pt x="441779" y="1322709"/>
                </a:lnTo>
                <a:lnTo>
                  <a:pt x="470017" y="1320800"/>
                </a:lnTo>
                <a:close/>
                <a:moveTo>
                  <a:pt x="1004887" y="995363"/>
                </a:moveTo>
                <a:lnTo>
                  <a:pt x="1176337" y="995363"/>
                </a:lnTo>
                <a:lnTo>
                  <a:pt x="1176337" y="1265238"/>
                </a:lnTo>
                <a:lnTo>
                  <a:pt x="1004887" y="1265238"/>
                </a:lnTo>
                <a:lnTo>
                  <a:pt x="1004887" y="995363"/>
                </a:lnTo>
                <a:close/>
                <a:moveTo>
                  <a:pt x="493561" y="847408"/>
                </a:moveTo>
                <a:lnTo>
                  <a:pt x="491024" y="847726"/>
                </a:lnTo>
                <a:lnTo>
                  <a:pt x="488804" y="848043"/>
                </a:lnTo>
                <a:lnTo>
                  <a:pt x="485950" y="848996"/>
                </a:lnTo>
                <a:lnTo>
                  <a:pt x="483730" y="849948"/>
                </a:lnTo>
                <a:lnTo>
                  <a:pt x="481510" y="851218"/>
                </a:lnTo>
                <a:lnTo>
                  <a:pt x="479290" y="852806"/>
                </a:lnTo>
                <a:lnTo>
                  <a:pt x="475167" y="856933"/>
                </a:lnTo>
                <a:lnTo>
                  <a:pt x="470727" y="861061"/>
                </a:lnTo>
                <a:lnTo>
                  <a:pt x="466604" y="865823"/>
                </a:lnTo>
                <a:lnTo>
                  <a:pt x="462482" y="871221"/>
                </a:lnTo>
                <a:lnTo>
                  <a:pt x="454553" y="882651"/>
                </a:lnTo>
                <a:lnTo>
                  <a:pt x="448527" y="890906"/>
                </a:lnTo>
                <a:lnTo>
                  <a:pt x="442819" y="899478"/>
                </a:lnTo>
                <a:lnTo>
                  <a:pt x="436793" y="908368"/>
                </a:lnTo>
                <a:lnTo>
                  <a:pt x="431402" y="917893"/>
                </a:lnTo>
                <a:lnTo>
                  <a:pt x="429499" y="926783"/>
                </a:lnTo>
                <a:lnTo>
                  <a:pt x="427596" y="935673"/>
                </a:lnTo>
                <a:lnTo>
                  <a:pt x="426010" y="945198"/>
                </a:lnTo>
                <a:lnTo>
                  <a:pt x="424742" y="954406"/>
                </a:lnTo>
                <a:lnTo>
                  <a:pt x="423790" y="963931"/>
                </a:lnTo>
                <a:lnTo>
                  <a:pt x="423156" y="973773"/>
                </a:lnTo>
                <a:lnTo>
                  <a:pt x="422839" y="982981"/>
                </a:lnTo>
                <a:lnTo>
                  <a:pt x="422839" y="992823"/>
                </a:lnTo>
                <a:lnTo>
                  <a:pt x="423156" y="1007111"/>
                </a:lnTo>
                <a:lnTo>
                  <a:pt x="424107" y="1020764"/>
                </a:lnTo>
                <a:lnTo>
                  <a:pt x="426010" y="1034099"/>
                </a:lnTo>
                <a:lnTo>
                  <a:pt x="428547" y="1047434"/>
                </a:lnTo>
                <a:lnTo>
                  <a:pt x="432036" y="1060769"/>
                </a:lnTo>
                <a:lnTo>
                  <a:pt x="435525" y="1073469"/>
                </a:lnTo>
                <a:lnTo>
                  <a:pt x="439965" y="1086169"/>
                </a:lnTo>
                <a:lnTo>
                  <a:pt x="445039" y="1098551"/>
                </a:lnTo>
                <a:lnTo>
                  <a:pt x="450430" y="1110934"/>
                </a:lnTo>
                <a:lnTo>
                  <a:pt x="456456" y="1122999"/>
                </a:lnTo>
                <a:lnTo>
                  <a:pt x="462799" y="1134429"/>
                </a:lnTo>
                <a:lnTo>
                  <a:pt x="469459" y="1145541"/>
                </a:lnTo>
                <a:lnTo>
                  <a:pt x="477070" y="1156019"/>
                </a:lnTo>
                <a:lnTo>
                  <a:pt x="484364" y="1166496"/>
                </a:lnTo>
                <a:lnTo>
                  <a:pt x="492293" y="1176656"/>
                </a:lnTo>
                <a:lnTo>
                  <a:pt x="500539" y="1186181"/>
                </a:lnTo>
                <a:lnTo>
                  <a:pt x="508784" y="1195389"/>
                </a:lnTo>
                <a:lnTo>
                  <a:pt x="517347" y="1204279"/>
                </a:lnTo>
                <a:lnTo>
                  <a:pt x="526227" y="1212216"/>
                </a:lnTo>
                <a:lnTo>
                  <a:pt x="535107" y="1220154"/>
                </a:lnTo>
                <a:lnTo>
                  <a:pt x="543987" y="1227456"/>
                </a:lnTo>
                <a:lnTo>
                  <a:pt x="553184" y="1234124"/>
                </a:lnTo>
                <a:lnTo>
                  <a:pt x="562381" y="1240474"/>
                </a:lnTo>
                <a:lnTo>
                  <a:pt x="571578" y="1245871"/>
                </a:lnTo>
                <a:lnTo>
                  <a:pt x="580775" y="1250951"/>
                </a:lnTo>
                <a:lnTo>
                  <a:pt x="589655" y="1255079"/>
                </a:lnTo>
                <a:lnTo>
                  <a:pt x="598853" y="1258889"/>
                </a:lnTo>
                <a:lnTo>
                  <a:pt x="607732" y="1262381"/>
                </a:lnTo>
                <a:lnTo>
                  <a:pt x="616612" y="1264604"/>
                </a:lnTo>
                <a:lnTo>
                  <a:pt x="624858" y="1266509"/>
                </a:lnTo>
                <a:lnTo>
                  <a:pt x="633421" y="1267461"/>
                </a:lnTo>
                <a:lnTo>
                  <a:pt x="641349" y="1267779"/>
                </a:lnTo>
                <a:lnTo>
                  <a:pt x="649595" y="1267461"/>
                </a:lnTo>
                <a:lnTo>
                  <a:pt x="657524" y="1266509"/>
                </a:lnTo>
                <a:lnTo>
                  <a:pt x="666404" y="1264604"/>
                </a:lnTo>
                <a:lnTo>
                  <a:pt x="674967" y="1262381"/>
                </a:lnTo>
                <a:lnTo>
                  <a:pt x="684164" y="1258889"/>
                </a:lnTo>
                <a:lnTo>
                  <a:pt x="692726" y="1255079"/>
                </a:lnTo>
                <a:lnTo>
                  <a:pt x="701924" y="1250951"/>
                </a:lnTo>
                <a:lnTo>
                  <a:pt x="711121" y="1245871"/>
                </a:lnTo>
                <a:lnTo>
                  <a:pt x="720318" y="1240474"/>
                </a:lnTo>
                <a:lnTo>
                  <a:pt x="729515" y="1234124"/>
                </a:lnTo>
                <a:lnTo>
                  <a:pt x="738395" y="1227456"/>
                </a:lnTo>
                <a:lnTo>
                  <a:pt x="747592" y="1220154"/>
                </a:lnTo>
                <a:lnTo>
                  <a:pt x="756472" y="1212216"/>
                </a:lnTo>
                <a:lnTo>
                  <a:pt x="765352" y="1204279"/>
                </a:lnTo>
                <a:lnTo>
                  <a:pt x="773915" y="1195389"/>
                </a:lnTo>
                <a:lnTo>
                  <a:pt x="782160" y="1186181"/>
                </a:lnTo>
                <a:lnTo>
                  <a:pt x="790406" y="1176656"/>
                </a:lnTo>
                <a:lnTo>
                  <a:pt x="798652" y="1166496"/>
                </a:lnTo>
                <a:lnTo>
                  <a:pt x="805946" y="1156019"/>
                </a:lnTo>
                <a:lnTo>
                  <a:pt x="813240" y="1145541"/>
                </a:lnTo>
                <a:lnTo>
                  <a:pt x="819900" y="1134429"/>
                </a:lnTo>
                <a:lnTo>
                  <a:pt x="826243" y="1122999"/>
                </a:lnTo>
                <a:lnTo>
                  <a:pt x="831952" y="1110934"/>
                </a:lnTo>
                <a:lnTo>
                  <a:pt x="837660" y="1098551"/>
                </a:lnTo>
                <a:lnTo>
                  <a:pt x="842417" y="1086169"/>
                </a:lnTo>
                <a:lnTo>
                  <a:pt x="847174" y="1073469"/>
                </a:lnTo>
                <a:lnTo>
                  <a:pt x="850980" y="1060769"/>
                </a:lnTo>
                <a:lnTo>
                  <a:pt x="853834" y="1047434"/>
                </a:lnTo>
                <a:lnTo>
                  <a:pt x="856689" y="1034099"/>
                </a:lnTo>
                <a:lnTo>
                  <a:pt x="858592" y="1020764"/>
                </a:lnTo>
                <a:lnTo>
                  <a:pt x="859543" y="1007111"/>
                </a:lnTo>
                <a:lnTo>
                  <a:pt x="860177" y="992823"/>
                </a:lnTo>
                <a:lnTo>
                  <a:pt x="859860" y="984886"/>
                </a:lnTo>
                <a:lnTo>
                  <a:pt x="859543" y="976313"/>
                </a:lnTo>
                <a:lnTo>
                  <a:pt x="837343" y="975361"/>
                </a:lnTo>
                <a:lnTo>
                  <a:pt x="814509" y="973773"/>
                </a:lnTo>
                <a:lnTo>
                  <a:pt x="791040" y="970916"/>
                </a:lnTo>
                <a:lnTo>
                  <a:pt x="767255" y="968058"/>
                </a:lnTo>
                <a:lnTo>
                  <a:pt x="743469" y="964566"/>
                </a:lnTo>
                <a:lnTo>
                  <a:pt x="719366" y="960438"/>
                </a:lnTo>
                <a:lnTo>
                  <a:pt x="695898" y="955041"/>
                </a:lnTo>
                <a:lnTo>
                  <a:pt x="684481" y="952501"/>
                </a:lnTo>
                <a:lnTo>
                  <a:pt x="673064" y="949643"/>
                </a:lnTo>
                <a:lnTo>
                  <a:pt x="661964" y="946468"/>
                </a:lnTo>
                <a:lnTo>
                  <a:pt x="651181" y="943293"/>
                </a:lnTo>
                <a:lnTo>
                  <a:pt x="640398" y="940118"/>
                </a:lnTo>
                <a:lnTo>
                  <a:pt x="629932" y="936308"/>
                </a:lnTo>
                <a:lnTo>
                  <a:pt x="620101" y="932816"/>
                </a:lnTo>
                <a:lnTo>
                  <a:pt x="610270" y="929006"/>
                </a:lnTo>
                <a:lnTo>
                  <a:pt x="601073" y="924878"/>
                </a:lnTo>
                <a:lnTo>
                  <a:pt x="592510" y="921068"/>
                </a:lnTo>
                <a:lnTo>
                  <a:pt x="583947" y="916941"/>
                </a:lnTo>
                <a:lnTo>
                  <a:pt x="576018" y="912178"/>
                </a:lnTo>
                <a:lnTo>
                  <a:pt x="568724" y="907733"/>
                </a:lnTo>
                <a:lnTo>
                  <a:pt x="561747" y="903288"/>
                </a:lnTo>
                <a:lnTo>
                  <a:pt x="555404" y="898208"/>
                </a:lnTo>
                <a:lnTo>
                  <a:pt x="550013" y="893128"/>
                </a:lnTo>
                <a:lnTo>
                  <a:pt x="544938" y="887731"/>
                </a:lnTo>
                <a:lnTo>
                  <a:pt x="540498" y="882651"/>
                </a:lnTo>
                <a:lnTo>
                  <a:pt x="536376" y="876936"/>
                </a:lnTo>
                <a:lnTo>
                  <a:pt x="532253" y="872173"/>
                </a:lnTo>
                <a:lnTo>
                  <a:pt x="528447" y="867728"/>
                </a:lnTo>
                <a:lnTo>
                  <a:pt x="524641" y="863601"/>
                </a:lnTo>
                <a:lnTo>
                  <a:pt x="520836" y="860426"/>
                </a:lnTo>
                <a:lnTo>
                  <a:pt x="517347" y="857251"/>
                </a:lnTo>
                <a:lnTo>
                  <a:pt x="514176" y="854393"/>
                </a:lnTo>
                <a:lnTo>
                  <a:pt x="511004" y="852488"/>
                </a:lnTo>
                <a:lnTo>
                  <a:pt x="507833" y="850583"/>
                </a:lnTo>
                <a:lnTo>
                  <a:pt x="504661" y="849313"/>
                </a:lnTo>
                <a:lnTo>
                  <a:pt x="501807" y="848361"/>
                </a:lnTo>
                <a:lnTo>
                  <a:pt x="499270" y="847726"/>
                </a:lnTo>
                <a:lnTo>
                  <a:pt x="496099" y="847408"/>
                </a:lnTo>
                <a:lnTo>
                  <a:pt x="493561" y="847408"/>
                </a:lnTo>
                <a:close/>
                <a:moveTo>
                  <a:pt x="1304925" y="828675"/>
                </a:moveTo>
                <a:lnTo>
                  <a:pt x="1476375" y="828675"/>
                </a:lnTo>
                <a:lnTo>
                  <a:pt x="1476375" y="1252538"/>
                </a:lnTo>
                <a:lnTo>
                  <a:pt x="1304925" y="1252538"/>
                </a:lnTo>
                <a:lnTo>
                  <a:pt x="1304925" y="828675"/>
                </a:lnTo>
                <a:close/>
                <a:moveTo>
                  <a:pt x="634055" y="655638"/>
                </a:moveTo>
                <a:lnTo>
                  <a:pt x="641349" y="655638"/>
                </a:lnTo>
                <a:lnTo>
                  <a:pt x="648644" y="655638"/>
                </a:lnTo>
                <a:lnTo>
                  <a:pt x="655938" y="655956"/>
                </a:lnTo>
                <a:lnTo>
                  <a:pt x="662915" y="656591"/>
                </a:lnTo>
                <a:lnTo>
                  <a:pt x="669892" y="657226"/>
                </a:lnTo>
                <a:lnTo>
                  <a:pt x="677187" y="658178"/>
                </a:lnTo>
                <a:lnTo>
                  <a:pt x="684164" y="659766"/>
                </a:lnTo>
                <a:lnTo>
                  <a:pt x="691141" y="661036"/>
                </a:lnTo>
                <a:lnTo>
                  <a:pt x="698118" y="662623"/>
                </a:lnTo>
                <a:lnTo>
                  <a:pt x="704778" y="664211"/>
                </a:lnTo>
                <a:lnTo>
                  <a:pt x="711438" y="666433"/>
                </a:lnTo>
                <a:lnTo>
                  <a:pt x="718415" y="668338"/>
                </a:lnTo>
                <a:lnTo>
                  <a:pt x="724758" y="670878"/>
                </a:lnTo>
                <a:lnTo>
                  <a:pt x="731418" y="673418"/>
                </a:lnTo>
                <a:lnTo>
                  <a:pt x="737761" y="676276"/>
                </a:lnTo>
                <a:lnTo>
                  <a:pt x="744421" y="679133"/>
                </a:lnTo>
                <a:lnTo>
                  <a:pt x="750446" y="682308"/>
                </a:lnTo>
                <a:lnTo>
                  <a:pt x="763132" y="688976"/>
                </a:lnTo>
                <a:lnTo>
                  <a:pt x="775500" y="696596"/>
                </a:lnTo>
                <a:lnTo>
                  <a:pt x="787235" y="704533"/>
                </a:lnTo>
                <a:lnTo>
                  <a:pt x="798652" y="713423"/>
                </a:lnTo>
                <a:lnTo>
                  <a:pt x="809435" y="722631"/>
                </a:lnTo>
                <a:lnTo>
                  <a:pt x="819900" y="732791"/>
                </a:lnTo>
                <a:lnTo>
                  <a:pt x="830049" y="743586"/>
                </a:lnTo>
                <a:lnTo>
                  <a:pt x="839880" y="754698"/>
                </a:lnTo>
                <a:lnTo>
                  <a:pt x="849394" y="766446"/>
                </a:lnTo>
                <a:lnTo>
                  <a:pt x="858274" y="778511"/>
                </a:lnTo>
                <a:lnTo>
                  <a:pt x="866520" y="791211"/>
                </a:lnTo>
                <a:lnTo>
                  <a:pt x="874449" y="804546"/>
                </a:lnTo>
                <a:lnTo>
                  <a:pt x="881743" y="818198"/>
                </a:lnTo>
                <a:lnTo>
                  <a:pt x="888403" y="832168"/>
                </a:lnTo>
                <a:lnTo>
                  <a:pt x="894746" y="847091"/>
                </a:lnTo>
                <a:lnTo>
                  <a:pt x="900137" y="861696"/>
                </a:lnTo>
                <a:lnTo>
                  <a:pt x="905529" y="876936"/>
                </a:lnTo>
                <a:lnTo>
                  <a:pt x="909651" y="892811"/>
                </a:lnTo>
                <a:lnTo>
                  <a:pt x="913457" y="908686"/>
                </a:lnTo>
                <a:lnTo>
                  <a:pt x="916946" y="924878"/>
                </a:lnTo>
                <a:lnTo>
                  <a:pt x="919166" y="941706"/>
                </a:lnTo>
                <a:lnTo>
                  <a:pt x="921068" y="958533"/>
                </a:lnTo>
                <a:lnTo>
                  <a:pt x="922020" y="975678"/>
                </a:lnTo>
                <a:lnTo>
                  <a:pt x="922337" y="992823"/>
                </a:lnTo>
                <a:lnTo>
                  <a:pt x="922337" y="1002031"/>
                </a:lnTo>
                <a:lnTo>
                  <a:pt x="922020" y="1010921"/>
                </a:lnTo>
                <a:lnTo>
                  <a:pt x="921386" y="1019811"/>
                </a:lnTo>
                <a:lnTo>
                  <a:pt x="920434" y="1028384"/>
                </a:lnTo>
                <a:lnTo>
                  <a:pt x="919483" y="1037274"/>
                </a:lnTo>
                <a:lnTo>
                  <a:pt x="918214" y="1045846"/>
                </a:lnTo>
                <a:lnTo>
                  <a:pt x="916628" y="1054419"/>
                </a:lnTo>
                <a:lnTo>
                  <a:pt x="915043" y="1062674"/>
                </a:lnTo>
                <a:lnTo>
                  <a:pt x="912823" y="1070929"/>
                </a:lnTo>
                <a:lnTo>
                  <a:pt x="910603" y="1079501"/>
                </a:lnTo>
                <a:lnTo>
                  <a:pt x="908383" y="1087756"/>
                </a:lnTo>
                <a:lnTo>
                  <a:pt x="906163" y="1095694"/>
                </a:lnTo>
                <a:lnTo>
                  <a:pt x="903309" y="1103631"/>
                </a:lnTo>
                <a:lnTo>
                  <a:pt x="900137" y="1111569"/>
                </a:lnTo>
                <a:lnTo>
                  <a:pt x="897283" y="1119189"/>
                </a:lnTo>
                <a:lnTo>
                  <a:pt x="894111" y="1126809"/>
                </a:lnTo>
                <a:lnTo>
                  <a:pt x="887134" y="1141731"/>
                </a:lnTo>
                <a:lnTo>
                  <a:pt x="879523" y="1156336"/>
                </a:lnTo>
                <a:lnTo>
                  <a:pt x="871277" y="1170624"/>
                </a:lnTo>
                <a:lnTo>
                  <a:pt x="862714" y="1184276"/>
                </a:lnTo>
                <a:lnTo>
                  <a:pt x="853517" y="1197611"/>
                </a:lnTo>
                <a:lnTo>
                  <a:pt x="843686" y="1209994"/>
                </a:lnTo>
                <a:lnTo>
                  <a:pt x="833854" y="1222376"/>
                </a:lnTo>
                <a:lnTo>
                  <a:pt x="823389" y="1233806"/>
                </a:lnTo>
                <a:lnTo>
                  <a:pt x="812606" y="1244919"/>
                </a:lnTo>
                <a:lnTo>
                  <a:pt x="801823" y="1255396"/>
                </a:lnTo>
                <a:lnTo>
                  <a:pt x="790406" y="1265239"/>
                </a:lnTo>
                <a:lnTo>
                  <a:pt x="778989" y="1274446"/>
                </a:lnTo>
                <a:lnTo>
                  <a:pt x="767255" y="1282701"/>
                </a:lnTo>
                <a:lnTo>
                  <a:pt x="755521" y="1290956"/>
                </a:lnTo>
                <a:lnTo>
                  <a:pt x="743786" y="1298259"/>
                </a:lnTo>
                <a:lnTo>
                  <a:pt x="732052" y="1304609"/>
                </a:lnTo>
                <a:lnTo>
                  <a:pt x="720318" y="1310641"/>
                </a:lnTo>
                <a:lnTo>
                  <a:pt x="708584" y="1315721"/>
                </a:lnTo>
                <a:lnTo>
                  <a:pt x="696849" y="1320166"/>
                </a:lnTo>
                <a:lnTo>
                  <a:pt x="685432" y="1323659"/>
                </a:lnTo>
                <a:lnTo>
                  <a:pt x="674015" y="1326516"/>
                </a:lnTo>
                <a:lnTo>
                  <a:pt x="662915" y="1328421"/>
                </a:lnTo>
                <a:lnTo>
                  <a:pt x="657207" y="1329374"/>
                </a:lnTo>
                <a:lnTo>
                  <a:pt x="652132" y="1329691"/>
                </a:lnTo>
                <a:lnTo>
                  <a:pt x="646424" y="1330009"/>
                </a:lnTo>
                <a:lnTo>
                  <a:pt x="641349" y="1330326"/>
                </a:lnTo>
                <a:lnTo>
                  <a:pt x="635958" y="1330009"/>
                </a:lnTo>
                <a:lnTo>
                  <a:pt x="630884" y="1329691"/>
                </a:lnTo>
                <a:lnTo>
                  <a:pt x="625492" y="1329374"/>
                </a:lnTo>
                <a:lnTo>
                  <a:pt x="620101" y="1328421"/>
                </a:lnTo>
                <a:lnTo>
                  <a:pt x="609001" y="1326516"/>
                </a:lnTo>
                <a:lnTo>
                  <a:pt x="597584" y="1323659"/>
                </a:lnTo>
                <a:lnTo>
                  <a:pt x="585850" y="1320166"/>
                </a:lnTo>
                <a:lnTo>
                  <a:pt x="574433" y="1315721"/>
                </a:lnTo>
                <a:lnTo>
                  <a:pt x="562698" y="1310641"/>
                </a:lnTo>
                <a:lnTo>
                  <a:pt x="550647" y="1304609"/>
                </a:lnTo>
                <a:lnTo>
                  <a:pt x="538913" y="1298259"/>
                </a:lnTo>
                <a:lnTo>
                  <a:pt x="527179" y="1290956"/>
                </a:lnTo>
                <a:lnTo>
                  <a:pt x="515444" y="1282701"/>
                </a:lnTo>
                <a:lnTo>
                  <a:pt x="503710" y="1274446"/>
                </a:lnTo>
                <a:lnTo>
                  <a:pt x="492293" y="1265239"/>
                </a:lnTo>
                <a:lnTo>
                  <a:pt x="481193" y="1255396"/>
                </a:lnTo>
                <a:lnTo>
                  <a:pt x="470093" y="1244919"/>
                </a:lnTo>
                <a:lnTo>
                  <a:pt x="459310" y="1233806"/>
                </a:lnTo>
                <a:lnTo>
                  <a:pt x="448845" y="1222376"/>
                </a:lnTo>
                <a:lnTo>
                  <a:pt x="438696" y="1209994"/>
                </a:lnTo>
                <a:lnTo>
                  <a:pt x="429499" y="1197611"/>
                </a:lnTo>
                <a:lnTo>
                  <a:pt x="419985" y="1184276"/>
                </a:lnTo>
                <a:lnTo>
                  <a:pt x="411422" y="1170624"/>
                </a:lnTo>
                <a:lnTo>
                  <a:pt x="403176" y="1156336"/>
                </a:lnTo>
                <a:lnTo>
                  <a:pt x="395565" y="1141731"/>
                </a:lnTo>
                <a:lnTo>
                  <a:pt x="388588" y="1126809"/>
                </a:lnTo>
                <a:lnTo>
                  <a:pt x="385416" y="1119189"/>
                </a:lnTo>
                <a:lnTo>
                  <a:pt x="382245" y="1111569"/>
                </a:lnTo>
                <a:lnTo>
                  <a:pt x="379390" y="1103631"/>
                </a:lnTo>
                <a:lnTo>
                  <a:pt x="376853" y="1095694"/>
                </a:lnTo>
                <a:lnTo>
                  <a:pt x="374316" y="1087756"/>
                </a:lnTo>
                <a:lnTo>
                  <a:pt x="372096" y="1079501"/>
                </a:lnTo>
                <a:lnTo>
                  <a:pt x="369559" y="1070929"/>
                </a:lnTo>
                <a:lnTo>
                  <a:pt x="367656" y="1062674"/>
                </a:lnTo>
                <a:lnTo>
                  <a:pt x="366071" y="1054419"/>
                </a:lnTo>
                <a:lnTo>
                  <a:pt x="364485" y="1045846"/>
                </a:lnTo>
                <a:lnTo>
                  <a:pt x="363216" y="1037274"/>
                </a:lnTo>
                <a:lnTo>
                  <a:pt x="362265" y="1028384"/>
                </a:lnTo>
                <a:lnTo>
                  <a:pt x="361313" y="1019811"/>
                </a:lnTo>
                <a:lnTo>
                  <a:pt x="360996" y="1010921"/>
                </a:lnTo>
                <a:lnTo>
                  <a:pt x="360362" y="1002031"/>
                </a:lnTo>
                <a:lnTo>
                  <a:pt x="360362" y="992823"/>
                </a:lnTo>
                <a:lnTo>
                  <a:pt x="360679" y="975678"/>
                </a:lnTo>
                <a:lnTo>
                  <a:pt x="361948" y="958533"/>
                </a:lnTo>
                <a:lnTo>
                  <a:pt x="363533" y="941706"/>
                </a:lnTo>
                <a:lnTo>
                  <a:pt x="366071" y="924878"/>
                </a:lnTo>
                <a:lnTo>
                  <a:pt x="368925" y="908686"/>
                </a:lnTo>
                <a:lnTo>
                  <a:pt x="373048" y="892811"/>
                </a:lnTo>
                <a:lnTo>
                  <a:pt x="377171" y="876936"/>
                </a:lnTo>
                <a:lnTo>
                  <a:pt x="382245" y="861696"/>
                </a:lnTo>
                <a:lnTo>
                  <a:pt x="387953" y="847091"/>
                </a:lnTo>
                <a:lnTo>
                  <a:pt x="393979" y="832168"/>
                </a:lnTo>
                <a:lnTo>
                  <a:pt x="400956" y="818198"/>
                </a:lnTo>
                <a:lnTo>
                  <a:pt x="408568" y="804546"/>
                </a:lnTo>
                <a:lnTo>
                  <a:pt x="416179" y="791211"/>
                </a:lnTo>
                <a:lnTo>
                  <a:pt x="424425" y="778511"/>
                </a:lnTo>
                <a:lnTo>
                  <a:pt x="433305" y="766446"/>
                </a:lnTo>
                <a:lnTo>
                  <a:pt x="442819" y="754698"/>
                </a:lnTo>
                <a:lnTo>
                  <a:pt x="452650" y="743586"/>
                </a:lnTo>
                <a:lnTo>
                  <a:pt x="462482" y="732791"/>
                </a:lnTo>
                <a:lnTo>
                  <a:pt x="473264" y="722631"/>
                </a:lnTo>
                <a:lnTo>
                  <a:pt x="484047" y="713423"/>
                </a:lnTo>
                <a:lnTo>
                  <a:pt x="495464" y="704533"/>
                </a:lnTo>
                <a:lnTo>
                  <a:pt x="507516" y="696596"/>
                </a:lnTo>
                <a:lnTo>
                  <a:pt x="519567" y="688976"/>
                </a:lnTo>
                <a:lnTo>
                  <a:pt x="531936" y="682308"/>
                </a:lnTo>
                <a:lnTo>
                  <a:pt x="538278" y="679133"/>
                </a:lnTo>
                <a:lnTo>
                  <a:pt x="544938" y="676276"/>
                </a:lnTo>
                <a:lnTo>
                  <a:pt x="551281" y="673418"/>
                </a:lnTo>
                <a:lnTo>
                  <a:pt x="557941" y="670878"/>
                </a:lnTo>
                <a:lnTo>
                  <a:pt x="564284" y="668338"/>
                </a:lnTo>
                <a:lnTo>
                  <a:pt x="571261" y="666433"/>
                </a:lnTo>
                <a:lnTo>
                  <a:pt x="577921" y="664211"/>
                </a:lnTo>
                <a:lnTo>
                  <a:pt x="584898" y="662623"/>
                </a:lnTo>
                <a:lnTo>
                  <a:pt x="591875" y="661036"/>
                </a:lnTo>
                <a:lnTo>
                  <a:pt x="598535" y="659766"/>
                </a:lnTo>
                <a:lnTo>
                  <a:pt x="605830" y="658178"/>
                </a:lnTo>
                <a:lnTo>
                  <a:pt x="612490" y="657226"/>
                </a:lnTo>
                <a:lnTo>
                  <a:pt x="619784" y="656591"/>
                </a:lnTo>
                <a:lnTo>
                  <a:pt x="627078" y="655956"/>
                </a:lnTo>
                <a:lnTo>
                  <a:pt x="634055" y="655638"/>
                </a:lnTo>
                <a:close/>
                <a:moveTo>
                  <a:pt x="1604962" y="463550"/>
                </a:moveTo>
                <a:lnTo>
                  <a:pt x="1776412" y="463550"/>
                </a:lnTo>
                <a:lnTo>
                  <a:pt x="1776412" y="1252538"/>
                </a:lnTo>
                <a:lnTo>
                  <a:pt x="1604962" y="1252538"/>
                </a:lnTo>
                <a:lnTo>
                  <a:pt x="1604962" y="463550"/>
                </a:lnTo>
                <a:close/>
                <a:moveTo>
                  <a:pt x="0" y="0"/>
                </a:moveTo>
                <a:lnTo>
                  <a:pt x="2125663" y="0"/>
                </a:lnTo>
                <a:lnTo>
                  <a:pt x="2125663" y="171553"/>
                </a:lnTo>
                <a:lnTo>
                  <a:pt x="2039621" y="171553"/>
                </a:lnTo>
                <a:lnTo>
                  <a:pt x="2039621" y="1577975"/>
                </a:lnTo>
                <a:lnTo>
                  <a:pt x="1252220" y="1577975"/>
                </a:lnTo>
                <a:lnTo>
                  <a:pt x="1252220" y="1449310"/>
                </a:lnTo>
                <a:lnTo>
                  <a:pt x="1911033" y="1449310"/>
                </a:lnTo>
                <a:lnTo>
                  <a:pt x="1911033" y="171553"/>
                </a:lnTo>
                <a:lnTo>
                  <a:pt x="195263" y="171553"/>
                </a:lnTo>
                <a:lnTo>
                  <a:pt x="195263" y="1249164"/>
                </a:lnTo>
                <a:lnTo>
                  <a:pt x="66675" y="1249164"/>
                </a:lnTo>
                <a:lnTo>
                  <a:pt x="66675" y="171553"/>
                </a:lnTo>
                <a:lnTo>
                  <a:pt x="0" y="171553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dir="t" rig="threeP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altLang="en-US" lang="zh-CN">
              <a:solidFill>
                <a:srgbClr val="1C666E"/>
              </a:solidFill>
              <a:ea charset="-122" panose="02010600030101010101" pitchFamily="2" typeface="宋体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4549415" y="1700808"/>
            <a:ext cx="3096344" cy="1512168"/>
          </a:xfrm>
          <a:prstGeom prst="roundRect">
            <a:avLst>
              <a:gd fmla="val 11271" name="adj"/>
            </a:avLst>
          </a:prstGeom>
          <a:gradFill>
            <a:gsLst>
              <a:gs pos="100000">
                <a:schemeClr val="bg1"/>
              </a:gs>
              <a:gs pos="0">
                <a:srgbClr val="EEEEEE"/>
              </a:gs>
            </a:gsLst>
            <a:lin ang="8100000" scaled="0"/>
          </a:gradFill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EEEEEE"/>
                </a:gs>
              </a:gsLst>
              <a:lin ang="8100000" scaled="0"/>
            </a:gradFill>
          </a:ln>
          <a:effectLst>
            <a:outerShdw algn="tr" blurRad="127000" dir="8100000" dist="63500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rgbClr val="0070C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017467" y="2117031"/>
            <a:ext cx="2160240" cy="80010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algn="ctr" lvl="1" marL="0"/>
            <a:r>
              <a:rPr altLang="en-US" b="1" lang="zh-CN" smtClean="0" sz="240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工作</a:t>
            </a:r>
          </a:p>
          <a:p>
            <a:pPr algn="ctr" lvl="1" marL="0"/>
            <a:r>
              <a:rPr altLang="en-US" b="1" lang="zh-CN" smtClean="0" sz="240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经验</a:t>
            </a:r>
          </a:p>
        </p:txBody>
      </p:sp>
      <p:sp>
        <p:nvSpPr>
          <p:cNvPr id="11" name="圆角矩形 10"/>
          <p:cNvSpPr/>
          <p:nvPr/>
        </p:nvSpPr>
        <p:spPr>
          <a:xfrm>
            <a:off x="6853671" y="1819917"/>
            <a:ext cx="3096344" cy="1273950"/>
          </a:xfrm>
          <a:prstGeom prst="roundRect">
            <a:avLst>
              <a:gd fmla="val 11271" name="adj"/>
            </a:avLst>
          </a:prstGeom>
          <a:solidFill>
            <a:srgbClr val="C00000"/>
          </a:solidFill>
          <a:ln w="19050">
            <a:noFill/>
          </a:ln>
          <a:effectLst>
            <a:outerShdw algn="tr" blurRad="127000" dir="8100000" dist="63500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rgbClr val="00B0F0"/>
              </a:solidFill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7321723" y="1898830"/>
            <a:ext cx="3096344" cy="1116124"/>
          </a:xfrm>
          <a:prstGeom prst="roundRect">
            <a:avLst>
              <a:gd fmla="val 11271" name="adj"/>
            </a:avLst>
          </a:prstGeom>
          <a:gradFill>
            <a:gsLst>
              <a:gs pos="100000">
                <a:schemeClr val="bg1"/>
              </a:gs>
              <a:gs pos="0">
                <a:srgbClr val="EEEEEE"/>
              </a:gs>
            </a:gsLst>
            <a:lin ang="8100000" scaled="0"/>
          </a:gradFill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EEEEEE"/>
                </a:gs>
              </a:gsLst>
              <a:lin ang="8100000" scaled="0"/>
            </a:gradFill>
          </a:ln>
          <a:effectLst>
            <a:outerShdw algn="tr" blurRad="127000" dir="8100000" dist="63500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3" name="圆角矩形 12"/>
          <p:cNvSpPr/>
          <p:nvPr/>
        </p:nvSpPr>
        <p:spPr>
          <a:xfrm>
            <a:off x="2137147" y="1819917"/>
            <a:ext cx="3096344" cy="1273950"/>
          </a:xfrm>
          <a:prstGeom prst="roundRect">
            <a:avLst>
              <a:gd fmla="val 11271" name="adj"/>
            </a:avLst>
          </a:prstGeom>
          <a:solidFill>
            <a:srgbClr val="C00000"/>
          </a:solidFill>
          <a:ln w="19050">
            <a:noFill/>
          </a:ln>
          <a:effectLst>
            <a:outerShdw algn="tr" blurRad="127000" dir="8100000" dist="63500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rgbClr val="00B0F0"/>
              </a:solidFill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1705099" y="1898830"/>
            <a:ext cx="3096344" cy="1116124"/>
          </a:xfrm>
          <a:prstGeom prst="roundRect">
            <a:avLst>
              <a:gd fmla="val 11271" name="adj"/>
            </a:avLst>
          </a:prstGeom>
          <a:gradFill>
            <a:gsLst>
              <a:gs pos="100000">
                <a:schemeClr val="bg1"/>
              </a:gs>
              <a:gs pos="0">
                <a:srgbClr val="EEEEEE"/>
              </a:gs>
            </a:gsLst>
            <a:lin ang="8100000" scaled="0"/>
          </a:gradFill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EEEEEE"/>
                </a:gs>
              </a:gsLst>
              <a:lin ang="8100000" scaled="0"/>
            </a:gradFill>
          </a:ln>
          <a:effectLst>
            <a:outerShdw algn="tr" blurRad="127000" dir="8100000" dist="63500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5" name="矩形 14"/>
          <p:cNvSpPr/>
          <p:nvPr/>
        </p:nvSpPr>
        <p:spPr>
          <a:xfrm>
            <a:off x="7681764" y="2128442"/>
            <a:ext cx="2376264" cy="646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altLang="en-US" lang="zh-CN" smtClean="0" sz="14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请在此输入详细的文字介绍信息，表达图表的含义。</a:t>
            </a:r>
          </a:p>
        </p:txBody>
      </p:sp>
      <p:sp>
        <p:nvSpPr>
          <p:cNvPr id="16" name="矩形 15"/>
          <p:cNvSpPr/>
          <p:nvPr/>
        </p:nvSpPr>
        <p:spPr>
          <a:xfrm>
            <a:off x="2209155" y="2132856"/>
            <a:ext cx="2376264" cy="646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altLang="en-US" lang="zh-CN" smtClean="0" sz="14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请在此输入详细的文字介绍信息，表达图表的含义。</a:t>
            </a:r>
          </a:p>
        </p:txBody>
      </p:sp>
      <p:sp>
        <p:nvSpPr>
          <p:cNvPr id="17" name="圆角矩形 16"/>
          <p:cNvSpPr/>
          <p:nvPr/>
        </p:nvSpPr>
        <p:spPr>
          <a:xfrm>
            <a:off x="4549415" y="3717032"/>
            <a:ext cx="3096344" cy="1512168"/>
          </a:xfrm>
          <a:prstGeom prst="roundRect">
            <a:avLst>
              <a:gd fmla="val 11271" name="adj"/>
            </a:avLst>
          </a:prstGeom>
          <a:gradFill>
            <a:gsLst>
              <a:gs pos="100000">
                <a:schemeClr val="bg1"/>
              </a:gs>
              <a:gs pos="0">
                <a:srgbClr val="EEEEEE"/>
              </a:gs>
            </a:gsLst>
            <a:lin ang="8100000" scaled="0"/>
          </a:gradFill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EEEEEE"/>
                </a:gs>
              </a:gsLst>
              <a:lin ang="8100000" scaled="0"/>
            </a:gradFill>
          </a:ln>
          <a:effectLst>
            <a:outerShdw algn="tr" blurRad="127000" dir="8100000" dist="63500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rgbClr val="0070C0"/>
              </a:solidFill>
            </a:endParaRPr>
          </a:p>
        </p:txBody>
      </p:sp>
      <p:sp>
        <p:nvSpPr>
          <p:cNvPr id="18" name="文本框 9"/>
          <p:cNvSpPr txBox="1"/>
          <p:nvPr/>
        </p:nvSpPr>
        <p:spPr>
          <a:xfrm>
            <a:off x="5017467" y="4133255"/>
            <a:ext cx="2160240" cy="80010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algn="ctr" lvl="1" marL="0"/>
            <a:r>
              <a:rPr altLang="en-US" b="1" lang="zh-CN" sz="240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职业</a:t>
            </a:r>
          </a:p>
          <a:p>
            <a:pPr algn="ctr" lvl="1" marL="0"/>
            <a:r>
              <a:rPr altLang="en-US" b="1" lang="zh-CN" sz="240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经验</a:t>
            </a:r>
          </a:p>
        </p:txBody>
      </p:sp>
      <p:sp>
        <p:nvSpPr>
          <p:cNvPr id="19" name="圆角矩形 18"/>
          <p:cNvSpPr/>
          <p:nvPr/>
        </p:nvSpPr>
        <p:spPr>
          <a:xfrm>
            <a:off x="6853671" y="3836141"/>
            <a:ext cx="3096344" cy="1273950"/>
          </a:xfrm>
          <a:prstGeom prst="roundRect">
            <a:avLst>
              <a:gd fmla="val 11271" name="adj"/>
            </a:avLst>
          </a:prstGeom>
          <a:solidFill>
            <a:srgbClr val="C00000"/>
          </a:solidFill>
          <a:ln w="19050">
            <a:noFill/>
          </a:ln>
          <a:effectLst>
            <a:outerShdw algn="tr" blurRad="127000" dir="8100000" dist="63500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rgbClr val="00B0F0"/>
              </a:solidFill>
            </a:endParaRPr>
          </a:p>
        </p:txBody>
      </p:sp>
      <p:sp>
        <p:nvSpPr>
          <p:cNvPr id="20" name="圆角矩形 19"/>
          <p:cNvSpPr/>
          <p:nvPr/>
        </p:nvSpPr>
        <p:spPr>
          <a:xfrm>
            <a:off x="7321723" y="3915054"/>
            <a:ext cx="3096344" cy="1116124"/>
          </a:xfrm>
          <a:prstGeom prst="roundRect">
            <a:avLst>
              <a:gd fmla="val 11271" name="adj"/>
            </a:avLst>
          </a:prstGeom>
          <a:gradFill>
            <a:gsLst>
              <a:gs pos="100000">
                <a:schemeClr val="bg1"/>
              </a:gs>
              <a:gs pos="0">
                <a:srgbClr val="EEEEEE"/>
              </a:gs>
            </a:gsLst>
            <a:lin ang="8100000" scaled="0"/>
          </a:gradFill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EEEEEE"/>
                </a:gs>
              </a:gsLst>
              <a:lin ang="8100000" scaled="0"/>
            </a:gradFill>
          </a:ln>
          <a:effectLst>
            <a:outerShdw algn="tr" blurRad="127000" dir="8100000" dist="63500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1" name="圆角矩形 20"/>
          <p:cNvSpPr/>
          <p:nvPr/>
        </p:nvSpPr>
        <p:spPr>
          <a:xfrm>
            <a:off x="2137147" y="3836141"/>
            <a:ext cx="3096344" cy="1273950"/>
          </a:xfrm>
          <a:prstGeom prst="roundRect">
            <a:avLst>
              <a:gd fmla="val 11271" name="adj"/>
            </a:avLst>
          </a:prstGeom>
          <a:solidFill>
            <a:srgbClr val="C00000"/>
          </a:solidFill>
          <a:ln w="19050">
            <a:noFill/>
          </a:ln>
          <a:effectLst>
            <a:outerShdw algn="tr" blurRad="127000" dir="8100000" dist="63500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rgbClr val="00B0F0"/>
              </a:solidFill>
            </a:endParaRPr>
          </a:p>
        </p:txBody>
      </p:sp>
      <p:sp>
        <p:nvSpPr>
          <p:cNvPr id="22" name="圆角矩形 21"/>
          <p:cNvSpPr/>
          <p:nvPr/>
        </p:nvSpPr>
        <p:spPr>
          <a:xfrm>
            <a:off x="1705099" y="3915054"/>
            <a:ext cx="3096344" cy="1116124"/>
          </a:xfrm>
          <a:prstGeom prst="roundRect">
            <a:avLst>
              <a:gd fmla="val 11271" name="adj"/>
            </a:avLst>
          </a:prstGeom>
          <a:gradFill>
            <a:gsLst>
              <a:gs pos="100000">
                <a:schemeClr val="bg1"/>
              </a:gs>
              <a:gs pos="0">
                <a:srgbClr val="EEEEEE"/>
              </a:gs>
            </a:gsLst>
            <a:lin ang="8100000" scaled="0"/>
          </a:gradFill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EEEEEE"/>
                </a:gs>
              </a:gsLst>
              <a:lin ang="8100000" scaled="0"/>
            </a:gradFill>
          </a:ln>
          <a:effectLst>
            <a:outerShdw algn="tr" blurRad="127000" dir="8100000" dist="63500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3" name="矩形 22"/>
          <p:cNvSpPr/>
          <p:nvPr/>
        </p:nvSpPr>
        <p:spPr>
          <a:xfrm>
            <a:off x="7681764" y="4144666"/>
            <a:ext cx="2376264" cy="646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altLang="en-US" lang="zh-CN" smtClean="0" sz="14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请在此输入详细的文字介绍信息，表达图表的含义。</a:t>
            </a:r>
          </a:p>
        </p:txBody>
      </p:sp>
      <p:sp>
        <p:nvSpPr>
          <p:cNvPr id="24" name="矩形 23"/>
          <p:cNvSpPr/>
          <p:nvPr/>
        </p:nvSpPr>
        <p:spPr>
          <a:xfrm>
            <a:off x="2209155" y="4149080"/>
            <a:ext cx="2376264" cy="646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altLang="en-US" lang="zh-CN" smtClean="0" sz="14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请在此输入详细的文字介绍信息，表达图表的含义。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3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8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3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8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33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6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38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4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5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4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9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51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3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4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5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56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8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9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0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61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3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4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5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grpId="0" id="66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8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9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0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grpId="0" id="71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3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4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5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grpId="0" id="76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8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9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"/>
      <p:bldP grpId="0" spid="10"/>
      <p:bldP grpId="0" spid="11"/>
      <p:bldP grpId="0" spid="12"/>
      <p:bldP grpId="0" spid="13"/>
      <p:bldP grpId="0" spid="14"/>
      <p:bldP grpId="0" spid="15"/>
      <p:bldP grpId="0" spid="16"/>
      <p:bldP grpId="0" spid="17"/>
      <p:bldP grpId="0" spid="18"/>
      <p:bldP grpId="0" spid="19"/>
      <p:bldP grpId="0" spid="20"/>
      <p:bldP grpId="0" spid="21"/>
      <p:bldP grpId="0" spid="22"/>
      <p:bldP grpId="0" spid="23"/>
      <p:bldP grpId="0" spid="24"/>
    </p:bldLst>
  </p:timing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文本框 9"/>
          <p:cNvSpPr txBox="1"/>
          <p:nvPr/>
        </p:nvSpPr>
        <p:spPr>
          <a:xfrm>
            <a:off x="841003" y="202431"/>
            <a:ext cx="1944216" cy="37338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lvl="1" marL="0"/>
            <a:r>
              <a:rPr altLang="en-US" b="1" lang="zh-CN" smtClean="0" sz="20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添加文字标题</a:t>
            </a:r>
          </a:p>
        </p:txBody>
      </p:sp>
      <p:sp>
        <p:nvSpPr>
          <p:cNvPr id="37" name="矩形 36"/>
          <p:cNvSpPr/>
          <p:nvPr/>
        </p:nvSpPr>
        <p:spPr>
          <a:xfrm>
            <a:off x="0" y="0"/>
            <a:ext cx="985019" cy="5831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38" name="组合 37"/>
          <p:cNvGrpSpPr/>
          <p:nvPr/>
        </p:nvGrpSpPr>
        <p:grpSpPr>
          <a:xfrm>
            <a:off x="192931" y="0"/>
            <a:ext cx="576064" cy="836712"/>
            <a:chOff x="841003" y="360040"/>
            <a:chExt cx="504056" cy="836712"/>
          </a:xfrm>
          <a:solidFill>
            <a:srgbClr val="C00000"/>
          </a:solidFill>
        </p:grpSpPr>
        <p:sp>
          <p:nvSpPr>
            <p:cNvPr id="39" name="矩形 38"/>
            <p:cNvSpPr/>
            <p:nvPr/>
          </p:nvSpPr>
          <p:spPr>
            <a:xfrm>
              <a:off x="841003" y="360040"/>
              <a:ext cx="504056" cy="548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0" name="等腰三角形 39"/>
            <p:cNvSpPr/>
            <p:nvPr/>
          </p:nvSpPr>
          <p:spPr>
            <a:xfrm rot="10800000">
              <a:off x="841003" y="908720"/>
              <a:ext cx="504056" cy="2880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41" name="KSO_Shape"/>
          <p:cNvSpPr/>
          <p:nvPr/>
        </p:nvSpPr>
        <p:spPr bwMode="auto">
          <a:xfrm>
            <a:off x="324118" y="225001"/>
            <a:ext cx="313690" cy="267159"/>
          </a:xfrm>
          <a:custGeom>
            <a:gdLst>
              <a:gd fmla="*/ 432030 w 2125663" name="T0"/>
              <a:gd fmla="*/ 1344893 h 1811338" name="T1"/>
              <a:gd fmla="*/ 462740 w 2125663" name="T2"/>
              <a:gd fmla="*/ 1477960 h 1811338" name="T3"/>
              <a:gd fmla="*/ 513638 w 2125663" name="T4"/>
              <a:gd fmla="*/ 1557743 h 1811338" name="T5"/>
              <a:gd fmla="*/ 516481 w 2125663" name="T6"/>
              <a:gd fmla="*/ 1336346 h 1811338" name="T7"/>
              <a:gd fmla="*/ 503401 w 2125663" name="T8"/>
              <a:gd fmla="*/ 1310416 h 1811338" name="T9"/>
              <a:gd fmla="*/ 515913 w 2125663" name="T10"/>
              <a:gd fmla="*/ 1250009 h 1811338" name="T11"/>
              <a:gd fmla="*/ 618846 w 2125663" name="T12"/>
              <a:gd fmla="*/ 1242885 h 1811338" name="T13"/>
              <a:gd fmla="*/ 643583 w 2125663" name="T14"/>
              <a:gd fmla="*/ 1263116 h 1811338" name="T15"/>
              <a:gd fmla="*/ 642446 w 2125663" name="T16"/>
              <a:gd fmla="*/ 1324948 h 1811338" name="T17"/>
              <a:gd fmla="*/ 619414 w 2125663" name="T18"/>
              <a:gd fmla="*/ 1342899 h 1811338" name="T19"/>
              <a:gd fmla="*/ 664057 w 2125663" name="T20"/>
              <a:gd fmla="*/ 1524691 h 1811338" name="T21"/>
              <a:gd fmla="*/ 704434 w 2125663" name="T22"/>
              <a:gd fmla="*/ 1417553 h 1811338" name="T23"/>
              <a:gd fmla="*/ 725191 w 2125663" name="T24"/>
              <a:gd fmla="*/ 1259697 h 1811338" name="T25"/>
              <a:gd fmla="*/ 857412 w 2125663" name="T26"/>
              <a:gd fmla="*/ 1192451 h 1811338" name="T27"/>
              <a:gd fmla="*/ 923096 w 2125663" name="T28"/>
              <a:gd fmla="*/ 1212682 h 1811338" name="T29"/>
              <a:gd fmla="*/ 970013 w 2125663" name="T30"/>
              <a:gd fmla="*/ 1259697 h 1811338" name="T31"/>
              <a:gd fmla="*/ 990201 w 2125663" name="T32"/>
              <a:gd fmla="*/ 1325233 h 1811338" name="T33"/>
              <a:gd fmla="*/ 980818 w 2125663" name="T34"/>
              <a:gd fmla="*/ 1537228 h 1811338" name="T35"/>
              <a:gd fmla="*/ 935891 w 2125663" name="T36"/>
              <a:gd fmla="*/ 1570566 h 1811338" name="T37"/>
              <a:gd fmla="*/ 798837 w 2125663" name="T38"/>
              <a:gd fmla="*/ 1607608 h 1811338" name="T39"/>
              <a:gd fmla="*/ 617424 w 2125663" name="T40"/>
              <a:gd fmla="*/ 1622140 h 1811338" name="T41"/>
              <a:gd fmla="*/ 428049 w 2125663" name="T42"/>
              <a:gd fmla="*/ 1615872 h 1811338" name="T43"/>
              <a:gd fmla="*/ 264551 w 2125663" name="T44"/>
              <a:gd fmla="*/ 1588232 h 1811338" name="T45"/>
              <a:gd fmla="*/ 180669 w 2125663" name="T46"/>
              <a:gd fmla="*/ 1549481 h 1811338" name="T47"/>
              <a:gd fmla="*/ 159912 w 2125663" name="T48"/>
              <a:gd fmla="*/ 1517283 h 1811338" name="T49"/>
              <a:gd fmla="*/ 167873 w 2125663" name="T50"/>
              <a:gd fmla="*/ 1284201 h 1811338" name="T51"/>
              <a:gd fmla="*/ 205123 w 2125663" name="T52"/>
              <a:gd fmla="*/ 1228638 h 1811338" name="T53"/>
              <a:gd fmla="*/ 264266 w 2125663" name="T54"/>
              <a:gd fmla="*/ 1196440 h 1811338" name="T55"/>
              <a:gd fmla="*/ 421225 w 2125663" name="T56"/>
              <a:gd fmla="*/ 1183048 h 1811338" name="T57"/>
              <a:gd fmla="*/ 433514 w 2125663" name="T58"/>
              <a:gd fmla="*/ 761303 h 1811338" name="T59"/>
              <a:gd fmla="*/ 391450 w 2125663" name="T60"/>
              <a:gd fmla="*/ 813630 h 1811338" name="T61"/>
              <a:gd fmla="*/ 379229 w 2125663" name="T62"/>
              <a:gd fmla="*/ 902075 h 1811338" name="T63"/>
              <a:gd fmla="*/ 414756 w 2125663" name="T64"/>
              <a:gd fmla="*/ 1016114 h 1811338" name="T65"/>
              <a:gd fmla="*/ 487516 w 2125663" name="T66"/>
              <a:gd fmla="*/ 1099439 h 1811338" name="T67"/>
              <a:gd fmla="*/ 567666 w 2125663" name="T68"/>
              <a:gd fmla="*/ 1135272 h 1811338" name="T69"/>
              <a:gd fmla="*/ 645542 w 2125663" name="T70"/>
              <a:gd fmla="*/ 1111099 h 1811338" name="T71"/>
              <a:gd fmla="*/ 722282 w 2125663" name="T72"/>
              <a:gd fmla="*/ 1035452 h 1811338" name="T73"/>
              <a:gd fmla="*/ 767757 w 2125663" name="T74"/>
              <a:gd fmla="*/ 926248 h 1811338" name="T75"/>
              <a:gd fmla="*/ 666290 w 2125663" name="T76"/>
              <a:gd fmla="*/ 863967 h 1811338" name="T77"/>
              <a:gd fmla="*/ 546918 w 2125663" name="T78"/>
              <a:gd fmla="*/ 832116 h 1811338" name="T79"/>
              <a:gd fmla="*/ 484389 w 2125663" name="T80"/>
              <a:gd fmla="*/ 790595 h 1811338" name="T81"/>
              <a:gd fmla="*/ 452273 w 2125663" name="T82"/>
              <a:gd fmla="*/ 760734 h 1811338" name="T83"/>
              <a:gd fmla="*/ 568234 w 2125663" name="T84"/>
              <a:gd fmla="*/ 587258 h 1811338" name="T85"/>
              <a:gd fmla="*/ 631616 w 2125663" name="T86"/>
              <a:gd fmla="*/ 594937 h 1811338" name="T87"/>
              <a:gd fmla="*/ 705513 w 2125663" name="T88"/>
              <a:gd fmla="*/ 631054 h 1811338" name="T89"/>
              <a:gd fmla="*/ 790210 w 2125663" name="T90"/>
              <a:gd fmla="*/ 732864 h 1811338" name="T91"/>
              <a:gd fmla="*/ 826306 w 2125663" name="T92"/>
              <a:gd fmla="*/ 873920 h 1811338" name="T93"/>
              <a:gd fmla="*/ 818064 w 2125663" name="T94"/>
              <a:gd fmla="*/ 959237 h 1811338" name="T95"/>
              <a:gd fmla="*/ 780831 w 2125663" name="T96"/>
              <a:gd fmla="*/ 1048534 h 1811338" name="T97"/>
              <a:gd fmla="*/ 687607 w 2125663" name="T98"/>
              <a:gd fmla="*/ 1148922 h 1811338" name="T99"/>
              <a:gd fmla="*/ 588983 w 2125663" name="T100"/>
              <a:gd fmla="*/ 1190727 h 1811338" name="T101"/>
              <a:gd fmla="*/ 525033 w 2125663" name="T102"/>
              <a:gd fmla="*/ 1182480 h 1811338" name="T103"/>
              <a:gd fmla="*/ 421293 w 2125663" name="T104"/>
              <a:gd fmla="*/ 1115081 h 1811338" name="T105"/>
              <a:gd fmla="*/ 345406 w 2125663" name="T106"/>
              <a:gd fmla="*/ 1002463 h 1811338" name="T107"/>
              <a:gd fmla="*/ 325511 w 2125663" name="T108"/>
              <a:gd fmla="*/ 929092 h 1811338" name="T109"/>
              <a:gd fmla="*/ 330627 w 2125663" name="T110"/>
              <a:gd fmla="*/ 813915 h 1811338" name="T111"/>
              <a:gd fmla="*/ 388324 w 2125663" name="T112"/>
              <a:gd fmla="*/ 686510 h 1811338" name="T113"/>
              <a:gd fmla="*/ 482400 w 2125663" name="T114"/>
              <a:gd fmla="*/ 608303 h 1811338" name="T115"/>
              <a:gd fmla="*/ 542939 w 2125663" name="T116"/>
              <a:gd fmla="*/ 589534 h 1811338" name="T117"/>
              <a:gd fmla="*/ 0 w 2125663" name="T118"/>
              <a:gd fmla="*/ 0 h 1811338" name="T119"/>
              <a:gd fmla="*/ 174993 w 2125663" name="T120"/>
              <a:gd fmla="*/ 1118883 h 1811338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  <a:gd fmla="*/ 0 60000 65536" name="T180"/>
              <a:gd fmla="*/ 0 60000 65536" name="T181"/>
              <a:gd fmla="*/ 0 60000 65536" name="T182"/>
            </a:gdLst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b="b" l="0" r="r" t="0"/>
            <a:pathLst>
              <a:path h="1811338" w="2125663">
                <a:moveTo>
                  <a:pt x="470017" y="1320800"/>
                </a:moveTo>
                <a:lnTo>
                  <a:pt x="470335" y="1343069"/>
                </a:lnTo>
                <a:lnTo>
                  <a:pt x="471286" y="1364382"/>
                </a:lnTo>
                <a:lnTo>
                  <a:pt x="472238" y="1385696"/>
                </a:lnTo>
                <a:lnTo>
                  <a:pt x="473190" y="1406374"/>
                </a:lnTo>
                <a:lnTo>
                  <a:pt x="474459" y="1426415"/>
                </a:lnTo>
                <a:lnTo>
                  <a:pt x="476363" y="1446139"/>
                </a:lnTo>
                <a:lnTo>
                  <a:pt x="478267" y="1464908"/>
                </a:lnTo>
                <a:lnTo>
                  <a:pt x="480170" y="1483677"/>
                </a:lnTo>
                <a:lnTo>
                  <a:pt x="482074" y="1501491"/>
                </a:lnTo>
                <a:lnTo>
                  <a:pt x="484612" y="1518988"/>
                </a:lnTo>
                <a:lnTo>
                  <a:pt x="487468" y="1535530"/>
                </a:lnTo>
                <a:lnTo>
                  <a:pt x="490323" y="1552072"/>
                </a:lnTo>
                <a:lnTo>
                  <a:pt x="493179" y="1567660"/>
                </a:lnTo>
                <a:lnTo>
                  <a:pt x="496352" y="1582611"/>
                </a:lnTo>
                <a:lnTo>
                  <a:pt x="500159" y="1597563"/>
                </a:lnTo>
                <a:lnTo>
                  <a:pt x="503649" y="1611560"/>
                </a:lnTo>
                <a:lnTo>
                  <a:pt x="507774" y="1624921"/>
                </a:lnTo>
                <a:lnTo>
                  <a:pt x="511899" y="1637646"/>
                </a:lnTo>
                <a:lnTo>
                  <a:pt x="516341" y="1650052"/>
                </a:lnTo>
                <a:lnTo>
                  <a:pt x="520783" y="1661505"/>
                </a:lnTo>
                <a:lnTo>
                  <a:pt x="525859" y="1672639"/>
                </a:lnTo>
                <a:lnTo>
                  <a:pt x="530936" y="1683137"/>
                </a:lnTo>
                <a:lnTo>
                  <a:pt x="536329" y="1692998"/>
                </a:lnTo>
                <a:lnTo>
                  <a:pt x="541723" y="1702224"/>
                </a:lnTo>
                <a:lnTo>
                  <a:pt x="547752" y="1710813"/>
                </a:lnTo>
                <a:lnTo>
                  <a:pt x="553463" y="1718766"/>
                </a:lnTo>
                <a:lnTo>
                  <a:pt x="559808" y="1726083"/>
                </a:lnTo>
                <a:lnTo>
                  <a:pt x="566154" y="1732763"/>
                </a:lnTo>
                <a:lnTo>
                  <a:pt x="573134" y="1739125"/>
                </a:lnTo>
                <a:lnTo>
                  <a:pt x="580114" y="1744215"/>
                </a:lnTo>
                <a:lnTo>
                  <a:pt x="587412" y="1749305"/>
                </a:lnTo>
                <a:lnTo>
                  <a:pt x="594709" y="1753123"/>
                </a:lnTo>
                <a:lnTo>
                  <a:pt x="594709" y="1499901"/>
                </a:lnTo>
                <a:lnTo>
                  <a:pt x="591537" y="1499264"/>
                </a:lnTo>
                <a:lnTo>
                  <a:pt x="588047" y="1498310"/>
                </a:lnTo>
                <a:lnTo>
                  <a:pt x="584874" y="1497038"/>
                </a:lnTo>
                <a:lnTo>
                  <a:pt x="582018" y="1495765"/>
                </a:lnTo>
                <a:lnTo>
                  <a:pt x="579163" y="1494175"/>
                </a:lnTo>
                <a:lnTo>
                  <a:pt x="576307" y="1491948"/>
                </a:lnTo>
                <a:lnTo>
                  <a:pt x="573769" y="1489721"/>
                </a:lnTo>
                <a:lnTo>
                  <a:pt x="571548" y="1487494"/>
                </a:lnTo>
                <a:lnTo>
                  <a:pt x="569327" y="1484949"/>
                </a:lnTo>
                <a:lnTo>
                  <a:pt x="567106" y="1482404"/>
                </a:lnTo>
                <a:lnTo>
                  <a:pt x="565519" y="1479223"/>
                </a:lnTo>
                <a:lnTo>
                  <a:pt x="564250" y="1476360"/>
                </a:lnTo>
                <a:lnTo>
                  <a:pt x="563298" y="1473179"/>
                </a:lnTo>
                <a:lnTo>
                  <a:pt x="562347" y="1469998"/>
                </a:lnTo>
                <a:lnTo>
                  <a:pt x="562029" y="1466180"/>
                </a:lnTo>
                <a:lnTo>
                  <a:pt x="561712" y="1462999"/>
                </a:lnTo>
                <a:lnTo>
                  <a:pt x="561712" y="1425143"/>
                </a:lnTo>
                <a:lnTo>
                  <a:pt x="562029" y="1421007"/>
                </a:lnTo>
                <a:lnTo>
                  <a:pt x="562664" y="1417508"/>
                </a:lnTo>
                <a:lnTo>
                  <a:pt x="563616" y="1414009"/>
                </a:lnTo>
                <a:lnTo>
                  <a:pt x="564885" y="1410191"/>
                </a:lnTo>
                <a:lnTo>
                  <a:pt x="566154" y="1407010"/>
                </a:lnTo>
                <a:lnTo>
                  <a:pt x="568375" y="1403829"/>
                </a:lnTo>
                <a:lnTo>
                  <a:pt x="570596" y="1400966"/>
                </a:lnTo>
                <a:lnTo>
                  <a:pt x="572817" y="1398103"/>
                </a:lnTo>
                <a:lnTo>
                  <a:pt x="575673" y="1395558"/>
                </a:lnTo>
                <a:lnTo>
                  <a:pt x="578528" y="1393649"/>
                </a:lnTo>
                <a:lnTo>
                  <a:pt x="581701" y="1391741"/>
                </a:lnTo>
                <a:lnTo>
                  <a:pt x="584874" y="1390150"/>
                </a:lnTo>
                <a:lnTo>
                  <a:pt x="588364" y="1388878"/>
                </a:lnTo>
                <a:lnTo>
                  <a:pt x="592171" y="1387605"/>
                </a:lnTo>
                <a:lnTo>
                  <a:pt x="595979" y="1386969"/>
                </a:lnTo>
                <a:lnTo>
                  <a:pt x="599786" y="1386969"/>
                </a:lnTo>
                <a:lnTo>
                  <a:pt x="682597" y="1386969"/>
                </a:lnTo>
                <a:lnTo>
                  <a:pt x="686721" y="1386969"/>
                </a:lnTo>
                <a:lnTo>
                  <a:pt x="690529" y="1387605"/>
                </a:lnTo>
                <a:lnTo>
                  <a:pt x="694019" y="1388878"/>
                </a:lnTo>
                <a:lnTo>
                  <a:pt x="697826" y="1390150"/>
                </a:lnTo>
                <a:lnTo>
                  <a:pt x="700999" y="1391741"/>
                </a:lnTo>
                <a:lnTo>
                  <a:pt x="704172" y="1393649"/>
                </a:lnTo>
                <a:lnTo>
                  <a:pt x="707345" y="1395558"/>
                </a:lnTo>
                <a:lnTo>
                  <a:pt x="709883" y="1398103"/>
                </a:lnTo>
                <a:lnTo>
                  <a:pt x="712104" y="1400966"/>
                </a:lnTo>
                <a:lnTo>
                  <a:pt x="714325" y="1403829"/>
                </a:lnTo>
                <a:lnTo>
                  <a:pt x="716229" y="1407010"/>
                </a:lnTo>
                <a:lnTo>
                  <a:pt x="718132" y="1410191"/>
                </a:lnTo>
                <a:lnTo>
                  <a:pt x="719402" y="1414009"/>
                </a:lnTo>
                <a:lnTo>
                  <a:pt x="720353" y="1417508"/>
                </a:lnTo>
                <a:lnTo>
                  <a:pt x="720671" y="1421007"/>
                </a:lnTo>
                <a:lnTo>
                  <a:pt x="720988" y="1425143"/>
                </a:lnTo>
                <a:lnTo>
                  <a:pt x="720988" y="1462999"/>
                </a:lnTo>
                <a:lnTo>
                  <a:pt x="720988" y="1466180"/>
                </a:lnTo>
                <a:lnTo>
                  <a:pt x="720353" y="1469998"/>
                </a:lnTo>
                <a:lnTo>
                  <a:pt x="719719" y="1473179"/>
                </a:lnTo>
                <a:lnTo>
                  <a:pt x="718450" y="1476360"/>
                </a:lnTo>
                <a:lnTo>
                  <a:pt x="716863" y="1479223"/>
                </a:lnTo>
                <a:lnTo>
                  <a:pt x="715277" y="1482404"/>
                </a:lnTo>
                <a:lnTo>
                  <a:pt x="713373" y="1484949"/>
                </a:lnTo>
                <a:lnTo>
                  <a:pt x="711469" y="1487494"/>
                </a:lnTo>
                <a:lnTo>
                  <a:pt x="708931" y="1489721"/>
                </a:lnTo>
                <a:lnTo>
                  <a:pt x="706710" y="1491948"/>
                </a:lnTo>
                <a:lnTo>
                  <a:pt x="703537" y="1494175"/>
                </a:lnTo>
                <a:lnTo>
                  <a:pt x="700682" y="1495765"/>
                </a:lnTo>
                <a:lnTo>
                  <a:pt x="697826" y="1497038"/>
                </a:lnTo>
                <a:lnTo>
                  <a:pt x="694653" y="1498310"/>
                </a:lnTo>
                <a:lnTo>
                  <a:pt x="691163" y="1499264"/>
                </a:lnTo>
                <a:lnTo>
                  <a:pt x="687991" y="1499901"/>
                </a:lnTo>
                <a:lnTo>
                  <a:pt x="687991" y="1753123"/>
                </a:lnTo>
                <a:lnTo>
                  <a:pt x="695605" y="1749305"/>
                </a:lnTo>
                <a:lnTo>
                  <a:pt x="702586" y="1744215"/>
                </a:lnTo>
                <a:lnTo>
                  <a:pt x="709566" y="1739125"/>
                </a:lnTo>
                <a:lnTo>
                  <a:pt x="716229" y="1732763"/>
                </a:lnTo>
                <a:lnTo>
                  <a:pt x="722892" y="1726083"/>
                </a:lnTo>
                <a:lnTo>
                  <a:pt x="729237" y="1718766"/>
                </a:lnTo>
                <a:lnTo>
                  <a:pt x="734948" y="1710813"/>
                </a:lnTo>
                <a:lnTo>
                  <a:pt x="740977" y="1702224"/>
                </a:lnTo>
                <a:lnTo>
                  <a:pt x="746371" y="1692998"/>
                </a:lnTo>
                <a:lnTo>
                  <a:pt x="751447" y="1683137"/>
                </a:lnTo>
                <a:lnTo>
                  <a:pt x="756841" y="1672639"/>
                </a:lnTo>
                <a:lnTo>
                  <a:pt x="761600" y="1661505"/>
                </a:lnTo>
                <a:lnTo>
                  <a:pt x="766359" y="1650052"/>
                </a:lnTo>
                <a:lnTo>
                  <a:pt x="770801" y="1637646"/>
                </a:lnTo>
                <a:lnTo>
                  <a:pt x="774926" y="1624921"/>
                </a:lnTo>
                <a:lnTo>
                  <a:pt x="779051" y="1611560"/>
                </a:lnTo>
                <a:lnTo>
                  <a:pt x="782541" y="1597563"/>
                </a:lnTo>
                <a:lnTo>
                  <a:pt x="786031" y="1582611"/>
                </a:lnTo>
                <a:lnTo>
                  <a:pt x="789521" y="1567660"/>
                </a:lnTo>
                <a:lnTo>
                  <a:pt x="792377" y="1552072"/>
                </a:lnTo>
                <a:lnTo>
                  <a:pt x="795232" y="1535530"/>
                </a:lnTo>
                <a:lnTo>
                  <a:pt x="797770" y="1518988"/>
                </a:lnTo>
                <a:lnTo>
                  <a:pt x="800626" y="1501491"/>
                </a:lnTo>
                <a:lnTo>
                  <a:pt x="802530" y="1483677"/>
                </a:lnTo>
                <a:lnTo>
                  <a:pt x="804751" y="1464908"/>
                </a:lnTo>
                <a:lnTo>
                  <a:pt x="806337" y="1446139"/>
                </a:lnTo>
                <a:lnTo>
                  <a:pt x="807923" y="1426415"/>
                </a:lnTo>
                <a:lnTo>
                  <a:pt x="809193" y="1406374"/>
                </a:lnTo>
                <a:lnTo>
                  <a:pt x="810779" y="1385696"/>
                </a:lnTo>
                <a:lnTo>
                  <a:pt x="811731" y="1364382"/>
                </a:lnTo>
                <a:lnTo>
                  <a:pt x="812365" y="1343069"/>
                </a:lnTo>
                <a:lnTo>
                  <a:pt x="813000" y="1320800"/>
                </a:lnTo>
                <a:lnTo>
                  <a:pt x="840921" y="1322709"/>
                </a:lnTo>
                <a:lnTo>
                  <a:pt x="866621" y="1324300"/>
                </a:lnTo>
                <a:lnTo>
                  <a:pt x="909771" y="1327481"/>
                </a:lnTo>
                <a:lnTo>
                  <a:pt x="938644" y="1330026"/>
                </a:lnTo>
                <a:lnTo>
                  <a:pt x="948797" y="1330980"/>
                </a:lnTo>
                <a:lnTo>
                  <a:pt x="956729" y="1331298"/>
                </a:lnTo>
                <a:lnTo>
                  <a:pt x="964661" y="1331934"/>
                </a:lnTo>
                <a:lnTo>
                  <a:pt x="972593" y="1332889"/>
                </a:lnTo>
                <a:lnTo>
                  <a:pt x="980208" y="1334161"/>
                </a:lnTo>
                <a:lnTo>
                  <a:pt x="987823" y="1335752"/>
                </a:lnTo>
                <a:lnTo>
                  <a:pt x="995437" y="1337979"/>
                </a:lnTo>
                <a:lnTo>
                  <a:pt x="1002418" y="1340205"/>
                </a:lnTo>
                <a:lnTo>
                  <a:pt x="1009715" y="1343387"/>
                </a:lnTo>
                <a:lnTo>
                  <a:pt x="1016378" y="1346250"/>
                </a:lnTo>
                <a:lnTo>
                  <a:pt x="1023358" y="1349749"/>
                </a:lnTo>
                <a:lnTo>
                  <a:pt x="1030021" y="1353885"/>
                </a:lnTo>
                <a:lnTo>
                  <a:pt x="1036050" y="1357702"/>
                </a:lnTo>
                <a:lnTo>
                  <a:pt x="1042395" y="1361837"/>
                </a:lnTo>
                <a:lnTo>
                  <a:pt x="1048106" y="1366927"/>
                </a:lnTo>
                <a:lnTo>
                  <a:pt x="1053817" y="1371699"/>
                </a:lnTo>
                <a:lnTo>
                  <a:pt x="1059211" y="1377107"/>
                </a:lnTo>
                <a:lnTo>
                  <a:pt x="1064605" y="1382197"/>
                </a:lnTo>
                <a:lnTo>
                  <a:pt x="1069364" y="1388241"/>
                </a:lnTo>
                <a:lnTo>
                  <a:pt x="1073806" y="1393967"/>
                </a:lnTo>
                <a:lnTo>
                  <a:pt x="1078248" y="1400012"/>
                </a:lnTo>
                <a:lnTo>
                  <a:pt x="1082373" y="1406374"/>
                </a:lnTo>
                <a:lnTo>
                  <a:pt x="1085863" y="1413054"/>
                </a:lnTo>
                <a:lnTo>
                  <a:pt x="1089670" y="1419735"/>
                </a:lnTo>
                <a:lnTo>
                  <a:pt x="1092843" y="1426734"/>
                </a:lnTo>
                <a:lnTo>
                  <a:pt x="1095381" y="1433732"/>
                </a:lnTo>
                <a:lnTo>
                  <a:pt x="1097920" y="1441049"/>
                </a:lnTo>
                <a:lnTo>
                  <a:pt x="1100141" y="1448684"/>
                </a:lnTo>
                <a:lnTo>
                  <a:pt x="1101727" y="1456000"/>
                </a:lnTo>
                <a:lnTo>
                  <a:pt x="1103314" y="1463635"/>
                </a:lnTo>
                <a:lnTo>
                  <a:pt x="1104265" y="1471588"/>
                </a:lnTo>
                <a:lnTo>
                  <a:pt x="1104900" y="1479541"/>
                </a:lnTo>
                <a:lnTo>
                  <a:pt x="1104900" y="1487494"/>
                </a:lnTo>
                <a:lnTo>
                  <a:pt x="1104900" y="1686000"/>
                </a:lnTo>
                <a:lnTo>
                  <a:pt x="1104900" y="1690135"/>
                </a:lnTo>
                <a:lnTo>
                  <a:pt x="1104265" y="1693953"/>
                </a:lnTo>
                <a:lnTo>
                  <a:pt x="1103631" y="1697770"/>
                </a:lnTo>
                <a:lnTo>
                  <a:pt x="1102362" y="1701906"/>
                </a:lnTo>
                <a:lnTo>
                  <a:pt x="1101093" y="1705405"/>
                </a:lnTo>
                <a:lnTo>
                  <a:pt x="1099189" y="1709222"/>
                </a:lnTo>
                <a:lnTo>
                  <a:pt x="1096968" y="1713040"/>
                </a:lnTo>
                <a:lnTo>
                  <a:pt x="1094430" y="1716221"/>
                </a:lnTo>
                <a:lnTo>
                  <a:pt x="1091891" y="1719720"/>
                </a:lnTo>
                <a:lnTo>
                  <a:pt x="1089036" y="1722901"/>
                </a:lnTo>
                <a:lnTo>
                  <a:pt x="1085546" y="1726719"/>
                </a:lnTo>
                <a:lnTo>
                  <a:pt x="1082056" y="1729900"/>
                </a:lnTo>
                <a:lnTo>
                  <a:pt x="1078248" y="1732763"/>
                </a:lnTo>
                <a:lnTo>
                  <a:pt x="1074124" y="1736262"/>
                </a:lnTo>
                <a:lnTo>
                  <a:pt x="1069682" y="1739125"/>
                </a:lnTo>
                <a:lnTo>
                  <a:pt x="1065240" y="1741989"/>
                </a:lnTo>
                <a:lnTo>
                  <a:pt x="1055404" y="1748033"/>
                </a:lnTo>
                <a:lnTo>
                  <a:pt x="1044299" y="1753441"/>
                </a:lnTo>
                <a:lnTo>
                  <a:pt x="1032560" y="1758531"/>
                </a:lnTo>
                <a:lnTo>
                  <a:pt x="1019868" y="1763939"/>
                </a:lnTo>
                <a:lnTo>
                  <a:pt x="1005908" y="1768392"/>
                </a:lnTo>
                <a:lnTo>
                  <a:pt x="991630" y="1773164"/>
                </a:lnTo>
                <a:lnTo>
                  <a:pt x="976718" y="1777300"/>
                </a:lnTo>
                <a:lnTo>
                  <a:pt x="960854" y="1781117"/>
                </a:lnTo>
                <a:lnTo>
                  <a:pt x="944038" y="1784934"/>
                </a:lnTo>
                <a:lnTo>
                  <a:pt x="927222" y="1788434"/>
                </a:lnTo>
                <a:lnTo>
                  <a:pt x="909454" y="1791615"/>
                </a:lnTo>
                <a:lnTo>
                  <a:pt x="891369" y="1794796"/>
                </a:lnTo>
                <a:lnTo>
                  <a:pt x="872332" y="1797341"/>
                </a:lnTo>
                <a:lnTo>
                  <a:pt x="853295" y="1799886"/>
                </a:lnTo>
                <a:lnTo>
                  <a:pt x="833941" y="1801795"/>
                </a:lnTo>
                <a:lnTo>
                  <a:pt x="813952" y="1804022"/>
                </a:lnTo>
                <a:lnTo>
                  <a:pt x="793328" y="1805930"/>
                </a:lnTo>
                <a:lnTo>
                  <a:pt x="773022" y="1807203"/>
                </a:lnTo>
                <a:lnTo>
                  <a:pt x="752399" y="1808475"/>
                </a:lnTo>
                <a:lnTo>
                  <a:pt x="731458" y="1809748"/>
                </a:lnTo>
                <a:lnTo>
                  <a:pt x="710200" y="1810384"/>
                </a:lnTo>
                <a:lnTo>
                  <a:pt x="688942" y="1811020"/>
                </a:lnTo>
                <a:lnTo>
                  <a:pt x="667684" y="1811338"/>
                </a:lnTo>
                <a:lnTo>
                  <a:pt x="646427" y="1811338"/>
                </a:lnTo>
                <a:lnTo>
                  <a:pt x="625486" y="1811338"/>
                </a:lnTo>
                <a:lnTo>
                  <a:pt x="603911" y="1811020"/>
                </a:lnTo>
                <a:lnTo>
                  <a:pt x="582653" y="1810384"/>
                </a:lnTo>
                <a:lnTo>
                  <a:pt x="561395" y="1809748"/>
                </a:lnTo>
                <a:lnTo>
                  <a:pt x="540137" y="1808475"/>
                </a:lnTo>
                <a:lnTo>
                  <a:pt x="518879" y="1807203"/>
                </a:lnTo>
                <a:lnTo>
                  <a:pt x="498573" y="1805930"/>
                </a:lnTo>
                <a:lnTo>
                  <a:pt x="477632" y="1804022"/>
                </a:lnTo>
                <a:lnTo>
                  <a:pt x="457326" y="1801795"/>
                </a:lnTo>
                <a:lnTo>
                  <a:pt x="437337" y="1799886"/>
                </a:lnTo>
                <a:lnTo>
                  <a:pt x="417983" y="1797341"/>
                </a:lnTo>
                <a:lnTo>
                  <a:pt x="398629" y="1794796"/>
                </a:lnTo>
                <a:lnTo>
                  <a:pt x="379909" y="1791615"/>
                </a:lnTo>
                <a:lnTo>
                  <a:pt x="361824" y="1788434"/>
                </a:lnTo>
                <a:lnTo>
                  <a:pt x="344056" y="1784934"/>
                </a:lnTo>
                <a:lnTo>
                  <a:pt x="327240" y="1781117"/>
                </a:lnTo>
                <a:lnTo>
                  <a:pt x="310741" y="1777300"/>
                </a:lnTo>
                <a:lnTo>
                  <a:pt x="295195" y="1773164"/>
                </a:lnTo>
                <a:lnTo>
                  <a:pt x="280600" y="1768392"/>
                </a:lnTo>
                <a:lnTo>
                  <a:pt x="266322" y="1763939"/>
                </a:lnTo>
                <a:lnTo>
                  <a:pt x="252996" y="1758531"/>
                </a:lnTo>
                <a:lnTo>
                  <a:pt x="240622" y="1753441"/>
                </a:lnTo>
                <a:lnTo>
                  <a:pt x="229517" y="1748033"/>
                </a:lnTo>
                <a:lnTo>
                  <a:pt x="219047" y="1741989"/>
                </a:lnTo>
                <a:lnTo>
                  <a:pt x="214288" y="1739125"/>
                </a:lnTo>
                <a:lnTo>
                  <a:pt x="209846" y="1736262"/>
                </a:lnTo>
                <a:lnTo>
                  <a:pt x="205404" y="1732763"/>
                </a:lnTo>
                <a:lnTo>
                  <a:pt x="201596" y="1729900"/>
                </a:lnTo>
                <a:lnTo>
                  <a:pt x="198106" y="1726719"/>
                </a:lnTo>
                <a:lnTo>
                  <a:pt x="194299" y="1722901"/>
                </a:lnTo>
                <a:lnTo>
                  <a:pt x="191443" y="1719720"/>
                </a:lnTo>
                <a:lnTo>
                  <a:pt x="188588" y="1716221"/>
                </a:lnTo>
                <a:lnTo>
                  <a:pt x="186367" y="1713040"/>
                </a:lnTo>
                <a:lnTo>
                  <a:pt x="183828" y="1709222"/>
                </a:lnTo>
                <a:lnTo>
                  <a:pt x="181925" y="1705405"/>
                </a:lnTo>
                <a:lnTo>
                  <a:pt x="180338" y="1701906"/>
                </a:lnTo>
                <a:lnTo>
                  <a:pt x="179386" y="1697770"/>
                </a:lnTo>
                <a:lnTo>
                  <a:pt x="178435" y="1693953"/>
                </a:lnTo>
                <a:lnTo>
                  <a:pt x="177800" y="1690135"/>
                </a:lnTo>
                <a:lnTo>
                  <a:pt x="177800" y="1686000"/>
                </a:lnTo>
                <a:lnTo>
                  <a:pt x="177800" y="1487494"/>
                </a:lnTo>
                <a:lnTo>
                  <a:pt x="178117" y="1479541"/>
                </a:lnTo>
                <a:lnTo>
                  <a:pt x="178435" y="1471588"/>
                </a:lnTo>
                <a:lnTo>
                  <a:pt x="179386" y="1463635"/>
                </a:lnTo>
                <a:lnTo>
                  <a:pt x="180973" y="1456000"/>
                </a:lnTo>
                <a:lnTo>
                  <a:pt x="182559" y="1448684"/>
                </a:lnTo>
                <a:lnTo>
                  <a:pt x="184463" y="1441049"/>
                </a:lnTo>
                <a:lnTo>
                  <a:pt x="187318" y="1433732"/>
                </a:lnTo>
                <a:lnTo>
                  <a:pt x="190174" y="1426734"/>
                </a:lnTo>
                <a:lnTo>
                  <a:pt x="193030" y="1419735"/>
                </a:lnTo>
                <a:lnTo>
                  <a:pt x="196520" y="1413054"/>
                </a:lnTo>
                <a:lnTo>
                  <a:pt x="200327" y="1406374"/>
                </a:lnTo>
                <a:lnTo>
                  <a:pt x="204452" y="1400012"/>
                </a:lnTo>
                <a:lnTo>
                  <a:pt x="208576" y="1393967"/>
                </a:lnTo>
                <a:lnTo>
                  <a:pt x="213336" y="1388241"/>
                </a:lnTo>
                <a:lnTo>
                  <a:pt x="218095" y="1382197"/>
                </a:lnTo>
                <a:lnTo>
                  <a:pt x="223489" y="1377107"/>
                </a:lnTo>
                <a:lnTo>
                  <a:pt x="228883" y="1371699"/>
                </a:lnTo>
                <a:lnTo>
                  <a:pt x="234594" y="1366927"/>
                </a:lnTo>
                <a:lnTo>
                  <a:pt x="240305" y="1361837"/>
                </a:lnTo>
                <a:lnTo>
                  <a:pt x="246650" y="1357702"/>
                </a:lnTo>
                <a:lnTo>
                  <a:pt x="252679" y="1353885"/>
                </a:lnTo>
                <a:lnTo>
                  <a:pt x="259659" y="1349749"/>
                </a:lnTo>
                <a:lnTo>
                  <a:pt x="266005" y="1346250"/>
                </a:lnTo>
                <a:lnTo>
                  <a:pt x="272985" y="1343387"/>
                </a:lnTo>
                <a:lnTo>
                  <a:pt x="280282" y="1340205"/>
                </a:lnTo>
                <a:lnTo>
                  <a:pt x="287263" y="1337979"/>
                </a:lnTo>
                <a:lnTo>
                  <a:pt x="294877" y="1335752"/>
                </a:lnTo>
                <a:lnTo>
                  <a:pt x="302492" y="1334161"/>
                </a:lnTo>
                <a:lnTo>
                  <a:pt x="310107" y="1332889"/>
                </a:lnTo>
                <a:lnTo>
                  <a:pt x="318039" y="1331934"/>
                </a:lnTo>
                <a:lnTo>
                  <a:pt x="325971" y="1331298"/>
                </a:lnTo>
                <a:lnTo>
                  <a:pt x="333903" y="1330980"/>
                </a:lnTo>
                <a:lnTo>
                  <a:pt x="344056" y="1330026"/>
                </a:lnTo>
                <a:lnTo>
                  <a:pt x="372929" y="1327481"/>
                </a:lnTo>
                <a:lnTo>
                  <a:pt x="415762" y="1324300"/>
                </a:lnTo>
                <a:lnTo>
                  <a:pt x="441779" y="1322709"/>
                </a:lnTo>
                <a:lnTo>
                  <a:pt x="470017" y="1320800"/>
                </a:lnTo>
                <a:close/>
                <a:moveTo>
                  <a:pt x="1004887" y="995363"/>
                </a:moveTo>
                <a:lnTo>
                  <a:pt x="1176337" y="995363"/>
                </a:lnTo>
                <a:lnTo>
                  <a:pt x="1176337" y="1265238"/>
                </a:lnTo>
                <a:lnTo>
                  <a:pt x="1004887" y="1265238"/>
                </a:lnTo>
                <a:lnTo>
                  <a:pt x="1004887" y="995363"/>
                </a:lnTo>
                <a:close/>
                <a:moveTo>
                  <a:pt x="493561" y="847408"/>
                </a:moveTo>
                <a:lnTo>
                  <a:pt x="491024" y="847726"/>
                </a:lnTo>
                <a:lnTo>
                  <a:pt x="488804" y="848043"/>
                </a:lnTo>
                <a:lnTo>
                  <a:pt x="485950" y="848996"/>
                </a:lnTo>
                <a:lnTo>
                  <a:pt x="483730" y="849948"/>
                </a:lnTo>
                <a:lnTo>
                  <a:pt x="481510" y="851218"/>
                </a:lnTo>
                <a:lnTo>
                  <a:pt x="479290" y="852806"/>
                </a:lnTo>
                <a:lnTo>
                  <a:pt x="475167" y="856933"/>
                </a:lnTo>
                <a:lnTo>
                  <a:pt x="470727" y="861061"/>
                </a:lnTo>
                <a:lnTo>
                  <a:pt x="466604" y="865823"/>
                </a:lnTo>
                <a:lnTo>
                  <a:pt x="462482" y="871221"/>
                </a:lnTo>
                <a:lnTo>
                  <a:pt x="454553" y="882651"/>
                </a:lnTo>
                <a:lnTo>
                  <a:pt x="448527" y="890906"/>
                </a:lnTo>
                <a:lnTo>
                  <a:pt x="442819" y="899478"/>
                </a:lnTo>
                <a:lnTo>
                  <a:pt x="436793" y="908368"/>
                </a:lnTo>
                <a:lnTo>
                  <a:pt x="431402" y="917893"/>
                </a:lnTo>
                <a:lnTo>
                  <a:pt x="429499" y="926783"/>
                </a:lnTo>
                <a:lnTo>
                  <a:pt x="427596" y="935673"/>
                </a:lnTo>
                <a:lnTo>
                  <a:pt x="426010" y="945198"/>
                </a:lnTo>
                <a:lnTo>
                  <a:pt x="424742" y="954406"/>
                </a:lnTo>
                <a:lnTo>
                  <a:pt x="423790" y="963931"/>
                </a:lnTo>
                <a:lnTo>
                  <a:pt x="423156" y="973773"/>
                </a:lnTo>
                <a:lnTo>
                  <a:pt x="422839" y="982981"/>
                </a:lnTo>
                <a:lnTo>
                  <a:pt x="422839" y="992823"/>
                </a:lnTo>
                <a:lnTo>
                  <a:pt x="423156" y="1007111"/>
                </a:lnTo>
                <a:lnTo>
                  <a:pt x="424107" y="1020764"/>
                </a:lnTo>
                <a:lnTo>
                  <a:pt x="426010" y="1034099"/>
                </a:lnTo>
                <a:lnTo>
                  <a:pt x="428547" y="1047434"/>
                </a:lnTo>
                <a:lnTo>
                  <a:pt x="432036" y="1060769"/>
                </a:lnTo>
                <a:lnTo>
                  <a:pt x="435525" y="1073469"/>
                </a:lnTo>
                <a:lnTo>
                  <a:pt x="439965" y="1086169"/>
                </a:lnTo>
                <a:lnTo>
                  <a:pt x="445039" y="1098551"/>
                </a:lnTo>
                <a:lnTo>
                  <a:pt x="450430" y="1110934"/>
                </a:lnTo>
                <a:lnTo>
                  <a:pt x="456456" y="1122999"/>
                </a:lnTo>
                <a:lnTo>
                  <a:pt x="462799" y="1134429"/>
                </a:lnTo>
                <a:lnTo>
                  <a:pt x="469459" y="1145541"/>
                </a:lnTo>
                <a:lnTo>
                  <a:pt x="477070" y="1156019"/>
                </a:lnTo>
                <a:lnTo>
                  <a:pt x="484364" y="1166496"/>
                </a:lnTo>
                <a:lnTo>
                  <a:pt x="492293" y="1176656"/>
                </a:lnTo>
                <a:lnTo>
                  <a:pt x="500539" y="1186181"/>
                </a:lnTo>
                <a:lnTo>
                  <a:pt x="508784" y="1195389"/>
                </a:lnTo>
                <a:lnTo>
                  <a:pt x="517347" y="1204279"/>
                </a:lnTo>
                <a:lnTo>
                  <a:pt x="526227" y="1212216"/>
                </a:lnTo>
                <a:lnTo>
                  <a:pt x="535107" y="1220154"/>
                </a:lnTo>
                <a:lnTo>
                  <a:pt x="543987" y="1227456"/>
                </a:lnTo>
                <a:lnTo>
                  <a:pt x="553184" y="1234124"/>
                </a:lnTo>
                <a:lnTo>
                  <a:pt x="562381" y="1240474"/>
                </a:lnTo>
                <a:lnTo>
                  <a:pt x="571578" y="1245871"/>
                </a:lnTo>
                <a:lnTo>
                  <a:pt x="580775" y="1250951"/>
                </a:lnTo>
                <a:lnTo>
                  <a:pt x="589655" y="1255079"/>
                </a:lnTo>
                <a:lnTo>
                  <a:pt x="598853" y="1258889"/>
                </a:lnTo>
                <a:lnTo>
                  <a:pt x="607732" y="1262381"/>
                </a:lnTo>
                <a:lnTo>
                  <a:pt x="616612" y="1264604"/>
                </a:lnTo>
                <a:lnTo>
                  <a:pt x="624858" y="1266509"/>
                </a:lnTo>
                <a:lnTo>
                  <a:pt x="633421" y="1267461"/>
                </a:lnTo>
                <a:lnTo>
                  <a:pt x="641349" y="1267779"/>
                </a:lnTo>
                <a:lnTo>
                  <a:pt x="649595" y="1267461"/>
                </a:lnTo>
                <a:lnTo>
                  <a:pt x="657524" y="1266509"/>
                </a:lnTo>
                <a:lnTo>
                  <a:pt x="666404" y="1264604"/>
                </a:lnTo>
                <a:lnTo>
                  <a:pt x="674967" y="1262381"/>
                </a:lnTo>
                <a:lnTo>
                  <a:pt x="684164" y="1258889"/>
                </a:lnTo>
                <a:lnTo>
                  <a:pt x="692726" y="1255079"/>
                </a:lnTo>
                <a:lnTo>
                  <a:pt x="701924" y="1250951"/>
                </a:lnTo>
                <a:lnTo>
                  <a:pt x="711121" y="1245871"/>
                </a:lnTo>
                <a:lnTo>
                  <a:pt x="720318" y="1240474"/>
                </a:lnTo>
                <a:lnTo>
                  <a:pt x="729515" y="1234124"/>
                </a:lnTo>
                <a:lnTo>
                  <a:pt x="738395" y="1227456"/>
                </a:lnTo>
                <a:lnTo>
                  <a:pt x="747592" y="1220154"/>
                </a:lnTo>
                <a:lnTo>
                  <a:pt x="756472" y="1212216"/>
                </a:lnTo>
                <a:lnTo>
                  <a:pt x="765352" y="1204279"/>
                </a:lnTo>
                <a:lnTo>
                  <a:pt x="773915" y="1195389"/>
                </a:lnTo>
                <a:lnTo>
                  <a:pt x="782160" y="1186181"/>
                </a:lnTo>
                <a:lnTo>
                  <a:pt x="790406" y="1176656"/>
                </a:lnTo>
                <a:lnTo>
                  <a:pt x="798652" y="1166496"/>
                </a:lnTo>
                <a:lnTo>
                  <a:pt x="805946" y="1156019"/>
                </a:lnTo>
                <a:lnTo>
                  <a:pt x="813240" y="1145541"/>
                </a:lnTo>
                <a:lnTo>
                  <a:pt x="819900" y="1134429"/>
                </a:lnTo>
                <a:lnTo>
                  <a:pt x="826243" y="1122999"/>
                </a:lnTo>
                <a:lnTo>
                  <a:pt x="831952" y="1110934"/>
                </a:lnTo>
                <a:lnTo>
                  <a:pt x="837660" y="1098551"/>
                </a:lnTo>
                <a:lnTo>
                  <a:pt x="842417" y="1086169"/>
                </a:lnTo>
                <a:lnTo>
                  <a:pt x="847174" y="1073469"/>
                </a:lnTo>
                <a:lnTo>
                  <a:pt x="850980" y="1060769"/>
                </a:lnTo>
                <a:lnTo>
                  <a:pt x="853834" y="1047434"/>
                </a:lnTo>
                <a:lnTo>
                  <a:pt x="856689" y="1034099"/>
                </a:lnTo>
                <a:lnTo>
                  <a:pt x="858592" y="1020764"/>
                </a:lnTo>
                <a:lnTo>
                  <a:pt x="859543" y="1007111"/>
                </a:lnTo>
                <a:lnTo>
                  <a:pt x="860177" y="992823"/>
                </a:lnTo>
                <a:lnTo>
                  <a:pt x="859860" y="984886"/>
                </a:lnTo>
                <a:lnTo>
                  <a:pt x="859543" y="976313"/>
                </a:lnTo>
                <a:lnTo>
                  <a:pt x="837343" y="975361"/>
                </a:lnTo>
                <a:lnTo>
                  <a:pt x="814509" y="973773"/>
                </a:lnTo>
                <a:lnTo>
                  <a:pt x="791040" y="970916"/>
                </a:lnTo>
                <a:lnTo>
                  <a:pt x="767255" y="968058"/>
                </a:lnTo>
                <a:lnTo>
                  <a:pt x="743469" y="964566"/>
                </a:lnTo>
                <a:lnTo>
                  <a:pt x="719366" y="960438"/>
                </a:lnTo>
                <a:lnTo>
                  <a:pt x="695898" y="955041"/>
                </a:lnTo>
                <a:lnTo>
                  <a:pt x="684481" y="952501"/>
                </a:lnTo>
                <a:lnTo>
                  <a:pt x="673064" y="949643"/>
                </a:lnTo>
                <a:lnTo>
                  <a:pt x="661964" y="946468"/>
                </a:lnTo>
                <a:lnTo>
                  <a:pt x="651181" y="943293"/>
                </a:lnTo>
                <a:lnTo>
                  <a:pt x="640398" y="940118"/>
                </a:lnTo>
                <a:lnTo>
                  <a:pt x="629932" y="936308"/>
                </a:lnTo>
                <a:lnTo>
                  <a:pt x="620101" y="932816"/>
                </a:lnTo>
                <a:lnTo>
                  <a:pt x="610270" y="929006"/>
                </a:lnTo>
                <a:lnTo>
                  <a:pt x="601073" y="924878"/>
                </a:lnTo>
                <a:lnTo>
                  <a:pt x="592510" y="921068"/>
                </a:lnTo>
                <a:lnTo>
                  <a:pt x="583947" y="916941"/>
                </a:lnTo>
                <a:lnTo>
                  <a:pt x="576018" y="912178"/>
                </a:lnTo>
                <a:lnTo>
                  <a:pt x="568724" y="907733"/>
                </a:lnTo>
                <a:lnTo>
                  <a:pt x="561747" y="903288"/>
                </a:lnTo>
                <a:lnTo>
                  <a:pt x="555404" y="898208"/>
                </a:lnTo>
                <a:lnTo>
                  <a:pt x="550013" y="893128"/>
                </a:lnTo>
                <a:lnTo>
                  <a:pt x="544938" y="887731"/>
                </a:lnTo>
                <a:lnTo>
                  <a:pt x="540498" y="882651"/>
                </a:lnTo>
                <a:lnTo>
                  <a:pt x="536376" y="876936"/>
                </a:lnTo>
                <a:lnTo>
                  <a:pt x="532253" y="872173"/>
                </a:lnTo>
                <a:lnTo>
                  <a:pt x="528447" y="867728"/>
                </a:lnTo>
                <a:lnTo>
                  <a:pt x="524641" y="863601"/>
                </a:lnTo>
                <a:lnTo>
                  <a:pt x="520836" y="860426"/>
                </a:lnTo>
                <a:lnTo>
                  <a:pt x="517347" y="857251"/>
                </a:lnTo>
                <a:lnTo>
                  <a:pt x="514176" y="854393"/>
                </a:lnTo>
                <a:lnTo>
                  <a:pt x="511004" y="852488"/>
                </a:lnTo>
                <a:lnTo>
                  <a:pt x="507833" y="850583"/>
                </a:lnTo>
                <a:lnTo>
                  <a:pt x="504661" y="849313"/>
                </a:lnTo>
                <a:lnTo>
                  <a:pt x="501807" y="848361"/>
                </a:lnTo>
                <a:lnTo>
                  <a:pt x="499270" y="847726"/>
                </a:lnTo>
                <a:lnTo>
                  <a:pt x="496099" y="847408"/>
                </a:lnTo>
                <a:lnTo>
                  <a:pt x="493561" y="847408"/>
                </a:lnTo>
                <a:close/>
                <a:moveTo>
                  <a:pt x="1304925" y="828675"/>
                </a:moveTo>
                <a:lnTo>
                  <a:pt x="1476375" y="828675"/>
                </a:lnTo>
                <a:lnTo>
                  <a:pt x="1476375" y="1252538"/>
                </a:lnTo>
                <a:lnTo>
                  <a:pt x="1304925" y="1252538"/>
                </a:lnTo>
                <a:lnTo>
                  <a:pt x="1304925" y="828675"/>
                </a:lnTo>
                <a:close/>
                <a:moveTo>
                  <a:pt x="634055" y="655638"/>
                </a:moveTo>
                <a:lnTo>
                  <a:pt x="641349" y="655638"/>
                </a:lnTo>
                <a:lnTo>
                  <a:pt x="648644" y="655638"/>
                </a:lnTo>
                <a:lnTo>
                  <a:pt x="655938" y="655956"/>
                </a:lnTo>
                <a:lnTo>
                  <a:pt x="662915" y="656591"/>
                </a:lnTo>
                <a:lnTo>
                  <a:pt x="669892" y="657226"/>
                </a:lnTo>
                <a:lnTo>
                  <a:pt x="677187" y="658178"/>
                </a:lnTo>
                <a:lnTo>
                  <a:pt x="684164" y="659766"/>
                </a:lnTo>
                <a:lnTo>
                  <a:pt x="691141" y="661036"/>
                </a:lnTo>
                <a:lnTo>
                  <a:pt x="698118" y="662623"/>
                </a:lnTo>
                <a:lnTo>
                  <a:pt x="704778" y="664211"/>
                </a:lnTo>
                <a:lnTo>
                  <a:pt x="711438" y="666433"/>
                </a:lnTo>
                <a:lnTo>
                  <a:pt x="718415" y="668338"/>
                </a:lnTo>
                <a:lnTo>
                  <a:pt x="724758" y="670878"/>
                </a:lnTo>
                <a:lnTo>
                  <a:pt x="731418" y="673418"/>
                </a:lnTo>
                <a:lnTo>
                  <a:pt x="737761" y="676276"/>
                </a:lnTo>
                <a:lnTo>
                  <a:pt x="744421" y="679133"/>
                </a:lnTo>
                <a:lnTo>
                  <a:pt x="750446" y="682308"/>
                </a:lnTo>
                <a:lnTo>
                  <a:pt x="763132" y="688976"/>
                </a:lnTo>
                <a:lnTo>
                  <a:pt x="775500" y="696596"/>
                </a:lnTo>
                <a:lnTo>
                  <a:pt x="787235" y="704533"/>
                </a:lnTo>
                <a:lnTo>
                  <a:pt x="798652" y="713423"/>
                </a:lnTo>
                <a:lnTo>
                  <a:pt x="809435" y="722631"/>
                </a:lnTo>
                <a:lnTo>
                  <a:pt x="819900" y="732791"/>
                </a:lnTo>
                <a:lnTo>
                  <a:pt x="830049" y="743586"/>
                </a:lnTo>
                <a:lnTo>
                  <a:pt x="839880" y="754698"/>
                </a:lnTo>
                <a:lnTo>
                  <a:pt x="849394" y="766446"/>
                </a:lnTo>
                <a:lnTo>
                  <a:pt x="858274" y="778511"/>
                </a:lnTo>
                <a:lnTo>
                  <a:pt x="866520" y="791211"/>
                </a:lnTo>
                <a:lnTo>
                  <a:pt x="874449" y="804546"/>
                </a:lnTo>
                <a:lnTo>
                  <a:pt x="881743" y="818198"/>
                </a:lnTo>
                <a:lnTo>
                  <a:pt x="888403" y="832168"/>
                </a:lnTo>
                <a:lnTo>
                  <a:pt x="894746" y="847091"/>
                </a:lnTo>
                <a:lnTo>
                  <a:pt x="900137" y="861696"/>
                </a:lnTo>
                <a:lnTo>
                  <a:pt x="905529" y="876936"/>
                </a:lnTo>
                <a:lnTo>
                  <a:pt x="909651" y="892811"/>
                </a:lnTo>
                <a:lnTo>
                  <a:pt x="913457" y="908686"/>
                </a:lnTo>
                <a:lnTo>
                  <a:pt x="916946" y="924878"/>
                </a:lnTo>
                <a:lnTo>
                  <a:pt x="919166" y="941706"/>
                </a:lnTo>
                <a:lnTo>
                  <a:pt x="921068" y="958533"/>
                </a:lnTo>
                <a:lnTo>
                  <a:pt x="922020" y="975678"/>
                </a:lnTo>
                <a:lnTo>
                  <a:pt x="922337" y="992823"/>
                </a:lnTo>
                <a:lnTo>
                  <a:pt x="922337" y="1002031"/>
                </a:lnTo>
                <a:lnTo>
                  <a:pt x="922020" y="1010921"/>
                </a:lnTo>
                <a:lnTo>
                  <a:pt x="921386" y="1019811"/>
                </a:lnTo>
                <a:lnTo>
                  <a:pt x="920434" y="1028384"/>
                </a:lnTo>
                <a:lnTo>
                  <a:pt x="919483" y="1037274"/>
                </a:lnTo>
                <a:lnTo>
                  <a:pt x="918214" y="1045846"/>
                </a:lnTo>
                <a:lnTo>
                  <a:pt x="916628" y="1054419"/>
                </a:lnTo>
                <a:lnTo>
                  <a:pt x="915043" y="1062674"/>
                </a:lnTo>
                <a:lnTo>
                  <a:pt x="912823" y="1070929"/>
                </a:lnTo>
                <a:lnTo>
                  <a:pt x="910603" y="1079501"/>
                </a:lnTo>
                <a:lnTo>
                  <a:pt x="908383" y="1087756"/>
                </a:lnTo>
                <a:lnTo>
                  <a:pt x="906163" y="1095694"/>
                </a:lnTo>
                <a:lnTo>
                  <a:pt x="903309" y="1103631"/>
                </a:lnTo>
                <a:lnTo>
                  <a:pt x="900137" y="1111569"/>
                </a:lnTo>
                <a:lnTo>
                  <a:pt x="897283" y="1119189"/>
                </a:lnTo>
                <a:lnTo>
                  <a:pt x="894111" y="1126809"/>
                </a:lnTo>
                <a:lnTo>
                  <a:pt x="887134" y="1141731"/>
                </a:lnTo>
                <a:lnTo>
                  <a:pt x="879523" y="1156336"/>
                </a:lnTo>
                <a:lnTo>
                  <a:pt x="871277" y="1170624"/>
                </a:lnTo>
                <a:lnTo>
                  <a:pt x="862714" y="1184276"/>
                </a:lnTo>
                <a:lnTo>
                  <a:pt x="853517" y="1197611"/>
                </a:lnTo>
                <a:lnTo>
                  <a:pt x="843686" y="1209994"/>
                </a:lnTo>
                <a:lnTo>
                  <a:pt x="833854" y="1222376"/>
                </a:lnTo>
                <a:lnTo>
                  <a:pt x="823389" y="1233806"/>
                </a:lnTo>
                <a:lnTo>
                  <a:pt x="812606" y="1244919"/>
                </a:lnTo>
                <a:lnTo>
                  <a:pt x="801823" y="1255396"/>
                </a:lnTo>
                <a:lnTo>
                  <a:pt x="790406" y="1265239"/>
                </a:lnTo>
                <a:lnTo>
                  <a:pt x="778989" y="1274446"/>
                </a:lnTo>
                <a:lnTo>
                  <a:pt x="767255" y="1282701"/>
                </a:lnTo>
                <a:lnTo>
                  <a:pt x="755521" y="1290956"/>
                </a:lnTo>
                <a:lnTo>
                  <a:pt x="743786" y="1298259"/>
                </a:lnTo>
                <a:lnTo>
                  <a:pt x="732052" y="1304609"/>
                </a:lnTo>
                <a:lnTo>
                  <a:pt x="720318" y="1310641"/>
                </a:lnTo>
                <a:lnTo>
                  <a:pt x="708584" y="1315721"/>
                </a:lnTo>
                <a:lnTo>
                  <a:pt x="696849" y="1320166"/>
                </a:lnTo>
                <a:lnTo>
                  <a:pt x="685432" y="1323659"/>
                </a:lnTo>
                <a:lnTo>
                  <a:pt x="674015" y="1326516"/>
                </a:lnTo>
                <a:lnTo>
                  <a:pt x="662915" y="1328421"/>
                </a:lnTo>
                <a:lnTo>
                  <a:pt x="657207" y="1329374"/>
                </a:lnTo>
                <a:lnTo>
                  <a:pt x="652132" y="1329691"/>
                </a:lnTo>
                <a:lnTo>
                  <a:pt x="646424" y="1330009"/>
                </a:lnTo>
                <a:lnTo>
                  <a:pt x="641349" y="1330326"/>
                </a:lnTo>
                <a:lnTo>
                  <a:pt x="635958" y="1330009"/>
                </a:lnTo>
                <a:lnTo>
                  <a:pt x="630884" y="1329691"/>
                </a:lnTo>
                <a:lnTo>
                  <a:pt x="625492" y="1329374"/>
                </a:lnTo>
                <a:lnTo>
                  <a:pt x="620101" y="1328421"/>
                </a:lnTo>
                <a:lnTo>
                  <a:pt x="609001" y="1326516"/>
                </a:lnTo>
                <a:lnTo>
                  <a:pt x="597584" y="1323659"/>
                </a:lnTo>
                <a:lnTo>
                  <a:pt x="585850" y="1320166"/>
                </a:lnTo>
                <a:lnTo>
                  <a:pt x="574433" y="1315721"/>
                </a:lnTo>
                <a:lnTo>
                  <a:pt x="562698" y="1310641"/>
                </a:lnTo>
                <a:lnTo>
                  <a:pt x="550647" y="1304609"/>
                </a:lnTo>
                <a:lnTo>
                  <a:pt x="538913" y="1298259"/>
                </a:lnTo>
                <a:lnTo>
                  <a:pt x="527179" y="1290956"/>
                </a:lnTo>
                <a:lnTo>
                  <a:pt x="515444" y="1282701"/>
                </a:lnTo>
                <a:lnTo>
                  <a:pt x="503710" y="1274446"/>
                </a:lnTo>
                <a:lnTo>
                  <a:pt x="492293" y="1265239"/>
                </a:lnTo>
                <a:lnTo>
                  <a:pt x="481193" y="1255396"/>
                </a:lnTo>
                <a:lnTo>
                  <a:pt x="470093" y="1244919"/>
                </a:lnTo>
                <a:lnTo>
                  <a:pt x="459310" y="1233806"/>
                </a:lnTo>
                <a:lnTo>
                  <a:pt x="448845" y="1222376"/>
                </a:lnTo>
                <a:lnTo>
                  <a:pt x="438696" y="1209994"/>
                </a:lnTo>
                <a:lnTo>
                  <a:pt x="429499" y="1197611"/>
                </a:lnTo>
                <a:lnTo>
                  <a:pt x="419985" y="1184276"/>
                </a:lnTo>
                <a:lnTo>
                  <a:pt x="411422" y="1170624"/>
                </a:lnTo>
                <a:lnTo>
                  <a:pt x="403176" y="1156336"/>
                </a:lnTo>
                <a:lnTo>
                  <a:pt x="395565" y="1141731"/>
                </a:lnTo>
                <a:lnTo>
                  <a:pt x="388588" y="1126809"/>
                </a:lnTo>
                <a:lnTo>
                  <a:pt x="385416" y="1119189"/>
                </a:lnTo>
                <a:lnTo>
                  <a:pt x="382245" y="1111569"/>
                </a:lnTo>
                <a:lnTo>
                  <a:pt x="379390" y="1103631"/>
                </a:lnTo>
                <a:lnTo>
                  <a:pt x="376853" y="1095694"/>
                </a:lnTo>
                <a:lnTo>
                  <a:pt x="374316" y="1087756"/>
                </a:lnTo>
                <a:lnTo>
                  <a:pt x="372096" y="1079501"/>
                </a:lnTo>
                <a:lnTo>
                  <a:pt x="369559" y="1070929"/>
                </a:lnTo>
                <a:lnTo>
                  <a:pt x="367656" y="1062674"/>
                </a:lnTo>
                <a:lnTo>
                  <a:pt x="366071" y="1054419"/>
                </a:lnTo>
                <a:lnTo>
                  <a:pt x="364485" y="1045846"/>
                </a:lnTo>
                <a:lnTo>
                  <a:pt x="363216" y="1037274"/>
                </a:lnTo>
                <a:lnTo>
                  <a:pt x="362265" y="1028384"/>
                </a:lnTo>
                <a:lnTo>
                  <a:pt x="361313" y="1019811"/>
                </a:lnTo>
                <a:lnTo>
                  <a:pt x="360996" y="1010921"/>
                </a:lnTo>
                <a:lnTo>
                  <a:pt x="360362" y="1002031"/>
                </a:lnTo>
                <a:lnTo>
                  <a:pt x="360362" y="992823"/>
                </a:lnTo>
                <a:lnTo>
                  <a:pt x="360679" y="975678"/>
                </a:lnTo>
                <a:lnTo>
                  <a:pt x="361948" y="958533"/>
                </a:lnTo>
                <a:lnTo>
                  <a:pt x="363533" y="941706"/>
                </a:lnTo>
                <a:lnTo>
                  <a:pt x="366071" y="924878"/>
                </a:lnTo>
                <a:lnTo>
                  <a:pt x="368925" y="908686"/>
                </a:lnTo>
                <a:lnTo>
                  <a:pt x="373048" y="892811"/>
                </a:lnTo>
                <a:lnTo>
                  <a:pt x="377171" y="876936"/>
                </a:lnTo>
                <a:lnTo>
                  <a:pt x="382245" y="861696"/>
                </a:lnTo>
                <a:lnTo>
                  <a:pt x="387953" y="847091"/>
                </a:lnTo>
                <a:lnTo>
                  <a:pt x="393979" y="832168"/>
                </a:lnTo>
                <a:lnTo>
                  <a:pt x="400956" y="818198"/>
                </a:lnTo>
                <a:lnTo>
                  <a:pt x="408568" y="804546"/>
                </a:lnTo>
                <a:lnTo>
                  <a:pt x="416179" y="791211"/>
                </a:lnTo>
                <a:lnTo>
                  <a:pt x="424425" y="778511"/>
                </a:lnTo>
                <a:lnTo>
                  <a:pt x="433305" y="766446"/>
                </a:lnTo>
                <a:lnTo>
                  <a:pt x="442819" y="754698"/>
                </a:lnTo>
                <a:lnTo>
                  <a:pt x="452650" y="743586"/>
                </a:lnTo>
                <a:lnTo>
                  <a:pt x="462482" y="732791"/>
                </a:lnTo>
                <a:lnTo>
                  <a:pt x="473264" y="722631"/>
                </a:lnTo>
                <a:lnTo>
                  <a:pt x="484047" y="713423"/>
                </a:lnTo>
                <a:lnTo>
                  <a:pt x="495464" y="704533"/>
                </a:lnTo>
                <a:lnTo>
                  <a:pt x="507516" y="696596"/>
                </a:lnTo>
                <a:lnTo>
                  <a:pt x="519567" y="688976"/>
                </a:lnTo>
                <a:lnTo>
                  <a:pt x="531936" y="682308"/>
                </a:lnTo>
                <a:lnTo>
                  <a:pt x="538278" y="679133"/>
                </a:lnTo>
                <a:lnTo>
                  <a:pt x="544938" y="676276"/>
                </a:lnTo>
                <a:lnTo>
                  <a:pt x="551281" y="673418"/>
                </a:lnTo>
                <a:lnTo>
                  <a:pt x="557941" y="670878"/>
                </a:lnTo>
                <a:lnTo>
                  <a:pt x="564284" y="668338"/>
                </a:lnTo>
                <a:lnTo>
                  <a:pt x="571261" y="666433"/>
                </a:lnTo>
                <a:lnTo>
                  <a:pt x="577921" y="664211"/>
                </a:lnTo>
                <a:lnTo>
                  <a:pt x="584898" y="662623"/>
                </a:lnTo>
                <a:lnTo>
                  <a:pt x="591875" y="661036"/>
                </a:lnTo>
                <a:lnTo>
                  <a:pt x="598535" y="659766"/>
                </a:lnTo>
                <a:lnTo>
                  <a:pt x="605830" y="658178"/>
                </a:lnTo>
                <a:lnTo>
                  <a:pt x="612490" y="657226"/>
                </a:lnTo>
                <a:lnTo>
                  <a:pt x="619784" y="656591"/>
                </a:lnTo>
                <a:lnTo>
                  <a:pt x="627078" y="655956"/>
                </a:lnTo>
                <a:lnTo>
                  <a:pt x="634055" y="655638"/>
                </a:lnTo>
                <a:close/>
                <a:moveTo>
                  <a:pt x="1604962" y="463550"/>
                </a:moveTo>
                <a:lnTo>
                  <a:pt x="1776412" y="463550"/>
                </a:lnTo>
                <a:lnTo>
                  <a:pt x="1776412" y="1252538"/>
                </a:lnTo>
                <a:lnTo>
                  <a:pt x="1604962" y="1252538"/>
                </a:lnTo>
                <a:lnTo>
                  <a:pt x="1604962" y="463550"/>
                </a:lnTo>
                <a:close/>
                <a:moveTo>
                  <a:pt x="0" y="0"/>
                </a:moveTo>
                <a:lnTo>
                  <a:pt x="2125663" y="0"/>
                </a:lnTo>
                <a:lnTo>
                  <a:pt x="2125663" y="171553"/>
                </a:lnTo>
                <a:lnTo>
                  <a:pt x="2039621" y="171553"/>
                </a:lnTo>
                <a:lnTo>
                  <a:pt x="2039621" y="1577975"/>
                </a:lnTo>
                <a:lnTo>
                  <a:pt x="1252220" y="1577975"/>
                </a:lnTo>
                <a:lnTo>
                  <a:pt x="1252220" y="1449310"/>
                </a:lnTo>
                <a:lnTo>
                  <a:pt x="1911033" y="1449310"/>
                </a:lnTo>
                <a:lnTo>
                  <a:pt x="1911033" y="171553"/>
                </a:lnTo>
                <a:lnTo>
                  <a:pt x="195263" y="171553"/>
                </a:lnTo>
                <a:lnTo>
                  <a:pt x="195263" y="1249164"/>
                </a:lnTo>
                <a:lnTo>
                  <a:pt x="66675" y="1249164"/>
                </a:lnTo>
                <a:lnTo>
                  <a:pt x="66675" y="171553"/>
                </a:lnTo>
                <a:lnTo>
                  <a:pt x="0" y="171553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dir="t" rig="threeP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altLang="en-US" lang="zh-CN">
              <a:solidFill>
                <a:srgbClr val="1C666E"/>
              </a:solidFill>
              <a:ea charset="-122" panose="02010600030101010101" pitchFamily="2" typeface="宋体"/>
            </a:endParaRPr>
          </a:p>
        </p:txBody>
      </p:sp>
      <p:grpSp>
        <p:nvGrpSpPr>
          <p:cNvPr id="9" name="Group 7"/>
          <p:cNvGrpSpPr/>
          <p:nvPr/>
        </p:nvGrpSpPr>
        <p:grpSpPr>
          <a:xfrm>
            <a:off x="6385619" y="1714488"/>
            <a:ext cx="7918949" cy="4779904"/>
            <a:chOff x="336947" y="1950447"/>
            <a:chExt cx="6745544" cy="4071635"/>
          </a:xfrm>
        </p:grpSpPr>
        <p:pic>
          <p:nvPicPr>
            <p:cNvPr id="10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336947" y="1950447"/>
              <a:ext cx="6745544" cy="4071635"/>
            </a:xfrm>
            <a:prstGeom prst="rect">
              <a:avLst/>
            </a:prstGeom>
          </p:spPr>
        </p:pic>
        <p:sp>
          <p:nvSpPr>
            <p:cNvPr id="11" name="Rectangle 9"/>
            <p:cNvSpPr/>
            <p:nvPr/>
          </p:nvSpPr>
          <p:spPr>
            <a:xfrm>
              <a:off x="1129035" y="2160307"/>
              <a:ext cx="5184576" cy="3240361"/>
            </a:xfrm>
            <a:prstGeom prst="rect">
              <a:avLst/>
            </a:prstGeom>
            <a:blipFill>
              <a:blip r:embed="rId4"/>
              <a:stretch>
                <a:fillRect/>
              </a:stretch>
            </a:blipFill>
            <a:ln algn="ctr" cap="flat" cmpd="sng" w="25400">
              <a:noFill/>
              <a:prstDash val="solid"/>
            </a:ln>
            <a:effectLst/>
          </p:spPr>
          <p:txBody>
            <a:bodyPr anchor="ctr" rtlCol="0"/>
            <a:lstStyle/>
            <a:p>
              <a:pPr algn="ctr" defTabSz="1218565">
                <a:defRPr/>
              </a:pPr>
              <a:endParaRPr kern="0" lang="en-US" smtClean="0" sz="3200">
                <a:solidFill>
                  <a:prstClr val="white"/>
                </a:solidFill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799158" y="2276872"/>
            <a:ext cx="735160" cy="735160"/>
            <a:chOff x="857214" y="1809740"/>
            <a:chExt cx="735160" cy="735160"/>
          </a:xfrm>
        </p:grpSpPr>
        <p:sp>
          <p:nvSpPr>
            <p:cNvPr id="13" name="Oval 10"/>
            <p:cNvSpPr/>
            <p:nvPr/>
          </p:nvSpPr>
          <p:spPr>
            <a:xfrm>
              <a:off x="857214" y="1809740"/>
              <a:ext cx="735160" cy="735160"/>
            </a:xfrm>
            <a:prstGeom prst="octagon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algn="tl" blurRad="152400" dir="8100000" dist="63500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dir="t" rig="threePt"/>
            </a:scene3d>
            <a:sp3d prstMaterial="softEdge">
              <a:bevelT h="6350" w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 sz="3600">
                <a:solidFill>
                  <a:prstClr val="white"/>
                </a:solidFill>
                <a:latin charset="0" pitchFamily="50" typeface="DIN-BoldItalic"/>
              </a:endParaRPr>
            </a:p>
          </p:txBody>
        </p:sp>
        <p:sp>
          <p:nvSpPr>
            <p:cNvPr id="14" name="Oval 10"/>
            <p:cNvSpPr/>
            <p:nvPr/>
          </p:nvSpPr>
          <p:spPr>
            <a:xfrm>
              <a:off x="1022119" y="1974645"/>
              <a:ext cx="405350" cy="405350"/>
            </a:xfrm>
            <a:prstGeom prst="octagon">
              <a:avLst/>
            </a:prstGeom>
            <a:solidFill>
              <a:srgbClr val="C0000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</a:gradFill>
            </a:ln>
            <a:effectLst>
              <a:innerShdw blurRad="330200" dir="16200000" dist="1651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 sz="3600">
                <a:solidFill>
                  <a:prstClr val="white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itchFamily="50" typeface="DIN-BoldItalic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799158" y="4330000"/>
            <a:ext cx="735160" cy="735160"/>
            <a:chOff x="857214" y="1809740"/>
            <a:chExt cx="735160" cy="735160"/>
          </a:xfrm>
        </p:grpSpPr>
        <p:sp>
          <p:nvSpPr>
            <p:cNvPr id="16" name="Oval 10"/>
            <p:cNvSpPr/>
            <p:nvPr/>
          </p:nvSpPr>
          <p:spPr>
            <a:xfrm>
              <a:off x="857214" y="1809740"/>
              <a:ext cx="735160" cy="735160"/>
            </a:xfrm>
            <a:prstGeom prst="octagon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algn="tl" blurRad="152400" dir="8100000" dist="63500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dir="t" rig="threePt"/>
            </a:scene3d>
            <a:sp3d prstMaterial="softEdge">
              <a:bevelT h="6350" w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 sz="3600">
                <a:solidFill>
                  <a:prstClr val="white"/>
                </a:solidFill>
                <a:latin charset="0" pitchFamily="50" typeface="DIN-BoldItalic"/>
              </a:endParaRPr>
            </a:p>
          </p:txBody>
        </p:sp>
        <p:sp>
          <p:nvSpPr>
            <p:cNvPr id="17" name="Oval 10"/>
            <p:cNvSpPr/>
            <p:nvPr/>
          </p:nvSpPr>
          <p:spPr>
            <a:xfrm>
              <a:off x="1022119" y="1974645"/>
              <a:ext cx="405350" cy="405350"/>
            </a:xfrm>
            <a:prstGeom prst="octagon">
              <a:avLst/>
            </a:prstGeom>
            <a:solidFill>
              <a:srgbClr val="C0000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</a:gradFill>
            </a:ln>
            <a:effectLst>
              <a:innerShdw blurRad="330200" dir="16200000" dist="1651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 sz="3600">
                <a:solidFill>
                  <a:prstClr val="white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itchFamily="50" typeface="DIN-BoldItalic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3850259" y="2276872"/>
            <a:ext cx="735160" cy="735160"/>
            <a:chOff x="857214" y="1809740"/>
            <a:chExt cx="735160" cy="735160"/>
          </a:xfrm>
        </p:grpSpPr>
        <p:sp>
          <p:nvSpPr>
            <p:cNvPr id="19" name="Oval 10"/>
            <p:cNvSpPr/>
            <p:nvPr/>
          </p:nvSpPr>
          <p:spPr>
            <a:xfrm>
              <a:off x="857214" y="1809740"/>
              <a:ext cx="735160" cy="735160"/>
            </a:xfrm>
            <a:prstGeom prst="octagon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algn="tl" blurRad="152400" dir="8100000" dist="63500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dir="t" rig="threePt"/>
            </a:scene3d>
            <a:sp3d prstMaterial="softEdge">
              <a:bevelT h="6350" w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 sz="3600">
                <a:solidFill>
                  <a:prstClr val="white"/>
                </a:solidFill>
                <a:latin charset="0" pitchFamily="50" typeface="DIN-BoldItalic"/>
              </a:endParaRPr>
            </a:p>
          </p:txBody>
        </p:sp>
        <p:sp>
          <p:nvSpPr>
            <p:cNvPr id="20" name="Oval 10"/>
            <p:cNvSpPr/>
            <p:nvPr/>
          </p:nvSpPr>
          <p:spPr>
            <a:xfrm>
              <a:off x="1022119" y="1974645"/>
              <a:ext cx="405350" cy="405350"/>
            </a:xfrm>
            <a:prstGeom prst="octagon">
              <a:avLst/>
            </a:prstGeom>
            <a:solidFill>
              <a:srgbClr val="C0000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</a:gradFill>
            </a:ln>
            <a:effectLst>
              <a:innerShdw blurRad="330200" dir="16200000" dist="1651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 sz="3600">
                <a:solidFill>
                  <a:prstClr val="white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itchFamily="50" typeface="DIN-BoldItalic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3850259" y="4330000"/>
            <a:ext cx="735160" cy="735160"/>
            <a:chOff x="857214" y="1809740"/>
            <a:chExt cx="735160" cy="735160"/>
          </a:xfrm>
        </p:grpSpPr>
        <p:sp>
          <p:nvSpPr>
            <p:cNvPr id="22" name="Oval 10"/>
            <p:cNvSpPr/>
            <p:nvPr/>
          </p:nvSpPr>
          <p:spPr>
            <a:xfrm>
              <a:off x="857214" y="1809740"/>
              <a:ext cx="735160" cy="735160"/>
            </a:xfrm>
            <a:prstGeom prst="octagon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algn="tl" blurRad="152400" dir="8100000" dist="63500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dir="t" rig="threePt"/>
            </a:scene3d>
            <a:sp3d prstMaterial="softEdge">
              <a:bevelT h="6350" w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 sz="3600">
                <a:solidFill>
                  <a:prstClr val="white"/>
                </a:solidFill>
                <a:latin charset="0" pitchFamily="50" typeface="DIN-BoldItalic"/>
              </a:endParaRPr>
            </a:p>
          </p:txBody>
        </p:sp>
        <p:sp>
          <p:nvSpPr>
            <p:cNvPr id="23" name="Oval 10"/>
            <p:cNvSpPr/>
            <p:nvPr/>
          </p:nvSpPr>
          <p:spPr>
            <a:xfrm>
              <a:off x="1022119" y="1974645"/>
              <a:ext cx="405350" cy="405350"/>
            </a:xfrm>
            <a:prstGeom prst="octagon">
              <a:avLst/>
            </a:prstGeom>
            <a:solidFill>
              <a:srgbClr val="C0000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</a:gradFill>
            </a:ln>
            <a:effectLst>
              <a:innerShdw blurRad="330200" dir="16200000" dist="1651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 sz="3600">
                <a:solidFill>
                  <a:prstClr val="white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itchFamily="50" typeface="DIN-BoldItalic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1559811" y="2317806"/>
            <a:ext cx="2089504" cy="1213709"/>
            <a:chOff x="8779234" y="2030754"/>
            <a:chExt cx="2089504" cy="1213709"/>
          </a:xfrm>
        </p:grpSpPr>
        <p:sp>
          <p:nvSpPr>
            <p:cNvPr id="25" name="矩形 24"/>
            <p:cNvSpPr/>
            <p:nvPr/>
          </p:nvSpPr>
          <p:spPr>
            <a:xfrm>
              <a:off x="8819589" y="2030753"/>
              <a:ext cx="1554480" cy="3657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en-US" b="1" lang="zh-CN" smtClean="0">
                  <a:solidFill>
                    <a:srgbClr val="C000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charset="0" panose="020b0604020202020204" pitchFamily="34" typeface="Arial"/>
                </a:rPr>
                <a:t>点击输入标题</a:t>
              </a:r>
            </a:p>
          </p:txBody>
        </p:sp>
        <p:sp>
          <p:nvSpPr>
            <p:cNvPr id="26" name="矩形 25"/>
            <p:cNvSpPr/>
            <p:nvPr/>
          </p:nvSpPr>
          <p:spPr>
            <a:xfrm>
              <a:off x="8779234" y="2330067"/>
              <a:ext cx="2089504" cy="923544"/>
            </a:xfrm>
            <a:prstGeom prst="rect">
              <a:avLst/>
            </a:prstGeom>
          </p:spPr>
          <p:txBody>
            <a:bodyPr anchor="ctr" wrap="square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altLang="en-US" lang="zh-CN" smtClean="0" sz="1400">
                  <a:solidFill>
                    <a:schemeClr val="bg1">
                      <a:lumMod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请在此输入详细的文字介绍信息，表达图表的含义。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4585419" y="2317806"/>
            <a:ext cx="2089504" cy="1213709"/>
            <a:chOff x="8779234" y="2030754"/>
            <a:chExt cx="2089504" cy="1213709"/>
          </a:xfrm>
        </p:grpSpPr>
        <p:sp>
          <p:nvSpPr>
            <p:cNvPr id="28" name="矩形 27"/>
            <p:cNvSpPr/>
            <p:nvPr/>
          </p:nvSpPr>
          <p:spPr>
            <a:xfrm>
              <a:off x="8819590" y="2030753"/>
              <a:ext cx="1554480" cy="3657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en-US" b="1" lang="zh-CN" smtClean="0">
                  <a:solidFill>
                    <a:srgbClr val="C000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charset="0" panose="020b0604020202020204" pitchFamily="34" typeface="Arial"/>
                </a:rPr>
                <a:t>点击输入标题</a:t>
              </a:r>
            </a:p>
          </p:txBody>
        </p:sp>
        <p:sp>
          <p:nvSpPr>
            <p:cNvPr id="29" name="矩形 28"/>
            <p:cNvSpPr/>
            <p:nvPr/>
          </p:nvSpPr>
          <p:spPr>
            <a:xfrm>
              <a:off x="8779234" y="2330067"/>
              <a:ext cx="2089504" cy="923544"/>
            </a:xfrm>
            <a:prstGeom prst="rect">
              <a:avLst/>
            </a:prstGeom>
          </p:spPr>
          <p:txBody>
            <a:bodyPr anchor="ctr" wrap="square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altLang="en-US" lang="zh-CN" smtClean="0" sz="1400">
                  <a:solidFill>
                    <a:schemeClr val="bg1">
                      <a:lumMod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请在此输入详细的文字介绍信息，表达图表的含义。</a:t>
              </a: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1561083" y="4344457"/>
            <a:ext cx="2089504" cy="1213709"/>
            <a:chOff x="8779234" y="2030754"/>
            <a:chExt cx="2089504" cy="1213709"/>
          </a:xfrm>
        </p:grpSpPr>
        <p:sp>
          <p:nvSpPr>
            <p:cNvPr id="31" name="矩形 30"/>
            <p:cNvSpPr/>
            <p:nvPr/>
          </p:nvSpPr>
          <p:spPr>
            <a:xfrm>
              <a:off x="8819589" y="2030754"/>
              <a:ext cx="1554480" cy="3657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en-US" b="1" lang="zh-CN" smtClean="0">
                  <a:solidFill>
                    <a:srgbClr val="C000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charset="0" panose="020b0604020202020204" pitchFamily="34" typeface="Arial"/>
                </a:rPr>
                <a:t>点击输入标题</a:t>
              </a:r>
            </a:p>
          </p:txBody>
        </p:sp>
        <p:sp>
          <p:nvSpPr>
            <p:cNvPr id="32" name="矩形 31"/>
            <p:cNvSpPr/>
            <p:nvPr/>
          </p:nvSpPr>
          <p:spPr>
            <a:xfrm>
              <a:off x="8779234" y="2330067"/>
              <a:ext cx="2089504" cy="923544"/>
            </a:xfrm>
            <a:prstGeom prst="rect">
              <a:avLst/>
            </a:prstGeom>
          </p:spPr>
          <p:txBody>
            <a:bodyPr anchor="ctr" wrap="square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altLang="en-US" lang="zh-CN" smtClean="0" sz="1400">
                  <a:solidFill>
                    <a:schemeClr val="bg1">
                      <a:lumMod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请在此输入详细的文字介绍信息，表达图表的含义。</a:t>
              </a: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4585419" y="4334030"/>
            <a:ext cx="2089504" cy="1213709"/>
            <a:chOff x="8779234" y="2030754"/>
            <a:chExt cx="2089504" cy="1213709"/>
          </a:xfrm>
        </p:grpSpPr>
        <p:sp>
          <p:nvSpPr>
            <p:cNvPr id="34" name="矩形 33"/>
            <p:cNvSpPr/>
            <p:nvPr/>
          </p:nvSpPr>
          <p:spPr>
            <a:xfrm>
              <a:off x="8819590" y="2030754"/>
              <a:ext cx="1554480" cy="3657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en-US" b="1" lang="zh-CN" smtClean="0">
                  <a:solidFill>
                    <a:srgbClr val="C000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charset="0" panose="020b0604020202020204" pitchFamily="34" typeface="Arial"/>
                </a:rPr>
                <a:t>点击输入标题</a:t>
              </a:r>
            </a:p>
          </p:txBody>
        </p:sp>
        <p:sp>
          <p:nvSpPr>
            <p:cNvPr id="35" name="矩形 34"/>
            <p:cNvSpPr/>
            <p:nvPr/>
          </p:nvSpPr>
          <p:spPr>
            <a:xfrm>
              <a:off x="8779234" y="2330067"/>
              <a:ext cx="2089504" cy="923544"/>
            </a:xfrm>
            <a:prstGeom prst="rect">
              <a:avLst/>
            </a:prstGeom>
          </p:spPr>
          <p:txBody>
            <a:bodyPr anchor="ctr" wrap="square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altLang="en-US" lang="zh-CN" smtClean="0" sz="1400">
                  <a:solidFill>
                    <a:schemeClr val="bg1">
                      <a:lumMod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请在此输入详细的文字介绍信息，表达图表的含义。</a:t>
              </a:r>
            </a:p>
          </p:txBody>
        </p:sp>
      </p:grpSp>
    </p:spTree>
  </p:cSld>
  <p:clrMapOvr>
    <a:masterClrMapping/>
  </p:clrMapOvr>
  <p:transition spd="slow">
    <p:pull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2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3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2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3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6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3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8" name="矩形 27"/>
          <p:cNvSpPr/>
          <p:nvPr/>
        </p:nvSpPr>
        <p:spPr>
          <a:xfrm>
            <a:off x="0" y="2420888"/>
            <a:ext cx="12195175" cy="2016224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algn="tr" blurRad="50800" dir="81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6" name="直接连接符 5"/>
          <p:cNvCxnSpPr/>
          <p:nvPr/>
        </p:nvCxnSpPr>
        <p:spPr>
          <a:xfrm>
            <a:off x="5233491" y="3401862"/>
            <a:ext cx="3096344" cy="0"/>
          </a:xfrm>
          <a:prstGeom prst="line">
            <a:avLst/>
          </a:prstGeom>
          <a:ln>
            <a:solidFill>
              <a:schemeClr val="bg1"/>
            </a:solidFill>
            <a:headEnd len="med" type="oval" w="med"/>
            <a:tailEnd len="med" type="oval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5449515" y="2833780"/>
            <a:ext cx="2664295" cy="518152"/>
          </a:xfrm>
          <a:prstGeom prst="rect">
            <a:avLst/>
          </a:prstGeom>
        </p:spPr>
        <p:txBody>
          <a:bodyPr bIns="45716" lIns="91431" rIns="91431" tIns="45716" wrap="square">
            <a:spAutoFit/>
          </a:bodyPr>
          <a:lstStyle/>
          <a:p>
            <a:pPr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mtClean="0" sz="2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604020202020204" pitchFamily="34" typeface="Arial"/>
              </a:rPr>
              <a:t>成功项目展示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5593531" y="3573596"/>
            <a:ext cx="1436675" cy="215444"/>
            <a:chOff x="4369395" y="3284984"/>
            <a:chExt cx="1436675" cy="215444"/>
          </a:xfrm>
        </p:grpSpPr>
        <p:sp>
          <p:nvSpPr>
            <p:cNvPr id="9" name="文本框 9"/>
            <p:cNvSpPr txBox="1"/>
            <p:nvPr/>
          </p:nvSpPr>
          <p:spPr>
            <a:xfrm>
              <a:off x="4581935" y="3284984"/>
              <a:ext cx="1224135" cy="213360"/>
            </a:xfrm>
            <a:prstGeom prst="rect">
              <a:avLst/>
            </a:prstGeom>
            <a:noFill/>
          </p:spPr>
          <p:txBody>
            <a:bodyPr bIns="0" lIns="0" rIns="0" rtlCol="0" tIns="0" wrap="square">
              <a:spAutoFit/>
            </a:bodyPr>
            <a:lstStyle/>
            <a:p>
              <a:pPr lvl="1" marL="0"/>
              <a:r>
                <a:rPr altLang="en-US" lang="zh-CN" smtClean="0" sz="1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添加文字标题</a:t>
              </a: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11" name="椭圆 10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bg1"/>
                  </a:solidFill>
                </a:endParaRPr>
              </a:p>
            </p:txBody>
          </p:sp>
          <p:sp>
            <p:nvSpPr>
              <p:cNvPr id="12" name="等腰三角形 11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3" name="组合 12"/>
          <p:cNvGrpSpPr/>
          <p:nvPr/>
        </p:nvGrpSpPr>
        <p:grpSpPr>
          <a:xfrm>
            <a:off x="6961683" y="3573016"/>
            <a:ext cx="1436675" cy="215444"/>
            <a:chOff x="4369395" y="3284984"/>
            <a:chExt cx="1436675" cy="215444"/>
          </a:xfrm>
        </p:grpSpPr>
        <p:sp>
          <p:nvSpPr>
            <p:cNvPr id="14" name="文本框 9"/>
            <p:cNvSpPr txBox="1"/>
            <p:nvPr/>
          </p:nvSpPr>
          <p:spPr>
            <a:xfrm>
              <a:off x="4581935" y="3284984"/>
              <a:ext cx="1224135" cy="213360"/>
            </a:xfrm>
            <a:prstGeom prst="rect">
              <a:avLst/>
            </a:prstGeom>
            <a:noFill/>
          </p:spPr>
          <p:txBody>
            <a:bodyPr bIns="0" lIns="0" rIns="0" rtlCol="0" tIns="0" wrap="square">
              <a:spAutoFit/>
            </a:bodyPr>
            <a:lstStyle/>
            <a:p>
              <a:pPr lvl="1" marL="0"/>
              <a:r>
                <a:rPr altLang="en-US" lang="zh-CN" smtClean="0" sz="1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添加文字标题</a:t>
              </a: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16" name="椭圆 15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bg1"/>
                  </a:solidFill>
                </a:endParaRPr>
              </a:p>
            </p:txBody>
          </p:sp>
          <p:sp>
            <p:nvSpPr>
              <p:cNvPr id="17" name="等腰三角形 16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8" name="组合 17"/>
          <p:cNvGrpSpPr/>
          <p:nvPr/>
        </p:nvGrpSpPr>
        <p:grpSpPr>
          <a:xfrm>
            <a:off x="5593531" y="3861628"/>
            <a:ext cx="1436675" cy="215444"/>
            <a:chOff x="4369395" y="3284984"/>
            <a:chExt cx="1436675" cy="215444"/>
          </a:xfrm>
        </p:grpSpPr>
        <p:sp>
          <p:nvSpPr>
            <p:cNvPr id="19" name="文本框 9"/>
            <p:cNvSpPr txBox="1"/>
            <p:nvPr/>
          </p:nvSpPr>
          <p:spPr>
            <a:xfrm>
              <a:off x="4581935" y="3284984"/>
              <a:ext cx="1224135" cy="213360"/>
            </a:xfrm>
            <a:prstGeom prst="rect">
              <a:avLst/>
            </a:prstGeom>
            <a:noFill/>
          </p:spPr>
          <p:txBody>
            <a:bodyPr bIns="0" lIns="0" rIns="0" rtlCol="0" tIns="0" wrap="square">
              <a:spAutoFit/>
            </a:bodyPr>
            <a:lstStyle/>
            <a:p>
              <a:pPr lvl="1" marL="0"/>
              <a:r>
                <a:rPr altLang="en-US" lang="zh-CN" smtClean="0" sz="1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添加文字标题</a:t>
              </a:r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21" name="椭圆 20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bg1"/>
                  </a:solidFill>
                </a:endParaRPr>
              </a:p>
            </p:txBody>
          </p:sp>
          <p:sp>
            <p:nvSpPr>
              <p:cNvPr id="22" name="等腰三角形 21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23" name="组合 22"/>
          <p:cNvGrpSpPr/>
          <p:nvPr/>
        </p:nvGrpSpPr>
        <p:grpSpPr>
          <a:xfrm>
            <a:off x="6961683" y="3861048"/>
            <a:ext cx="1436675" cy="215444"/>
            <a:chOff x="4369395" y="3284984"/>
            <a:chExt cx="1436675" cy="215444"/>
          </a:xfrm>
        </p:grpSpPr>
        <p:sp>
          <p:nvSpPr>
            <p:cNvPr id="24" name="文本框 9"/>
            <p:cNvSpPr txBox="1"/>
            <p:nvPr/>
          </p:nvSpPr>
          <p:spPr>
            <a:xfrm>
              <a:off x="4581935" y="3284984"/>
              <a:ext cx="1224135" cy="213360"/>
            </a:xfrm>
            <a:prstGeom prst="rect">
              <a:avLst/>
            </a:prstGeom>
            <a:noFill/>
          </p:spPr>
          <p:txBody>
            <a:bodyPr bIns="0" lIns="0" rIns="0" rtlCol="0" tIns="0" wrap="square">
              <a:spAutoFit/>
            </a:bodyPr>
            <a:lstStyle/>
            <a:p>
              <a:pPr lvl="1" marL="0"/>
              <a:r>
                <a:rPr altLang="en-US" lang="zh-CN" smtClean="0" sz="1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添加文字标题</a:t>
              </a:r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26" name="椭圆 25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bg1"/>
                  </a:solidFill>
                </a:endParaRPr>
              </a:p>
            </p:txBody>
          </p:sp>
          <p:sp>
            <p:nvSpPr>
              <p:cNvPr id="27" name="等腰三角形 26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34" name="文本框 9"/>
          <p:cNvSpPr txBox="1"/>
          <p:nvPr/>
        </p:nvSpPr>
        <p:spPr>
          <a:xfrm>
            <a:off x="841003" y="202431"/>
            <a:ext cx="1296144" cy="34290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lvl="1" marL="0"/>
            <a:r>
              <a:rPr altLang="en-US" lang="zh-CN" smtClean="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第三章  </a:t>
            </a:r>
          </a:p>
        </p:txBody>
      </p:sp>
      <p:grpSp>
        <p:nvGrpSpPr>
          <p:cNvPr id="35" name="组合 34"/>
          <p:cNvGrpSpPr/>
          <p:nvPr/>
        </p:nvGrpSpPr>
        <p:grpSpPr>
          <a:xfrm>
            <a:off x="3937347" y="2681429"/>
            <a:ext cx="1395643" cy="1395643"/>
            <a:chOff x="1677608" y="2996952"/>
            <a:chExt cx="1395643" cy="1395643"/>
          </a:xfrm>
        </p:grpSpPr>
        <p:sp>
          <p:nvSpPr>
            <p:cNvPr id="45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algn="t" blurRad="317500" dir="5400000" dist="1143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 sz="1400">
                <a:solidFill>
                  <a:prstClr val="white"/>
                </a:solidFill>
              </a:endParaRPr>
            </a:p>
          </p:txBody>
        </p:sp>
        <p:sp>
          <p:nvSpPr>
            <p:cNvPr id="46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C0000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</a:gradFill>
            </a:ln>
            <a:effectLst>
              <a:innerShdw blurRad="330200" dir="16200000" dist="1651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lang="en-US" sz="2800">
                  <a:solidFill>
                    <a:prstClr val="white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charset="0" pitchFamily="50" typeface="DIN-BoldItalic"/>
                </a:rPr>
                <a:t></a:t>
              </a:r>
            </a:p>
          </p:txBody>
        </p:sp>
      </p:grpSp>
      <p:sp>
        <p:nvSpPr>
          <p:cNvPr id="47" name="KSO_Shape"/>
          <p:cNvSpPr/>
          <p:nvPr/>
        </p:nvSpPr>
        <p:spPr bwMode="auto">
          <a:xfrm>
            <a:off x="4280744" y="3068960"/>
            <a:ext cx="664715" cy="658069"/>
          </a:xfrm>
          <a:custGeom>
            <a:gdLst>
              <a:gd fmla="*/ 615878 w 2390775" name="T0"/>
              <a:gd fmla="*/ 1467970 h 2365376" name="T1"/>
              <a:gd fmla="*/ 587250 w 2390775" name="T2"/>
              <a:gd fmla="*/ 1401697 h 2365376" name="T3"/>
              <a:gd fmla="*/ 1282649 w 2390775" name="T4"/>
              <a:gd fmla="*/ 1393474 h 2365376" name="T5"/>
              <a:gd fmla="*/ 1180915 w 2390775" name="T6"/>
              <a:gd fmla="*/ 1446870 h 2365376" name="T7"/>
              <a:gd fmla="*/ 1210073 w 2390775" name="T8"/>
              <a:gd fmla="*/ 1382167 h 2365376" name="T9"/>
              <a:gd fmla="*/ 653657 w 2390775" name="T10"/>
              <a:gd fmla="*/ 1314699 h 2365376" name="T11"/>
              <a:gd fmla="*/ 646041 w 2390775" name="T12"/>
              <a:gd fmla="*/ 1180275 h 2365376" name="T13"/>
              <a:gd fmla="*/ 589870 w 2390775" name="T14"/>
              <a:gd fmla="*/ 1105327 h 2365376" name="T15"/>
              <a:gd fmla="*/ 599516 w 2390775" name="T16"/>
              <a:gd fmla="*/ 1141280 h 2365376" name="T17"/>
              <a:gd fmla="*/ 579914 w 2390775" name="T18"/>
              <a:gd fmla="*/ 1158779 h 2365376" name="T19"/>
              <a:gd fmla="*/ 541333 w 2390775" name="T20"/>
              <a:gd fmla="*/ 1105965 h 2365376" name="T21"/>
              <a:gd fmla="*/ 1137260 w 2390775" name="T22"/>
              <a:gd fmla="*/ 1009231 h 2365376" name="T23"/>
              <a:gd fmla="*/ 1143562 w 2390775" name="T24"/>
              <a:gd fmla="*/ 1026145 h 2365376" name="T25"/>
              <a:gd fmla="*/ 1096615 w 2390775" name="T26"/>
              <a:gd fmla="*/ 1069549 h 2365376" name="T27"/>
              <a:gd fmla="*/ 1102602 w 2390775" name="T28"/>
              <a:gd fmla="*/ 1001572 h 2365376" name="T29"/>
              <a:gd fmla="*/ 972739 w 2390775" name="T30"/>
              <a:gd fmla="*/ 835988 h 2365376" name="T31"/>
              <a:gd fmla="*/ 989500 w 2390775" name="T32"/>
              <a:gd fmla="*/ 1138672 h 2365376" name="T33"/>
              <a:gd fmla="*/ 639427 w 2390775" name="T34"/>
              <a:gd fmla="*/ 1423644 h 2365376" name="T35"/>
              <a:gd fmla="*/ 599898 w 2390775" name="T36"/>
              <a:gd fmla="*/ 1003302 h 2365376" name="T37"/>
              <a:gd fmla="*/ 529694 w 2390775" name="T38"/>
              <a:gd fmla="*/ 1090596 h 2365376" name="T39"/>
              <a:gd fmla="*/ 602428 w 2390775" name="T40"/>
              <a:gd fmla="*/ 868249 h 2365376" name="T41"/>
              <a:gd fmla="*/ 861740 w 2390775" name="T42"/>
              <a:gd fmla="*/ 924231 h 2365376" name="T43"/>
              <a:gd fmla="*/ 755609 w 2390775" name="T44"/>
              <a:gd fmla="*/ 542052 h 2365376" name="T45"/>
              <a:gd fmla="*/ 929665 w 2390775" name="T46"/>
              <a:gd fmla="*/ 525915 h 2365376" name="T47"/>
              <a:gd fmla="*/ 909019 w 2390775" name="T48"/>
              <a:gd fmla="*/ 571798 h 2365376" name="T49"/>
              <a:gd fmla="*/ 936652 w 2390775" name="T50"/>
              <a:gd fmla="*/ 586353 h 2365376" name="T51"/>
              <a:gd fmla="*/ 928394 w 2390775" name="T52"/>
              <a:gd fmla="*/ 688879 h 2365376" name="T53"/>
              <a:gd fmla="*/ 840414 w 2390775" name="T54"/>
              <a:gd fmla="*/ 772101 h 2365376" name="T55"/>
              <a:gd fmla="*/ 742269 w 2390775" name="T56"/>
              <a:gd fmla="*/ 675588 h 2365376" name="T57"/>
              <a:gd fmla="*/ 738139 w 2390775" name="T58"/>
              <a:gd fmla="*/ 608504 h 2365376" name="T59"/>
              <a:gd fmla="*/ 761643 w 2390775" name="T60"/>
              <a:gd fmla="*/ 510093 h 2365376" name="T61"/>
              <a:gd fmla="*/ 617010 w 2390775" name="T62"/>
              <a:gd fmla="*/ 449064 h 2365376" name="T63"/>
              <a:gd fmla="*/ 350272 w 2390775" name="T64"/>
              <a:gd fmla="*/ 638327 h 2365376" name="T65"/>
              <a:gd fmla="*/ 215163 w 2390775" name="T66"/>
              <a:gd fmla="*/ 939947 h 2365376" name="T67"/>
              <a:gd fmla="*/ 256613 w 2390775" name="T68"/>
              <a:gd fmla="*/ 1277331 h 2365376" name="T69"/>
              <a:gd fmla="*/ 458486 w 2390775" name="T70"/>
              <a:gd fmla="*/ 1534008 h 2365376" name="T71"/>
              <a:gd fmla="*/ 767308 w 2390775" name="T72"/>
              <a:gd fmla="*/ 1655225 h 2365376" name="T73"/>
              <a:gd fmla="*/ 1101127 w 2390775" name="T74"/>
              <a:gd fmla="*/ 1596674 h 2365376" name="T75"/>
              <a:gd fmla="*/ 1347614 w 2390775" name="T76"/>
              <a:gd fmla="*/ 1383040 h 2365376" name="T77"/>
              <a:gd fmla="*/ 1453614 w 2390775" name="T78"/>
              <a:gd fmla="*/ 1066861 h 2365376" name="T79"/>
              <a:gd fmla="*/ 1378939 w 2390775" name="T80"/>
              <a:gd fmla="*/ 738024 h 2365376" name="T81"/>
              <a:gd fmla="*/ 1153652 w 2390775" name="T82"/>
              <a:gd fmla="*/ 501602 h 2365376" name="T83"/>
              <a:gd fmla="*/ 831224 w 2390775" name="T84"/>
              <a:gd fmla="*/ 411085 h 2365376" name="T85"/>
              <a:gd fmla="*/ 989432 w 2390775" name="T86"/>
              <a:gd fmla="*/ 315187 h 2365376" name="T87"/>
              <a:gd fmla="*/ 1471649 w 2390775" name="T88"/>
              <a:gd fmla="*/ 671876 h 2365376" name="T89"/>
              <a:gd fmla="*/ 1554866 w 2390775" name="T90"/>
              <a:gd fmla="*/ 1171938 h 2365376" name="T91"/>
              <a:gd fmla="*/ 1239716 w 2390775" name="T92"/>
              <a:gd fmla="*/ 1647313 h 2365376" name="T93"/>
              <a:gd fmla="*/ 646121 w 2390775" name="T94"/>
              <a:gd fmla="*/ 1748275 h 2365376" name="T95"/>
              <a:gd fmla="*/ 110112 w 2390775" name="T96"/>
              <a:gd fmla="*/ 1186813 h 2365376" name="T97"/>
              <a:gd fmla="*/ 251551 w 2390775" name="T98"/>
              <a:gd fmla="*/ 580725 h 2365376" name="T99"/>
              <a:gd fmla="*/ 1549044 w 2390775" name="T100"/>
              <a:gd fmla="*/ 160116 h 2365376" name="T101"/>
              <a:gd fmla="*/ 1461002 w 2390775" name="T102"/>
              <a:gd fmla="*/ 284475 h 2365376" name="T103"/>
              <a:gd fmla="*/ 1550307 w 2390775" name="T104"/>
              <a:gd fmla="*/ 426554 h 2365376" name="T105"/>
              <a:gd fmla="*/ 1719764 w 2390775" name="T106"/>
              <a:gd fmla="*/ 380038 h 2365376" name="T107"/>
              <a:gd fmla="*/ 1735543 w 2390775" name="T108"/>
              <a:gd fmla="*/ 232579 h 2365376" name="T109"/>
              <a:gd fmla="*/ 1705909 w 2390775" name="T110"/>
              <a:gd fmla="*/ 94508 h 2365376" name="T111"/>
              <a:gd fmla="*/ 1774050 w 2390775" name="T112"/>
              <a:gd fmla="*/ 148403 h 2365376" name="T113"/>
              <a:gd fmla="*/ 1781614 w 2390775" name="T114"/>
              <a:gd fmla="*/ 428769 h 2365376" name="T115"/>
              <a:gd fmla="*/ 1600166 w 2390775" name="T116"/>
              <a:gd fmla="*/ 516104 h 2365376" name="T117"/>
              <a:gd fmla="*/ 1452167 w 2390775" name="T118"/>
              <a:gd fmla="*/ 455349 h 2365376" name="T119"/>
              <a:gd fmla="*/ 1310478 w 2390775" name="T120"/>
              <a:gd fmla="*/ 259477 h 2365376" name="T121"/>
              <a:gd fmla="*/ 1562614 w 2390775" name="T122"/>
              <a:gd fmla="*/ 74046 h 236537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  <a:gd fmla="*/ 0 60000 65536" name="T180"/>
              <a:gd fmla="*/ 0 60000 65536" name="T181"/>
              <a:gd fmla="*/ 0 60000 65536" name="T182"/>
              <a:gd fmla="*/ 0 60000 65536" name="T183"/>
              <a:gd fmla="*/ 0 60000 65536" name="T184"/>
              <a:gd fmla="*/ 0 60000 65536" name="T185"/>
            </a:gdLst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b="b" l="0" r="r" t="0"/>
            <a:pathLst>
              <a:path h="2365376" w="2390775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6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6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dir="t" rig="threeP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altLang="en-US" lang="zh-CN">
              <a:solidFill>
                <a:srgbClr val="1C666E"/>
              </a:solidFill>
              <a:ea charset="-122" panose="02010600030101010101" pitchFamily="2" typeface="宋体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0" y="0"/>
            <a:ext cx="985019" cy="5831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49" name="组合 48"/>
          <p:cNvGrpSpPr/>
          <p:nvPr/>
        </p:nvGrpSpPr>
        <p:grpSpPr>
          <a:xfrm>
            <a:off x="192931" y="0"/>
            <a:ext cx="576064" cy="836712"/>
            <a:chOff x="841003" y="360040"/>
            <a:chExt cx="504056" cy="836712"/>
          </a:xfrm>
          <a:solidFill>
            <a:srgbClr val="C00000"/>
          </a:solidFill>
        </p:grpSpPr>
        <p:sp>
          <p:nvSpPr>
            <p:cNvPr id="50" name="矩形 49"/>
            <p:cNvSpPr/>
            <p:nvPr/>
          </p:nvSpPr>
          <p:spPr>
            <a:xfrm>
              <a:off x="841003" y="360040"/>
              <a:ext cx="504056" cy="548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1" name="等腰三角形 50"/>
            <p:cNvSpPr/>
            <p:nvPr/>
          </p:nvSpPr>
          <p:spPr>
            <a:xfrm rot="10800000">
              <a:off x="841003" y="908720"/>
              <a:ext cx="504056" cy="2880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52" name="KSO_Shape"/>
          <p:cNvSpPr/>
          <p:nvPr/>
        </p:nvSpPr>
        <p:spPr bwMode="auto">
          <a:xfrm>
            <a:off x="326330" y="197538"/>
            <a:ext cx="332357" cy="329034"/>
          </a:xfrm>
          <a:custGeom>
            <a:gdLst>
              <a:gd fmla="*/ 615878 w 2390775" name="T0"/>
              <a:gd fmla="*/ 1467970 h 2365376" name="T1"/>
              <a:gd fmla="*/ 587250 w 2390775" name="T2"/>
              <a:gd fmla="*/ 1401697 h 2365376" name="T3"/>
              <a:gd fmla="*/ 1282649 w 2390775" name="T4"/>
              <a:gd fmla="*/ 1393474 h 2365376" name="T5"/>
              <a:gd fmla="*/ 1180915 w 2390775" name="T6"/>
              <a:gd fmla="*/ 1446870 h 2365376" name="T7"/>
              <a:gd fmla="*/ 1210073 w 2390775" name="T8"/>
              <a:gd fmla="*/ 1382167 h 2365376" name="T9"/>
              <a:gd fmla="*/ 653657 w 2390775" name="T10"/>
              <a:gd fmla="*/ 1314699 h 2365376" name="T11"/>
              <a:gd fmla="*/ 646041 w 2390775" name="T12"/>
              <a:gd fmla="*/ 1180275 h 2365376" name="T13"/>
              <a:gd fmla="*/ 589870 w 2390775" name="T14"/>
              <a:gd fmla="*/ 1105327 h 2365376" name="T15"/>
              <a:gd fmla="*/ 599516 w 2390775" name="T16"/>
              <a:gd fmla="*/ 1141280 h 2365376" name="T17"/>
              <a:gd fmla="*/ 579914 w 2390775" name="T18"/>
              <a:gd fmla="*/ 1158779 h 2365376" name="T19"/>
              <a:gd fmla="*/ 541333 w 2390775" name="T20"/>
              <a:gd fmla="*/ 1105965 h 2365376" name="T21"/>
              <a:gd fmla="*/ 1137260 w 2390775" name="T22"/>
              <a:gd fmla="*/ 1009231 h 2365376" name="T23"/>
              <a:gd fmla="*/ 1143562 w 2390775" name="T24"/>
              <a:gd fmla="*/ 1026145 h 2365376" name="T25"/>
              <a:gd fmla="*/ 1096615 w 2390775" name="T26"/>
              <a:gd fmla="*/ 1069549 h 2365376" name="T27"/>
              <a:gd fmla="*/ 1102602 w 2390775" name="T28"/>
              <a:gd fmla="*/ 1001572 h 2365376" name="T29"/>
              <a:gd fmla="*/ 972739 w 2390775" name="T30"/>
              <a:gd fmla="*/ 835988 h 2365376" name="T31"/>
              <a:gd fmla="*/ 989500 w 2390775" name="T32"/>
              <a:gd fmla="*/ 1138672 h 2365376" name="T33"/>
              <a:gd fmla="*/ 639427 w 2390775" name="T34"/>
              <a:gd fmla="*/ 1423644 h 2365376" name="T35"/>
              <a:gd fmla="*/ 599898 w 2390775" name="T36"/>
              <a:gd fmla="*/ 1003302 h 2365376" name="T37"/>
              <a:gd fmla="*/ 529694 w 2390775" name="T38"/>
              <a:gd fmla="*/ 1090596 h 2365376" name="T39"/>
              <a:gd fmla="*/ 602428 w 2390775" name="T40"/>
              <a:gd fmla="*/ 868249 h 2365376" name="T41"/>
              <a:gd fmla="*/ 861740 w 2390775" name="T42"/>
              <a:gd fmla="*/ 924231 h 2365376" name="T43"/>
              <a:gd fmla="*/ 755609 w 2390775" name="T44"/>
              <a:gd fmla="*/ 542052 h 2365376" name="T45"/>
              <a:gd fmla="*/ 929665 w 2390775" name="T46"/>
              <a:gd fmla="*/ 525915 h 2365376" name="T47"/>
              <a:gd fmla="*/ 909019 w 2390775" name="T48"/>
              <a:gd fmla="*/ 571798 h 2365376" name="T49"/>
              <a:gd fmla="*/ 936652 w 2390775" name="T50"/>
              <a:gd fmla="*/ 586353 h 2365376" name="T51"/>
              <a:gd fmla="*/ 928394 w 2390775" name="T52"/>
              <a:gd fmla="*/ 688879 h 2365376" name="T53"/>
              <a:gd fmla="*/ 840414 w 2390775" name="T54"/>
              <a:gd fmla="*/ 772101 h 2365376" name="T55"/>
              <a:gd fmla="*/ 742269 w 2390775" name="T56"/>
              <a:gd fmla="*/ 675588 h 2365376" name="T57"/>
              <a:gd fmla="*/ 738139 w 2390775" name="T58"/>
              <a:gd fmla="*/ 608504 h 2365376" name="T59"/>
              <a:gd fmla="*/ 761643 w 2390775" name="T60"/>
              <a:gd fmla="*/ 510093 h 2365376" name="T61"/>
              <a:gd fmla="*/ 617010 w 2390775" name="T62"/>
              <a:gd fmla="*/ 449064 h 2365376" name="T63"/>
              <a:gd fmla="*/ 350272 w 2390775" name="T64"/>
              <a:gd fmla="*/ 638327 h 2365376" name="T65"/>
              <a:gd fmla="*/ 215163 w 2390775" name="T66"/>
              <a:gd fmla="*/ 939947 h 2365376" name="T67"/>
              <a:gd fmla="*/ 256613 w 2390775" name="T68"/>
              <a:gd fmla="*/ 1277331 h 2365376" name="T69"/>
              <a:gd fmla="*/ 458486 w 2390775" name="T70"/>
              <a:gd fmla="*/ 1534008 h 2365376" name="T71"/>
              <a:gd fmla="*/ 767308 w 2390775" name="T72"/>
              <a:gd fmla="*/ 1655225 h 2365376" name="T73"/>
              <a:gd fmla="*/ 1101127 w 2390775" name="T74"/>
              <a:gd fmla="*/ 1596674 h 2365376" name="T75"/>
              <a:gd fmla="*/ 1347614 w 2390775" name="T76"/>
              <a:gd fmla="*/ 1383040 h 2365376" name="T77"/>
              <a:gd fmla="*/ 1453614 w 2390775" name="T78"/>
              <a:gd fmla="*/ 1066861 h 2365376" name="T79"/>
              <a:gd fmla="*/ 1378939 w 2390775" name="T80"/>
              <a:gd fmla="*/ 738024 h 2365376" name="T81"/>
              <a:gd fmla="*/ 1153652 w 2390775" name="T82"/>
              <a:gd fmla="*/ 501602 h 2365376" name="T83"/>
              <a:gd fmla="*/ 831224 w 2390775" name="T84"/>
              <a:gd fmla="*/ 411085 h 2365376" name="T85"/>
              <a:gd fmla="*/ 989432 w 2390775" name="T86"/>
              <a:gd fmla="*/ 315187 h 2365376" name="T87"/>
              <a:gd fmla="*/ 1471649 w 2390775" name="T88"/>
              <a:gd fmla="*/ 671876 h 2365376" name="T89"/>
              <a:gd fmla="*/ 1554866 w 2390775" name="T90"/>
              <a:gd fmla="*/ 1171938 h 2365376" name="T91"/>
              <a:gd fmla="*/ 1239716 w 2390775" name="T92"/>
              <a:gd fmla="*/ 1647313 h 2365376" name="T93"/>
              <a:gd fmla="*/ 646121 w 2390775" name="T94"/>
              <a:gd fmla="*/ 1748275 h 2365376" name="T95"/>
              <a:gd fmla="*/ 110112 w 2390775" name="T96"/>
              <a:gd fmla="*/ 1186813 h 2365376" name="T97"/>
              <a:gd fmla="*/ 251551 w 2390775" name="T98"/>
              <a:gd fmla="*/ 580725 h 2365376" name="T99"/>
              <a:gd fmla="*/ 1549044 w 2390775" name="T100"/>
              <a:gd fmla="*/ 160116 h 2365376" name="T101"/>
              <a:gd fmla="*/ 1461002 w 2390775" name="T102"/>
              <a:gd fmla="*/ 284475 h 2365376" name="T103"/>
              <a:gd fmla="*/ 1550307 w 2390775" name="T104"/>
              <a:gd fmla="*/ 426554 h 2365376" name="T105"/>
              <a:gd fmla="*/ 1719764 w 2390775" name="T106"/>
              <a:gd fmla="*/ 380038 h 2365376" name="T107"/>
              <a:gd fmla="*/ 1735543 w 2390775" name="T108"/>
              <a:gd fmla="*/ 232579 h 2365376" name="T109"/>
              <a:gd fmla="*/ 1705909 w 2390775" name="T110"/>
              <a:gd fmla="*/ 94508 h 2365376" name="T111"/>
              <a:gd fmla="*/ 1774050 w 2390775" name="T112"/>
              <a:gd fmla="*/ 148403 h 2365376" name="T113"/>
              <a:gd fmla="*/ 1781614 w 2390775" name="T114"/>
              <a:gd fmla="*/ 428769 h 2365376" name="T115"/>
              <a:gd fmla="*/ 1600166 w 2390775" name="T116"/>
              <a:gd fmla="*/ 516104 h 2365376" name="T117"/>
              <a:gd fmla="*/ 1452167 w 2390775" name="T118"/>
              <a:gd fmla="*/ 455349 h 2365376" name="T119"/>
              <a:gd fmla="*/ 1310478 w 2390775" name="T120"/>
              <a:gd fmla="*/ 259477 h 2365376" name="T121"/>
              <a:gd fmla="*/ 1562614 w 2390775" name="T122"/>
              <a:gd fmla="*/ 74046 h 236537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  <a:gd fmla="*/ 0 60000 65536" name="T180"/>
              <a:gd fmla="*/ 0 60000 65536" name="T181"/>
              <a:gd fmla="*/ 0 60000 65536" name="T182"/>
              <a:gd fmla="*/ 0 60000 65536" name="T183"/>
              <a:gd fmla="*/ 0 60000 65536" name="T184"/>
              <a:gd fmla="*/ 0 60000 65536" name="T185"/>
            </a:gdLst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b="b" l="0" r="r" t="0"/>
            <a:pathLst>
              <a:path h="2365376" w="2390775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6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6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dir="t" rig="threeP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altLang="en-US" lang="zh-CN">
              <a:solidFill>
                <a:srgbClr val="1C666E"/>
              </a:solidFill>
              <a:ea charset="-122" panose="02010600030101010101" pitchFamily="2" typeface="宋体"/>
            </a:endParaRPr>
          </a:p>
        </p:txBody>
      </p:sp>
    </p:spTree>
  </p:cSld>
  <p:clrMapOvr>
    <a:masterClrMapping/>
  </p:clrMapOvr>
  <mc:AlternateContent>
    <mc:Choice Requires="p14">
      <p:transition p14:dur="1600" spd="slow">
        <p:blinds dir="vert"/>
      </p:transition>
    </mc:Choice>
    <mc:Fallback>
      <p:transition spd="slow">
        <p:blinds dir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0" nodeType="after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90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911" id="1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1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15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6" id="1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82" id="1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13" id="18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83" id="19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20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83" id="21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22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83" id="23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24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83" id="25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3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2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6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38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43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5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6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48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1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53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5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6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8"/>
      <p:bldP grpId="0" spid="7"/>
      <p:bldP grpId="0" spid="47"/>
    </p:bldLst>
  </p:timing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文本框 9"/>
          <p:cNvSpPr txBox="1"/>
          <p:nvPr/>
        </p:nvSpPr>
        <p:spPr>
          <a:xfrm>
            <a:off x="841003" y="202431"/>
            <a:ext cx="1944216" cy="37338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lvl="1" marL="0"/>
            <a:r>
              <a:rPr altLang="en-US" b="1" lang="zh-CN" smtClean="0" sz="20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添加文字标题</a:t>
            </a:r>
          </a:p>
        </p:txBody>
      </p:sp>
      <p:sp>
        <p:nvSpPr>
          <p:cNvPr id="25" name="矩形 24"/>
          <p:cNvSpPr/>
          <p:nvPr/>
        </p:nvSpPr>
        <p:spPr>
          <a:xfrm>
            <a:off x="0" y="0"/>
            <a:ext cx="985019" cy="5831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26" name="组合 25"/>
          <p:cNvGrpSpPr/>
          <p:nvPr/>
        </p:nvGrpSpPr>
        <p:grpSpPr>
          <a:xfrm>
            <a:off x="192931" y="0"/>
            <a:ext cx="576064" cy="836712"/>
            <a:chOff x="841003" y="360040"/>
            <a:chExt cx="504056" cy="836712"/>
          </a:xfrm>
          <a:solidFill>
            <a:srgbClr val="C00000"/>
          </a:solidFill>
        </p:grpSpPr>
        <p:sp>
          <p:nvSpPr>
            <p:cNvPr id="27" name="矩形 26"/>
            <p:cNvSpPr/>
            <p:nvPr/>
          </p:nvSpPr>
          <p:spPr>
            <a:xfrm>
              <a:off x="841003" y="360040"/>
              <a:ext cx="504056" cy="548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8" name="等腰三角形 27"/>
            <p:cNvSpPr/>
            <p:nvPr/>
          </p:nvSpPr>
          <p:spPr>
            <a:xfrm rot="10800000">
              <a:off x="841003" y="908720"/>
              <a:ext cx="504056" cy="2880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29" name="KSO_Shape"/>
          <p:cNvSpPr/>
          <p:nvPr/>
        </p:nvSpPr>
        <p:spPr bwMode="auto">
          <a:xfrm>
            <a:off x="326330" y="197538"/>
            <a:ext cx="332357" cy="329034"/>
          </a:xfrm>
          <a:custGeom>
            <a:gdLst>
              <a:gd fmla="*/ 615878 w 2390775" name="T0"/>
              <a:gd fmla="*/ 1467970 h 2365376" name="T1"/>
              <a:gd fmla="*/ 587250 w 2390775" name="T2"/>
              <a:gd fmla="*/ 1401697 h 2365376" name="T3"/>
              <a:gd fmla="*/ 1282649 w 2390775" name="T4"/>
              <a:gd fmla="*/ 1393474 h 2365376" name="T5"/>
              <a:gd fmla="*/ 1180915 w 2390775" name="T6"/>
              <a:gd fmla="*/ 1446870 h 2365376" name="T7"/>
              <a:gd fmla="*/ 1210073 w 2390775" name="T8"/>
              <a:gd fmla="*/ 1382167 h 2365376" name="T9"/>
              <a:gd fmla="*/ 653657 w 2390775" name="T10"/>
              <a:gd fmla="*/ 1314699 h 2365376" name="T11"/>
              <a:gd fmla="*/ 646041 w 2390775" name="T12"/>
              <a:gd fmla="*/ 1180275 h 2365376" name="T13"/>
              <a:gd fmla="*/ 589870 w 2390775" name="T14"/>
              <a:gd fmla="*/ 1105327 h 2365376" name="T15"/>
              <a:gd fmla="*/ 599516 w 2390775" name="T16"/>
              <a:gd fmla="*/ 1141280 h 2365376" name="T17"/>
              <a:gd fmla="*/ 579914 w 2390775" name="T18"/>
              <a:gd fmla="*/ 1158779 h 2365376" name="T19"/>
              <a:gd fmla="*/ 541333 w 2390775" name="T20"/>
              <a:gd fmla="*/ 1105965 h 2365376" name="T21"/>
              <a:gd fmla="*/ 1137260 w 2390775" name="T22"/>
              <a:gd fmla="*/ 1009231 h 2365376" name="T23"/>
              <a:gd fmla="*/ 1143562 w 2390775" name="T24"/>
              <a:gd fmla="*/ 1026145 h 2365376" name="T25"/>
              <a:gd fmla="*/ 1096615 w 2390775" name="T26"/>
              <a:gd fmla="*/ 1069549 h 2365376" name="T27"/>
              <a:gd fmla="*/ 1102602 w 2390775" name="T28"/>
              <a:gd fmla="*/ 1001572 h 2365376" name="T29"/>
              <a:gd fmla="*/ 972739 w 2390775" name="T30"/>
              <a:gd fmla="*/ 835988 h 2365376" name="T31"/>
              <a:gd fmla="*/ 989500 w 2390775" name="T32"/>
              <a:gd fmla="*/ 1138672 h 2365376" name="T33"/>
              <a:gd fmla="*/ 639427 w 2390775" name="T34"/>
              <a:gd fmla="*/ 1423644 h 2365376" name="T35"/>
              <a:gd fmla="*/ 599898 w 2390775" name="T36"/>
              <a:gd fmla="*/ 1003302 h 2365376" name="T37"/>
              <a:gd fmla="*/ 529694 w 2390775" name="T38"/>
              <a:gd fmla="*/ 1090596 h 2365376" name="T39"/>
              <a:gd fmla="*/ 602428 w 2390775" name="T40"/>
              <a:gd fmla="*/ 868249 h 2365376" name="T41"/>
              <a:gd fmla="*/ 861740 w 2390775" name="T42"/>
              <a:gd fmla="*/ 924231 h 2365376" name="T43"/>
              <a:gd fmla="*/ 755609 w 2390775" name="T44"/>
              <a:gd fmla="*/ 542052 h 2365376" name="T45"/>
              <a:gd fmla="*/ 929665 w 2390775" name="T46"/>
              <a:gd fmla="*/ 525915 h 2365376" name="T47"/>
              <a:gd fmla="*/ 909019 w 2390775" name="T48"/>
              <a:gd fmla="*/ 571798 h 2365376" name="T49"/>
              <a:gd fmla="*/ 936652 w 2390775" name="T50"/>
              <a:gd fmla="*/ 586353 h 2365376" name="T51"/>
              <a:gd fmla="*/ 928394 w 2390775" name="T52"/>
              <a:gd fmla="*/ 688879 h 2365376" name="T53"/>
              <a:gd fmla="*/ 840414 w 2390775" name="T54"/>
              <a:gd fmla="*/ 772101 h 2365376" name="T55"/>
              <a:gd fmla="*/ 742269 w 2390775" name="T56"/>
              <a:gd fmla="*/ 675588 h 2365376" name="T57"/>
              <a:gd fmla="*/ 738139 w 2390775" name="T58"/>
              <a:gd fmla="*/ 608504 h 2365376" name="T59"/>
              <a:gd fmla="*/ 761643 w 2390775" name="T60"/>
              <a:gd fmla="*/ 510093 h 2365376" name="T61"/>
              <a:gd fmla="*/ 617010 w 2390775" name="T62"/>
              <a:gd fmla="*/ 449064 h 2365376" name="T63"/>
              <a:gd fmla="*/ 350272 w 2390775" name="T64"/>
              <a:gd fmla="*/ 638327 h 2365376" name="T65"/>
              <a:gd fmla="*/ 215163 w 2390775" name="T66"/>
              <a:gd fmla="*/ 939947 h 2365376" name="T67"/>
              <a:gd fmla="*/ 256613 w 2390775" name="T68"/>
              <a:gd fmla="*/ 1277331 h 2365376" name="T69"/>
              <a:gd fmla="*/ 458486 w 2390775" name="T70"/>
              <a:gd fmla="*/ 1534008 h 2365376" name="T71"/>
              <a:gd fmla="*/ 767308 w 2390775" name="T72"/>
              <a:gd fmla="*/ 1655225 h 2365376" name="T73"/>
              <a:gd fmla="*/ 1101127 w 2390775" name="T74"/>
              <a:gd fmla="*/ 1596674 h 2365376" name="T75"/>
              <a:gd fmla="*/ 1347614 w 2390775" name="T76"/>
              <a:gd fmla="*/ 1383040 h 2365376" name="T77"/>
              <a:gd fmla="*/ 1453614 w 2390775" name="T78"/>
              <a:gd fmla="*/ 1066861 h 2365376" name="T79"/>
              <a:gd fmla="*/ 1378939 w 2390775" name="T80"/>
              <a:gd fmla="*/ 738024 h 2365376" name="T81"/>
              <a:gd fmla="*/ 1153652 w 2390775" name="T82"/>
              <a:gd fmla="*/ 501602 h 2365376" name="T83"/>
              <a:gd fmla="*/ 831224 w 2390775" name="T84"/>
              <a:gd fmla="*/ 411085 h 2365376" name="T85"/>
              <a:gd fmla="*/ 989432 w 2390775" name="T86"/>
              <a:gd fmla="*/ 315187 h 2365376" name="T87"/>
              <a:gd fmla="*/ 1471649 w 2390775" name="T88"/>
              <a:gd fmla="*/ 671876 h 2365376" name="T89"/>
              <a:gd fmla="*/ 1554866 w 2390775" name="T90"/>
              <a:gd fmla="*/ 1171938 h 2365376" name="T91"/>
              <a:gd fmla="*/ 1239716 w 2390775" name="T92"/>
              <a:gd fmla="*/ 1647313 h 2365376" name="T93"/>
              <a:gd fmla="*/ 646121 w 2390775" name="T94"/>
              <a:gd fmla="*/ 1748275 h 2365376" name="T95"/>
              <a:gd fmla="*/ 110112 w 2390775" name="T96"/>
              <a:gd fmla="*/ 1186813 h 2365376" name="T97"/>
              <a:gd fmla="*/ 251551 w 2390775" name="T98"/>
              <a:gd fmla="*/ 580725 h 2365376" name="T99"/>
              <a:gd fmla="*/ 1549044 w 2390775" name="T100"/>
              <a:gd fmla="*/ 160116 h 2365376" name="T101"/>
              <a:gd fmla="*/ 1461002 w 2390775" name="T102"/>
              <a:gd fmla="*/ 284475 h 2365376" name="T103"/>
              <a:gd fmla="*/ 1550307 w 2390775" name="T104"/>
              <a:gd fmla="*/ 426554 h 2365376" name="T105"/>
              <a:gd fmla="*/ 1719764 w 2390775" name="T106"/>
              <a:gd fmla="*/ 380038 h 2365376" name="T107"/>
              <a:gd fmla="*/ 1735543 w 2390775" name="T108"/>
              <a:gd fmla="*/ 232579 h 2365376" name="T109"/>
              <a:gd fmla="*/ 1705909 w 2390775" name="T110"/>
              <a:gd fmla="*/ 94508 h 2365376" name="T111"/>
              <a:gd fmla="*/ 1774050 w 2390775" name="T112"/>
              <a:gd fmla="*/ 148403 h 2365376" name="T113"/>
              <a:gd fmla="*/ 1781614 w 2390775" name="T114"/>
              <a:gd fmla="*/ 428769 h 2365376" name="T115"/>
              <a:gd fmla="*/ 1600166 w 2390775" name="T116"/>
              <a:gd fmla="*/ 516104 h 2365376" name="T117"/>
              <a:gd fmla="*/ 1452167 w 2390775" name="T118"/>
              <a:gd fmla="*/ 455349 h 2365376" name="T119"/>
              <a:gd fmla="*/ 1310478 w 2390775" name="T120"/>
              <a:gd fmla="*/ 259477 h 2365376" name="T121"/>
              <a:gd fmla="*/ 1562614 w 2390775" name="T122"/>
              <a:gd fmla="*/ 74046 h 236537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  <a:gd fmla="*/ 0 60000 65536" name="T180"/>
              <a:gd fmla="*/ 0 60000 65536" name="T181"/>
              <a:gd fmla="*/ 0 60000 65536" name="T182"/>
              <a:gd fmla="*/ 0 60000 65536" name="T183"/>
              <a:gd fmla="*/ 0 60000 65536" name="T184"/>
              <a:gd fmla="*/ 0 60000 65536" name="T185"/>
            </a:gdLst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b="b" l="0" r="r" t="0"/>
            <a:pathLst>
              <a:path h="2365376" w="2390775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6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6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dir="t" rig="threeP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altLang="en-US" lang="zh-CN">
              <a:solidFill>
                <a:srgbClr val="1C666E"/>
              </a:solidFill>
              <a:ea charset="-122" panose="02010600030101010101" pitchFamily="2" typeface="宋体"/>
            </a:endParaRPr>
          </a:p>
        </p:txBody>
      </p:sp>
      <p:cxnSp>
        <p:nvCxnSpPr>
          <p:cNvPr id="30" name="直接连接符 29"/>
          <p:cNvCxnSpPr>
            <a:stCxn id="33" idx="4"/>
            <a:endCxn id="35" idx="1"/>
          </p:cNvCxnSpPr>
          <p:nvPr/>
        </p:nvCxnSpPr>
        <p:spPr>
          <a:xfrm flipH="1">
            <a:off x="6092950" y="2819747"/>
            <a:ext cx="4637" cy="1624738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组合 30"/>
          <p:cNvGrpSpPr/>
          <p:nvPr/>
        </p:nvGrpSpPr>
        <p:grpSpPr>
          <a:xfrm>
            <a:off x="5089475" y="1052736"/>
            <a:ext cx="2016224" cy="2016224"/>
            <a:chOff x="1677608" y="2996952"/>
            <a:chExt cx="1395643" cy="1395643"/>
          </a:xfrm>
        </p:grpSpPr>
        <p:sp>
          <p:nvSpPr>
            <p:cNvPr id="32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algn="t" blurRad="317500" dir="5400000" dist="1143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 sz="1400">
                <a:solidFill>
                  <a:prstClr val="white"/>
                </a:solidFill>
              </a:endParaRPr>
            </a:p>
          </p:txBody>
        </p:sp>
        <p:sp>
          <p:nvSpPr>
            <p:cNvPr id="33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C0000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</a:gradFill>
            </a:ln>
            <a:effectLst>
              <a:innerShdw blurRad="330200" dir="16200000" dist="1651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lang="en-US" sz="2800">
                  <a:solidFill>
                    <a:prstClr val="white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charset="0" pitchFamily="50" typeface="DIN-BoldItalic"/>
                </a:rPr>
                <a:t></a:t>
              </a:r>
            </a:p>
          </p:txBody>
        </p:sp>
      </p:grpSp>
      <p:sp>
        <p:nvSpPr>
          <p:cNvPr id="34" name="文本框 123"/>
          <p:cNvSpPr txBox="1"/>
          <p:nvPr/>
        </p:nvSpPr>
        <p:spPr>
          <a:xfrm>
            <a:off x="5377507" y="1802596"/>
            <a:ext cx="1440160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mtClean="0" sz="2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35" name="椭圆 7"/>
          <p:cNvSpPr/>
          <p:nvPr/>
        </p:nvSpPr>
        <p:spPr>
          <a:xfrm>
            <a:off x="3522231" y="3235847"/>
            <a:ext cx="5141438" cy="1208638"/>
          </a:xfrm>
          <a:custGeom>
            <a:gdLst>
              <a:gd fmla="*/ 5141438 w 5232878" name="connsiteX0"/>
              <a:gd fmla="*/ 0 h 1208638" name="connsiteY0"/>
              <a:gd fmla="*/ 2570719 w 5232878" name="connsiteX1"/>
              <a:gd fmla="*/ 1208638 h 1208638" name="connsiteY1"/>
              <a:gd fmla="*/ 0 w 5232878" name="connsiteX2"/>
              <a:gd fmla="*/ 0 h 1208638" name="connsiteY2"/>
              <a:gd fmla="*/ 5232878 w 5232878" name="connsiteX3"/>
              <a:gd fmla="*/ 91440 h 1208638" name="connsiteY3"/>
              <a:gd fmla="*/ 5141438 w 5141438" name="connsiteX0-1"/>
              <a:gd fmla="*/ 0 h 1208638" name="connsiteY0-2"/>
              <a:gd fmla="*/ 2570719 w 5141438" name="connsiteX1-3"/>
              <a:gd fmla="*/ 1208638 h 1208638" name="connsiteY1-4"/>
              <a:gd fmla="*/ 0 w 5141438" name="connsiteX2-5"/>
              <a:gd fmla="*/ 0 h 1208638" name="connsiteY2-6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b="b" l="l" r="r" t="t"/>
            <a:pathLst>
              <a:path h="1208638" w="5141438">
                <a:moveTo>
                  <a:pt x="5141438" y="0"/>
                </a:moveTo>
                <a:cubicBezTo>
                  <a:pt x="4741027" y="708082"/>
                  <a:pt x="3740838" y="1208638"/>
                  <a:pt x="2570719" y="1208638"/>
                </a:cubicBezTo>
                <a:cubicBezTo>
                  <a:pt x="1400600" y="1208638"/>
                  <a:pt x="400411" y="708082"/>
                  <a:pt x="0" y="0"/>
                </a:cubicBezTo>
              </a:path>
            </a:pathLst>
          </a:cu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altLang="en-US" lang="zh-CN"/>
          </a:p>
        </p:txBody>
      </p:sp>
      <p:grpSp>
        <p:nvGrpSpPr>
          <p:cNvPr id="36" name="组合 35"/>
          <p:cNvGrpSpPr/>
          <p:nvPr/>
        </p:nvGrpSpPr>
        <p:grpSpPr>
          <a:xfrm>
            <a:off x="3001243" y="2708920"/>
            <a:ext cx="1135936" cy="1135936"/>
            <a:chOff x="1677608" y="2996952"/>
            <a:chExt cx="1395643" cy="1395643"/>
          </a:xfrm>
        </p:grpSpPr>
        <p:sp>
          <p:nvSpPr>
            <p:cNvPr id="42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algn="t" blurRad="317500" dir="5400000" dist="1143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 sz="1400">
                <a:solidFill>
                  <a:prstClr val="white"/>
                </a:solidFill>
              </a:endParaRPr>
            </a:p>
          </p:txBody>
        </p:sp>
        <p:sp>
          <p:nvSpPr>
            <p:cNvPr id="43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C0000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</a:gradFill>
            </a:ln>
            <a:effectLst>
              <a:innerShdw blurRad="330200" dir="16200000" dist="1143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lang="en-US" sz="2800">
                  <a:solidFill>
                    <a:prstClr val="white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charset="0" pitchFamily="50" typeface="DIN-BoldItalic"/>
                </a:rPr>
                <a:t></a:t>
              </a: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3357636" y="3085702"/>
            <a:ext cx="423150" cy="390158"/>
            <a:chOff x="7339246" y="1487600"/>
            <a:chExt cx="423150" cy="390158"/>
          </a:xfrm>
        </p:grpSpPr>
        <p:sp>
          <p:nvSpPr>
            <p:cNvPr id="45" name="Freeform 364"/>
            <p:cNvSpPr/>
            <p:nvPr/>
          </p:nvSpPr>
          <p:spPr bwMode="auto">
            <a:xfrm>
              <a:off x="7339246" y="1689008"/>
              <a:ext cx="423150" cy="188750"/>
            </a:xfrm>
            <a:custGeom>
              <a:gdLst>
                <a:gd fmla="*/ 222 w 262" name="T0"/>
                <a:gd fmla="*/ 18 h 94" name="T1"/>
                <a:gd fmla="*/ 205 w 262" name="T2"/>
                <a:gd fmla="*/ 18 h 94" name="T3"/>
                <a:gd fmla="*/ 205 w 262" name="T4"/>
                <a:gd fmla="*/ 0 h 94" name="T5"/>
                <a:gd fmla="*/ 57 w 262" name="T6"/>
                <a:gd fmla="*/ 0 h 94" name="T7"/>
                <a:gd fmla="*/ 57 w 262" name="T8"/>
                <a:gd fmla="*/ 18 h 94" name="T9"/>
                <a:gd fmla="*/ 40 w 262" name="T10"/>
                <a:gd fmla="*/ 18 h 94" name="T11"/>
                <a:gd fmla="*/ 40 w 262" name="T12"/>
                <a:gd fmla="*/ 0 h 94" name="T13"/>
                <a:gd fmla="*/ 0 w 262" name="T14"/>
                <a:gd fmla="*/ 0 h 94" name="T15"/>
                <a:gd fmla="*/ 0 w 262" name="T16"/>
                <a:gd fmla="*/ 83 h 94" name="T17"/>
                <a:gd fmla="*/ 11 w 262" name="T18"/>
                <a:gd fmla="*/ 94 h 94" name="T19"/>
                <a:gd fmla="*/ 251 w 262" name="T20"/>
                <a:gd fmla="*/ 94 h 94" name="T21"/>
                <a:gd fmla="*/ 262 w 262" name="T22"/>
                <a:gd fmla="*/ 83 h 94" name="T23"/>
                <a:gd fmla="*/ 262 w 262" name="T24"/>
                <a:gd fmla="*/ 0 h 94" name="T25"/>
                <a:gd fmla="*/ 222 w 262" name="T26"/>
                <a:gd fmla="*/ 0 h 94" name="T27"/>
                <a:gd fmla="*/ 222 w 262" name="T28"/>
                <a:gd fmla="*/ 18 h 94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94" w="262">
                  <a:moveTo>
                    <a:pt x="222" y="18"/>
                  </a:moveTo>
                  <a:cubicBezTo>
                    <a:pt x="205" y="18"/>
                    <a:pt x="205" y="18"/>
                    <a:pt x="205" y="18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7" y="18"/>
                    <a:pt x="57" y="18"/>
                    <a:pt x="57" y="18"/>
                  </a:cubicBezTo>
                  <a:cubicBezTo>
                    <a:pt x="40" y="18"/>
                    <a:pt x="40" y="18"/>
                    <a:pt x="40" y="18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9"/>
                    <a:pt x="5" y="94"/>
                    <a:pt x="11" y="94"/>
                  </a:cubicBezTo>
                  <a:cubicBezTo>
                    <a:pt x="251" y="94"/>
                    <a:pt x="251" y="94"/>
                    <a:pt x="251" y="94"/>
                  </a:cubicBezTo>
                  <a:cubicBezTo>
                    <a:pt x="258" y="94"/>
                    <a:pt x="262" y="89"/>
                    <a:pt x="262" y="83"/>
                  </a:cubicBezTo>
                  <a:cubicBezTo>
                    <a:pt x="262" y="0"/>
                    <a:pt x="262" y="0"/>
                    <a:pt x="262" y="0"/>
                  </a:cubicBezTo>
                  <a:cubicBezTo>
                    <a:pt x="222" y="0"/>
                    <a:pt x="222" y="0"/>
                    <a:pt x="222" y="0"/>
                  </a:cubicBezTo>
                  <a:lnTo>
                    <a:pt x="222" y="1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46" name="Freeform 365"/>
            <p:cNvSpPr/>
            <p:nvPr/>
          </p:nvSpPr>
          <p:spPr bwMode="auto">
            <a:xfrm>
              <a:off x="7339246" y="1552399"/>
              <a:ext cx="423150" cy="128060"/>
            </a:xfrm>
            <a:custGeom>
              <a:gdLst>
                <a:gd fmla="*/ 251 w 262" name="T0"/>
                <a:gd fmla="*/ 0 h 45" name="T1"/>
                <a:gd fmla="*/ 11 w 262" name="T2"/>
                <a:gd fmla="*/ 0 h 45" name="T3"/>
                <a:gd fmla="*/ 0 w 262" name="T4"/>
                <a:gd fmla="*/ 11 h 45" name="T5"/>
                <a:gd fmla="*/ 0 w 262" name="T6"/>
                <a:gd fmla="*/ 45 h 45" name="T7"/>
                <a:gd fmla="*/ 40 w 262" name="T8"/>
                <a:gd fmla="*/ 45 h 45" name="T9"/>
                <a:gd fmla="*/ 40 w 262" name="T10"/>
                <a:gd fmla="*/ 34 h 45" name="T11"/>
                <a:gd fmla="*/ 57 w 262" name="T12"/>
                <a:gd fmla="*/ 34 h 45" name="T13"/>
                <a:gd fmla="*/ 57 w 262" name="T14"/>
                <a:gd fmla="*/ 45 h 45" name="T15"/>
                <a:gd fmla="*/ 205 w 262" name="T16"/>
                <a:gd fmla="*/ 45 h 45" name="T17"/>
                <a:gd fmla="*/ 205 w 262" name="T18"/>
                <a:gd fmla="*/ 34 h 45" name="T19"/>
                <a:gd fmla="*/ 222 w 262" name="T20"/>
                <a:gd fmla="*/ 34 h 45" name="T21"/>
                <a:gd fmla="*/ 222 w 262" name="T22"/>
                <a:gd fmla="*/ 45 h 45" name="T23"/>
                <a:gd fmla="*/ 262 w 262" name="T24"/>
                <a:gd fmla="*/ 45 h 45" name="T25"/>
                <a:gd fmla="*/ 262 w 262" name="T26"/>
                <a:gd fmla="*/ 11 h 45" name="T27"/>
                <a:gd fmla="*/ 251 w 262" name="T28"/>
                <a:gd fmla="*/ 0 h 45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45" w="262">
                  <a:moveTo>
                    <a:pt x="25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40" y="45"/>
                    <a:pt x="40" y="45"/>
                    <a:pt x="40" y="45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57" y="34"/>
                    <a:pt x="57" y="34"/>
                    <a:pt x="57" y="34"/>
                  </a:cubicBezTo>
                  <a:cubicBezTo>
                    <a:pt x="57" y="45"/>
                    <a:pt x="57" y="45"/>
                    <a:pt x="57" y="45"/>
                  </a:cubicBezTo>
                  <a:cubicBezTo>
                    <a:pt x="205" y="45"/>
                    <a:pt x="205" y="45"/>
                    <a:pt x="205" y="45"/>
                  </a:cubicBezTo>
                  <a:cubicBezTo>
                    <a:pt x="205" y="34"/>
                    <a:pt x="205" y="34"/>
                    <a:pt x="205" y="34"/>
                  </a:cubicBezTo>
                  <a:cubicBezTo>
                    <a:pt x="222" y="34"/>
                    <a:pt x="222" y="34"/>
                    <a:pt x="222" y="34"/>
                  </a:cubicBezTo>
                  <a:cubicBezTo>
                    <a:pt x="222" y="45"/>
                    <a:pt x="222" y="45"/>
                    <a:pt x="222" y="45"/>
                  </a:cubicBezTo>
                  <a:cubicBezTo>
                    <a:pt x="262" y="45"/>
                    <a:pt x="262" y="45"/>
                    <a:pt x="262" y="45"/>
                  </a:cubicBezTo>
                  <a:cubicBezTo>
                    <a:pt x="262" y="11"/>
                    <a:pt x="262" y="11"/>
                    <a:pt x="262" y="11"/>
                  </a:cubicBezTo>
                  <a:cubicBezTo>
                    <a:pt x="262" y="5"/>
                    <a:pt x="258" y="0"/>
                    <a:pt x="2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47" name="Freeform 366"/>
            <p:cNvSpPr/>
            <p:nvPr/>
          </p:nvSpPr>
          <p:spPr bwMode="auto">
            <a:xfrm>
              <a:off x="7443155" y="1487600"/>
              <a:ext cx="215332" cy="79403"/>
            </a:xfrm>
            <a:custGeom>
              <a:gdLst>
                <a:gd fmla="*/ 132 w 132" name="T0"/>
                <a:gd fmla="*/ 63 h 63" name="T1"/>
                <a:gd fmla="*/ 115 w 132" name="T2"/>
                <a:gd fmla="*/ 63 h 63" name="T3"/>
                <a:gd fmla="*/ 115 w 132" name="T4"/>
                <a:gd fmla="*/ 20 h 63" name="T5"/>
                <a:gd fmla="*/ 112 w 132" name="T6"/>
                <a:gd fmla="*/ 17 h 63" name="T7"/>
                <a:gd fmla="*/ 20 w 132" name="T8"/>
                <a:gd fmla="*/ 17 h 63" name="T9"/>
                <a:gd fmla="*/ 18 w 132" name="T10"/>
                <a:gd fmla="*/ 20 h 63" name="T11"/>
                <a:gd fmla="*/ 18 w 132" name="T12"/>
                <a:gd fmla="*/ 63 h 63" name="T13"/>
                <a:gd fmla="*/ 0 w 132" name="T14"/>
                <a:gd fmla="*/ 63 h 63" name="T15"/>
                <a:gd fmla="*/ 0 w 132" name="T16"/>
                <a:gd fmla="*/ 20 h 63" name="T17"/>
                <a:gd fmla="*/ 20 w 132" name="T18"/>
                <a:gd fmla="*/ 0 h 63" name="T19"/>
                <a:gd fmla="*/ 112 w 132" name="T20"/>
                <a:gd fmla="*/ 0 h 63" name="T21"/>
                <a:gd fmla="*/ 132 w 132" name="T22"/>
                <a:gd fmla="*/ 20 h 63" name="T23"/>
                <a:gd fmla="*/ 132 w 132" name="T24"/>
                <a:gd fmla="*/ 63 h 63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62" w="132">
                  <a:moveTo>
                    <a:pt x="132" y="63"/>
                  </a:moveTo>
                  <a:cubicBezTo>
                    <a:pt x="115" y="63"/>
                    <a:pt x="115" y="63"/>
                    <a:pt x="115" y="63"/>
                  </a:cubicBezTo>
                  <a:cubicBezTo>
                    <a:pt x="115" y="20"/>
                    <a:pt x="115" y="20"/>
                    <a:pt x="115" y="20"/>
                  </a:cubicBezTo>
                  <a:cubicBezTo>
                    <a:pt x="115" y="18"/>
                    <a:pt x="114" y="17"/>
                    <a:pt x="112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19" y="17"/>
                    <a:pt x="18" y="18"/>
                    <a:pt x="18" y="20"/>
                  </a:cubicBezTo>
                  <a:cubicBezTo>
                    <a:pt x="18" y="63"/>
                    <a:pt x="18" y="63"/>
                    <a:pt x="18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23" y="0"/>
                    <a:pt x="132" y="9"/>
                    <a:pt x="132" y="20"/>
                  </a:cubicBezTo>
                  <a:lnTo>
                    <a:pt x="132" y="6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2712918" y="4077072"/>
            <a:ext cx="1656477" cy="884885"/>
            <a:chOff x="2496894" y="3984275"/>
            <a:chExt cx="1656477" cy="884885"/>
          </a:xfrm>
        </p:grpSpPr>
        <p:grpSp>
          <p:nvGrpSpPr>
            <p:cNvPr id="49" name="组合 48"/>
            <p:cNvGrpSpPr/>
            <p:nvPr/>
          </p:nvGrpSpPr>
          <p:grpSpPr>
            <a:xfrm>
              <a:off x="2496894" y="4268381"/>
              <a:ext cx="153895" cy="316672"/>
              <a:chOff x="5300663" y="2555875"/>
              <a:chExt cx="165100" cy="339726"/>
            </a:xfrm>
          </p:grpSpPr>
          <p:sp>
            <p:nvSpPr>
              <p:cNvPr id="54" name="Oval 19"/>
              <p:cNvSpPr>
                <a:spLocks noChangeArrowheads="1"/>
              </p:cNvSpPr>
              <p:nvPr/>
            </p:nvSpPr>
            <p:spPr bwMode="auto">
              <a:xfrm>
                <a:off x="5353051" y="2555875"/>
                <a:ext cx="63500" cy="60325"/>
              </a:xfrm>
              <a:prstGeom prst="ellipse">
                <a:avLst/>
              </a:prstGeom>
              <a:solidFill>
                <a:srgbClr val="C0000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rgbClr val="C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55" name="Freeform 20"/>
              <p:cNvSpPr>
                <a:spLocks noEditPoints="1"/>
              </p:cNvSpPr>
              <p:nvPr/>
            </p:nvSpPr>
            <p:spPr bwMode="auto">
              <a:xfrm>
                <a:off x="5300663" y="2566988"/>
                <a:ext cx="165100" cy="328613"/>
              </a:xfrm>
              <a:custGeom>
                <a:gdLst>
                  <a:gd fmla="*/ 38 w 44" name="T0"/>
                  <a:gd fmla="*/ 10 h 87" name="T1"/>
                  <a:gd fmla="*/ 37 w 44" name="T2"/>
                  <a:gd fmla="*/ 10 h 87" name="T3"/>
                  <a:gd fmla="*/ 37 w 44" name="T4"/>
                  <a:gd fmla="*/ 2 h 87" name="T5"/>
                  <a:gd fmla="*/ 33 w 44" name="T6"/>
                  <a:gd fmla="*/ 0 h 87" name="T7"/>
                  <a:gd fmla="*/ 31 w 44" name="T8"/>
                  <a:gd fmla="*/ 10 h 87" name="T9"/>
                  <a:gd fmla="*/ 35 w 44" name="T10"/>
                  <a:gd fmla="*/ 12 h 87" name="T11"/>
                  <a:gd fmla="*/ 36 w 44" name="T12"/>
                  <a:gd fmla="*/ 12 h 87" name="T13"/>
                  <a:gd fmla="*/ 36 w 44" name="T14"/>
                  <a:gd fmla="*/ 18 h 87" name="T15"/>
                  <a:gd fmla="*/ 30 w 44" name="T16"/>
                  <a:gd fmla="*/ 14 h 87" name="T17"/>
                  <a:gd fmla="*/ 16 w 44" name="T18"/>
                  <a:gd fmla="*/ 14 h 87" name="T19"/>
                  <a:gd fmla="*/ 12 w 44" name="T20"/>
                  <a:gd fmla="*/ 16 h 87" name="T21"/>
                  <a:gd fmla="*/ 0 w 44" name="T22"/>
                  <a:gd fmla="*/ 47 h 87" name="T23"/>
                  <a:gd fmla="*/ 7 w 44" name="T24"/>
                  <a:gd fmla="*/ 49 h 87" name="T25"/>
                  <a:gd fmla="*/ 12 w 44" name="T26"/>
                  <a:gd fmla="*/ 45 h 87" name="T27"/>
                  <a:gd fmla="*/ 13 w 44" name="T28"/>
                  <a:gd fmla="*/ 83 h 87" name="T29"/>
                  <a:gd fmla="*/ 21 w 44" name="T30"/>
                  <a:gd fmla="*/ 83 h 87" name="T31"/>
                  <a:gd fmla="*/ 24 w 44" name="T32"/>
                  <a:gd fmla="*/ 49 h 87" name="T33"/>
                  <a:gd fmla="*/ 28 w 44" name="T34"/>
                  <a:gd fmla="*/ 87 h 87" name="T35"/>
                  <a:gd fmla="*/ 32 w 44" name="T36"/>
                  <a:gd fmla="*/ 47 h 87" name="T37"/>
                  <a:gd fmla="*/ 33 w 44" name="T38"/>
                  <a:gd fmla="*/ 25 h 87" name="T39"/>
                  <a:gd fmla="*/ 41 w 44" name="T40"/>
                  <a:gd fmla="*/ 30 h 87" name="T41"/>
                  <a:gd fmla="*/ 42 w 44" name="T42"/>
                  <a:gd fmla="*/ 13 h 87" name="T43"/>
                  <a:gd fmla="*/ 35 w 44" name="T44"/>
                  <a:gd fmla="*/ 1 h 87" name="T45"/>
                  <a:gd fmla="*/ 35 w 44" name="T46"/>
                  <a:gd fmla="*/ 1 h 87" name="T47"/>
                  <a:gd fmla="*/ 34 w 44" name="T48"/>
                  <a:gd fmla="*/ 0 h 87" name="T49"/>
                  <a:gd fmla="*/ 34 w 44" name="T50"/>
                  <a:gd fmla="*/ 1 h 87" name="T51"/>
                  <a:gd fmla="*/ 34 w 44" name="T52"/>
                  <a:gd fmla="*/ 0 h 87" name="T53"/>
                  <a:gd fmla="*/ 34 w 44" name="T54"/>
                  <a:gd fmla="*/ 1 h 87" name="T55"/>
                  <a:gd fmla="*/ 34 w 44" name="T56"/>
                  <a:gd fmla="*/ 1 h 87" name="T57"/>
                  <a:gd fmla="*/ 36 w 44" name="T58"/>
                  <a:gd fmla="*/ 10 h 87" name="T59"/>
                  <a:gd fmla="*/ 33 w 44" name="T60"/>
                  <a:gd fmla="*/ 11 h 87" name="T61"/>
                  <a:gd fmla="*/ 33 w 44" name="T62"/>
                  <a:gd fmla="*/ 10 h 87" name="T63"/>
                  <a:gd fmla="*/ 35 w 44" name="T64"/>
                  <a:gd fmla="*/ 9 h 87" name="T65"/>
                  <a:gd fmla="*/ 36 w 44" name="T66"/>
                  <a:gd fmla="*/ 7 h 87" name="T67"/>
                  <a:gd fmla="*/ 33 w 44" name="T68"/>
                  <a:gd fmla="*/ 8 h 87" name="T69"/>
                  <a:gd fmla="*/ 32 w 44" name="T70"/>
                  <a:gd fmla="*/ 3 h 87" name="T71"/>
                  <a:gd fmla="*/ 35 w 44" name="T72"/>
                  <a:gd fmla="*/ 1 h 87" name="T73"/>
                  <a:gd fmla="*/ 36 w 44" name="T74"/>
                  <a:gd fmla="*/ 7 h 87" name="T7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b="b" l="0" r="r" t="0"/>
                <a:pathLst>
                  <a:path h="87" w="44">
                    <a:moveTo>
                      <a:pt x="42" y="13"/>
                    </a:moveTo>
                    <a:cubicBezTo>
                      <a:pt x="42" y="11"/>
                      <a:pt x="40" y="10"/>
                      <a:pt x="38" y="10"/>
                    </a:cubicBezTo>
                    <a:cubicBezTo>
                      <a:pt x="38" y="10"/>
                      <a:pt x="38" y="10"/>
                      <a:pt x="38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7" y="1"/>
                      <a:pt x="37" y="0"/>
                      <a:pt x="35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2" y="0"/>
                      <a:pt x="31" y="1"/>
                      <a:pt x="31" y="2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1"/>
                      <a:pt x="32" y="12"/>
                      <a:pt x="33" y="12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6" y="12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5" y="12"/>
                      <a:pt x="35" y="13"/>
                      <a:pt x="35" y="14"/>
                    </a:cubicBezTo>
                    <a:cubicBezTo>
                      <a:pt x="36" y="18"/>
                      <a:pt x="36" y="18"/>
                      <a:pt x="36" y="18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2" y="15"/>
                      <a:pt x="31" y="14"/>
                      <a:pt x="30" y="14"/>
                    </a:cubicBezTo>
                    <a:cubicBezTo>
                      <a:pt x="30" y="14"/>
                      <a:pt x="30" y="14"/>
                      <a:pt x="29" y="14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3" y="15"/>
                      <a:pt x="13" y="15"/>
                      <a:pt x="12" y="16"/>
                    </a:cubicBezTo>
                    <a:cubicBezTo>
                      <a:pt x="12" y="17"/>
                      <a:pt x="11" y="17"/>
                      <a:pt x="11" y="18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0" y="48"/>
                      <a:pt x="0" y="50"/>
                      <a:pt x="2" y="51"/>
                    </a:cubicBezTo>
                    <a:cubicBezTo>
                      <a:pt x="4" y="52"/>
                      <a:pt x="6" y="51"/>
                      <a:pt x="7" y="49"/>
                    </a:cubicBezTo>
                    <a:cubicBezTo>
                      <a:pt x="12" y="36"/>
                      <a:pt x="12" y="36"/>
                      <a:pt x="12" y="36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12" y="46"/>
                      <a:pt x="12" y="47"/>
                      <a:pt x="13" y="47"/>
                    </a:cubicBezTo>
                    <a:cubicBezTo>
                      <a:pt x="13" y="83"/>
                      <a:pt x="13" y="83"/>
                      <a:pt x="13" y="83"/>
                    </a:cubicBezTo>
                    <a:cubicBezTo>
                      <a:pt x="13" y="85"/>
                      <a:pt x="15" y="87"/>
                      <a:pt x="17" y="87"/>
                    </a:cubicBezTo>
                    <a:cubicBezTo>
                      <a:pt x="19" y="87"/>
                      <a:pt x="21" y="85"/>
                      <a:pt x="21" y="83"/>
                    </a:cubicBezTo>
                    <a:cubicBezTo>
                      <a:pt x="21" y="49"/>
                      <a:pt x="21" y="49"/>
                      <a:pt x="21" y="49"/>
                    </a:cubicBezTo>
                    <a:cubicBezTo>
                      <a:pt x="24" y="49"/>
                      <a:pt x="24" y="49"/>
                      <a:pt x="24" y="49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4" y="85"/>
                      <a:pt x="26" y="87"/>
                      <a:pt x="28" y="87"/>
                    </a:cubicBezTo>
                    <a:cubicBezTo>
                      <a:pt x="30" y="87"/>
                      <a:pt x="32" y="85"/>
                      <a:pt x="32" y="83"/>
                    </a:cubicBezTo>
                    <a:cubicBezTo>
                      <a:pt x="32" y="47"/>
                      <a:pt x="32" y="47"/>
                      <a:pt x="32" y="47"/>
                    </a:cubicBezTo>
                    <a:cubicBezTo>
                      <a:pt x="32" y="47"/>
                      <a:pt x="33" y="46"/>
                      <a:pt x="33" y="45"/>
                    </a:cubicBezTo>
                    <a:cubicBezTo>
                      <a:pt x="33" y="25"/>
                      <a:pt x="33" y="25"/>
                      <a:pt x="33" y="25"/>
                    </a:cubicBezTo>
                    <a:cubicBezTo>
                      <a:pt x="38" y="29"/>
                      <a:pt x="38" y="29"/>
                      <a:pt x="38" y="29"/>
                    </a:cubicBezTo>
                    <a:cubicBezTo>
                      <a:pt x="39" y="30"/>
                      <a:pt x="40" y="30"/>
                      <a:pt x="41" y="30"/>
                    </a:cubicBezTo>
                    <a:cubicBezTo>
                      <a:pt x="43" y="30"/>
                      <a:pt x="44" y="28"/>
                      <a:pt x="44" y="26"/>
                    </a:cubicBezTo>
                    <a:lnTo>
                      <a:pt x="42" y="13"/>
                    </a:lnTo>
                    <a:close/>
                    <a:moveTo>
                      <a:pt x="35" y="0"/>
                    </a:moveTo>
                    <a:cubicBezTo>
                      <a:pt x="35" y="0"/>
                      <a:pt x="35" y="1"/>
                      <a:pt x="35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5" y="1"/>
                      <a:pt x="35" y="0"/>
                      <a:pt x="35" y="0"/>
                    </a:cubicBezTo>
                    <a:close/>
                    <a:moveTo>
                      <a:pt x="34" y="0"/>
                    </a:moveTo>
                    <a:cubicBezTo>
                      <a:pt x="34" y="0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0"/>
                      <a:pt x="34" y="0"/>
                    </a:cubicBezTo>
                    <a:close/>
                    <a:moveTo>
                      <a:pt x="34" y="0"/>
                    </a:moveTo>
                    <a:cubicBezTo>
                      <a:pt x="34" y="0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0"/>
                      <a:pt x="34" y="0"/>
                    </a:cubicBezTo>
                    <a:close/>
                    <a:moveTo>
                      <a:pt x="36" y="10"/>
                    </a:moveTo>
                    <a:cubicBezTo>
                      <a:pt x="36" y="11"/>
                      <a:pt x="35" y="11"/>
                      <a:pt x="35" y="11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3" y="11"/>
                      <a:pt x="33" y="11"/>
                      <a:pt x="33" y="10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3" y="10"/>
                      <a:pt x="33" y="9"/>
                      <a:pt x="33" y="9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5" y="9"/>
                      <a:pt x="36" y="10"/>
                      <a:pt x="36" y="10"/>
                    </a:cubicBezTo>
                    <a:close/>
                    <a:moveTo>
                      <a:pt x="36" y="7"/>
                    </a:moveTo>
                    <a:cubicBezTo>
                      <a:pt x="36" y="8"/>
                      <a:pt x="36" y="8"/>
                      <a:pt x="35" y="8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8"/>
                      <a:pt x="32" y="8"/>
                      <a:pt x="32" y="7"/>
                    </a:cubicBezTo>
                    <a:cubicBezTo>
                      <a:pt x="32" y="3"/>
                      <a:pt x="32" y="3"/>
                      <a:pt x="32" y="3"/>
                    </a:cubicBezTo>
                    <a:cubicBezTo>
                      <a:pt x="32" y="2"/>
                      <a:pt x="33" y="1"/>
                      <a:pt x="33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6" y="1"/>
                      <a:pt x="36" y="2"/>
                      <a:pt x="36" y="3"/>
                    </a:cubicBezTo>
                    <a:lnTo>
                      <a:pt x="36" y="7"/>
                    </a:lnTo>
                    <a:close/>
                  </a:path>
                </a:pathLst>
              </a:custGeom>
              <a:solidFill>
                <a:srgbClr val="C0000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rgbClr val="C00000"/>
                  </a:solidFill>
                  <a:latin typeface="+mn-lt"/>
                  <a:ea typeface="+mn-ea"/>
                </a:endParaRPr>
              </a:p>
            </p:txBody>
          </p:sp>
        </p:grpSp>
        <p:grpSp>
          <p:nvGrpSpPr>
            <p:cNvPr id="50" name="组合 49"/>
            <p:cNvGrpSpPr/>
            <p:nvPr/>
          </p:nvGrpSpPr>
          <p:grpSpPr>
            <a:xfrm>
              <a:off x="2699205" y="3984275"/>
              <a:ext cx="1333743" cy="884885"/>
              <a:chOff x="4271689" y="1207551"/>
              <a:chExt cx="1333743" cy="884885"/>
            </a:xfrm>
          </p:grpSpPr>
          <p:sp>
            <p:nvSpPr>
              <p:cNvPr id="52" name="文本框 30"/>
              <p:cNvSpPr txBox="1"/>
              <p:nvPr/>
            </p:nvSpPr>
            <p:spPr>
              <a:xfrm>
                <a:off x="4283968" y="1207551"/>
                <a:ext cx="1276564" cy="36576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/>
                <a:r>
                  <a:rPr altLang="en-US" b="1" lang="zh-CN" smtClean="0">
                    <a:solidFill>
                      <a:srgbClr val="C00000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添加标题</a:t>
                </a:r>
              </a:p>
            </p:txBody>
          </p:sp>
          <p:sp>
            <p:nvSpPr>
              <p:cNvPr id="53" name="文本框 31"/>
              <p:cNvSpPr txBox="1"/>
              <p:nvPr/>
            </p:nvSpPr>
            <p:spPr>
              <a:xfrm>
                <a:off x="4271689" y="1504967"/>
                <a:ext cx="1333743" cy="603504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altLang="en-US" lang="zh-CN" sz="1400">
                    <a:solidFill>
                      <a:srgbClr val="C00000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点击添加内容点击添加内容</a:t>
                </a:r>
              </a:p>
            </p:txBody>
          </p:sp>
        </p:grpSp>
        <p:sp>
          <p:nvSpPr>
            <p:cNvPr id="51" name="任意多边形 151"/>
            <p:cNvSpPr>
              <a:spLocks noChangeArrowheads="1"/>
            </p:cNvSpPr>
            <p:nvPr/>
          </p:nvSpPr>
          <p:spPr bwMode="auto">
            <a:xfrm>
              <a:off x="2578781" y="4002495"/>
              <a:ext cx="1574590" cy="848445"/>
            </a:xfrm>
            <a:custGeom>
              <a:gdLst>
                <a:gd fmla="*/ 176216 w 3090" name="T0"/>
                <a:gd fmla="*/ 0 h 1665" name="T1"/>
                <a:gd fmla="*/ 1785934 w 3090" name="T2"/>
                <a:gd fmla="*/ 0 h 1665" name="T3"/>
                <a:gd fmla="*/ 1962150 w 3090" name="T4"/>
                <a:gd fmla="*/ 176216 h 1665" name="T5"/>
                <a:gd fmla="*/ 1962150 w 3090" name="T6"/>
                <a:gd fmla="*/ 881059 h 1665" name="T7"/>
                <a:gd fmla="*/ 1785934 w 3090" name="T8"/>
                <a:gd fmla="*/ 1057275 h 1665" name="T9"/>
                <a:gd fmla="*/ 176216 w 3090" name="T10"/>
                <a:gd fmla="*/ 1057275 h 1665" name="T11"/>
                <a:gd fmla="*/ 0 w 3090" name="T12"/>
                <a:gd fmla="*/ 881059 h 1665" name="T13"/>
                <a:gd fmla="*/ 0 w 3090" name="T14"/>
                <a:gd fmla="*/ 720027 h 1665" name="T15"/>
                <a:gd fmla="*/ 180692 w 3090" name="T16"/>
                <a:gd fmla="*/ 720027 h 1665" name="T17"/>
                <a:gd fmla="*/ 180692 w 3090" name="T18"/>
                <a:gd fmla="*/ 319977 h 1665" name="T19"/>
                <a:gd fmla="*/ 0 w 3090" name="T20"/>
                <a:gd fmla="*/ 319977 h 1665" name="T21"/>
                <a:gd fmla="*/ 0 w 3090" name="T22"/>
                <a:gd fmla="*/ 176216 h 1665" name="T23"/>
                <a:gd fmla="*/ 176216 w 3090" name="T24"/>
                <a:gd fmla="*/ 0 h 1665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</a:gdLst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b="b" l="0" r="r" t="0"/>
              <a:pathLst>
                <a:path h="1665" w="3090">
                  <a:moveTo>
                    <a:pt x="0" y="504"/>
                  </a:moveTo>
                  <a:lnTo>
                    <a:pt x="0" y="278"/>
                  </a:lnTo>
                  <a:cubicBezTo>
                    <a:pt x="0" y="124"/>
                    <a:pt x="124" y="0"/>
                    <a:pt x="278" y="0"/>
                  </a:cubicBezTo>
                  <a:lnTo>
                    <a:pt x="2812" y="0"/>
                  </a:lnTo>
                  <a:cubicBezTo>
                    <a:pt x="2966" y="0"/>
                    <a:pt x="3090" y="124"/>
                    <a:pt x="3090" y="278"/>
                  </a:cubicBezTo>
                  <a:lnTo>
                    <a:pt x="3090" y="1387"/>
                  </a:lnTo>
                  <a:cubicBezTo>
                    <a:pt x="3090" y="1541"/>
                    <a:pt x="2966" y="1665"/>
                    <a:pt x="2812" y="1665"/>
                  </a:cubicBezTo>
                  <a:lnTo>
                    <a:pt x="278" y="1665"/>
                  </a:lnTo>
                  <a:cubicBezTo>
                    <a:pt x="124" y="1665"/>
                    <a:pt x="0" y="1541"/>
                    <a:pt x="0" y="1387"/>
                  </a:cubicBezTo>
                  <a:lnTo>
                    <a:pt x="0" y="1134"/>
                  </a:lnTo>
                </a:path>
              </a:pathLst>
            </a:custGeom>
            <a:noFill/>
            <a:ln w="6350">
              <a:solidFill>
                <a:srgbClr val="C00000"/>
              </a:solidFill>
              <a:prstDash val="sysDash"/>
              <a:round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srgbClr val="C00000"/>
                </a:solidFill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4657427" y="3661216"/>
            <a:ext cx="1135936" cy="1135936"/>
            <a:chOff x="1677608" y="2996952"/>
            <a:chExt cx="1395643" cy="1395643"/>
          </a:xfrm>
        </p:grpSpPr>
        <p:sp>
          <p:nvSpPr>
            <p:cNvPr id="57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algn="t" blurRad="317500" dir="5400000" dist="1143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 sz="1400">
                <a:solidFill>
                  <a:prstClr val="white"/>
                </a:solidFill>
              </a:endParaRPr>
            </a:p>
          </p:txBody>
        </p:sp>
        <p:sp>
          <p:nvSpPr>
            <p:cNvPr id="58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C0000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</a:gradFill>
            </a:ln>
            <a:effectLst>
              <a:innerShdw blurRad="330200" dir="16200000" dist="1143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lang="en-US" sz="2800">
                  <a:solidFill>
                    <a:prstClr val="white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charset="0" pitchFamily="50" typeface="DIN-BoldItalic"/>
                </a:rPr>
                <a:t></a:t>
              </a: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5004081" y="4016619"/>
            <a:ext cx="448854" cy="457012"/>
            <a:chOff x="2000378" y="1974523"/>
            <a:chExt cx="576064" cy="586534"/>
          </a:xfrm>
        </p:grpSpPr>
        <p:sp>
          <p:nvSpPr>
            <p:cNvPr id="60" name="Freeform 562"/>
            <p:cNvSpPr>
              <a:spLocks noEditPoints="1"/>
            </p:cNvSpPr>
            <p:nvPr/>
          </p:nvSpPr>
          <p:spPr bwMode="auto">
            <a:xfrm>
              <a:off x="2000378" y="1974523"/>
              <a:ext cx="576064" cy="504844"/>
            </a:xfrm>
            <a:custGeom>
              <a:gdLst>
                <a:gd fmla="*/ 182 w 233" name="T0"/>
                <a:gd fmla="*/ 7 h 204" name="T1"/>
                <a:gd fmla="*/ 183 w 233" name="T2"/>
                <a:gd fmla="*/ 0 h 204" name="T3"/>
                <a:gd fmla="*/ 116 w 233" name="T4"/>
                <a:gd fmla="*/ 0 h 204" name="T5"/>
                <a:gd fmla="*/ 50 w 233" name="T6"/>
                <a:gd fmla="*/ 0 h 204" name="T7"/>
                <a:gd fmla="*/ 50 w 233" name="T8"/>
                <a:gd fmla="*/ 7 h 204" name="T9"/>
                <a:gd fmla="*/ 0 w 233" name="T10"/>
                <a:gd fmla="*/ 7 h 204" name="T11"/>
                <a:gd fmla="*/ 0 w 233" name="T12"/>
                <a:gd fmla="*/ 14 h 204" name="T13"/>
                <a:gd fmla="*/ 31 w 233" name="T14"/>
                <a:gd fmla="*/ 95 h 204" name="T15"/>
                <a:gd fmla="*/ 86 w 233" name="T16"/>
                <a:gd fmla="*/ 131 h 204" name="T17"/>
                <a:gd fmla="*/ 100 w 233" name="T18"/>
                <a:gd fmla="*/ 143 h 204" name="T19"/>
                <a:gd fmla="*/ 100 w 233" name="T20"/>
                <a:gd fmla="*/ 186 h 204" name="T21"/>
                <a:gd fmla="*/ 83 w 233" name="T22"/>
                <a:gd fmla="*/ 204 h 204" name="T23"/>
                <a:gd fmla="*/ 116 w 233" name="T24"/>
                <a:gd fmla="*/ 204 h 204" name="T25"/>
                <a:gd fmla="*/ 150 w 233" name="T26"/>
                <a:gd fmla="*/ 204 h 204" name="T27"/>
                <a:gd fmla="*/ 133 w 233" name="T28"/>
                <a:gd fmla="*/ 186 h 204" name="T29"/>
                <a:gd fmla="*/ 133 w 233" name="T30"/>
                <a:gd fmla="*/ 143 h 204" name="T31"/>
                <a:gd fmla="*/ 147 w 233" name="T32"/>
                <a:gd fmla="*/ 131 h 204" name="T33"/>
                <a:gd fmla="*/ 202 w 233" name="T34"/>
                <a:gd fmla="*/ 95 h 204" name="T35"/>
                <a:gd fmla="*/ 233 w 233" name="T36"/>
                <a:gd fmla="*/ 14 h 204" name="T37"/>
                <a:gd fmla="*/ 233 w 233" name="T38"/>
                <a:gd fmla="*/ 7 h 204" name="T39"/>
                <a:gd fmla="*/ 182 w 233" name="T40"/>
                <a:gd fmla="*/ 7 h 204" name="T41"/>
                <a:gd fmla="*/ 42 w 233" name="T42"/>
                <a:gd fmla="*/ 86 h 204" name="T43"/>
                <a:gd fmla="*/ 15 w 233" name="T44"/>
                <a:gd fmla="*/ 21 h 204" name="T45"/>
                <a:gd fmla="*/ 51 w 233" name="T46"/>
                <a:gd fmla="*/ 21 h 204" name="T47"/>
                <a:gd fmla="*/ 53 w 233" name="T48"/>
                <a:gd fmla="*/ 49 h 204" name="T49"/>
                <a:gd fmla="*/ 69 w 233" name="T50"/>
                <a:gd fmla="*/ 107 h 204" name="T51"/>
                <a:gd fmla="*/ 42 w 233" name="T52"/>
                <a:gd fmla="*/ 86 h 204" name="T53"/>
                <a:gd fmla="*/ 190 w 233" name="T54"/>
                <a:gd fmla="*/ 86 h 204" name="T55"/>
                <a:gd fmla="*/ 163 w 233" name="T56"/>
                <a:gd fmla="*/ 107 h 204" name="T57"/>
                <a:gd fmla="*/ 180 w 233" name="T58"/>
                <a:gd fmla="*/ 49 h 204" name="T59"/>
                <a:gd fmla="*/ 181 w 233" name="T60"/>
                <a:gd fmla="*/ 21 h 204" name="T61"/>
                <a:gd fmla="*/ 218 w 233" name="T62"/>
                <a:gd fmla="*/ 21 h 204" name="T63"/>
                <a:gd fmla="*/ 190 w 233" name="T64"/>
                <a:gd fmla="*/ 86 h 204" name="T6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b="b" l="0" r="r" t="0"/>
              <a:pathLst>
                <a:path h="204" w="233">
                  <a:moveTo>
                    <a:pt x="182" y="7"/>
                  </a:moveTo>
                  <a:cubicBezTo>
                    <a:pt x="183" y="0"/>
                    <a:pt x="183" y="0"/>
                    <a:pt x="183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6"/>
                    <a:pt x="0" y="58"/>
                    <a:pt x="31" y="95"/>
                  </a:cubicBezTo>
                  <a:cubicBezTo>
                    <a:pt x="32" y="96"/>
                    <a:pt x="52" y="119"/>
                    <a:pt x="86" y="131"/>
                  </a:cubicBezTo>
                  <a:cubicBezTo>
                    <a:pt x="93" y="139"/>
                    <a:pt x="100" y="143"/>
                    <a:pt x="100" y="143"/>
                  </a:cubicBezTo>
                  <a:cubicBezTo>
                    <a:pt x="100" y="186"/>
                    <a:pt x="100" y="186"/>
                    <a:pt x="100" y="186"/>
                  </a:cubicBezTo>
                  <a:cubicBezTo>
                    <a:pt x="83" y="204"/>
                    <a:pt x="83" y="204"/>
                    <a:pt x="83" y="204"/>
                  </a:cubicBezTo>
                  <a:cubicBezTo>
                    <a:pt x="116" y="204"/>
                    <a:pt x="116" y="204"/>
                    <a:pt x="116" y="204"/>
                  </a:cubicBezTo>
                  <a:cubicBezTo>
                    <a:pt x="150" y="204"/>
                    <a:pt x="150" y="204"/>
                    <a:pt x="150" y="204"/>
                  </a:cubicBezTo>
                  <a:cubicBezTo>
                    <a:pt x="133" y="186"/>
                    <a:pt x="133" y="186"/>
                    <a:pt x="133" y="186"/>
                  </a:cubicBezTo>
                  <a:cubicBezTo>
                    <a:pt x="133" y="143"/>
                    <a:pt x="133" y="143"/>
                    <a:pt x="133" y="143"/>
                  </a:cubicBezTo>
                  <a:cubicBezTo>
                    <a:pt x="133" y="143"/>
                    <a:pt x="139" y="139"/>
                    <a:pt x="147" y="131"/>
                  </a:cubicBezTo>
                  <a:cubicBezTo>
                    <a:pt x="181" y="119"/>
                    <a:pt x="201" y="96"/>
                    <a:pt x="202" y="95"/>
                  </a:cubicBezTo>
                  <a:cubicBezTo>
                    <a:pt x="233" y="58"/>
                    <a:pt x="233" y="16"/>
                    <a:pt x="233" y="14"/>
                  </a:cubicBezTo>
                  <a:cubicBezTo>
                    <a:pt x="233" y="7"/>
                    <a:pt x="233" y="7"/>
                    <a:pt x="233" y="7"/>
                  </a:cubicBezTo>
                  <a:lnTo>
                    <a:pt x="182" y="7"/>
                  </a:lnTo>
                  <a:close/>
                  <a:moveTo>
                    <a:pt x="42" y="86"/>
                  </a:moveTo>
                  <a:cubicBezTo>
                    <a:pt x="22" y="61"/>
                    <a:pt x="16" y="34"/>
                    <a:pt x="15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3" y="49"/>
                    <a:pt x="53" y="49"/>
                    <a:pt x="53" y="49"/>
                  </a:cubicBezTo>
                  <a:cubicBezTo>
                    <a:pt x="55" y="74"/>
                    <a:pt x="62" y="93"/>
                    <a:pt x="69" y="107"/>
                  </a:cubicBezTo>
                  <a:cubicBezTo>
                    <a:pt x="52" y="97"/>
                    <a:pt x="43" y="86"/>
                    <a:pt x="42" y="86"/>
                  </a:cubicBezTo>
                  <a:close/>
                  <a:moveTo>
                    <a:pt x="190" y="86"/>
                  </a:moveTo>
                  <a:cubicBezTo>
                    <a:pt x="190" y="86"/>
                    <a:pt x="180" y="97"/>
                    <a:pt x="163" y="107"/>
                  </a:cubicBezTo>
                  <a:cubicBezTo>
                    <a:pt x="171" y="93"/>
                    <a:pt x="178" y="74"/>
                    <a:pt x="180" y="49"/>
                  </a:cubicBezTo>
                  <a:cubicBezTo>
                    <a:pt x="181" y="21"/>
                    <a:pt x="181" y="21"/>
                    <a:pt x="181" y="21"/>
                  </a:cubicBezTo>
                  <a:cubicBezTo>
                    <a:pt x="218" y="21"/>
                    <a:pt x="218" y="21"/>
                    <a:pt x="218" y="21"/>
                  </a:cubicBezTo>
                  <a:cubicBezTo>
                    <a:pt x="216" y="34"/>
                    <a:pt x="211" y="61"/>
                    <a:pt x="190" y="8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61" name="Freeform 563"/>
            <p:cNvSpPr/>
            <p:nvPr/>
          </p:nvSpPr>
          <p:spPr bwMode="auto">
            <a:xfrm>
              <a:off x="2129730" y="2488785"/>
              <a:ext cx="317360" cy="72272"/>
            </a:xfrm>
            <a:custGeom>
              <a:gdLst>
                <a:gd fmla="*/ 0 w 303" name="T0"/>
                <a:gd fmla="*/ 0 h 69" name="T1"/>
                <a:gd fmla="*/ 0 w 303" name="T2"/>
                <a:gd fmla="*/ 69 h 69" name="T3"/>
                <a:gd fmla="*/ 152 w 303" name="T4"/>
                <a:gd fmla="*/ 69 h 69" name="T5"/>
                <a:gd fmla="*/ 303 w 303" name="T6"/>
                <a:gd fmla="*/ 69 h 69" name="T7"/>
                <a:gd fmla="*/ 303 w 303" name="T8"/>
                <a:gd fmla="*/ 0 h 69" name="T9"/>
                <a:gd fmla="*/ 152 w 303" name="T10"/>
                <a:gd fmla="*/ 0 h 69" name="T11"/>
                <a:gd fmla="*/ 0 w 303" name="T12"/>
                <a:gd fmla="*/ 0 h 69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69" w="303">
                  <a:moveTo>
                    <a:pt x="0" y="0"/>
                  </a:moveTo>
                  <a:lnTo>
                    <a:pt x="0" y="69"/>
                  </a:lnTo>
                  <a:lnTo>
                    <a:pt x="152" y="69"/>
                  </a:lnTo>
                  <a:lnTo>
                    <a:pt x="303" y="69"/>
                  </a:lnTo>
                  <a:lnTo>
                    <a:pt x="303" y="0"/>
                  </a:lnTo>
                  <a:lnTo>
                    <a:pt x="1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2400"/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4297387" y="4992387"/>
            <a:ext cx="1656477" cy="884885"/>
            <a:chOff x="2496894" y="3984275"/>
            <a:chExt cx="1656477" cy="884885"/>
          </a:xfrm>
        </p:grpSpPr>
        <p:grpSp>
          <p:nvGrpSpPr>
            <p:cNvPr id="63" name="组合 62"/>
            <p:cNvGrpSpPr/>
            <p:nvPr/>
          </p:nvGrpSpPr>
          <p:grpSpPr>
            <a:xfrm>
              <a:off x="2496894" y="4268381"/>
              <a:ext cx="153895" cy="316672"/>
              <a:chOff x="5300663" y="2555875"/>
              <a:chExt cx="165100" cy="339726"/>
            </a:xfrm>
          </p:grpSpPr>
          <p:sp>
            <p:nvSpPr>
              <p:cNvPr id="68" name="Oval 19"/>
              <p:cNvSpPr>
                <a:spLocks noChangeArrowheads="1"/>
              </p:cNvSpPr>
              <p:nvPr/>
            </p:nvSpPr>
            <p:spPr bwMode="auto">
              <a:xfrm>
                <a:off x="5353051" y="2555875"/>
                <a:ext cx="63500" cy="60325"/>
              </a:xfrm>
              <a:prstGeom prst="ellipse">
                <a:avLst/>
              </a:prstGeom>
              <a:solidFill>
                <a:srgbClr val="C0000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rgbClr val="C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69" name="Freeform 20"/>
              <p:cNvSpPr>
                <a:spLocks noEditPoints="1"/>
              </p:cNvSpPr>
              <p:nvPr/>
            </p:nvSpPr>
            <p:spPr bwMode="auto">
              <a:xfrm>
                <a:off x="5300663" y="2566988"/>
                <a:ext cx="165100" cy="328613"/>
              </a:xfrm>
              <a:custGeom>
                <a:gdLst>
                  <a:gd fmla="*/ 38 w 44" name="T0"/>
                  <a:gd fmla="*/ 10 h 87" name="T1"/>
                  <a:gd fmla="*/ 37 w 44" name="T2"/>
                  <a:gd fmla="*/ 10 h 87" name="T3"/>
                  <a:gd fmla="*/ 37 w 44" name="T4"/>
                  <a:gd fmla="*/ 2 h 87" name="T5"/>
                  <a:gd fmla="*/ 33 w 44" name="T6"/>
                  <a:gd fmla="*/ 0 h 87" name="T7"/>
                  <a:gd fmla="*/ 31 w 44" name="T8"/>
                  <a:gd fmla="*/ 10 h 87" name="T9"/>
                  <a:gd fmla="*/ 35 w 44" name="T10"/>
                  <a:gd fmla="*/ 12 h 87" name="T11"/>
                  <a:gd fmla="*/ 36 w 44" name="T12"/>
                  <a:gd fmla="*/ 12 h 87" name="T13"/>
                  <a:gd fmla="*/ 36 w 44" name="T14"/>
                  <a:gd fmla="*/ 18 h 87" name="T15"/>
                  <a:gd fmla="*/ 30 w 44" name="T16"/>
                  <a:gd fmla="*/ 14 h 87" name="T17"/>
                  <a:gd fmla="*/ 16 w 44" name="T18"/>
                  <a:gd fmla="*/ 14 h 87" name="T19"/>
                  <a:gd fmla="*/ 12 w 44" name="T20"/>
                  <a:gd fmla="*/ 16 h 87" name="T21"/>
                  <a:gd fmla="*/ 0 w 44" name="T22"/>
                  <a:gd fmla="*/ 47 h 87" name="T23"/>
                  <a:gd fmla="*/ 7 w 44" name="T24"/>
                  <a:gd fmla="*/ 49 h 87" name="T25"/>
                  <a:gd fmla="*/ 12 w 44" name="T26"/>
                  <a:gd fmla="*/ 45 h 87" name="T27"/>
                  <a:gd fmla="*/ 13 w 44" name="T28"/>
                  <a:gd fmla="*/ 83 h 87" name="T29"/>
                  <a:gd fmla="*/ 21 w 44" name="T30"/>
                  <a:gd fmla="*/ 83 h 87" name="T31"/>
                  <a:gd fmla="*/ 24 w 44" name="T32"/>
                  <a:gd fmla="*/ 49 h 87" name="T33"/>
                  <a:gd fmla="*/ 28 w 44" name="T34"/>
                  <a:gd fmla="*/ 87 h 87" name="T35"/>
                  <a:gd fmla="*/ 32 w 44" name="T36"/>
                  <a:gd fmla="*/ 47 h 87" name="T37"/>
                  <a:gd fmla="*/ 33 w 44" name="T38"/>
                  <a:gd fmla="*/ 25 h 87" name="T39"/>
                  <a:gd fmla="*/ 41 w 44" name="T40"/>
                  <a:gd fmla="*/ 30 h 87" name="T41"/>
                  <a:gd fmla="*/ 42 w 44" name="T42"/>
                  <a:gd fmla="*/ 13 h 87" name="T43"/>
                  <a:gd fmla="*/ 35 w 44" name="T44"/>
                  <a:gd fmla="*/ 1 h 87" name="T45"/>
                  <a:gd fmla="*/ 35 w 44" name="T46"/>
                  <a:gd fmla="*/ 1 h 87" name="T47"/>
                  <a:gd fmla="*/ 34 w 44" name="T48"/>
                  <a:gd fmla="*/ 0 h 87" name="T49"/>
                  <a:gd fmla="*/ 34 w 44" name="T50"/>
                  <a:gd fmla="*/ 1 h 87" name="T51"/>
                  <a:gd fmla="*/ 34 w 44" name="T52"/>
                  <a:gd fmla="*/ 0 h 87" name="T53"/>
                  <a:gd fmla="*/ 34 w 44" name="T54"/>
                  <a:gd fmla="*/ 1 h 87" name="T55"/>
                  <a:gd fmla="*/ 34 w 44" name="T56"/>
                  <a:gd fmla="*/ 1 h 87" name="T57"/>
                  <a:gd fmla="*/ 36 w 44" name="T58"/>
                  <a:gd fmla="*/ 10 h 87" name="T59"/>
                  <a:gd fmla="*/ 33 w 44" name="T60"/>
                  <a:gd fmla="*/ 11 h 87" name="T61"/>
                  <a:gd fmla="*/ 33 w 44" name="T62"/>
                  <a:gd fmla="*/ 10 h 87" name="T63"/>
                  <a:gd fmla="*/ 35 w 44" name="T64"/>
                  <a:gd fmla="*/ 9 h 87" name="T65"/>
                  <a:gd fmla="*/ 36 w 44" name="T66"/>
                  <a:gd fmla="*/ 7 h 87" name="T67"/>
                  <a:gd fmla="*/ 33 w 44" name="T68"/>
                  <a:gd fmla="*/ 8 h 87" name="T69"/>
                  <a:gd fmla="*/ 32 w 44" name="T70"/>
                  <a:gd fmla="*/ 3 h 87" name="T71"/>
                  <a:gd fmla="*/ 35 w 44" name="T72"/>
                  <a:gd fmla="*/ 1 h 87" name="T73"/>
                  <a:gd fmla="*/ 36 w 44" name="T74"/>
                  <a:gd fmla="*/ 7 h 87" name="T7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b="b" l="0" r="r" t="0"/>
                <a:pathLst>
                  <a:path h="87" w="44">
                    <a:moveTo>
                      <a:pt x="42" y="13"/>
                    </a:moveTo>
                    <a:cubicBezTo>
                      <a:pt x="42" y="11"/>
                      <a:pt x="40" y="10"/>
                      <a:pt x="38" y="10"/>
                    </a:cubicBezTo>
                    <a:cubicBezTo>
                      <a:pt x="38" y="10"/>
                      <a:pt x="38" y="10"/>
                      <a:pt x="38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7" y="1"/>
                      <a:pt x="37" y="0"/>
                      <a:pt x="35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2" y="0"/>
                      <a:pt x="31" y="1"/>
                      <a:pt x="31" y="2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1"/>
                      <a:pt x="32" y="12"/>
                      <a:pt x="33" y="12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6" y="12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5" y="12"/>
                      <a:pt x="35" y="13"/>
                      <a:pt x="35" y="14"/>
                    </a:cubicBezTo>
                    <a:cubicBezTo>
                      <a:pt x="36" y="18"/>
                      <a:pt x="36" y="18"/>
                      <a:pt x="36" y="18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2" y="15"/>
                      <a:pt x="31" y="14"/>
                      <a:pt x="30" y="14"/>
                    </a:cubicBezTo>
                    <a:cubicBezTo>
                      <a:pt x="30" y="14"/>
                      <a:pt x="30" y="14"/>
                      <a:pt x="29" y="14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3" y="15"/>
                      <a:pt x="13" y="15"/>
                      <a:pt x="12" y="16"/>
                    </a:cubicBezTo>
                    <a:cubicBezTo>
                      <a:pt x="12" y="17"/>
                      <a:pt x="11" y="17"/>
                      <a:pt x="11" y="18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0" y="48"/>
                      <a:pt x="0" y="50"/>
                      <a:pt x="2" y="51"/>
                    </a:cubicBezTo>
                    <a:cubicBezTo>
                      <a:pt x="4" y="52"/>
                      <a:pt x="6" y="51"/>
                      <a:pt x="7" y="49"/>
                    </a:cubicBezTo>
                    <a:cubicBezTo>
                      <a:pt x="12" y="36"/>
                      <a:pt x="12" y="36"/>
                      <a:pt x="12" y="36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12" y="46"/>
                      <a:pt x="12" y="47"/>
                      <a:pt x="13" y="47"/>
                    </a:cubicBezTo>
                    <a:cubicBezTo>
                      <a:pt x="13" y="83"/>
                      <a:pt x="13" y="83"/>
                      <a:pt x="13" y="83"/>
                    </a:cubicBezTo>
                    <a:cubicBezTo>
                      <a:pt x="13" y="85"/>
                      <a:pt x="15" y="87"/>
                      <a:pt x="17" y="87"/>
                    </a:cubicBezTo>
                    <a:cubicBezTo>
                      <a:pt x="19" y="87"/>
                      <a:pt x="21" y="85"/>
                      <a:pt x="21" y="83"/>
                    </a:cubicBezTo>
                    <a:cubicBezTo>
                      <a:pt x="21" y="49"/>
                      <a:pt x="21" y="49"/>
                      <a:pt x="21" y="49"/>
                    </a:cubicBezTo>
                    <a:cubicBezTo>
                      <a:pt x="24" y="49"/>
                      <a:pt x="24" y="49"/>
                      <a:pt x="24" y="49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4" y="85"/>
                      <a:pt x="26" y="87"/>
                      <a:pt x="28" y="87"/>
                    </a:cubicBezTo>
                    <a:cubicBezTo>
                      <a:pt x="30" y="87"/>
                      <a:pt x="32" y="85"/>
                      <a:pt x="32" y="83"/>
                    </a:cubicBezTo>
                    <a:cubicBezTo>
                      <a:pt x="32" y="47"/>
                      <a:pt x="32" y="47"/>
                      <a:pt x="32" y="47"/>
                    </a:cubicBezTo>
                    <a:cubicBezTo>
                      <a:pt x="32" y="47"/>
                      <a:pt x="33" y="46"/>
                      <a:pt x="33" y="45"/>
                    </a:cubicBezTo>
                    <a:cubicBezTo>
                      <a:pt x="33" y="25"/>
                      <a:pt x="33" y="25"/>
                      <a:pt x="33" y="25"/>
                    </a:cubicBezTo>
                    <a:cubicBezTo>
                      <a:pt x="38" y="29"/>
                      <a:pt x="38" y="29"/>
                      <a:pt x="38" y="29"/>
                    </a:cubicBezTo>
                    <a:cubicBezTo>
                      <a:pt x="39" y="30"/>
                      <a:pt x="40" y="30"/>
                      <a:pt x="41" y="30"/>
                    </a:cubicBezTo>
                    <a:cubicBezTo>
                      <a:pt x="43" y="30"/>
                      <a:pt x="44" y="28"/>
                      <a:pt x="44" y="26"/>
                    </a:cubicBezTo>
                    <a:lnTo>
                      <a:pt x="42" y="13"/>
                    </a:lnTo>
                    <a:close/>
                    <a:moveTo>
                      <a:pt x="35" y="0"/>
                    </a:moveTo>
                    <a:cubicBezTo>
                      <a:pt x="35" y="0"/>
                      <a:pt x="35" y="1"/>
                      <a:pt x="35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5" y="1"/>
                      <a:pt x="35" y="0"/>
                      <a:pt x="35" y="0"/>
                    </a:cubicBezTo>
                    <a:close/>
                    <a:moveTo>
                      <a:pt x="34" y="0"/>
                    </a:moveTo>
                    <a:cubicBezTo>
                      <a:pt x="34" y="0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0"/>
                      <a:pt x="34" y="0"/>
                    </a:cubicBezTo>
                    <a:close/>
                    <a:moveTo>
                      <a:pt x="34" y="0"/>
                    </a:moveTo>
                    <a:cubicBezTo>
                      <a:pt x="34" y="0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0"/>
                      <a:pt x="34" y="0"/>
                    </a:cubicBezTo>
                    <a:close/>
                    <a:moveTo>
                      <a:pt x="36" y="10"/>
                    </a:moveTo>
                    <a:cubicBezTo>
                      <a:pt x="36" y="11"/>
                      <a:pt x="35" y="11"/>
                      <a:pt x="35" y="11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3" y="11"/>
                      <a:pt x="33" y="11"/>
                      <a:pt x="33" y="10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3" y="10"/>
                      <a:pt x="33" y="9"/>
                      <a:pt x="33" y="9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5" y="9"/>
                      <a:pt x="36" y="10"/>
                      <a:pt x="36" y="10"/>
                    </a:cubicBezTo>
                    <a:close/>
                    <a:moveTo>
                      <a:pt x="36" y="7"/>
                    </a:moveTo>
                    <a:cubicBezTo>
                      <a:pt x="36" y="8"/>
                      <a:pt x="36" y="8"/>
                      <a:pt x="35" y="8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8"/>
                      <a:pt x="32" y="8"/>
                      <a:pt x="32" y="7"/>
                    </a:cubicBezTo>
                    <a:cubicBezTo>
                      <a:pt x="32" y="3"/>
                      <a:pt x="32" y="3"/>
                      <a:pt x="32" y="3"/>
                    </a:cubicBezTo>
                    <a:cubicBezTo>
                      <a:pt x="32" y="2"/>
                      <a:pt x="33" y="1"/>
                      <a:pt x="33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6" y="1"/>
                      <a:pt x="36" y="2"/>
                      <a:pt x="36" y="3"/>
                    </a:cubicBezTo>
                    <a:lnTo>
                      <a:pt x="36" y="7"/>
                    </a:lnTo>
                    <a:close/>
                  </a:path>
                </a:pathLst>
              </a:custGeom>
              <a:solidFill>
                <a:srgbClr val="C0000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rgbClr val="C00000"/>
                  </a:solidFill>
                  <a:latin typeface="+mn-lt"/>
                  <a:ea typeface="+mn-ea"/>
                </a:endParaRPr>
              </a:p>
            </p:txBody>
          </p:sp>
        </p:grpSp>
        <p:grpSp>
          <p:nvGrpSpPr>
            <p:cNvPr id="64" name="组合 63"/>
            <p:cNvGrpSpPr/>
            <p:nvPr/>
          </p:nvGrpSpPr>
          <p:grpSpPr>
            <a:xfrm>
              <a:off x="2699205" y="3984275"/>
              <a:ext cx="1333743" cy="884885"/>
              <a:chOff x="4271689" y="1207551"/>
              <a:chExt cx="1333743" cy="884885"/>
            </a:xfrm>
          </p:grpSpPr>
          <p:sp>
            <p:nvSpPr>
              <p:cNvPr id="66" name="文本框 30"/>
              <p:cNvSpPr txBox="1"/>
              <p:nvPr/>
            </p:nvSpPr>
            <p:spPr>
              <a:xfrm>
                <a:off x="4283968" y="1207551"/>
                <a:ext cx="1276564" cy="36576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/>
                <a:r>
                  <a:rPr altLang="en-US" b="1" lang="zh-CN" smtClean="0">
                    <a:solidFill>
                      <a:srgbClr val="C00000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添加标题</a:t>
                </a:r>
              </a:p>
            </p:txBody>
          </p:sp>
          <p:sp>
            <p:nvSpPr>
              <p:cNvPr id="67" name="文本框 31"/>
              <p:cNvSpPr txBox="1"/>
              <p:nvPr/>
            </p:nvSpPr>
            <p:spPr>
              <a:xfrm>
                <a:off x="4271689" y="1504968"/>
                <a:ext cx="1333743" cy="603504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altLang="en-US" lang="zh-CN" sz="1400">
                    <a:solidFill>
                      <a:srgbClr val="C00000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点击添加内容点击添加内容</a:t>
                </a:r>
              </a:p>
            </p:txBody>
          </p:sp>
        </p:grpSp>
        <p:sp>
          <p:nvSpPr>
            <p:cNvPr id="65" name="任意多边形 151"/>
            <p:cNvSpPr>
              <a:spLocks noChangeArrowheads="1"/>
            </p:cNvSpPr>
            <p:nvPr/>
          </p:nvSpPr>
          <p:spPr bwMode="auto">
            <a:xfrm>
              <a:off x="2578781" y="4002495"/>
              <a:ext cx="1574590" cy="848445"/>
            </a:xfrm>
            <a:custGeom>
              <a:gdLst>
                <a:gd fmla="*/ 176216 w 3090" name="T0"/>
                <a:gd fmla="*/ 0 h 1665" name="T1"/>
                <a:gd fmla="*/ 1785934 w 3090" name="T2"/>
                <a:gd fmla="*/ 0 h 1665" name="T3"/>
                <a:gd fmla="*/ 1962150 w 3090" name="T4"/>
                <a:gd fmla="*/ 176216 h 1665" name="T5"/>
                <a:gd fmla="*/ 1962150 w 3090" name="T6"/>
                <a:gd fmla="*/ 881059 h 1665" name="T7"/>
                <a:gd fmla="*/ 1785934 w 3090" name="T8"/>
                <a:gd fmla="*/ 1057275 h 1665" name="T9"/>
                <a:gd fmla="*/ 176216 w 3090" name="T10"/>
                <a:gd fmla="*/ 1057275 h 1665" name="T11"/>
                <a:gd fmla="*/ 0 w 3090" name="T12"/>
                <a:gd fmla="*/ 881059 h 1665" name="T13"/>
                <a:gd fmla="*/ 0 w 3090" name="T14"/>
                <a:gd fmla="*/ 720027 h 1665" name="T15"/>
                <a:gd fmla="*/ 180692 w 3090" name="T16"/>
                <a:gd fmla="*/ 720027 h 1665" name="T17"/>
                <a:gd fmla="*/ 180692 w 3090" name="T18"/>
                <a:gd fmla="*/ 319977 h 1665" name="T19"/>
                <a:gd fmla="*/ 0 w 3090" name="T20"/>
                <a:gd fmla="*/ 319977 h 1665" name="T21"/>
                <a:gd fmla="*/ 0 w 3090" name="T22"/>
                <a:gd fmla="*/ 176216 h 1665" name="T23"/>
                <a:gd fmla="*/ 176216 w 3090" name="T24"/>
                <a:gd fmla="*/ 0 h 1665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</a:gdLst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b="b" l="0" r="r" t="0"/>
              <a:pathLst>
                <a:path h="1665" w="3090">
                  <a:moveTo>
                    <a:pt x="0" y="504"/>
                  </a:moveTo>
                  <a:lnTo>
                    <a:pt x="0" y="278"/>
                  </a:lnTo>
                  <a:cubicBezTo>
                    <a:pt x="0" y="124"/>
                    <a:pt x="124" y="0"/>
                    <a:pt x="278" y="0"/>
                  </a:cubicBezTo>
                  <a:lnTo>
                    <a:pt x="2812" y="0"/>
                  </a:lnTo>
                  <a:cubicBezTo>
                    <a:pt x="2966" y="0"/>
                    <a:pt x="3090" y="124"/>
                    <a:pt x="3090" y="278"/>
                  </a:cubicBezTo>
                  <a:lnTo>
                    <a:pt x="3090" y="1387"/>
                  </a:lnTo>
                  <a:cubicBezTo>
                    <a:pt x="3090" y="1541"/>
                    <a:pt x="2966" y="1665"/>
                    <a:pt x="2812" y="1665"/>
                  </a:cubicBezTo>
                  <a:lnTo>
                    <a:pt x="278" y="1665"/>
                  </a:lnTo>
                  <a:cubicBezTo>
                    <a:pt x="124" y="1665"/>
                    <a:pt x="0" y="1541"/>
                    <a:pt x="0" y="1387"/>
                  </a:cubicBezTo>
                  <a:lnTo>
                    <a:pt x="0" y="1134"/>
                  </a:lnTo>
                </a:path>
              </a:pathLst>
            </a:custGeom>
            <a:noFill/>
            <a:ln w="6350">
              <a:solidFill>
                <a:srgbClr val="C00000"/>
              </a:solidFill>
              <a:prstDash val="sysDash"/>
              <a:round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srgbClr val="C00000"/>
                </a:solidFill>
              </a:endParaRPr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6401518" y="3645024"/>
            <a:ext cx="1135936" cy="1135936"/>
            <a:chOff x="1677608" y="2996952"/>
            <a:chExt cx="1395643" cy="1395643"/>
          </a:xfrm>
        </p:grpSpPr>
        <p:sp>
          <p:nvSpPr>
            <p:cNvPr id="71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algn="t" blurRad="317500" dir="5400000" dist="1143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 sz="1400">
                <a:solidFill>
                  <a:prstClr val="white"/>
                </a:solidFill>
              </a:endParaRPr>
            </a:p>
          </p:txBody>
        </p:sp>
        <p:sp>
          <p:nvSpPr>
            <p:cNvPr id="72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C0000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</a:gradFill>
            </a:ln>
            <a:effectLst>
              <a:innerShdw blurRad="330200" dir="16200000" dist="1143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lang="en-US" sz="2800">
                  <a:solidFill>
                    <a:prstClr val="white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charset="0" pitchFamily="50" typeface="DIN-BoldItalic"/>
                </a:rPr>
                <a:t></a:t>
              </a:r>
            </a:p>
          </p:txBody>
        </p:sp>
      </p:grpSp>
      <p:sp>
        <p:nvSpPr>
          <p:cNvPr id="73" name="Freeform 133"/>
          <p:cNvSpPr/>
          <p:nvPr/>
        </p:nvSpPr>
        <p:spPr bwMode="auto">
          <a:xfrm>
            <a:off x="6699275" y="3966740"/>
            <a:ext cx="546648" cy="492503"/>
          </a:xfrm>
          <a:custGeom>
            <a:gdLst>
              <a:gd fmla="*/ 442 w 525" name="T0"/>
              <a:gd fmla="*/ 185 h 473" name="T1"/>
              <a:gd fmla="*/ 442 w 525" name="T2"/>
              <a:gd fmla="*/ 40 h 473" name="T3"/>
              <a:gd fmla="*/ 343 w 525" name="T4"/>
              <a:gd fmla="*/ 40 h 473" name="T5"/>
              <a:gd fmla="*/ 343 w 525" name="T6"/>
              <a:gd fmla="*/ 83 h 473" name="T7"/>
              <a:gd fmla="*/ 262 w 525" name="T8"/>
              <a:gd fmla="*/ 0 h 473" name="T9"/>
              <a:gd fmla="*/ 0 w 525" name="T10"/>
              <a:gd fmla="*/ 267 h 473" name="T11"/>
              <a:gd fmla="*/ 59 w 525" name="T12"/>
              <a:gd fmla="*/ 267 h 473" name="T13"/>
              <a:gd fmla="*/ 59 w 525" name="T14"/>
              <a:gd fmla="*/ 473 h 473" name="T15"/>
              <a:gd fmla="*/ 165 w 525" name="T16"/>
              <a:gd fmla="*/ 473 h 473" name="T17"/>
              <a:gd fmla="*/ 165 w 525" name="T18"/>
              <a:gd fmla="*/ 326 h 473" name="T19"/>
              <a:gd fmla="*/ 359 w 525" name="T20"/>
              <a:gd fmla="*/ 326 h 473" name="T21"/>
              <a:gd fmla="*/ 359 w 525" name="T22"/>
              <a:gd fmla="*/ 473 h 473" name="T23"/>
              <a:gd fmla="*/ 466 w 525" name="T24"/>
              <a:gd fmla="*/ 473 h 473" name="T25"/>
              <a:gd fmla="*/ 466 w 525" name="T26"/>
              <a:gd fmla="*/ 267 h 473" name="T27"/>
              <a:gd fmla="*/ 525 w 525" name="T28"/>
              <a:gd fmla="*/ 267 h 473" name="T29"/>
              <a:gd fmla="*/ 442 w 525" name="T30"/>
              <a:gd fmla="*/ 185 h 473" name="T3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b="b" l="0" r="r" t="0"/>
            <a:pathLst>
              <a:path h="472" w="525">
                <a:moveTo>
                  <a:pt x="442" y="185"/>
                </a:moveTo>
                <a:lnTo>
                  <a:pt x="442" y="40"/>
                </a:lnTo>
                <a:lnTo>
                  <a:pt x="343" y="40"/>
                </a:lnTo>
                <a:lnTo>
                  <a:pt x="343" y="83"/>
                </a:lnTo>
                <a:lnTo>
                  <a:pt x="262" y="0"/>
                </a:lnTo>
                <a:lnTo>
                  <a:pt x="0" y="267"/>
                </a:lnTo>
                <a:lnTo>
                  <a:pt x="59" y="267"/>
                </a:lnTo>
                <a:lnTo>
                  <a:pt x="59" y="473"/>
                </a:lnTo>
                <a:lnTo>
                  <a:pt x="165" y="473"/>
                </a:lnTo>
                <a:lnTo>
                  <a:pt x="165" y="326"/>
                </a:lnTo>
                <a:lnTo>
                  <a:pt x="359" y="326"/>
                </a:lnTo>
                <a:lnTo>
                  <a:pt x="359" y="473"/>
                </a:lnTo>
                <a:lnTo>
                  <a:pt x="466" y="473"/>
                </a:lnTo>
                <a:lnTo>
                  <a:pt x="466" y="267"/>
                </a:lnTo>
                <a:lnTo>
                  <a:pt x="525" y="267"/>
                </a:lnTo>
                <a:lnTo>
                  <a:pt x="442" y="18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/>
          </a:p>
        </p:txBody>
      </p:sp>
      <p:grpSp>
        <p:nvGrpSpPr>
          <p:cNvPr id="74" name="组合 73"/>
          <p:cNvGrpSpPr/>
          <p:nvPr/>
        </p:nvGrpSpPr>
        <p:grpSpPr>
          <a:xfrm>
            <a:off x="6169302" y="4992387"/>
            <a:ext cx="1656477" cy="884885"/>
            <a:chOff x="2496894" y="3984275"/>
            <a:chExt cx="1656477" cy="884885"/>
          </a:xfrm>
        </p:grpSpPr>
        <p:grpSp>
          <p:nvGrpSpPr>
            <p:cNvPr id="75" name="组合 74"/>
            <p:cNvGrpSpPr/>
            <p:nvPr/>
          </p:nvGrpSpPr>
          <p:grpSpPr>
            <a:xfrm>
              <a:off x="2496894" y="4268381"/>
              <a:ext cx="153895" cy="316672"/>
              <a:chOff x="5300663" y="2555875"/>
              <a:chExt cx="165100" cy="339726"/>
            </a:xfrm>
          </p:grpSpPr>
          <p:sp>
            <p:nvSpPr>
              <p:cNvPr id="80" name="Oval 19"/>
              <p:cNvSpPr>
                <a:spLocks noChangeArrowheads="1"/>
              </p:cNvSpPr>
              <p:nvPr/>
            </p:nvSpPr>
            <p:spPr bwMode="auto">
              <a:xfrm>
                <a:off x="5353051" y="2555875"/>
                <a:ext cx="63500" cy="60325"/>
              </a:xfrm>
              <a:prstGeom prst="ellipse">
                <a:avLst/>
              </a:prstGeom>
              <a:solidFill>
                <a:srgbClr val="C0000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rgbClr val="C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81" name="Freeform 20"/>
              <p:cNvSpPr>
                <a:spLocks noEditPoints="1"/>
              </p:cNvSpPr>
              <p:nvPr/>
            </p:nvSpPr>
            <p:spPr bwMode="auto">
              <a:xfrm>
                <a:off x="5300663" y="2566988"/>
                <a:ext cx="165100" cy="328613"/>
              </a:xfrm>
              <a:custGeom>
                <a:gdLst>
                  <a:gd fmla="*/ 38 w 44" name="T0"/>
                  <a:gd fmla="*/ 10 h 87" name="T1"/>
                  <a:gd fmla="*/ 37 w 44" name="T2"/>
                  <a:gd fmla="*/ 10 h 87" name="T3"/>
                  <a:gd fmla="*/ 37 w 44" name="T4"/>
                  <a:gd fmla="*/ 2 h 87" name="T5"/>
                  <a:gd fmla="*/ 33 w 44" name="T6"/>
                  <a:gd fmla="*/ 0 h 87" name="T7"/>
                  <a:gd fmla="*/ 31 w 44" name="T8"/>
                  <a:gd fmla="*/ 10 h 87" name="T9"/>
                  <a:gd fmla="*/ 35 w 44" name="T10"/>
                  <a:gd fmla="*/ 12 h 87" name="T11"/>
                  <a:gd fmla="*/ 36 w 44" name="T12"/>
                  <a:gd fmla="*/ 12 h 87" name="T13"/>
                  <a:gd fmla="*/ 36 w 44" name="T14"/>
                  <a:gd fmla="*/ 18 h 87" name="T15"/>
                  <a:gd fmla="*/ 30 w 44" name="T16"/>
                  <a:gd fmla="*/ 14 h 87" name="T17"/>
                  <a:gd fmla="*/ 16 w 44" name="T18"/>
                  <a:gd fmla="*/ 14 h 87" name="T19"/>
                  <a:gd fmla="*/ 12 w 44" name="T20"/>
                  <a:gd fmla="*/ 16 h 87" name="T21"/>
                  <a:gd fmla="*/ 0 w 44" name="T22"/>
                  <a:gd fmla="*/ 47 h 87" name="T23"/>
                  <a:gd fmla="*/ 7 w 44" name="T24"/>
                  <a:gd fmla="*/ 49 h 87" name="T25"/>
                  <a:gd fmla="*/ 12 w 44" name="T26"/>
                  <a:gd fmla="*/ 45 h 87" name="T27"/>
                  <a:gd fmla="*/ 13 w 44" name="T28"/>
                  <a:gd fmla="*/ 83 h 87" name="T29"/>
                  <a:gd fmla="*/ 21 w 44" name="T30"/>
                  <a:gd fmla="*/ 83 h 87" name="T31"/>
                  <a:gd fmla="*/ 24 w 44" name="T32"/>
                  <a:gd fmla="*/ 49 h 87" name="T33"/>
                  <a:gd fmla="*/ 28 w 44" name="T34"/>
                  <a:gd fmla="*/ 87 h 87" name="T35"/>
                  <a:gd fmla="*/ 32 w 44" name="T36"/>
                  <a:gd fmla="*/ 47 h 87" name="T37"/>
                  <a:gd fmla="*/ 33 w 44" name="T38"/>
                  <a:gd fmla="*/ 25 h 87" name="T39"/>
                  <a:gd fmla="*/ 41 w 44" name="T40"/>
                  <a:gd fmla="*/ 30 h 87" name="T41"/>
                  <a:gd fmla="*/ 42 w 44" name="T42"/>
                  <a:gd fmla="*/ 13 h 87" name="T43"/>
                  <a:gd fmla="*/ 35 w 44" name="T44"/>
                  <a:gd fmla="*/ 1 h 87" name="T45"/>
                  <a:gd fmla="*/ 35 w 44" name="T46"/>
                  <a:gd fmla="*/ 1 h 87" name="T47"/>
                  <a:gd fmla="*/ 34 w 44" name="T48"/>
                  <a:gd fmla="*/ 0 h 87" name="T49"/>
                  <a:gd fmla="*/ 34 w 44" name="T50"/>
                  <a:gd fmla="*/ 1 h 87" name="T51"/>
                  <a:gd fmla="*/ 34 w 44" name="T52"/>
                  <a:gd fmla="*/ 0 h 87" name="T53"/>
                  <a:gd fmla="*/ 34 w 44" name="T54"/>
                  <a:gd fmla="*/ 1 h 87" name="T55"/>
                  <a:gd fmla="*/ 34 w 44" name="T56"/>
                  <a:gd fmla="*/ 1 h 87" name="T57"/>
                  <a:gd fmla="*/ 36 w 44" name="T58"/>
                  <a:gd fmla="*/ 10 h 87" name="T59"/>
                  <a:gd fmla="*/ 33 w 44" name="T60"/>
                  <a:gd fmla="*/ 11 h 87" name="T61"/>
                  <a:gd fmla="*/ 33 w 44" name="T62"/>
                  <a:gd fmla="*/ 10 h 87" name="T63"/>
                  <a:gd fmla="*/ 35 w 44" name="T64"/>
                  <a:gd fmla="*/ 9 h 87" name="T65"/>
                  <a:gd fmla="*/ 36 w 44" name="T66"/>
                  <a:gd fmla="*/ 7 h 87" name="T67"/>
                  <a:gd fmla="*/ 33 w 44" name="T68"/>
                  <a:gd fmla="*/ 8 h 87" name="T69"/>
                  <a:gd fmla="*/ 32 w 44" name="T70"/>
                  <a:gd fmla="*/ 3 h 87" name="T71"/>
                  <a:gd fmla="*/ 35 w 44" name="T72"/>
                  <a:gd fmla="*/ 1 h 87" name="T73"/>
                  <a:gd fmla="*/ 36 w 44" name="T74"/>
                  <a:gd fmla="*/ 7 h 87" name="T7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b="b" l="0" r="r" t="0"/>
                <a:pathLst>
                  <a:path h="87" w="44">
                    <a:moveTo>
                      <a:pt x="42" y="13"/>
                    </a:moveTo>
                    <a:cubicBezTo>
                      <a:pt x="42" y="11"/>
                      <a:pt x="40" y="10"/>
                      <a:pt x="38" y="10"/>
                    </a:cubicBezTo>
                    <a:cubicBezTo>
                      <a:pt x="38" y="10"/>
                      <a:pt x="38" y="10"/>
                      <a:pt x="38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7" y="1"/>
                      <a:pt x="37" y="0"/>
                      <a:pt x="35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2" y="0"/>
                      <a:pt x="31" y="1"/>
                      <a:pt x="31" y="2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1"/>
                      <a:pt x="32" y="12"/>
                      <a:pt x="33" y="12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6" y="12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5" y="12"/>
                      <a:pt x="35" y="13"/>
                      <a:pt x="35" y="14"/>
                    </a:cubicBezTo>
                    <a:cubicBezTo>
                      <a:pt x="36" y="18"/>
                      <a:pt x="36" y="18"/>
                      <a:pt x="36" y="18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2" y="15"/>
                      <a:pt x="31" y="14"/>
                      <a:pt x="30" y="14"/>
                    </a:cubicBezTo>
                    <a:cubicBezTo>
                      <a:pt x="30" y="14"/>
                      <a:pt x="30" y="14"/>
                      <a:pt x="29" y="14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3" y="15"/>
                      <a:pt x="13" y="15"/>
                      <a:pt x="12" y="16"/>
                    </a:cubicBezTo>
                    <a:cubicBezTo>
                      <a:pt x="12" y="17"/>
                      <a:pt x="11" y="17"/>
                      <a:pt x="11" y="18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0" y="48"/>
                      <a:pt x="0" y="50"/>
                      <a:pt x="2" y="51"/>
                    </a:cubicBezTo>
                    <a:cubicBezTo>
                      <a:pt x="4" y="52"/>
                      <a:pt x="6" y="51"/>
                      <a:pt x="7" y="49"/>
                    </a:cubicBezTo>
                    <a:cubicBezTo>
                      <a:pt x="12" y="36"/>
                      <a:pt x="12" y="36"/>
                      <a:pt x="12" y="36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12" y="46"/>
                      <a:pt x="12" y="47"/>
                      <a:pt x="13" y="47"/>
                    </a:cubicBezTo>
                    <a:cubicBezTo>
                      <a:pt x="13" y="83"/>
                      <a:pt x="13" y="83"/>
                      <a:pt x="13" y="83"/>
                    </a:cubicBezTo>
                    <a:cubicBezTo>
                      <a:pt x="13" y="85"/>
                      <a:pt x="15" y="87"/>
                      <a:pt x="17" y="87"/>
                    </a:cubicBezTo>
                    <a:cubicBezTo>
                      <a:pt x="19" y="87"/>
                      <a:pt x="21" y="85"/>
                      <a:pt x="21" y="83"/>
                    </a:cubicBezTo>
                    <a:cubicBezTo>
                      <a:pt x="21" y="49"/>
                      <a:pt x="21" y="49"/>
                      <a:pt x="21" y="49"/>
                    </a:cubicBezTo>
                    <a:cubicBezTo>
                      <a:pt x="24" y="49"/>
                      <a:pt x="24" y="49"/>
                      <a:pt x="24" y="49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4" y="85"/>
                      <a:pt x="26" y="87"/>
                      <a:pt x="28" y="87"/>
                    </a:cubicBezTo>
                    <a:cubicBezTo>
                      <a:pt x="30" y="87"/>
                      <a:pt x="32" y="85"/>
                      <a:pt x="32" y="83"/>
                    </a:cubicBezTo>
                    <a:cubicBezTo>
                      <a:pt x="32" y="47"/>
                      <a:pt x="32" y="47"/>
                      <a:pt x="32" y="47"/>
                    </a:cubicBezTo>
                    <a:cubicBezTo>
                      <a:pt x="32" y="47"/>
                      <a:pt x="33" y="46"/>
                      <a:pt x="33" y="45"/>
                    </a:cubicBezTo>
                    <a:cubicBezTo>
                      <a:pt x="33" y="25"/>
                      <a:pt x="33" y="25"/>
                      <a:pt x="33" y="25"/>
                    </a:cubicBezTo>
                    <a:cubicBezTo>
                      <a:pt x="38" y="29"/>
                      <a:pt x="38" y="29"/>
                      <a:pt x="38" y="29"/>
                    </a:cubicBezTo>
                    <a:cubicBezTo>
                      <a:pt x="39" y="30"/>
                      <a:pt x="40" y="30"/>
                      <a:pt x="41" y="30"/>
                    </a:cubicBezTo>
                    <a:cubicBezTo>
                      <a:pt x="43" y="30"/>
                      <a:pt x="44" y="28"/>
                      <a:pt x="44" y="26"/>
                    </a:cubicBezTo>
                    <a:lnTo>
                      <a:pt x="42" y="13"/>
                    </a:lnTo>
                    <a:close/>
                    <a:moveTo>
                      <a:pt x="35" y="0"/>
                    </a:moveTo>
                    <a:cubicBezTo>
                      <a:pt x="35" y="0"/>
                      <a:pt x="35" y="1"/>
                      <a:pt x="35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5" y="1"/>
                      <a:pt x="35" y="0"/>
                      <a:pt x="35" y="0"/>
                    </a:cubicBezTo>
                    <a:close/>
                    <a:moveTo>
                      <a:pt x="34" y="0"/>
                    </a:moveTo>
                    <a:cubicBezTo>
                      <a:pt x="34" y="0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0"/>
                      <a:pt x="34" y="0"/>
                    </a:cubicBezTo>
                    <a:close/>
                    <a:moveTo>
                      <a:pt x="34" y="0"/>
                    </a:moveTo>
                    <a:cubicBezTo>
                      <a:pt x="34" y="0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0"/>
                      <a:pt x="34" y="0"/>
                    </a:cubicBezTo>
                    <a:close/>
                    <a:moveTo>
                      <a:pt x="36" y="10"/>
                    </a:moveTo>
                    <a:cubicBezTo>
                      <a:pt x="36" y="11"/>
                      <a:pt x="35" y="11"/>
                      <a:pt x="35" y="11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3" y="11"/>
                      <a:pt x="33" y="11"/>
                      <a:pt x="33" y="10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3" y="10"/>
                      <a:pt x="33" y="9"/>
                      <a:pt x="33" y="9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5" y="9"/>
                      <a:pt x="36" y="10"/>
                      <a:pt x="36" y="10"/>
                    </a:cubicBezTo>
                    <a:close/>
                    <a:moveTo>
                      <a:pt x="36" y="7"/>
                    </a:moveTo>
                    <a:cubicBezTo>
                      <a:pt x="36" y="8"/>
                      <a:pt x="36" y="8"/>
                      <a:pt x="35" y="8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8"/>
                      <a:pt x="32" y="8"/>
                      <a:pt x="32" y="7"/>
                    </a:cubicBezTo>
                    <a:cubicBezTo>
                      <a:pt x="32" y="3"/>
                      <a:pt x="32" y="3"/>
                      <a:pt x="32" y="3"/>
                    </a:cubicBezTo>
                    <a:cubicBezTo>
                      <a:pt x="32" y="2"/>
                      <a:pt x="33" y="1"/>
                      <a:pt x="33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6" y="1"/>
                      <a:pt x="36" y="2"/>
                      <a:pt x="36" y="3"/>
                    </a:cubicBezTo>
                    <a:lnTo>
                      <a:pt x="36" y="7"/>
                    </a:lnTo>
                    <a:close/>
                  </a:path>
                </a:pathLst>
              </a:custGeom>
              <a:solidFill>
                <a:srgbClr val="C0000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rgbClr val="C00000"/>
                  </a:solidFill>
                  <a:latin typeface="+mn-lt"/>
                  <a:ea typeface="+mn-ea"/>
                </a:endParaRPr>
              </a:p>
            </p:txBody>
          </p:sp>
        </p:grpSp>
        <p:grpSp>
          <p:nvGrpSpPr>
            <p:cNvPr id="76" name="组合 75"/>
            <p:cNvGrpSpPr/>
            <p:nvPr/>
          </p:nvGrpSpPr>
          <p:grpSpPr>
            <a:xfrm>
              <a:off x="2699205" y="3984275"/>
              <a:ext cx="1333743" cy="884885"/>
              <a:chOff x="4271689" y="1207551"/>
              <a:chExt cx="1333743" cy="884885"/>
            </a:xfrm>
          </p:grpSpPr>
          <p:sp>
            <p:nvSpPr>
              <p:cNvPr id="78" name="文本框 30"/>
              <p:cNvSpPr txBox="1"/>
              <p:nvPr/>
            </p:nvSpPr>
            <p:spPr>
              <a:xfrm>
                <a:off x="4283969" y="1207551"/>
                <a:ext cx="1276564" cy="36576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/>
                <a:r>
                  <a:rPr altLang="en-US" b="1" lang="zh-CN" smtClean="0">
                    <a:solidFill>
                      <a:srgbClr val="C00000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添加标题</a:t>
                </a:r>
              </a:p>
            </p:txBody>
          </p:sp>
          <p:sp>
            <p:nvSpPr>
              <p:cNvPr id="79" name="文本框 31"/>
              <p:cNvSpPr txBox="1"/>
              <p:nvPr/>
            </p:nvSpPr>
            <p:spPr>
              <a:xfrm>
                <a:off x="4271689" y="1504968"/>
                <a:ext cx="1333743" cy="603504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altLang="en-US" lang="zh-CN" sz="1400">
                    <a:solidFill>
                      <a:srgbClr val="C00000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点击添加内容点击添加内容</a:t>
                </a:r>
              </a:p>
            </p:txBody>
          </p:sp>
        </p:grpSp>
        <p:sp>
          <p:nvSpPr>
            <p:cNvPr id="77" name="任意多边形 151"/>
            <p:cNvSpPr>
              <a:spLocks noChangeArrowheads="1"/>
            </p:cNvSpPr>
            <p:nvPr/>
          </p:nvSpPr>
          <p:spPr bwMode="auto">
            <a:xfrm>
              <a:off x="2578781" y="4002495"/>
              <a:ext cx="1574590" cy="848445"/>
            </a:xfrm>
            <a:custGeom>
              <a:gdLst>
                <a:gd fmla="*/ 176216 w 3090" name="T0"/>
                <a:gd fmla="*/ 0 h 1665" name="T1"/>
                <a:gd fmla="*/ 1785934 w 3090" name="T2"/>
                <a:gd fmla="*/ 0 h 1665" name="T3"/>
                <a:gd fmla="*/ 1962150 w 3090" name="T4"/>
                <a:gd fmla="*/ 176216 h 1665" name="T5"/>
                <a:gd fmla="*/ 1962150 w 3090" name="T6"/>
                <a:gd fmla="*/ 881059 h 1665" name="T7"/>
                <a:gd fmla="*/ 1785934 w 3090" name="T8"/>
                <a:gd fmla="*/ 1057275 h 1665" name="T9"/>
                <a:gd fmla="*/ 176216 w 3090" name="T10"/>
                <a:gd fmla="*/ 1057275 h 1665" name="T11"/>
                <a:gd fmla="*/ 0 w 3090" name="T12"/>
                <a:gd fmla="*/ 881059 h 1665" name="T13"/>
                <a:gd fmla="*/ 0 w 3090" name="T14"/>
                <a:gd fmla="*/ 720027 h 1665" name="T15"/>
                <a:gd fmla="*/ 180692 w 3090" name="T16"/>
                <a:gd fmla="*/ 720027 h 1665" name="T17"/>
                <a:gd fmla="*/ 180692 w 3090" name="T18"/>
                <a:gd fmla="*/ 319977 h 1665" name="T19"/>
                <a:gd fmla="*/ 0 w 3090" name="T20"/>
                <a:gd fmla="*/ 319977 h 1665" name="T21"/>
                <a:gd fmla="*/ 0 w 3090" name="T22"/>
                <a:gd fmla="*/ 176216 h 1665" name="T23"/>
                <a:gd fmla="*/ 176216 w 3090" name="T24"/>
                <a:gd fmla="*/ 0 h 1665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</a:gdLst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b="b" l="0" r="r" t="0"/>
              <a:pathLst>
                <a:path h="1665" w="3090">
                  <a:moveTo>
                    <a:pt x="0" y="504"/>
                  </a:moveTo>
                  <a:lnTo>
                    <a:pt x="0" y="278"/>
                  </a:lnTo>
                  <a:cubicBezTo>
                    <a:pt x="0" y="124"/>
                    <a:pt x="124" y="0"/>
                    <a:pt x="278" y="0"/>
                  </a:cubicBezTo>
                  <a:lnTo>
                    <a:pt x="2812" y="0"/>
                  </a:lnTo>
                  <a:cubicBezTo>
                    <a:pt x="2966" y="0"/>
                    <a:pt x="3090" y="124"/>
                    <a:pt x="3090" y="278"/>
                  </a:cubicBezTo>
                  <a:lnTo>
                    <a:pt x="3090" y="1387"/>
                  </a:lnTo>
                  <a:cubicBezTo>
                    <a:pt x="3090" y="1541"/>
                    <a:pt x="2966" y="1665"/>
                    <a:pt x="2812" y="1665"/>
                  </a:cubicBezTo>
                  <a:lnTo>
                    <a:pt x="278" y="1665"/>
                  </a:lnTo>
                  <a:cubicBezTo>
                    <a:pt x="124" y="1665"/>
                    <a:pt x="0" y="1541"/>
                    <a:pt x="0" y="1387"/>
                  </a:cubicBezTo>
                  <a:lnTo>
                    <a:pt x="0" y="1134"/>
                  </a:lnTo>
                </a:path>
              </a:pathLst>
            </a:custGeom>
            <a:noFill/>
            <a:ln w="6350">
              <a:solidFill>
                <a:srgbClr val="C00000"/>
              </a:solidFill>
              <a:prstDash val="sysDash"/>
              <a:round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srgbClr val="C00000"/>
                </a:solidFill>
              </a:endParaRPr>
            </a:p>
          </p:txBody>
        </p:sp>
      </p:grpSp>
      <p:grpSp>
        <p:nvGrpSpPr>
          <p:cNvPr id="82" name="组合 81"/>
          <p:cNvGrpSpPr/>
          <p:nvPr/>
        </p:nvGrpSpPr>
        <p:grpSpPr>
          <a:xfrm>
            <a:off x="8113811" y="2708920"/>
            <a:ext cx="1135936" cy="1135936"/>
            <a:chOff x="1677608" y="2996952"/>
            <a:chExt cx="1395643" cy="1395643"/>
          </a:xfrm>
        </p:grpSpPr>
        <p:sp>
          <p:nvSpPr>
            <p:cNvPr id="83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algn="t" blurRad="317500" dir="5400000" dist="1143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 sz="1400">
                <a:solidFill>
                  <a:prstClr val="white"/>
                </a:solidFill>
              </a:endParaRPr>
            </a:p>
          </p:txBody>
        </p:sp>
        <p:sp>
          <p:nvSpPr>
            <p:cNvPr id="84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C00000"/>
            </a:solidFill>
            <a:ln w="120650">
              <a:noFill/>
            </a:ln>
            <a:effectLst>
              <a:innerShdw blurRad="330200" dir="16200000" dist="1143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lang="en-US" sz="2800">
                  <a:solidFill>
                    <a:prstClr val="white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charset="0" pitchFamily="50" typeface="DIN-BoldItalic"/>
                </a:rPr>
                <a:t></a:t>
              </a:r>
            </a:p>
          </p:txBody>
        </p:sp>
      </p:grpSp>
      <p:grpSp>
        <p:nvGrpSpPr>
          <p:cNvPr id="85" name="组合 84"/>
          <p:cNvGrpSpPr/>
          <p:nvPr/>
        </p:nvGrpSpPr>
        <p:grpSpPr>
          <a:xfrm>
            <a:off x="8470204" y="3085702"/>
            <a:ext cx="423150" cy="390158"/>
            <a:chOff x="7339246" y="1487600"/>
            <a:chExt cx="423150" cy="390158"/>
          </a:xfrm>
        </p:grpSpPr>
        <p:sp>
          <p:nvSpPr>
            <p:cNvPr id="86" name="Freeform 364"/>
            <p:cNvSpPr/>
            <p:nvPr/>
          </p:nvSpPr>
          <p:spPr bwMode="auto">
            <a:xfrm>
              <a:off x="7339246" y="1689008"/>
              <a:ext cx="423150" cy="188750"/>
            </a:xfrm>
            <a:custGeom>
              <a:gdLst>
                <a:gd fmla="*/ 222 w 262" name="T0"/>
                <a:gd fmla="*/ 18 h 94" name="T1"/>
                <a:gd fmla="*/ 205 w 262" name="T2"/>
                <a:gd fmla="*/ 18 h 94" name="T3"/>
                <a:gd fmla="*/ 205 w 262" name="T4"/>
                <a:gd fmla="*/ 0 h 94" name="T5"/>
                <a:gd fmla="*/ 57 w 262" name="T6"/>
                <a:gd fmla="*/ 0 h 94" name="T7"/>
                <a:gd fmla="*/ 57 w 262" name="T8"/>
                <a:gd fmla="*/ 18 h 94" name="T9"/>
                <a:gd fmla="*/ 40 w 262" name="T10"/>
                <a:gd fmla="*/ 18 h 94" name="T11"/>
                <a:gd fmla="*/ 40 w 262" name="T12"/>
                <a:gd fmla="*/ 0 h 94" name="T13"/>
                <a:gd fmla="*/ 0 w 262" name="T14"/>
                <a:gd fmla="*/ 0 h 94" name="T15"/>
                <a:gd fmla="*/ 0 w 262" name="T16"/>
                <a:gd fmla="*/ 83 h 94" name="T17"/>
                <a:gd fmla="*/ 11 w 262" name="T18"/>
                <a:gd fmla="*/ 94 h 94" name="T19"/>
                <a:gd fmla="*/ 251 w 262" name="T20"/>
                <a:gd fmla="*/ 94 h 94" name="T21"/>
                <a:gd fmla="*/ 262 w 262" name="T22"/>
                <a:gd fmla="*/ 83 h 94" name="T23"/>
                <a:gd fmla="*/ 262 w 262" name="T24"/>
                <a:gd fmla="*/ 0 h 94" name="T25"/>
                <a:gd fmla="*/ 222 w 262" name="T26"/>
                <a:gd fmla="*/ 0 h 94" name="T27"/>
                <a:gd fmla="*/ 222 w 262" name="T28"/>
                <a:gd fmla="*/ 18 h 94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94" w="262">
                  <a:moveTo>
                    <a:pt x="222" y="18"/>
                  </a:moveTo>
                  <a:cubicBezTo>
                    <a:pt x="205" y="18"/>
                    <a:pt x="205" y="18"/>
                    <a:pt x="205" y="18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7" y="18"/>
                    <a:pt x="57" y="18"/>
                    <a:pt x="57" y="18"/>
                  </a:cubicBezTo>
                  <a:cubicBezTo>
                    <a:pt x="40" y="18"/>
                    <a:pt x="40" y="18"/>
                    <a:pt x="40" y="18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9"/>
                    <a:pt x="5" y="94"/>
                    <a:pt x="11" y="94"/>
                  </a:cubicBezTo>
                  <a:cubicBezTo>
                    <a:pt x="251" y="94"/>
                    <a:pt x="251" y="94"/>
                    <a:pt x="251" y="94"/>
                  </a:cubicBezTo>
                  <a:cubicBezTo>
                    <a:pt x="258" y="94"/>
                    <a:pt x="262" y="89"/>
                    <a:pt x="262" y="83"/>
                  </a:cubicBezTo>
                  <a:cubicBezTo>
                    <a:pt x="262" y="0"/>
                    <a:pt x="262" y="0"/>
                    <a:pt x="262" y="0"/>
                  </a:cubicBezTo>
                  <a:cubicBezTo>
                    <a:pt x="222" y="0"/>
                    <a:pt x="222" y="0"/>
                    <a:pt x="222" y="0"/>
                  </a:cubicBezTo>
                  <a:lnTo>
                    <a:pt x="222" y="1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87" name="Freeform 365"/>
            <p:cNvSpPr/>
            <p:nvPr/>
          </p:nvSpPr>
          <p:spPr bwMode="auto">
            <a:xfrm>
              <a:off x="7339246" y="1552399"/>
              <a:ext cx="423150" cy="230984"/>
            </a:xfrm>
            <a:custGeom>
              <a:gdLst>
                <a:gd fmla="*/ 251 w 262" name="T0"/>
                <a:gd fmla="*/ 0 h 45" name="T1"/>
                <a:gd fmla="*/ 11 w 262" name="T2"/>
                <a:gd fmla="*/ 0 h 45" name="T3"/>
                <a:gd fmla="*/ 0 w 262" name="T4"/>
                <a:gd fmla="*/ 11 h 45" name="T5"/>
                <a:gd fmla="*/ 0 w 262" name="T6"/>
                <a:gd fmla="*/ 45 h 45" name="T7"/>
                <a:gd fmla="*/ 40 w 262" name="T8"/>
                <a:gd fmla="*/ 45 h 45" name="T9"/>
                <a:gd fmla="*/ 40 w 262" name="T10"/>
                <a:gd fmla="*/ 34 h 45" name="T11"/>
                <a:gd fmla="*/ 57 w 262" name="T12"/>
                <a:gd fmla="*/ 34 h 45" name="T13"/>
                <a:gd fmla="*/ 57 w 262" name="T14"/>
                <a:gd fmla="*/ 45 h 45" name="T15"/>
                <a:gd fmla="*/ 205 w 262" name="T16"/>
                <a:gd fmla="*/ 45 h 45" name="T17"/>
                <a:gd fmla="*/ 205 w 262" name="T18"/>
                <a:gd fmla="*/ 34 h 45" name="T19"/>
                <a:gd fmla="*/ 222 w 262" name="T20"/>
                <a:gd fmla="*/ 34 h 45" name="T21"/>
                <a:gd fmla="*/ 222 w 262" name="T22"/>
                <a:gd fmla="*/ 45 h 45" name="T23"/>
                <a:gd fmla="*/ 262 w 262" name="T24"/>
                <a:gd fmla="*/ 45 h 45" name="T25"/>
                <a:gd fmla="*/ 262 w 262" name="T26"/>
                <a:gd fmla="*/ 11 h 45" name="T27"/>
                <a:gd fmla="*/ 251 w 262" name="T28"/>
                <a:gd fmla="*/ 0 h 45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45" w="262">
                  <a:moveTo>
                    <a:pt x="25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40" y="45"/>
                    <a:pt x="40" y="45"/>
                    <a:pt x="40" y="45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57" y="34"/>
                    <a:pt x="57" y="34"/>
                    <a:pt x="57" y="34"/>
                  </a:cubicBezTo>
                  <a:cubicBezTo>
                    <a:pt x="57" y="45"/>
                    <a:pt x="57" y="45"/>
                    <a:pt x="57" y="45"/>
                  </a:cubicBezTo>
                  <a:cubicBezTo>
                    <a:pt x="205" y="45"/>
                    <a:pt x="205" y="45"/>
                    <a:pt x="205" y="45"/>
                  </a:cubicBezTo>
                  <a:cubicBezTo>
                    <a:pt x="205" y="34"/>
                    <a:pt x="205" y="34"/>
                    <a:pt x="205" y="34"/>
                  </a:cubicBezTo>
                  <a:cubicBezTo>
                    <a:pt x="222" y="34"/>
                    <a:pt x="222" y="34"/>
                    <a:pt x="222" y="34"/>
                  </a:cubicBezTo>
                  <a:cubicBezTo>
                    <a:pt x="222" y="45"/>
                    <a:pt x="222" y="45"/>
                    <a:pt x="222" y="45"/>
                  </a:cubicBezTo>
                  <a:cubicBezTo>
                    <a:pt x="262" y="45"/>
                    <a:pt x="262" y="45"/>
                    <a:pt x="262" y="45"/>
                  </a:cubicBezTo>
                  <a:cubicBezTo>
                    <a:pt x="262" y="11"/>
                    <a:pt x="262" y="11"/>
                    <a:pt x="262" y="11"/>
                  </a:cubicBezTo>
                  <a:cubicBezTo>
                    <a:pt x="262" y="5"/>
                    <a:pt x="258" y="0"/>
                    <a:pt x="2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88" name="Freeform 366"/>
            <p:cNvSpPr/>
            <p:nvPr/>
          </p:nvSpPr>
          <p:spPr bwMode="auto">
            <a:xfrm>
              <a:off x="7443155" y="1487600"/>
              <a:ext cx="215332" cy="79403"/>
            </a:xfrm>
            <a:custGeom>
              <a:gdLst>
                <a:gd fmla="*/ 132 w 132" name="T0"/>
                <a:gd fmla="*/ 63 h 63" name="T1"/>
                <a:gd fmla="*/ 115 w 132" name="T2"/>
                <a:gd fmla="*/ 63 h 63" name="T3"/>
                <a:gd fmla="*/ 115 w 132" name="T4"/>
                <a:gd fmla="*/ 20 h 63" name="T5"/>
                <a:gd fmla="*/ 112 w 132" name="T6"/>
                <a:gd fmla="*/ 17 h 63" name="T7"/>
                <a:gd fmla="*/ 20 w 132" name="T8"/>
                <a:gd fmla="*/ 17 h 63" name="T9"/>
                <a:gd fmla="*/ 18 w 132" name="T10"/>
                <a:gd fmla="*/ 20 h 63" name="T11"/>
                <a:gd fmla="*/ 18 w 132" name="T12"/>
                <a:gd fmla="*/ 63 h 63" name="T13"/>
                <a:gd fmla="*/ 0 w 132" name="T14"/>
                <a:gd fmla="*/ 63 h 63" name="T15"/>
                <a:gd fmla="*/ 0 w 132" name="T16"/>
                <a:gd fmla="*/ 20 h 63" name="T17"/>
                <a:gd fmla="*/ 20 w 132" name="T18"/>
                <a:gd fmla="*/ 0 h 63" name="T19"/>
                <a:gd fmla="*/ 112 w 132" name="T20"/>
                <a:gd fmla="*/ 0 h 63" name="T21"/>
                <a:gd fmla="*/ 132 w 132" name="T22"/>
                <a:gd fmla="*/ 20 h 63" name="T23"/>
                <a:gd fmla="*/ 132 w 132" name="T24"/>
                <a:gd fmla="*/ 63 h 63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62" w="132">
                  <a:moveTo>
                    <a:pt x="132" y="63"/>
                  </a:moveTo>
                  <a:cubicBezTo>
                    <a:pt x="115" y="63"/>
                    <a:pt x="115" y="63"/>
                    <a:pt x="115" y="63"/>
                  </a:cubicBezTo>
                  <a:cubicBezTo>
                    <a:pt x="115" y="20"/>
                    <a:pt x="115" y="20"/>
                    <a:pt x="115" y="20"/>
                  </a:cubicBezTo>
                  <a:cubicBezTo>
                    <a:pt x="115" y="18"/>
                    <a:pt x="114" y="17"/>
                    <a:pt x="112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19" y="17"/>
                    <a:pt x="18" y="18"/>
                    <a:pt x="18" y="20"/>
                  </a:cubicBezTo>
                  <a:cubicBezTo>
                    <a:pt x="18" y="63"/>
                    <a:pt x="18" y="63"/>
                    <a:pt x="18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23" y="0"/>
                    <a:pt x="132" y="9"/>
                    <a:pt x="132" y="20"/>
                  </a:cubicBezTo>
                  <a:lnTo>
                    <a:pt x="132" y="6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</p:grpSp>
      <p:grpSp>
        <p:nvGrpSpPr>
          <p:cNvPr id="89" name="组合 88"/>
          <p:cNvGrpSpPr/>
          <p:nvPr/>
        </p:nvGrpSpPr>
        <p:grpSpPr>
          <a:xfrm>
            <a:off x="7825486" y="4077072"/>
            <a:ext cx="1656477" cy="906814"/>
            <a:chOff x="2496894" y="3984275"/>
            <a:chExt cx="1656477" cy="906814"/>
          </a:xfrm>
        </p:grpSpPr>
        <p:grpSp>
          <p:nvGrpSpPr>
            <p:cNvPr id="90" name="组合 89"/>
            <p:cNvGrpSpPr/>
            <p:nvPr/>
          </p:nvGrpSpPr>
          <p:grpSpPr>
            <a:xfrm>
              <a:off x="2496894" y="4268381"/>
              <a:ext cx="153895" cy="316672"/>
              <a:chOff x="5300663" y="2555875"/>
              <a:chExt cx="165100" cy="339726"/>
            </a:xfrm>
          </p:grpSpPr>
          <p:sp>
            <p:nvSpPr>
              <p:cNvPr id="95" name="Oval 19"/>
              <p:cNvSpPr>
                <a:spLocks noChangeArrowheads="1"/>
              </p:cNvSpPr>
              <p:nvPr/>
            </p:nvSpPr>
            <p:spPr bwMode="auto">
              <a:xfrm>
                <a:off x="5353051" y="2555875"/>
                <a:ext cx="63500" cy="60325"/>
              </a:xfrm>
              <a:prstGeom prst="ellipse">
                <a:avLst/>
              </a:prstGeom>
              <a:solidFill>
                <a:srgbClr val="C0000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rgbClr val="C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96" name="Freeform 20"/>
              <p:cNvSpPr>
                <a:spLocks noEditPoints="1"/>
              </p:cNvSpPr>
              <p:nvPr/>
            </p:nvSpPr>
            <p:spPr bwMode="auto">
              <a:xfrm>
                <a:off x="5300663" y="2566988"/>
                <a:ext cx="165100" cy="328613"/>
              </a:xfrm>
              <a:custGeom>
                <a:gdLst>
                  <a:gd fmla="*/ 38 w 44" name="T0"/>
                  <a:gd fmla="*/ 10 h 87" name="T1"/>
                  <a:gd fmla="*/ 37 w 44" name="T2"/>
                  <a:gd fmla="*/ 10 h 87" name="T3"/>
                  <a:gd fmla="*/ 37 w 44" name="T4"/>
                  <a:gd fmla="*/ 2 h 87" name="T5"/>
                  <a:gd fmla="*/ 33 w 44" name="T6"/>
                  <a:gd fmla="*/ 0 h 87" name="T7"/>
                  <a:gd fmla="*/ 31 w 44" name="T8"/>
                  <a:gd fmla="*/ 10 h 87" name="T9"/>
                  <a:gd fmla="*/ 35 w 44" name="T10"/>
                  <a:gd fmla="*/ 12 h 87" name="T11"/>
                  <a:gd fmla="*/ 36 w 44" name="T12"/>
                  <a:gd fmla="*/ 12 h 87" name="T13"/>
                  <a:gd fmla="*/ 36 w 44" name="T14"/>
                  <a:gd fmla="*/ 18 h 87" name="T15"/>
                  <a:gd fmla="*/ 30 w 44" name="T16"/>
                  <a:gd fmla="*/ 14 h 87" name="T17"/>
                  <a:gd fmla="*/ 16 w 44" name="T18"/>
                  <a:gd fmla="*/ 14 h 87" name="T19"/>
                  <a:gd fmla="*/ 12 w 44" name="T20"/>
                  <a:gd fmla="*/ 16 h 87" name="T21"/>
                  <a:gd fmla="*/ 0 w 44" name="T22"/>
                  <a:gd fmla="*/ 47 h 87" name="T23"/>
                  <a:gd fmla="*/ 7 w 44" name="T24"/>
                  <a:gd fmla="*/ 49 h 87" name="T25"/>
                  <a:gd fmla="*/ 12 w 44" name="T26"/>
                  <a:gd fmla="*/ 45 h 87" name="T27"/>
                  <a:gd fmla="*/ 13 w 44" name="T28"/>
                  <a:gd fmla="*/ 83 h 87" name="T29"/>
                  <a:gd fmla="*/ 21 w 44" name="T30"/>
                  <a:gd fmla="*/ 83 h 87" name="T31"/>
                  <a:gd fmla="*/ 24 w 44" name="T32"/>
                  <a:gd fmla="*/ 49 h 87" name="T33"/>
                  <a:gd fmla="*/ 28 w 44" name="T34"/>
                  <a:gd fmla="*/ 87 h 87" name="T35"/>
                  <a:gd fmla="*/ 32 w 44" name="T36"/>
                  <a:gd fmla="*/ 47 h 87" name="T37"/>
                  <a:gd fmla="*/ 33 w 44" name="T38"/>
                  <a:gd fmla="*/ 25 h 87" name="T39"/>
                  <a:gd fmla="*/ 41 w 44" name="T40"/>
                  <a:gd fmla="*/ 30 h 87" name="T41"/>
                  <a:gd fmla="*/ 42 w 44" name="T42"/>
                  <a:gd fmla="*/ 13 h 87" name="T43"/>
                  <a:gd fmla="*/ 35 w 44" name="T44"/>
                  <a:gd fmla="*/ 1 h 87" name="T45"/>
                  <a:gd fmla="*/ 35 w 44" name="T46"/>
                  <a:gd fmla="*/ 1 h 87" name="T47"/>
                  <a:gd fmla="*/ 34 w 44" name="T48"/>
                  <a:gd fmla="*/ 0 h 87" name="T49"/>
                  <a:gd fmla="*/ 34 w 44" name="T50"/>
                  <a:gd fmla="*/ 1 h 87" name="T51"/>
                  <a:gd fmla="*/ 34 w 44" name="T52"/>
                  <a:gd fmla="*/ 0 h 87" name="T53"/>
                  <a:gd fmla="*/ 34 w 44" name="T54"/>
                  <a:gd fmla="*/ 1 h 87" name="T55"/>
                  <a:gd fmla="*/ 34 w 44" name="T56"/>
                  <a:gd fmla="*/ 1 h 87" name="T57"/>
                  <a:gd fmla="*/ 36 w 44" name="T58"/>
                  <a:gd fmla="*/ 10 h 87" name="T59"/>
                  <a:gd fmla="*/ 33 w 44" name="T60"/>
                  <a:gd fmla="*/ 11 h 87" name="T61"/>
                  <a:gd fmla="*/ 33 w 44" name="T62"/>
                  <a:gd fmla="*/ 10 h 87" name="T63"/>
                  <a:gd fmla="*/ 35 w 44" name="T64"/>
                  <a:gd fmla="*/ 9 h 87" name="T65"/>
                  <a:gd fmla="*/ 36 w 44" name="T66"/>
                  <a:gd fmla="*/ 7 h 87" name="T67"/>
                  <a:gd fmla="*/ 33 w 44" name="T68"/>
                  <a:gd fmla="*/ 8 h 87" name="T69"/>
                  <a:gd fmla="*/ 32 w 44" name="T70"/>
                  <a:gd fmla="*/ 3 h 87" name="T71"/>
                  <a:gd fmla="*/ 35 w 44" name="T72"/>
                  <a:gd fmla="*/ 1 h 87" name="T73"/>
                  <a:gd fmla="*/ 36 w 44" name="T74"/>
                  <a:gd fmla="*/ 7 h 87" name="T7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b="b" l="0" r="r" t="0"/>
                <a:pathLst>
                  <a:path h="87" w="44">
                    <a:moveTo>
                      <a:pt x="42" y="13"/>
                    </a:moveTo>
                    <a:cubicBezTo>
                      <a:pt x="42" y="11"/>
                      <a:pt x="40" y="10"/>
                      <a:pt x="38" y="10"/>
                    </a:cubicBezTo>
                    <a:cubicBezTo>
                      <a:pt x="38" y="10"/>
                      <a:pt x="38" y="10"/>
                      <a:pt x="38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7" y="1"/>
                      <a:pt x="37" y="0"/>
                      <a:pt x="35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2" y="0"/>
                      <a:pt x="31" y="1"/>
                      <a:pt x="31" y="2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1"/>
                      <a:pt x="32" y="12"/>
                      <a:pt x="33" y="12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6" y="12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5" y="12"/>
                      <a:pt x="35" y="13"/>
                      <a:pt x="35" y="14"/>
                    </a:cubicBezTo>
                    <a:cubicBezTo>
                      <a:pt x="36" y="18"/>
                      <a:pt x="36" y="18"/>
                      <a:pt x="36" y="18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2" y="15"/>
                      <a:pt x="31" y="14"/>
                      <a:pt x="30" y="14"/>
                    </a:cubicBezTo>
                    <a:cubicBezTo>
                      <a:pt x="30" y="14"/>
                      <a:pt x="30" y="14"/>
                      <a:pt x="29" y="14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3" y="15"/>
                      <a:pt x="13" y="15"/>
                      <a:pt x="12" y="16"/>
                    </a:cubicBezTo>
                    <a:cubicBezTo>
                      <a:pt x="12" y="17"/>
                      <a:pt x="11" y="17"/>
                      <a:pt x="11" y="18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0" y="48"/>
                      <a:pt x="0" y="50"/>
                      <a:pt x="2" y="51"/>
                    </a:cubicBezTo>
                    <a:cubicBezTo>
                      <a:pt x="4" y="52"/>
                      <a:pt x="6" y="51"/>
                      <a:pt x="7" y="49"/>
                    </a:cubicBezTo>
                    <a:cubicBezTo>
                      <a:pt x="12" y="36"/>
                      <a:pt x="12" y="36"/>
                      <a:pt x="12" y="36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12" y="46"/>
                      <a:pt x="12" y="47"/>
                      <a:pt x="13" y="47"/>
                    </a:cubicBezTo>
                    <a:cubicBezTo>
                      <a:pt x="13" y="83"/>
                      <a:pt x="13" y="83"/>
                      <a:pt x="13" y="83"/>
                    </a:cubicBezTo>
                    <a:cubicBezTo>
                      <a:pt x="13" y="85"/>
                      <a:pt x="15" y="87"/>
                      <a:pt x="17" y="87"/>
                    </a:cubicBezTo>
                    <a:cubicBezTo>
                      <a:pt x="19" y="87"/>
                      <a:pt x="21" y="85"/>
                      <a:pt x="21" y="83"/>
                    </a:cubicBezTo>
                    <a:cubicBezTo>
                      <a:pt x="21" y="49"/>
                      <a:pt x="21" y="49"/>
                      <a:pt x="21" y="49"/>
                    </a:cubicBezTo>
                    <a:cubicBezTo>
                      <a:pt x="24" y="49"/>
                      <a:pt x="24" y="49"/>
                      <a:pt x="24" y="49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4" y="85"/>
                      <a:pt x="26" y="87"/>
                      <a:pt x="28" y="87"/>
                    </a:cubicBezTo>
                    <a:cubicBezTo>
                      <a:pt x="30" y="87"/>
                      <a:pt x="32" y="85"/>
                      <a:pt x="32" y="83"/>
                    </a:cubicBezTo>
                    <a:cubicBezTo>
                      <a:pt x="32" y="47"/>
                      <a:pt x="32" y="47"/>
                      <a:pt x="32" y="47"/>
                    </a:cubicBezTo>
                    <a:cubicBezTo>
                      <a:pt x="32" y="47"/>
                      <a:pt x="33" y="46"/>
                      <a:pt x="33" y="45"/>
                    </a:cubicBezTo>
                    <a:cubicBezTo>
                      <a:pt x="33" y="25"/>
                      <a:pt x="33" y="25"/>
                      <a:pt x="33" y="25"/>
                    </a:cubicBezTo>
                    <a:cubicBezTo>
                      <a:pt x="38" y="29"/>
                      <a:pt x="38" y="29"/>
                      <a:pt x="38" y="29"/>
                    </a:cubicBezTo>
                    <a:cubicBezTo>
                      <a:pt x="39" y="30"/>
                      <a:pt x="40" y="30"/>
                      <a:pt x="41" y="30"/>
                    </a:cubicBezTo>
                    <a:cubicBezTo>
                      <a:pt x="43" y="30"/>
                      <a:pt x="44" y="28"/>
                      <a:pt x="44" y="26"/>
                    </a:cubicBezTo>
                    <a:lnTo>
                      <a:pt x="42" y="13"/>
                    </a:lnTo>
                    <a:close/>
                    <a:moveTo>
                      <a:pt x="35" y="0"/>
                    </a:moveTo>
                    <a:cubicBezTo>
                      <a:pt x="35" y="0"/>
                      <a:pt x="35" y="1"/>
                      <a:pt x="35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5" y="1"/>
                      <a:pt x="35" y="0"/>
                      <a:pt x="35" y="0"/>
                    </a:cubicBezTo>
                    <a:close/>
                    <a:moveTo>
                      <a:pt x="34" y="0"/>
                    </a:moveTo>
                    <a:cubicBezTo>
                      <a:pt x="34" y="0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0"/>
                      <a:pt x="34" y="0"/>
                    </a:cubicBezTo>
                    <a:close/>
                    <a:moveTo>
                      <a:pt x="34" y="0"/>
                    </a:moveTo>
                    <a:cubicBezTo>
                      <a:pt x="34" y="0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0"/>
                      <a:pt x="34" y="0"/>
                    </a:cubicBezTo>
                    <a:close/>
                    <a:moveTo>
                      <a:pt x="36" y="10"/>
                    </a:moveTo>
                    <a:cubicBezTo>
                      <a:pt x="36" y="11"/>
                      <a:pt x="35" y="11"/>
                      <a:pt x="35" y="11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3" y="11"/>
                      <a:pt x="33" y="11"/>
                      <a:pt x="33" y="10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3" y="10"/>
                      <a:pt x="33" y="9"/>
                      <a:pt x="33" y="9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5" y="9"/>
                      <a:pt x="36" y="10"/>
                      <a:pt x="36" y="10"/>
                    </a:cubicBezTo>
                    <a:close/>
                    <a:moveTo>
                      <a:pt x="36" y="7"/>
                    </a:moveTo>
                    <a:cubicBezTo>
                      <a:pt x="36" y="8"/>
                      <a:pt x="36" y="8"/>
                      <a:pt x="35" y="8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8"/>
                      <a:pt x="32" y="8"/>
                      <a:pt x="32" y="7"/>
                    </a:cubicBezTo>
                    <a:cubicBezTo>
                      <a:pt x="32" y="3"/>
                      <a:pt x="32" y="3"/>
                      <a:pt x="32" y="3"/>
                    </a:cubicBezTo>
                    <a:cubicBezTo>
                      <a:pt x="32" y="2"/>
                      <a:pt x="33" y="1"/>
                      <a:pt x="33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6" y="1"/>
                      <a:pt x="36" y="2"/>
                      <a:pt x="36" y="3"/>
                    </a:cubicBezTo>
                    <a:lnTo>
                      <a:pt x="36" y="7"/>
                    </a:lnTo>
                    <a:close/>
                  </a:path>
                </a:pathLst>
              </a:custGeom>
              <a:solidFill>
                <a:srgbClr val="C0000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rgbClr val="C00000"/>
                  </a:solidFill>
                  <a:latin typeface="+mn-lt"/>
                  <a:ea typeface="+mn-ea"/>
                </a:endParaRPr>
              </a:p>
            </p:txBody>
          </p:sp>
        </p:grpSp>
        <p:grpSp>
          <p:nvGrpSpPr>
            <p:cNvPr id="91" name="组合 90"/>
            <p:cNvGrpSpPr/>
            <p:nvPr/>
          </p:nvGrpSpPr>
          <p:grpSpPr>
            <a:xfrm>
              <a:off x="2699205" y="3984275"/>
              <a:ext cx="1333743" cy="906814"/>
              <a:chOff x="4271689" y="1207551"/>
              <a:chExt cx="1333743" cy="906814"/>
            </a:xfrm>
          </p:grpSpPr>
          <p:sp>
            <p:nvSpPr>
              <p:cNvPr id="93" name="文本框 30"/>
              <p:cNvSpPr txBox="1"/>
              <p:nvPr/>
            </p:nvSpPr>
            <p:spPr>
              <a:xfrm>
                <a:off x="4283967" y="1207551"/>
                <a:ext cx="1276564" cy="36576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/>
                <a:r>
                  <a:rPr altLang="en-US" b="1" lang="zh-CN" smtClean="0">
                    <a:solidFill>
                      <a:srgbClr val="C00000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添加标题</a:t>
                </a:r>
              </a:p>
            </p:txBody>
          </p:sp>
          <p:sp>
            <p:nvSpPr>
              <p:cNvPr id="94" name="文本框 31"/>
              <p:cNvSpPr txBox="1"/>
              <p:nvPr/>
            </p:nvSpPr>
            <p:spPr>
              <a:xfrm>
                <a:off x="4271689" y="1504967"/>
                <a:ext cx="1333743" cy="603504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altLang="en-US" lang="zh-CN" sz="1400">
                    <a:solidFill>
                      <a:srgbClr val="C00000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点击添加内容点击添加内容</a:t>
                </a:r>
              </a:p>
            </p:txBody>
          </p:sp>
        </p:grpSp>
        <p:sp>
          <p:nvSpPr>
            <p:cNvPr id="92" name="任意多边形 151"/>
            <p:cNvSpPr>
              <a:spLocks noChangeArrowheads="1"/>
            </p:cNvSpPr>
            <p:nvPr/>
          </p:nvSpPr>
          <p:spPr bwMode="auto">
            <a:xfrm>
              <a:off x="2578781" y="4002495"/>
              <a:ext cx="1574590" cy="848445"/>
            </a:xfrm>
            <a:custGeom>
              <a:gdLst>
                <a:gd fmla="*/ 176216 w 3090" name="T0"/>
                <a:gd fmla="*/ 0 h 1665" name="T1"/>
                <a:gd fmla="*/ 1785934 w 3090" name="T2"/>
                <a:gd fmla="*/ 0 h 1665" name="T3"/>
                <a:gd fmla="*/ 1962150 w 3090" name="T4"/>
                <a:gd fmla="*/ 176216 h 1665" name="T5"/>
                <a:gd fmla="*/ 1962150 w 3090" name="T6"/>
                <a:gd fmla="*/ 881059 h 1665" name="T7"/>
                <a:gd fmla="*/ 1785934 w 3090" name="T8"/>
                <a:gd fmla="*/ 1057275 h 1665" name="T9"/>
                <a:gd fmla="*/ 176216 w 3090" name="T10"/>
                <a:gd fmla="*/ 1057275 h 1665" name="T11"/>
                <a:gd fmla="*/ 0 w 3090" name="T12"/>
                <a:gd fmla="*/ 881059 h 1665" name="T13"/>
                <a:gd fmla="*/ 0 w 3090" name="T14"/>
                <a:gd fmla="*/ 720027 h 1665" name="T15"/>
                <a:gd fmla="*/ 180692 w 3090" name="T16"/>
                <a:gd fmla="*/ 720027 h 1665" name="T17"/>
                <a:gd fmla="*/ 180692 w 3090" name="T18"/>
                <a:gd fmla="*/ 319977 h 1665" name="T19"/>
                <a:gd fmla="*/ 0 w 3090" name="T20"/>
                <a:gd fmla="*/ 319977 h 1665" name="T21"/>
                <a:gd fmla="*/ 0 w 3090" name="T22"/>
                <a:gd fmla="*/ 176216 h 1665" name="T23"/>
                <a:gd fmla="*/ 176216 w 3090" name="T24"/>
                <a:gd fmla="*/ 0 h 1665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</a:gdLst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b="b" l="0" r="r" t="0"/>
              <a:pathLst>
                <a:path h="1665" w="3090">
                  <a:moveTo>
                    <a:pt x="0" y="504"/>
                  </a:moveTo>
                  <a:lnTo>
                    <a:pt x="0" y="278"/>
                  </a:lnTo>
                  <a:cubicBezTo>
                    <a:pt x="0" y="124"/>
                    <a:pt x="124" y="0"/>
                    <a:pt x="278" y="0"/>
                  </a:cubicBezTo>
                  <a:lnTo>
                    <a:pt x="2812" y="0"/>
                  </a:lnTo>
                  <a:cubicBezTo>
                    <a:pt x="2966" y="0"/>
                    <a:pt x="3090" y="124"/>
                    <a:pt x="3090" y="278"/>
                  </a:cubicBezTo>
                  <a:lnTo>
                    <a:pt x="3090" y="1387"/>
                  </a:lnTo>
                  <a:cubicBezTo>
                    <a:pt x="3090" y="1541"/>
                    <a:pt x="2966" y="1665"/>
                    <a:pt x="2812" y="1665"/>
                  </a:cubicBezTo>
                  <a:lnTo>
                    <a:pt x="278" y="1665"/>
                  </a:lnTo>
                  <a:cubicBezTo>
                    <a:pt x="124" y="1665"/>
                    <a:pt x="0" y="1541"/>
                    <a:pt x="0" y="1387"/>
                  </a:cubicBezTo>
                  <a:lnTo>
                    <a:pt x="0" y="1134"/>
                  </a:lnTo>
                </a:path>
              </a:pathLst>
            </a:custGeom>
            <a:noFill/>
            <a:ln w="6350">
              <a:solidFill>
                <a:srgbClr val="C00000"/>
              </a:solidFill>
              <a:prstDash val="sysDash"/>
              <a:round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srgbClr val="C00000"/>
                </a:solidFill>
              </a:endParaRPr>
            </a:p>
          </p:txBody>
        </p:sp>
      </p:grpSp>
    </p:spTree>
  </p:cSld>
  <p:clrMapOvr>
    <a:masterClrMapping/>
  </p:clrMapOvr>
  <p:transition spd="slow">
    <p:pull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90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911" id="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10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6" id="11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82" id="1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13" id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83" id="14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15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83" id="16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17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83" id="18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19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83" id="2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22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4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8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32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4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36" nodeType="after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90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911" id="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4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41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6" id="42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82" id="43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13" id="44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83" id="45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46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83" id="47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48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83" id="49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50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83" id="51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5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5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6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7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8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id="5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1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2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3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4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id="65" nodeType="after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90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911" id="6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6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70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6" id="71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82" id="7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13" id="7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83" id="74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75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83" id="76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77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83" id="78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79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83" id="8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1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id="82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84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5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6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7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fill="hold" id="88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9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91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2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3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fill="hold" id="94" nodeType="after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90" id="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911" id="9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99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6" id="100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82" id="101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13" id="102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83" id="103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104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83" id="105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106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83" id="107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108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83" id="109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0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fill="hold" grpId="0" id="11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13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14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15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6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fill="hold" id="11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19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2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21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2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fill="hold" id="123" nodeType="after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90" id="1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911" id="12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127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128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6" id="129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82" id="130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13" id="131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83" id="132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13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83" id="134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135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83" id="136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137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83" id="138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9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fill="hold" id="140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42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43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4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5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fill="hold" id="146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48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49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4"/>
      <p:bldP grpId="0" spid="35"/>
      <p:bldP grpId="0" spid="73"/>
    </p:bldLst>
  </p:timing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文本框 9"/>
          <p:cNvSpPr txBox="1"/>
          <p:nvPr/>
        </p:nvSpPr>
        <p:spPr>
          <a:xfrm>
            <a:off x="841003" y="202431"/>
            <a:ext cx="1944216" cy="37338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lvl="1" marL="0"/>
            <a:r>
              <a:rPr altLang="en-US" b="1" lang="zh-CN" smtClean="0" sz="20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添加文字标题</a:t>
            </a:r>
          </a:p>
        </p:txBody>
      </p:sp>
      <p:sp>
        <p:nvSpPr>
          <p:cNvPr id="25" name="矩形 24"/>
          <p:cNvSpPr/>
          <p:nvPr/>
        </p:nvSpPr>
        <p:spPr>
          <a:xfrm>
            <a:off x="0" y="0"/>
            <a:ext cx="985019" cy="5831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26" name="组合 25"/>
          <p:cNvGrpSpPr/>
          <p:nvPr/>
        </p:nvGrpSpPr>
        <p:grpSpPr>
          <a:xfrm>
            <a:off x="192931" y="0"/>
            <a:ext cx="576064" cy="836712"/>
            <a:chOff x="841003" y="360040"/>
            <a:chExt cx="504056" cy="836712"/>
          </a:xfrm>
          <a:solidFill>
            <a:srgbClr val="C00000"/>
          </a:solidFill>
        </p:grpSpPr>
        <p:sp>
          <p:nvSpPr>
            <p:cNvPr id="27" name="矩形 26"/>
            <p:cNvSpPr/>
            <p:nvPr/>
          </p:nvSpPr>
          <p:spPr>
            <a:xfrm>
              <a:off x="841003" y="360040"/>
              <a:ext cx="504056" cy="548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8" name="等腰三角形 27"/>
            <p:cNvSpPr/>
            <p:nvPr/>
          </p:nvSpPr>
          <p:spPr>
            <a:xfrm rot="10800000">
              <a:off x="841003" y="908720"/>
              <a:ext cx="504056" cy="2880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29" name="KSO_Shape"/>
          <p:cNvSpPr/>
          <p:nvPr/>
        </p:nvSpPr>
        <p:spPr bwMode="auto">
          <a:xfrm>
            <a:off x="326330" y="197538"/>
            <a:ext cx="332357" cy="329034"/>
          </a:xfrm>
          <a:custGeom>
            <a:gdLst>
              <a:gd fmla="*/ 615878 w 2390775" name="T0"/>
              <a:gd fmla="*/ 1467970 h 2365376" name="T1"/>
              <a:gd fmla="*/ 587250 w 2390775" name="T2"/>
              <a:gd fmla="*/ 1401697 h 2365376" name="T3"/>
              <a:gd fmla="*/ 1282649 w 2390775" name="T4"/>
              <a:gd fmla="*/ 1393474 h 2365376" name="T5"/>
              <a:gd fmla="*/ 1180915 w 2390775" name="T6"/>
              <a:gd fmla="*/ 1446870 h 2365376" name="T7"/>
              <a:gd fmla="*/ 1210073 w 2390775" name="T8"/>
              <a:gd fmla="*/ 1382167 h 2365376" name="T9"/>
              <a:gd fmla="*/ 653657 w 2390775" name="T10"/>
              <a:gd fmla="*/ 1314699 h 2365376" name="T11"/>
              <a:gd fmla="*/ 646041 w 2390775" name="T12"/>
              <a:gd fmla="*/ 1180275 h 2365376" name="T13"/>
              <a:gd fmla="*/ 589870 w 2390775" name="T14"/>
              <a:gd fmla="*/ 1105327 h 2365376" name="T15"/>
              <a:gd fmla="*/ 599516 w 2390775" name="T16"/>
              <a:gd fmla="*/ 1141280 h 2365376" name="T17"/>
              <a:gd fmla="*/ 579914 w 2390775" name="T18"/>
              <a:gd fmla="*/ 1158779 h 2365376" name="T19"/>
              <a:gd fmla="*/ 541333 w 2390775" name="T20"/>
              <a:gd fmla="*/ 1105965 h 2365376" name="T21"/>
              <a:gd fmla="*/ 1137260 w 2390775" name="T22"/>
              <a:gd fmla="*/ 1009231 h 2365376" name="T23"/>
              <a:gd fmla="*/ 1143562 w 2390775" name="T24"/>
              <a:gd fmla="*/ 1026145 h 2365376" name="T25"/>
              <a:gd fmla="*/ 1096615 w 2390775" name="T26"/>
              <a:gd fmla="*/ 1069549 h 2365376" name="T27"/>
              <a:gd fmla="*/ 1102602 w 2390775" name="T28"/>
              <a:gd fmla="*/ 1001572 h 2365376" name="T29"/>
              <a:gd fmla="*/ 972739 w 2390775" name="T30"/>
              <a:gd fmla="*/ 835988 h 2365376" name="T31"/>
              <a:gd fmla="*/ 989500 w 2390775" name="T32"/>
              <a:gd fmla="*/ 1138672 h 2365376" name="T33"/>
              <a:gd fmla="*/ 639427 w 2390775" name="T34"/>
              <a:gd fmla="*/ 1423644 h 2365376" name="T35"/>
              <a:gd fmla="*/ 599898 w 2390775" name="T36"/>
              <a:gd fmla="*/ 1003302 h 2365376" name="T37"/>
              <a:gd fmla="*/ 529694 w 2390775" name="T38"/>
              <a:gd fmla="*/ 1090596 h 2365376" name="T39"/>
              <a:gd fmla="*/ 602428 w 2390775" name="T40"/>
              <a:gd fmla="*/ 868249 h 2365376" name="T41"/>
              <a:gd fmla="*/ 861740 w 2390775" name="T42"/>
              <a:gd fmla="*/ 924231 h 2365376" name="T43"/>
              <a:gd fmla="*/ 755609 w 2390775" name="T44"/>
              <a:gd fmla="*/ 542052 h 2365376" name="T45"/>
              <a:gd fmla="*/ 929665 w 2390775" name="T46"/>
              <a:gd fmla="*/ 525915 h 2365376" name="T47"/>
              <a:gd fmla="*/ 909019 w 2390775" name="T48"/>
              <a:gd fmla="*/ 571798 h 2365376" name="T49"/>
              <a:gd fmla="*/ 936652 w 2390775" name="T50"/>
              <a:gd fmla="*/ 586353 h 2365376" name="T51"/>
              <a:gd fmla="*/ 928394 w 2390775" name="T52"/>
              <a:gd fmla="*/ 688879 h 2365376" name="T53"/>
              <a:gd fmla="*/ 840414 w 2390775" name="T54"/>
              <a:gd fmla="*/ 772101 h 2365376" name="T55"/>
              <a:gd fmla="*/ 742269 w 2390775" name="T56"/>
              <a:gd fmla="*/ 675588 h 2365376" name="T57"/>
              <a:gd fmla="*/ 738139 w 2390775" name="T58"/>
              <a:gd fmla="*/ 608504 h 2365376" name="T59"/>
              <a:gd fmla="*/ 761643 w 2390775" name="T60"/>
              <a:gd fmla="*/ 510093 h 2365376" name="T61"/>
              <a:gd fmla="*/ 617010 w 2390775" name="T62"/>
              <a:gd fmla="*/ 449064 h 2365376" name="T63"/>
              <a:gd fmla="*/ 350272 w 2390775" name="T64"/>
              <a:gd fmla="*/ 638327 h 2365376" name="T65"/>
              <a:gd fmla="*/ 215163 w 2390775" name="T66"/>
              <a:gd fmla="*/ 939947 h 2365376" name="T67"/>
              <a:gd fmla="*/ 256613 w 2390775" name="T68"/>
              <a:gd fmla="*/ 1277331 h 2365376" name="T69"/>
              <a:gd fmla="*/ 458486 w 2390775" name="T70"/>
              <a:gd fmla="*/ 1534008 h 2365376" name="T71"/>
              <a:gd fmla="*/ 767308 w 2390775" name="T72"/>
              <a:gd fmla="*/ 1655225 h 2365376" name="T73"/>
              <a:gd fmla="*/ 1101127 w 2390775" name="T74"/>
              <a:gd fmla="*/ 1596674 h 2365376" name="T75"/>
              <a:gd fmla="*/ 1347614 w 2390775" name="T76"/>
              <a:gd fmla="*/ 1383040 h 2365376" name="T77"/>
              <a:gd fmla="*/ 1453614 w 2390775" name="T78"/>
              <a:gd fmla="*/ 1066861 h 2365376" name="T79"/>
              <a:gd fmla="*/ 1378939 w 2390775" name="T80"/>
              <a:gd fmla="*/ 738024 h 2365376" name="T81"/>
              <a:gd fmla="*/ 1153652 w 2390775" name="T82"/>
              <a:gd fmla="*/ 501602 h 2365376" name="T83"/>
              <a:gd fmla="*/ 831224 w 2390775" name="T84"/>
              <a:gd fmla="*/ 411085 h 2365376" name="T85"/>
              <a:gd fmla="*/ 989432 w 2390775" name="T86"/>
              <a:gd fmla="*/ 315187 h 2365376" name="T87"/>
              <a:gd fmla="*/ 1471649 w 2390775" name="T88"/>
              <a:gd fmla="*/ 671876 h 2365376" name="T89"/>
              <a:gd fmla="*/ 1554866 w 2390775" name="T90"/>
              <a:gd fmla="*/ 1171938 h 2365376" name="T91"/>
              <a:gd fmla="*/ 1239716 w 2390775" name="T92"/>
              <a:gd fmla="*/ 1647313 h 2365376" name="T93"/>
              <a:gd fmla="*/ 646121 w 2390775" name="T94"/>
              <a:gd fmla="*/ 1748275 h 2365376" name="T95"/>
              <a:gd fmla="*/ 110112 w 2390775" name="T96"/>
              <a:gd fmla="*/ 1186813 h 2365376" name="T97"/>
              <a:gd fmla="*/ 251551 w 2390775" name="T98"/>
              <a:gd fmla="*/ 580725 h 2365376" name="T99"/>
              <a:gd fmla="*/ 1549044 w 2390775" name="T100"/>
              <a:gd fmla="*/ 160116 h 2365376" name="T101"/>
              <a:gd fmla="*/ 1461002 w 2390775" name="T102"/>
              <a:gd fmla="*/ 284475 h 2365376" name="T103"/>
              <a:gd fmla="*/ 1550307 w 2390775" name="T104"/>
              <a:gd fmla="*/ 426554 h 2365376" name="T105"/>
              <a:gd fmla="*/ 1719764 w 2390775" name="T106"/>
              <a:gd fmla="*/ 380038 h 2365376" name="T107"/>
              <a:gd fmla="*/ 1735543 w 2390775" name="T108"/>
              <a:gd fmla="*/ 232579 h 2365376" name="T109"/>
              <a:gd fmla="*/ 1705909 w 2390775" name="T110"/>
              <a:gd fmla="*/ 94508 h 2365376" name="T111"/>
              <a:gd fmla="*/ 1774050 w 2390775" name="T112"/>
              <a:gd fmla="*/ 148403 h 2365376" name="T113"/>
              <a:gd fmla="*/ 1781614 w 2390775" name="T114"/>
              <a:gd fmla="*/ 428769 h 2365376" name="T115"/>
              <a:gd fmla="*/ 1600166 w 2390775" name="T116"/>
              <a:gd fmla="*/ 516104 h 2365376" name="T117"/>
              <a:gd fmla="*/ 1452167 w 2390775" name="T118"/>
              <a:gd fmla="*/ 455349 h 2365376" name="T119"/>
              <a:gd fmla="*/ 1310478 w 2390775" name="T120"/>
              <a:gd fmla="*/ 259477 h 2365376" name="T121"/>
              <a:gd fmla="*/ 1562614 w 2390775" name="T122"/>
              <a:gd fmla="*/ 74046 h 236537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  <a:gd fmla="*/ 0 60000 65536" name="T180"/>
              <a:gd fmla="*/ 0 60000 65536" name="T181"/>
              <a:gd fmla="*/ 0 60000 65536" name="T182"/>
              <a:gd fmla="*/ 0 60000 65536" name="T183"/>
              <a:gd fmla="*/ 0 60000 65536" name="T184"/>
              <a:gd fmla="*/ 0 60000 65536" name="T185"/>
            </a:gdLst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b="b" l="0" r="r" t="0"/>
            <a:pathLst>
              <a:path h="2365376" w="2390775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6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6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dir="t" rig="threeP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altLang="en-US" lang="zh-CN">
              <a:solidFill>
                <a:srgbClr val="1C666E"/>
              </a:solidFill>
              <a:ea charset="-122" panose="02010600030101010101" pitchFamily="2" typeface="宋体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6158131" y="1926217"/>
            <a:ext cx="1550783" cy="1550783"/>
            <a:chOff x="6158131" y="1670001"/>
            <a:chExt cx="1550783" cy="1550783"/>
          </a:xfrm>
        </p:grpSpPr>
        <p:sp>
          <p:nvSpPr>
            <p:cNvPr id="10" name="Freeform 11"/>
            <p:cNvSpPr/>
            <p:nvPr/>
          </p:nvSpPr>
          <p:spPr bwMode="auto">
            <a:xfrm>
              <a:off x="6158131" y="1670001"/>
              <a:ext cx="1550783" cy="1550783"/>
            </a:xfrm>
            <a:custGeom>
              <a:gdLst>
                <a:gd fmla="*/ 0 w 972" name="T0"/>
                <a:gd fmla="*/ 972 h 972" name="T1"/>
                <a:gd fmla="*/ 0 w 972" name="T2"/>
                <a:gd fmla="*/ 486 h 972" name="T3"/>
                <a:gd fmla="*/ 486 w 972" name="T4"/>
                <a:gd fmla="*/ 0 h 972" name="T5"/>
                <a:gd fmla="*/ 972 w 972" name="T6"/>
                <a:gd fmla="*/ 486 h 972" name="T7"/>
                <a:gd fmla="*/ 486 w 972" name="T8"/>
                <a:gd fmla="*/ 972 h 972" name="T9"/>
                <a:gd fmla="*/ 0 w 972" name="T10"/>
                <a:gd fmla="*/ 972 h 972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972" w="972">
                  <a:moveTo>
                    <a:pt x="0" y="972"/>
                  </a:moveTo>
                  <a:cubicBezTo>
                    <a:pt x="0" y="486"/>
                    <a:pt x="0" y="486"/>
                    <a:pt x="0" y="486"/>
                  </a:cubicBezTo>
                  <a:cubicBezTo>
                    <a:pt x="0" y="218"/>
                    <a:pt x="218" y="0"/>
                    <a:pt x="486" y="0"/>
                  </a:cubicBezTo>
                  <a:cubicBezTo>
                    <a:pt x="754" y="0"/>
                    <a:pt x="972" y="218"/>
                    <a:pt x="972" y="486"/>
                  </a:cubicBezTo>
                  <a:cubicBezTo>
                    <a:pt x="972" y="754"/>
                    <a:pt x="754" y="972"/>
                    <a:pt x="486" y="972"/>
                  </a:cubicBezTo>
                  <a:lnTo>
                    <a:pt x="0" y="972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algn="tl" blurRad="152400" dir="8100000" dist="63500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dir="t" rig="threePt"/>
            </a:scene3d>
            <a:sp3d prstMaterial="softEdge">
              <a:bevelT h="6350" w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id-ID" sz="2000">
                <a:solidFill>
                  <a:srgbClr val="C00000"/>
                </a:solidFill>
                <a:latin charset="0" pitchFamily="34" typeface="Impact MT Std"/>
              </a:endParaRPr>
            </a:p>
          </p:txBody>
        </p:sp>
        <p:sp>
          <p:nvSpPr>
            <p:cNvPr id="11" name="Freeform 12"/>
            <p:cNvSpPr/>
            <p:nvPr/>
          </p:nvSpPr>
          <p:spPr bwMode="auto">
            <a:xfrm>
              <a:off x="6269912" y="1778595"/>
              <a:ext cx="1318666" cy="1320489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id-ID">
                <a:solidFill>
                  <a:srgbClr val="C00000"/>
                </a:solidFill>
                <a:latin charset="0" pitchFamily="34" typeface="Impact MT Std"/>
              </a:endParaRPr>
            </a:p>
          </p:txBody>
        </p:sp>
        <p:sp>
          <p:nvSpPr>
            <p:cNvPr id="12" name="Oval 13"/>
            <p:cNvSpPr>
              <a:spLocks noChangeArrowheads="1"/>
            </p:cNvSpPr>
            <p:nvPr/>
          </p:nvSpPr>
          <p:spPr bwMode="auto">
            <a:xfrm>
              <a:off x="6437024" y="1945707"/>
              <a:ext cx="984442" cy="98505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algn="tl" blurRad="152400" dir="8100000" dist="63500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dir="t" rig="threePt"/>
            </a:scene3d>
            <a:sp3d prstMaterial="softEdge">
              <a:bevelT h="6350" w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lang="en-US" smtClean="0" sz="3200">
                  <a:solidFill>
                    <a:srgbClr val="C00000"/>
                  </a:solidFill>
                  <a:latin charset="0" pitchFamily="34" typeface="Impact MT Std"/>
                  <a:ea charset="-122" panose="020b0503020204020204" pitchFamily="34" typeface="微软雅黑"/>
                </a:rPr>
                <a:t>02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4067562" y="1452968"/>
            <a:ext cx="2024034" cy="2024034"/>
            <a:chOff x="4067562" y="1196752"/>
            <a:chExt cx="2024034" cy="2024034"/>
          </a:xfrm>
        </p:grpSpPr>
        <p:sp>
          <p:nvSpPr>
            <p:cNvPr id="14" name="Freeform 108"/>
            <p:cNvSpPr/>
            <p:nvPr/>
          </p:nvSpPr>
          <p:spPr bwMode="auto">
            <a:xfrm rot="16200000">
              <a:off x="4067562" y="1196752"/>
              <a:ext cx="2024034" cy="2024034"/>
            </a:xfrm>
            <a:custGeom>
              <a:gdLst>
                <a:gd fmla="*/ 0 w 972" name="T0"/>
                <a:gd fmla="*/ 972 h 972" name="T1"/>
                <a:gd fmla="*/ 0 w 972" name="T2"/>
                <a:gd fmla="*/ 486 h 972" name="T3"/>
                <a:gd fmla="*/ 486 w 972" name="T4"/>
                <a:gd fmla="*/ 0 h 972" name="T5"/>
                <a:gd fmla="*/ 972 w 972" name="T6"/>
                <a:gd fmla="*/ 486 h 972" name="T7"/>
                <a:gd fmla="*/ 486 w 972" name="T8"/>
                <a:gd fmla="*/ 972 h 972" name="T9"/>
                <a:gd fmla="*/ 0 w 972" name="T10"/>
                <a:gd fmla="*/ 972 h 972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972" w="972">
                  <a:moveTo>
                    <a:pt x="0" y="972"/>
                  </a:moveTo>
                  <a:cubicBezTo>
                    <a:pt x="0" y="486"/>
                    <a:pt x="0" y="486"/>
                    <a:pt x="0" y="486"/>
                  </a:cubicBezTo>
                  <a:cubicBezTo>
                    <a:pt x="0" y="218"/>
                    <a:pt x="218" y="0"/>
                    <a:pt x="486" y="0"/>
                  </a:cubicBezTo>
                  <a:cubicBezTo>
                    <a:pt x="754" y="0"/>
                    <a:pt x="972" y="218"/>
                    <a:pt x="972" y="486"/>
                  </a:cubicBezTo>
                  <a:cubicBezTo>
                    <a:pt x="972" y="754"/>
                    <a:pt x="754" y="972"/>
                    <a:pt x="486" y="972"/>
                  </a:cubicBezTo>
                  <a:lnTo>
                    <a:pt x="0" y="972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algn="tl" blurRad="152400" dir="8100000" dist="63500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dir="t" rig="threePt"/>
            </a:scene3d>
            <a:sp3d prstMaterial="softEdge">
              <a:bevelT h="6350" w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id-ID" sz="2000">
                <a:solidFill>
                  <a:srgbClr val="0070C0"/>
                </a:solidFill>
                <a:latin charset="0" pitchFamily="34" typeface="Impact MT Std"/>
              </a:endParaRPr>
            </a:p>
          </p:txBody>
        </p:sp>
        <p:sp>
          <p:nvSpPr>
            <p:cNvPr id="15" name="Freeform 109"/>
            <p:cNvSpPr/>
            <p:nvPr/>
          </p:nvSpPr>
          <p:spPr bwMode="auto">
            <a:xfrm rot="16200000">
              <a:off x="4210486" y="1352622"/>
              <a:ext cx="1721082" cy="1723461"/>
            </a:xfrm>
            <a:prstGeom prst="ellipse">
              <a:avLst/>
            </a:prstGeom>
            <a:solidFill>
              <a:srgbClr val="C00000"/>
            </a:solidFill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 lIns="720000" rIns="360000"/>
            <a:lstStyle/>
            <a:p>
              <a:pPr algn="just">
                <a:lnSpc>
                  <a:spcPct val="130000"/>
                </a:lnSpc>
              </a:pPr>
              <a:endParaRPr kern="0" lang="id-ID" sz="1300">
                <a:solidFill>
                  <a:srgbClr val="0070C0"/>
                </a:solidFill>
                <a:latin charset="0" pitchFamily="34" typeface="Impact MT Std"/>
                <a:ea charset="-122" panose="02010509060101010101" pitchFamily="49" typeface="幼圆"/>
              </a:endParaRPr>
            </a:p>
          </p:txBody>
        </p:sp>
        <p:sp>
          <p:nvSpPr>
            <p:cNvPr id="16" name="Oval 110"/>
            <p:cNvSpPr>
              <a:spLocks noChangeArrowheads="1"/>
            </p:cNvSpPr>
            <p:nvPr/>
          </p:nvSpPr>
          <p:spPr bwMode="auto">
            <a:xfrm rot="16200000">
              <a:off x="4427802" y="1571524"/>
              <a:ext cx="1284863" cy="128565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algn="tl" blurRad="152400" dir="8100000" dist="63500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dir="t" rig="threePt"/>
            </a:scene3d>
            <a:sp3d prstMaterial="softEdge">
              <a:bevelT h="6350" w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vert="eaVert"/>
            <a:lstStyle/>
            <a:p>
              <a:pPr algn="ctr"/>
              <a:r>
                <a:rPr lang="en-US" smtClean="0" sz="4800">
                  <a:solidFill>
                    <a:srgbClr val="C00000"/>
                  </a:solidFill>
                  <a:latin charset="0" pitchFamily="34" typeface="Impact MT Std"/>
                  <a:ea charset="-122" panose="020b0503020204020204" pitchFamily="34" typeface="微软雅黑"/>
                </a:rPr>
                <a:t>01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6158132" y="3545289"/>
            <a:ext cx="2331984" cy="2331983"/>
            <a:chOff x="6158132" y="3289073"/>
            <a:chExt cx="2331984" cy="2331983"/>
          </a:xfrm>
        </p:grpSpPr>
        <p:sp>
          <p:nvSpPr>
            <p:cNvPr id="18" name="Freeform 120"/>
            <p:cNvSpPr/>
            <p:nvPr/>
          </p:nvSpPr>
          <p:spPr bwMode="auto">
            <a:xfrm flipV="1">
              <a:off x="6158132" y="3289073"/>
              <a:ext cx="2331984" cy="2331983"/>
            </a:xfrm>
            <a:custGeom>
              <a:gdLst>
                <a:gd fmla="*/ 0 w 972" name="T0"/>
                <a:gd fmla="*/ 972 h 972" name="T1"/>
                <a:gd fmla="*/ 0 w 972" name="T2"/>
                <a:gd fmla="*/ 486 h 972" name="T3"/>
                <a:gd fmla="*/ 486 w 972" name="T4"/>
                <a:gd fmla="*/ 0 h 972" name="T5"/>
                <a:gd fmla="*/ 972 w 972" name="T6"/>
                <a:gd fmla="*/ 486 h 972" name="T7"/>
                <a:gd fmla="*/ 486 w 972" name="T8"/>
                <a:gd fmla="*/ 972 h 972" name="T9"/>
                <a:gd fmla="*/ 0 w 972" name="T10"/>
                <a:gd fmla="*/ 972 h 972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972" w="972">
                  <a:moveTo>
                    <a:pt x="0" y="972"/>
                  </a:moveTo>
                  <a:cubicBezTo>
                    <a:pt x="0" y="486"/>
                    <a:pt x="0" y="486"/>
                    <a:pt x="0" y="486"/>
                  </a:cubicBezTo>
                  <a:cubicBezTo>
                    <a:pt x="0" y="218"/>
                    <a:pt x="218" y="0"/>
                    <a:pt x="486" y="0"/>
                  </a:cubicBezTo>
                  <a:cubicBezTo>
                    <a:pt x="754" y="0"/>
                    <a:pt x="972" y="218"/>
                    <a:pt x="972" y="486"/>
                  </a:cubicBezTo>
                  <a:cubicBezTo>
                    <a:pt x="972" y="754"/>
                    <a:pt x="754" y="972"/>
                    <a:pt x="486" y="972"/>
                  </a:cubicBezTo>
                  <a:lnTo>
                    <a:pt x="0" y="972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algn="tl" blurRad="152400" dir="8100000" dist="63500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dir="t" rig="threePt"/>
            </a:scene3d>
            <a:sp3d prstMaterial="softEdge">
              <a:bevelT h="6350" w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id-ID" sz="2000">
                <a:solidFill>
                  <a:srgbClr val="C00000"/>
                </a:solidFill>
                <a:latin charset="0" pitchFamily="34" typeface="Impact MT Std"/>
              </a:endParaRPr>
            </a:p>
          </p:txBody>
        </p:sp>
        <p:sp>
          <p:nvSpPr>
            <p:cNvPr id="19" name="Freeform 121"/>
            <p:cNvSpPr/>
            <p:nvPr/>
          </p:nvSpPr>
          <p:spPr bwMode="auto">
            <a:xfrm flipV="1">
              <a:off x="6326222" y="3472079"/>
              <a:ext cx="1982938" cy="1985679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id-ID">
                <a:solidFill>
                  <a:srgbClr val="C00000"/>
                </a:solidFill>
                <a:latin charset="0" pitchFamily="34" typeface="Impact MT Std"/>
              </a:endParaRPr>
            </a:p>
          </p:txBody>
        </p:sp>
        <p:sp>
          <p:nvSpPr>
            <p:cNvPr id="20" name="Oval 122"/>
            <p:cNvSpPr>
              <a:spLocks noChangeArrowheads="1"/>
            </p:cNvSpPr>
            <p:nvPr/>
          </p:nvSpPr>
          <p:spPr bwMode="auto">
            <a:xfrm flipV="1" rot="10800000">
              <a:off x="6577516" y="3725200"/>
              <a:ext cx="1480350" cy="148126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algn="tl" blurRad="152400" dir="8100000" dist="63500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dir="t" rig="threePt"/>
            </a:scene3d>
            <a:sp3d prstMaterial="softEdge">
              <a:bevelT h="6350" w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lang="en-US" smtClean="0" sz="5400">
                  <a:solidFill>
                    <a:srgbClr val="C00000"/>
                  </a:solidFill>
                  <a:latin charset="0" pitchFamily="34" typeface="Impact MT Std"/>
                  <a:ea charset="-122" panose="020b0503020204020204" pitchFamily="34" typeface="微软雅黑"/>
                </a:rPr>
                <a:t>04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4358933" y="3545290"/>
            <a:ext cx="1732664" cy="1732663"/>
            <a:chOff x="4358933" y="3289074"/>
            <a:chExt cx="1732664" cy="1732663"/>
          </a:xfrm>
        </p:grpSpPr>
        <p:sp>
          <p:nvSpPr>
            <p:cNvPr id="22" name="Freeform 124"/>
            <p:cNvSpPr/>
            <p:nvPr/>
          </p:nvSpPr>
          <p:spPr bwMode="auto">
            <a:xfrm flipV="1" rot="5400000">
              <a:off x="4358933" y="3289074"/>
              <a:ext cx="1732663" cy="1732664"/>
            </a:xfrm>
            <a:custGeom>
              <a:gdLst>
                <a:gd fmla="*/ 0 w 972" name="T0"/>
                <a:gd fmla="*/ 972 h 972" name="T1"/>
                <a:gd fmla="*/ 0 w 972" name="T2"/>
                <a:gd fmla="*/ 486 h 972" name="T3"/>
                <a:gd fmla="*/ 486 w 972" name="T4"/>
                <a:gd fmla="*/ 0 h 972" name="T5"/>
                <a:gd fmla="*/ 972 w 972" name="T6"/>
                <a:gd fmla="*/ 486 h 972" name="T7"/>
                <a:gd fmla="*/ 486 w 972" name="T8"/>
                <a:gd fmla="*/ 972 h 972" name="T9"/>
                <a:gd fmla="*/ 0 w 972" name="T10"/>
                <a:gd fmla="*/ 972 h 972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972" w="972">
                  <a:moveTo>
                    <a:pt x="0" y="972"/>
                  </a:moveTo>
                  <a:cubicBezTo>
                    <a:pt x="0" y="486"/>
                    <a:pt x="0" y="486"/>
                    <a:pt x="0" y="486"/>
                  </a:cubicBezTo>
                  <a:cubicBezTo>
                    <a:pt x="0" y="218"/>
                    <a:pt x="218" y="0"/>
                    <a:pt x="486" y="0"/>
                  </a:cubicBezTo>
                  <a:cubicBezTo>
                    <a:pt x="754" y="0"/>
                    <a:pt x="972" y="218"/>
                    <a:pt x="972" y="486"/>
                  </a:cubicBezTo>
                  <a:cubicBezTo>
                    <a:pt x="972" y="754"/>
                    <a:pt x="754" y="972"/>
                    <a:pt x="486" y="972"/>
                  </a:cubicBezTo>
                  <a:lnTo>
                    <a:pt x="0" y="972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algn="tl" blurRad="152400" dir="8100000" dist="63500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dir="t" rig="threePt"/>
            </a:scene3d>
            <a:sp3d prstMaterial="softEdge">
              <a:bevelT h="6350" w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id-ID" sz="2000">
                <a:solidFill>
                  <a:srgbClr val="C00000"/>
                </a:solidFill>
                <a:latin charset="0" pitchFamily="34" typeface="Impact MT Std"/>
              </a:endParaRPr>
            </a:p>
          </p:txBody>
        </p:sp>
        <p:sp>
          <p:nvSpPr>
            <p:cNvPr id="23" name="Freeform 125"/>
            <p:cNvSpPr/>
            <p:nvPr/>
          </p:nvSpPr>
          <p:spPr bwMode="auto">
            <a:xfrm flipV="1" rot="5400000">
              <a:off x="4481282" y="3412946"/>
              <a:ext cx="1473322" cy="147536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id-ID">
                <a:solidFill>
                  <a:srgbClr val="C00000"/>
                </a:solidFill>
                <a:latin charset="0" pitchFamily="34" typeface="Impact MT Std"/>
              </a:endParaRPr>
            </a:p>
          </p:txBody>
        </p:sp>
        <p:sp>
          <p:nvSpPr>
            <p:cNvPr id="24" name="Oval 126"/>
            <p:cNvSpPr>
              <a:spLocks noChangeArrowheads="1"/>
            </p:cNvSpPr>
            <p:nvPr/>
          </p:nvSpPr>
          <p:spPr bwMode="auto">
            <a:xfrm flipV="1" rot="5400000">
              <a:off x="4667314" y="3600337"/>
              <a:ext cx="1099900" cy="110057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algn="tl" blurRad="152400" dir="8100000" dist="63500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dir="t" rig="threePt"/>
            </a:scene3d>
            <a:sp3d prstMaterial="softEdge">
              <a:bevelT h="6350" w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vert="eaVert"/>
            <a:lstStyle/>
            <a:p>
              <a:pPr algn="ctr"/>
              <a:r>
                <a:rPr lang="en-US" smtClean="0" sz="4000">
                  <a:solidFill>
                    <a:srgbClr val="C00000"/>
                  </a:solidFill>
                  <a:latin charset="0" pitchFamily="34" typeface="Impact MT Std"/>
                  <a:ea charset="-122" panose="020b0503020204020204" pitchFamily="34" typeface="微软雅黑"/>
                </a:rPr>
                <a:t>03</a:t>
              </a:r>
            </a:p>
          </p:txBody>
        </p:sp>
      </p:grpSp>
      <p:sp>
        <p:nvSpPr>
          <p:cNvPr id="30" name="文本框 44"/>
          <p:cNvSpPr txBox="1"/>
          <p:nvPr/>
        </p:nvSpPr>
        <p:spPr>
          <a:xfrm>
            <a:off x="1921123" y="2011293"/>
            <a:ext cx="10972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mtClean="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31" name="矩形 30"/>
          <p:cNvSpPr/>
          <p:nvPr/>
        </p:nvSpPr>
        <p:spPr>
          <a:xfrm>
            <a:off x="1944223" y="2352350"/>
            <a:ext cx="2016988" cy="923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altLang="en-US" lang="zh-CN" smtClean="0" sz="14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请在此输入详细的文字介绍信息，表达图表的含义。</a:t>
            </a:r>
          </a:p>
        </p:txBody>
      </p:sp>
      <p:sp>
        <p:nvSpPr>
          <p:cNvPr id="32" name="文本框 44"/>
          <p:cNvSpPr txBox="1"/>
          <p:nvPr/>
        </p:nvSpPr>
        <p:spPr>
          <a:xfrm>
            <a:off x="7873924" y="2267580"/>
            <a:ext cx="10972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mtClean="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33" name="矩形 32"/>
          <p:cNvSpPr/>
          <p:nvPr/>
        </p:nvSpPr>
        <p:spPr>
          <a:xfrm>
            <a:off x="7897023" y="2608637"/>
            <a:ext cx="2016988" cy="923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altLang="en-US" lang="zh-CN" smtClean="0" sz="14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请在此输入详细的文字介绍信息，表达图表的含义。</a:t>
            </a:r>
          </a:p>
        </p:txBody>
      </p:sp>
      <p:sp>
        <p:nvSpPr>
          <p:cNvPr id="34" name="文本框 44"/>
          <p:cNvSpPr txBox="1"/>
          <p:nvPr/>
        </p:nvSpPr>
        <p:spPr>
          <a:xfrm>
            <a:off x="2209155" y="4067780"/>
            <a:ext cx="10972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mtClean="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35" name="矩形 34"/>
          <p:cNvSpPr/>
          <p:nvPr/>
        </p:nvSpPr>
        <p:spPr>
          <a:xfrm>
            <a:off x="2232255" y="4408837"/>
            <a:ext cx="2016988" cy="923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altLang="en-US" lang="zh-CN" smtClean="0" sz="14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请在此输入详细的文字介绍信息，表达图表的含义。</a:t>
            </a:r>
          </a:p>
        </p:txBody>
      </p:sp>
      <p:sp>
        <p:nvSpPr>
          <p:cNvPr id="36" name="文本框 44"/>
          <p:cNvSpPr txBox="1"/>
          <p:nvPr/>
        </p:nvSpPr>
        <p:spPr>
          <a:xfrm>
            <a:off x="8689876" y="4355812"/>
            <a:ext cx="10972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mtClean="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37" name="矩形 36"/>
          <p:cNvSpPr/>
          <p:nvPr/>
        </p:nvSpPr>
        <p:spPr>
          <a:xfrm>
            <a:off x="8712975" y="4696869"/>
            <a:ext cx="2016988" cy="923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altLang="en-US" lang="zh-CN" smtClean="0" sz="14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请在此输入详细的文字介绍信息，表达图表的含义。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0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0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30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3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3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7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8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40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2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3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4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7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8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50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2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3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4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5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7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8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9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60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2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3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0"/>
      <p:bldP grpId="0" spid="31"/>
      <p:bldP grpId="0" spid="32"/>
      <p:bldP grpId="0" spid="33"/>
      <p:bldP grpId="0" spid="34"/>
      <p:bldP grpId="0" spid="35"/>
      <p:bldP grpId="0" spid="36"/>
      <p:bldP grpId="0" spid="37"/>
    </p:bldLst>
  </p:timing>
</p:sld>
</file>

<file path=ppt/slides/slide2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文本框 9"/>
          <p:cNvSpPr txBox="1"/>
          <p:nvPr/>
        </p:nvSpPr>
        <p:spPr>
          <a:xfrm>
            <a:off x="841003" y="202431"/>
            <a:ext cx="1944216" cy="37338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lvl="1" marL="0"/>
            <a:r>
              <a:rPr altLang="en-US" b="1" lang="zh-CN" smtClean="0" sz="20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添加文字标题</a:t>
            </a:r>
          </a:p>
        </p:txBody>
      </p:sp>
      <p:sp>
        <p:nvSpPr>
          <p:cNvPr id="25" name="矩形 24"/>
          <p:cNvSpPr/>
          <p:nvPr/>
        </p:nvSpPr>
        <p:spPr>
          <a:xfrm>
            <a:off x="0" y="0"/>
            <a:ext cx="985019" cy="5831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26" name="组合 25"/>
          <p:cNvGrpSpPr/>
          <p:nvPr/>
        </p:nvGrpSpPr>
        <p:grpSpPr>
          <a:xfrm>
            <a:off x="192931" y="0"/>
            <a:ext cx="576064" cy="836712"/>
            <a:chOff x="841003" y="360040"/>
            <a:chExt cx="504056" cy="836712"/>
          </a:xfrm>
          <a:solidFill>
            <a:srgbClr val="C00000"/>
          </a:solidFill>
        </p:grpSpPr>
        <p:sp>
          <p:nvSpPr>
            <p:cNvPr id="27" name="矩形 26"/>
            <p:cNvSpPr/>
            <p:nvPr/>
          </p:nvSpPr>
          <p:spPr>
            <a:xfrm>
              <a:off x="841003" y="360040"/>
              <a:ext cx="504056" cy="548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8" name="等腰三角形 27"/>
            <p:cNvSpPr/>
            <p:nvPr/>
          </p:nvSpPr>
          <p:spPr>
            <a:xfrm rot="10800000">
              <a:off x="841003" y="908720"/>
              <a:ext cx="504056" cy="2880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29" name="KSO_Shape"/>
          <p:cNvSpPr/>
          <p:nvPr/>
        </p:nvSpPr>
        <p:spPr bwMode="auto">
          <a:xfrm>
            <a:off x="326330" y="197538"/>
            <a:ext cx="332357" cy="329034"/>
          </a:xfrm>
          <a:custGeom>
            <a:gdLst>
              <a:gd fmla="*/ 615878 w 2390775" name="T0"/>
              <a:gd fmla="*/ 1467970 h 2365376" name="T1"/>
              <a:gd fmla="*/ 587250 w 2390775" name="T2"/>
              <a:gd fmla="*/ 1401697 h 2365376" name="T3"/>
              <a:gd fmla="*/ 1282649 w 2390775" name="T4"/>
              <a:gd fmla="*/ 1393474 h 2365376" name="T5"/>
              <a:gd fmla="*/ 1180915 w 2390775" name="T6"/>
              <a:gd fmla="*/ 1446870 h 2365376" name="T7"/>
              <a:gd fmla="*/ 1210073 w 2390775" name="T8"/>
              <a:gd fmla="*/ 1382167 h 2365376" name="T9"/>
              <a:gd fmla="*/ 653657 w 2390775" name="T10"/>
              <a:gd fmla="*/ 1314699 h 2365376" name="T11"/>
              <a:gd fmla="*/ 646041 w 2390775" name="T12"/>
              <a:gd fmla="*/ 1180275 h 2365376" name="T13"/>
              <a:gd fmla="*/ 589870 w 2390775" name="T14"/>
              <a:gd fmla="*/ 1105327 h 2365376" name="T15"/>
              <a:gd fmla="*/ 599516 w 2390775" name="T16"/>
              <a:gd fmla="*/ 1141280 h 2365376" name="T17"/>
              <a:gd fmla="*/ 579914 w 2390775" name="T18"/>
              <a:gd fmla="*/ 1158779 h 2365376" name="T19"/>
              <a:gd fmla="*/ 541333 w 2390775" name="T20"/>
              <a:gd fmla="*/ 1105965 h 2365376" name="T21"/>
              <a:gd fmla="*/ 1137260 w 2390775" name="T22"/>
              <a:gd fmla="*/ 1009231 h 2365376" name="T23"/>
              <a:gd fmla="*/ 1143562 w 2390775" name="T24"/>
              <a:gd fmla="*/ 1026145 h 2365376" name="T25"/>
              <a:gd fmla="*/ 1096615 w 2390775" name="T26"/>
              <a:gd fmla="*/ 1069549 h 2365376" name="T27"/>
              <a:gd fmla="*/ 1102602 w 2390775" name="T28"/>
              <a:gd fmla="*/ 1001572 h 2365376" name="T29"/>
              <a:gd fmla="*/ 972739 w 2390775" name="T30"/>
              <a:gd fmla="*/ 835988 h 2365376" name="T31"/>
              <a:gd fmla="*/ 989500 w 2390775" name="T32"/>
              <a:gd fmla="*/ 1138672 h 2365376" name="T33"/>
              <a:gd fmla="*/ 639427 w 2390775" name="T34"/>
              <a:gd fmla="*/ 1423644 h 2365376" name="T35"/>
              <a:gd fmla="*/ 599898 w 2390775" name="T36"/>
              <a:gd fmla="*/ 1003302 h 2365376" name="T37"/>
              <a:gd fmla="*/ 529694 w 2390775" name="T38"/>
              <a:gd fmla="*/ 1090596 h 2365376" name="T39"/>
              <a:gd fmla="*/ 602428 w 2390775" name="T40"/>
              <a:gd fmla="*/ 868249 h 2365376" name="T41"/>
              <a:gd fmla="*/ 861740 w 2390775" name="T42"/>
              <a:gd fmla="*/ 924231 h 2365376" name="T43"/>
              <a:gd fmla="*/ 755609 w 2390775" name="T44"/>
              <a:gd fmla="*/ 542052 h 2365376" name="T45"/>
              <a:gd fmla="*/ 929665 w 2390775" name="T46"/>
              <a:gd fmla="*/ 525915 h 2365376" name="T47"/>
              <a:gd fmla="*/ 909019 w 2390775" name="T48"/>
              <a:gd fmla="*/ 571798 h 2365376" name="T49"/>
              <a:gd fmla="*/ 936652 w 2390775" name="T50"/>
              <a:gd fmla="*/ 586353 h 2365376" name="T51"/>
              <a:gd fmla="*/ 928394 w 2390775" name="T52"/>
              <a:gd fmla="*/ 688879 h 2365376" name="T53"/>
              <a:gd fmla="*/ 840414 w 2390775" name="T54"/>
              <a:gd fmla="*/ 772101 h 2365376" name="T55"/>
              <a:gd fmla="*/ 742269 w 2390775" name="T56"/>
              <a:gd fmla="*/ 675588 h 2365376" name="T57"/>
              <a:gd fmla="*/ 738139 w 2390775" name="T58"/>
              <a:gd fmla="*/ 608504 h 2365376" name="T59"/>
              <a:gd fmla="*/ 761643 w 2390775" name="T60"/>
              <a:gd fmla="*/ 510093 h 2365376" name="T61"/>
              <a:gd fmla="*/ 617010 w 2390775" name="T62"/>
              <a:gd fmla="*/ 449064 h 2365376" name="T63"/>
              <a:gd fmla="*/ 350272 w 2390775" name="T64"/>
              <a:gd fmla="*/ 638327 h 2365376" name="T65"/>
              <a:gd fmla="*/ 215163 w 2390775" name="T66"/>
              <a:gd fmla="*/ 939947 h 2365376" name="T67"/>
              <a:gd fmla="*/ 256613 w 2390775" name="T68"/>
              <a:gd fmla="*/ 1277331 h 2365376" name="T69"/>
              <a:gd fmla="*/ 458486 w 2390775" name="T70"/>
              <a:gd fmla="*/ 1534008 h 2365376" name="T71"/>
              <a:gd fmla="*/ 767308 w 2390775" name="T72"/>
              <a:gd fmla="*/ 1655225 h 2365376" name="T73"/>
              <a:gd fmla="*/ 1101127 w 2390775" name="T74"/>
              <a:gd fmla="*/ 1596674 h 2365376" name="T75"/>
              <a:gd fmla="*/ 1347614 w 2390775" name="T76"/>
              <a:gd fmla="*/ 1383040 h 2365376" name="T77"/>
              <a:gd fmla="*/ 1453614 w 2390775" name="T78"/>
              <a:gd fmla="*/ 1066861 h 2365376" name="T79"/>
              <a:gd fmla="*/ 1378939 w 2390775" name="T80"/>
              <a:gd fmla="*/ 738024 h 2365376" name="T81"/>
              <a:gd fmla="*/ 1153652 w 2390775" name="T82"/>
              <a:gd fmla="*/ 501602 h 2365376" name="T83"/>
              <a:gd fmla="*/ 831224 w 2390775" name="T84"/>
              <a:gd fmla="*/ 411085 h 2365376" name="T85"/>
              <a:gd fmla="*/ 989432 w 2390775" name="T86"/>
              <a:gd fmla="*/ 315187 h 2365376" name="T87"/>
              <a:gd fmla="*/ 1471649 w 2390775" name="T88"/>
              <a:gd fmla="*/ 671876 h 2365376" name="T89"/>
              <a:gd fmla="*/ 1554866 w 2390775" name="T90"/>
              <a:gd fmla="*/ 1171938 h 2365376" name="T91"/>
              <a:gd fmla="*/ 1239716 w 2390775" name="T92"/>
              <a:gd fmla="*/ 1647313 h 2365376" name="T93"/>
              <a:gd fmla="*/ 646121 w 2390775" name="T94"/>
              <a:gd fmla="*/ 1748275 h 2365376" name="T95"/>
              <a:gd fmla="*/ 110112 w 2390775" name="T96"/>
              <a:gd fmla="*/ 1186813 h 2365376" name="T97"/>
              <a:gd fmla="*/ 251551 w 2390775" name="T98"/>
              <a:gd fmla="*/ 580725 h 2365376" name="T99"/>
              <a:gd fmla="*/ 1549044 w 2390775" name="T100"/>
              <a:gd fmla="*/ 160116 h 2365376" name="T101"/>
              <a:gd fmla="*/ 1461002 w 2390775" name="T102"/>
              <a:gd fmla="*/ 284475 h 2365376" name="T103"/>
              <a:gd fmla="*/ 1550307 w 2390775" name="T104"/>
              <a:gd fmla="*/ 426554 h 2365376" name="T105"/>
              <a:gd fmla="*/ 1719764 w 2390775" name="T106"/>
              <a:gd fmla="*/ 380038 h 2365376" name="T107"/>
              <a:gd fmla="*/ 1735543 w 2390775" name="T108"/>
              <a:gd fmla="*/ 232579 h 2365376" name="T109"/>
              <a:gd fmla="*/ 1705909 w 2390775" name="T110"/>
              <a:gd fmla="*/ 94508 h 2365376" name="T111"/>
              <a:gd fmla="*/ 1774050 w 2390775" name="T112"/>
              <a:gd fmla="*/ 148403 h 2365376" name="T113"/>
              <a:gd fmla="*/ 1781614 w 2390775" name="T114"/>
              <a:gd fmla="*/ 428769 h 2365376" name="T115"/>
              <a:gd fmla="*/ 1600166 w 2390775" name="T116"/>
              <a:gd fmla="*/ 516104 h 2365376" name="T117"/>
              <a:gd fmla="*/ 1452167 w 2390775" name="T118"/>
              <a:gd fmla="*/ 455349 h 2365376" name="T119"/>
              <a:gd fmla="*/ 1310478 w 2390775" name="T120"/>
              <a:gd fmla="*/ 259477 h 2365376" name="T121"/>
              <a:gd fmla="*/ 1562614 w 2390775" name="T122"/>
              <a:gd fmla="*/ 74046 h 236537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  <a:gd fmla="*/ 0 60000 65536" name="T180"/>
              <a:gd fmla="*/ 0 60000 65536" name="T181"/>
              <a:gd fmla="*/ 0 60000 65536" name="T182"/>
              <a:gd fmla="*/ 0 60000 65536" name="T183"/>
              <a:gd fmla="*/ 0 60000 65536" name="T184"/>
              <a:gd fmla="*/ 0 60000 65536" name="T185"/>
            </a:gdLst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b="b" l="0" r="r" t="0"/>
            <a:pathLst>
              <a:path h="2365376" w="2390775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6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6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dir="t" rig="threeP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altLang="en-US" lang="zh-CN">
              <a:solidFill>
                <a:srgbClr val="1C666E"/>
              </a:solidFill>
              <a:ea charset="-122" panose="02010600030101010101" pitchFamily="2" typeface="宋体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1777107" y="1484784"/>
            <a:ext cx="2664296" cy="1997467"/>
            <a:chOff x="1777107" y="1628800"/>
            <a:chExt cx="2664296" cy="1997467"/>
          </a:xfrm>
        </p:grpSpPr>
        <p:grpSp>
          <p:nvGrpSpPr>
            <p:cNvPr id="10" name="组合 9"/>
            <p:cNvGrpSpPr/>
            <p:nvPr/>
          </p:nvGrpSpPr>
          <p:grpSpPr>
            <a:xfrm>
              <a:off x="1777107" y="1628800"/>
              <a:ext cx="2664296" cy="1997467"/>
              <a:chOff x="1944563" y="1916832"/>
              <a:chExt cx="2977456" cy="2232248"/>
            </a:xfrm>
          </p:grpSpPr>
          <p:sp>
            <p:nvSpPr>
              <p:cNvPr id="12" name="圆角矩形 11"/>
              <p:cNvSpPr/>
              <p:nvPr/>
            </p:nvSpPr>
            <p:spPr>
              <a:xfrm>
                <a:off x="1944563" y="1916832"/>
                <a:ext cx="2977456" cy="2232248"/>
              </a:xfrm>
              <a:prstGeom prst="roundRect">
                <a:avLst>
                  <a:gd fmla="val 12288" name="adj"/>
                </a:avLst>
              </a:prstGeom>
              <a:blipFill>
                <a:blip r:embed="rId3">
                  <a:extLst>
                    <a:ext uri="{BEBA8EAE-BF5A-486C-A8C5-ECC9F3942E4B}">
                      <a14:imgProps>
                        <a14:imgLayer xmlns:d3p1="http://schemas.openxmlformats.org/officeDocument/2006/relationships" d3p1:embed="">
                          <a14:imgEffect>
                            <a14:brightnessContrast bright="9000"/>
                          </a14:imgEffect>
                        </a14:imgLayer>
                      </a14:imgProps>
                    </a:ext>
                  </a:extLst>
                </a:blip>
                <a:stretch>
                  <a:fillRect b="-75244" l="-23149" r="-20732" t="-10736"/>
                </a:stretch>
              </a:blipFill>
              <a:ln>
                <a:noFill/>
              </a:ln>
              <a:effectLst>
                <a:outerShdw algn="t" blurRad="266700" dir="5400000" dist="1143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rgbClr val="C00000"/>
                  </a:solidFill>
                </a:endParaRPr>
              </a:p>
            </p:txBody>
          </p:sp>
          <p:sp>
            <p:nvSpPr>
              <p:cNvPr id="13" name="圆角矩形 12"/>
              <p:cNvSpPr/>
              <p:nvPr/>
            </p:nvSpPr>
            <p:spPr>
              <a:xfrm>
                <a:off x="1944563" y="3573016"/>
                <a:ext cx="2977456" cy="576064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D6D6D6"/>
                  </a:gs>
                  <a:gs pos="100000">
                    <a:srgbClr val="F7F7F7"/>
                  </a:gs>
                </a:gsLst>
                <a:path path="circle">
                  <a:fillToRect r="100000" t="10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11" name="文本框 9"/>
            <p:cNvSpPr txBox="1"/>
            <p:nvPr/>
          </p:nvSpPr>
          <p:spPr>
            <a:xfrm>
              <a:off x="2641203" y="3140968"/>
              <a:ext cx="932748" cy="434340"/>
            </a:xfrm>
            <a:prstGeom prst="rect">
              <a:avLst/>
            </a:prstGeom>
            <a:noFill/>
            <a:effectLst/>
          </p:spPr>
          <p:txBody>
            <a:bodyPr bIns="34290" lIns="68580" rIns="68580" rtlCol="0" tIns="34290" wrap="square">
              <a:spAutoFit/>
            </a:bodyPr>
            <a:lstStyle/>
            <a:p>
              <a:pPr algn="ctr" lvl="1" marL="0"/>
              <a:r>
                <a:rPr altLang="zh-CN" lang="en-US" smtClean="0" sz="2400">
                  <a:solidFill>
                    <a:srgbClr val="C00000"/>
                  </a:solidFill>
                  <a:latin charset="0" pitchFamily="34" typeface="Impact MT Std"/>
                  <a:ea charset="-122" panose="02000000000000000000" pitchFamily="2" typeface="方正兰亭黑简体"/>
                </a:rPr>
                <a:t>01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4801443" y="1484784"/>
            <a:ext cx="2593268" cy="1950750"/>
            <a:chOff x="4801443" y="1628800"/>
            <a:chExt cx="2593268" cy="1950750"/>
          </a:xfrm>
        </p:grpSpPr>
        <p:grpSp>
          <p:nvGrpSpPr>
            <p:cNvPr id="15" name="组合 14"/>
            <p:cNvGrpSpPr/>
            <p:nvPr/>
          </p:nvGrpSpPr>
          <p:grpSpPr>
            <a:xfrm>
              <a:off x="4801443" y="1628800"/>
              <a:ext cx="2593268" cy="1944216"/>
              <a:chOff x="1944563" y="1916832"/>
              <a:chExt cx="2977456" cy="2232248"/>
            </a:xfrm>
          </p:grpSpPr>
          <p:sp>
            <p:nvSpPr>
              <p:cNvPr id="17" name="圆角矩形 16"/>
              <p:cNvSpPr/>
              <p:nvPr/>
            </p:nvSpPr>
            <p:spPr>
              <a:xfrm>
                <a:off x="1944563" y="1916832"/>
                <a:ext cx="2977456" cy="2232248"/>
              </a:xfrm>
              <a:prstGeom prst="roundRect">
                <a:avLst>
                  <a:gd fmla="val 12288" name="adj"/>
                </a:avLst>
              </a:prstGeom>
              <a:blipFill>
                <a:blip r:embed="rId4">
                  <a:extLst>
                    <a:ext uri="{BEBA8EAE-BF5A-486C-A8C5-ECC9F3942E4B}">
                      <a14:imgProps>
                        <a14:imgLayer xmlns:d3p1="http://schemas.openxmlformats.org/officeDocument/2006/relationships" d3p1:embed="">
                          <a14:imgEffect>
                            <a14:brightnessContrast bright="22000"/>
                          </a14:imgEffect>
                        </a14:imgLayer>
                      </a14:imgProps>
                    </a:ext>
                  </a:extLst>
                </a:blip>
                <a:stretch>
                  <a:fillRect b="812" l="-15290" r="-12873" t="-41118"/>
                </a:stretch>
              </a:blipFill>
              <a:ln>
                <a:noFill/>
              </a:ln>
              <a:effectLst>
                <a:outerShdw algn="t" blurRad="266700" dir="5400000" dist="1143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rgbClr val="C00000"/>
                  </a:solidFill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>
                <a:off x="1944563" y="3573016"/>
                <a:ext cx="2977456" cy="576064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D6D6D6"/>
                  </a:gs>
                  <a:gs pos="100000">
                    <a:srgbClr val="F7F7F7"/>
                  </a:gs>
                </a:gsLst>
                <a:path path="circle">
                  <a:fillToRect r="100000" t="10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16" name="文本框 9"/>
            <p:cNvSpPr txBox="1"/>
            <p:nvPr/>
          </p:nvSpPr>
          <p:spPr>
            <a:xfrm>
              <a:off x="5665538" y="3140968"/>
              <a:ext cx="907883" cy="434340"/>
            </a:xfrm>
            <a:prstGeom prst="rect">
              <a:avLst/>
            </a:prstGeom>
            <a:noFill/>
            <a:effectLst/>
          </p:spPr>
          <p:txBody>
            <a:bodyPr bIns="34290" lIns="68580" rIns="68580" rtlCol="0" tIns="34290" wrap="square">
              <a:spAutoFit/>
            </a:bodyPr>
            <a:lstStyle/>
            <a:p>
              <a:pPr algn="ctr" lvl="1" marL="0"/>
              <a:r>
                <a:rPr altLang="zh-CN" lang="en-US" smtClean="0" sz="2400">
                  <a:solidFill>
                    <a:srgbClr val="C00000"/>
                  </a:solidFill>
                  <a:latin charset="0" pitchFamily="34" typeface="Impact MT Std"/>
                  <a:ea charset="-122" panose="02000000000000000000" pitchFamily="2" typeface="方正兰亭黑简体"/>
                </a:rPr>
                <a:t>02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7777211" y="1484784"/>
            <a:ext cx="2593268" cy="1950750"/>
            <a:chOff x="7777211" y="1628800"/>
            <a:chExt cx="2593268" cy="1950750"/>
          </a:xfrm>
        </p:grpSpPr>
        <p:grpSp>
          <p:nvGrpSpPr>
            <p:cNvPr id="20" name="组合 19"/>
            <p:cNvGrpSpPr/>
            <p:nvPr/>
          </p:nvGrpSpPr>
          <p:grpSpPr>
            <a:xfrm>
              <a:off x="7777211" y="1628800"/>
              <a:ext cx="2593268" cy="1944216"/>
              <a:chOff x="1944563" y="1916832"/>
              <a:chExt cx="2977456" cy="2232248"/>
            </a:xfrm>
          </p:grpSpPr>
          <p:sp>
            <p:nvSpPr>
              <p:cNvPr id="22" name="圆角矩形 21"/>
              <p:cNvSpPr/>
              <p:nvPr/>
            </p:nvSpPr>
            <p:spPr>
              <a:xfrm>
                <a:off x="1944563" y="1916832"/>
                <a:ext cx="2977456" cy="2232248"/>
              </a:xfrm>
              <a:prstGeom prst="roundRect">
                <a:avLst>
                  <a:gd fmla="val 12288" name="adj"/>
                </a:avLst>
              </a:prstGeom>
              <a:blipFill>
                <a:blip r:embed="rId5"/>
                <a:stretch>
                  <a:fillRect b="-4952" l="-49774" r="-47352" t="-46883"/>
                </a:stretch>
              </a:blipFill>
              <a:ln>
                <a:noFill/>
              </a:ln>
              <a:effectLst>
                <a:outerShdw algn="t" blurRad="114300" dir="5400000" dist="889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rgbClr val="C00000"/>
                  </a:solidFill>
                </a:endParaRPr>
              </a:p>
            </p:txBody>
          </p:sp>
          <p:sp>
            <p:nvSpPr>
              <p:cNvPr id="23" name="圆角矩形 22"/>
              <p:cNvSpPr/>
              <p:nvPr/>
            </p:nvSpPr>
            <p:spPr>
              <a:xfrm>
                <a:off x="1944563" y="3573016"/>
                <a:ext cx="2977456" cy="576064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D6D6D6"/>
                  </a:gs>
                  <a:gs pos="100000">
                    <a:srgbClr val="F7F7F7"/>
                  </a:gs>
                </a:gsLst>
                <a:path path="circle">
                  <a:fillToRect r="100000" t="10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21" name="文本框 9"/>
            <p:cNvSpPr txBox="1"/>
            <p:nvPr/>
          </p:nvSpPr>
          <p:spPr>
            <a:xfrm>
              <a:off x="8689876" y="3140968"/>
              <a:ext cx="859314" cy="434340"/>
            </a:xfrm>
            <a:prstGeom prst="rect">
              <a:avLst/>
            </a:prstGeom>
            <a:noFill/>
            <a:effectLst/>
          </p:spPr>
          <p:txBody>
            <a:bodyPr bIns="34290" lIns="68580" rIns="68580" rtlCol="0" tIns="34290" wrap="square">
              <a:spAutoFit/>
            </a:bodyPr>
            <a:lstStyle/>
            <a:p>
              <a:pPr algn="ctr" lvl="1" marL="0"/>
              <a:r>
                <a:rPr altLang="zh-CN" lang="en-US" smtClean="0" sz="2400">
                  <a:solidFill>
                    <a:srgbClr val="C00000"/>
                  </a:solidFill>
                  <a:latin charset="0" pitchFamily="34" typeface="Impact MT Std"/>
                  <a:ea charset="-122" panose="02000000000000000000" pitchFamily="2" typeface="方正兰亭黑简体"/>
                </a:rPr>
                <a:t>03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2569488" y="3657424"/>
            <a:ext cx="1135936" cy="1135936"/>
            <a:chOff x="1677608" y="2996952"/>
            <a:chExt cx="1395643" cy="1395643"/>
          </a:xfrm>
        </p:grpSpPr>
        <p:sp>
          <p:nvSpPr>
            <p:cNvPr id="30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algn="t" blurRad="317500" dir="5400000" dist="1143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 sz="1400">
                <a:solidFill>
                  <a:prstClr val="white"/>
                </a:solidFill>
              </a:endParaRPr>
            </a:p>
          </p:txBody>
        </p:sp>
        <p:sp>
          <p:nvSpPr>
            <p:cNvPr id="31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C0000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</a:gradFill>
            </a:ln>
            <a:effectLst>
              <a:innerShdw blurRad="330200" dir="16200000" dist="1143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lang="en-US" sz="2800">
                  <a:solidFill>
                    <a:prstClr val="white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charset="0" pitchFamily="50" typeface="DIN-BoldItalic"/>
                </a:rPr>
                <a:t>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2925881" y="4034206"/>
            <a:ext cx="423150" cy="390158"/>
            <a:chOff x="7339246" y="1487600"/>
            <a:chExt cx="423150" cy="390158"/>
          </a:xfrm>
        </p:grpSpPr>
        <p:sp>
          <p:nvSpPr>
            <p:cNvPr id="33" name="Freeform 364"/>
            <p:cNvSpPr/>
            <p:nvPr/>
          </p:nvSpPr>
          <p:spPr bwMode="auto">
            <a:xfrm>
              <a:off x="7339246" y="1689008"/>
              <a:ext cx="423150" cy="188750"/>
            </a:xfrm>
            <a:custGeom>
              <a:gdLst>
                <a:gd fmla="*/ 222 w 262" name="T0"/>
                <a:gd fmla="*/ 18 h 94" name="T1"/>
                <a:gd fmla="*/ 205 w 262" name="T2"/>
                <a:gd fmla="*/ 18 h 94" name="T3"/>
                <a:gd fmla="*/ 205 w 262" name="T4"/>
                <a:gd fmla="*/ 0 h 94" name="T5"/>
                <a:gd fmla="*/ 57 w 262" name="T6"/>
                <a:gd fmla="*/ 0 h 94" name="T7"/>
                <a:gd fmla="*/ 57 w 262" name="T8"/>
                <a:gd fmla="*/ 18 h 94" name="T9"/>
                <a:gd fmla="*/ 40 w 262" name="T10"/>
                <a:gd fmla="*/ 18 h 94" name="T11"/>
                <a:gd fmla="*/ 40 w 262" name="T12"/>
                <a:gd fmla="*/ 0 h 94" name="T13"/>
                <a:gd fmla="*/ 0 w 262" name="T14"/>
                <a:gd fmla="*/ 0 h 94" name="T15"/>
                <a:gd fmla="*/ 0 w 262" name="T16"/>
                <a:gd fmla="*/ 83 h 94" name="T17"/>
                <a:gd fmla="*/ 11 w 262" name="T18"/>
                <a:gd fmla="*/ 94 h 94" name="T19"/>
                <a:gd fmla="*/ 251 w 262" name="T20"/>
                <a:gd fmla="*/ 94 h 94" name="T21"/>
                <a:gd fmla="*/ 262 w 262" name="T22"/>
                <a:gd fmla="*/ 83 h 94" name="T23"/>
                <a:gd fmla="*/ 262 w 262" name="T24"/>
                <a:gd fmla="*/ 0 h 94" name="T25"/>
                <a:gd fmla="*/ 222 w 262" name="T26"/>
                <a:gd fmla="*/ 0 h 94" name="T27"/>
                <a:gd fmla="*/ 222 w 262" name="T28"/>
                <a:gd fmla="*/ 18 h 94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94" w="262">
                  <a:moveTo>
                    <a:pt x="222" y="18"/>
                  </a:moveTo>
                  <a:cubicBezTo>
                    <a:pt x="205" y="18"/>
                    <a:pt x="205" y="18"/>
                    <a:pt x="205" y="18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7" y="18"/>
                    <a:pt x="57" y="18"/>
                    <a:pt x="57" y="18"/>
                  </a:cubicBezTo>
                  <a:cubicBezTo>
                    <a:pt x="40" y="18"/>
                    <a:pt x="40" y="18"/>
                    <a:pt x="40" y="18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9"/>
                    <a:pt x="5" y="94"/>
                    <a:pt x="11" y="94"/>
                  </a:cubicBezTo>
                  <a:cubicBezTo>
                    <a:pt x="251" y="94"/>
                    <a:pt x="251" y="94"/>
                    <a:pt x="251" y="94"/>
                  </a:cubicBezTo>
                  <a:cubicBezTo>
                    <a:pt x="258" y="94"/>
                    <a:pt x="262" y="89"/>
                    <a:pt x="262" y="83"/>
                  </a:cubicBezTo>
                  <a:cubicBezTo>
                    <a:pt x="262" y="0"/>
                    <a:pt x="262" y="0"/>
                    <a:pt x="262" y="0"/>
                  </a:cubicBezTo>
                  <a:cubicBezTo>
                    <a:pt x="222" y="0"/>
                    <a:pt x="222" y="0"/>
                    <a:pt x="222" y="0"/>
                  </a:cubicBezTo>
                  <a:lnTo>
                    <a:pt x="222" y="1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34" name="Freeform 365"/>
            <p:cNvSpPr/>
            <p:nvPr/>
          </p:nvSpPr>
          <p:spPr bwMode="auto">
            <a:xfrm>
              <a:off x="7339246" y="1552399"/>
              <a:ext cx="423150" cy="128060"/>
            </a:xfrm>
            <a:custGeom>
              <a:gdLst>
                <a:gd fmla="*/ 251 w 262" name="T0"/>
                <a:gd fmla="*/ 0 h 45" name="T1"/>
                <a:gd fmla="*/ 11 w 262" name="T2"/>
                <a:gd fmla="*/ 0 h 45" name="T3"/>
                <a:gd fmla="*/ 0 w 262" name="T4"/>
                <a:gd fmla="*/ 11 h 45" name="T5"/>
                <a:gd fmla="*/ 0 w 262" name="T6"/>
                <a:gd fmla="*/ 45 h 45" name="T7"/>
                <a:gd fmla="*/ 40 w 262" name="T8"/>
                <a:gd fmla="*/ 45 h 45" name="T9"/>
                <a:gd fmla="*/ 40 w 262" name="T10"/>
                <a:gd fmla="*/ 34 h 45" name="T11"/>
                <a:gd fmla="*/ 57 w 262" name="T12"/>
                <a:gd fmla="*/ 34 h 45" name="T13"/>
                <a:gd fmla="*/ 57 w 262" name="T14"/>
                <a:gd fmla="*/ 45 h 45" name="T15"/>
                <a:gd fmla="*/ 205 w 262" name="T16"/>
                <a:gd fmla="*/ 45 h 45" name="T17"/>
                <a:gd fmla="*/ 205 w 262" name="T18"/>
                <a:gd fmla="*/ 34 h 45" name="T19"/>
                <a:gd fmla="*/ 222 w 262" name="T20"/>
                <a:gd fmla="*/ 34 h 45" name="T21"/>
                <a:gd fmla="*/ 222 w 262" name="T22"/>
                <a:gd fmla="*/ 45 h 45" name="T23"/>
                <a:gd fmla="*/ 262 w 262" name="T24"/>
                <a:gd fmla="*/ 45 h 45" name="T25"/>
                <a:gd fmla="*/ 262 w 262" name="T26"/>
                <a:gd fmla="*/ 11 h 45" name="T27"/>
                <a:gd fmla="*/ 251 w 262" name="T28"/>
                <a:gd fmla="*/ 0 h 45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45" w="262">
                  <a:moveTo>
                    <a:pt x="25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40" y="45"/>
                    <a:pt x="40" y="45"/>
                    <a:pt x="40" y="45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57" y="34"/>
                    <a:pt x="57" y="34"/>
                    <a:pt x="57" y="34"/>
                  </a:cubicBezTo>
                  <a:cubicBezTo>
                    <a:pt x="57" y="45"/>
                    <a:pt x="57" y="45"/>
                    <a:pt x="57" y="45"/>
                  </a:cubicBezTo>
                  <a:cubicBezTo>
                    <a:pt x="205" y="45"/>
                    <a:pt x="205" y="45"/>
                    <a:pt x="205" y="45"/>
                  </a:cubicBezTo>
                  <a:cubicBezTo>
                    <a:pt x="205" y="34"/>
                    <a:pt x="205" y="34"/>
                    <a:pt x="205" y="34"/>
                  </a:cubicBezTo>
                  <a:cubicBezTo>
                    <a:pt x="222" y="34"/>
                    <a:pt x="222" y="34"/>
                    <a:pt x="222" y="34"/>
                  </a:cubicBezTo>
                  <a:cubicBezTo>
                    <a:pt x="222" y="45"/>
                    <a:pt x="222" y="45"/>
                    <a:pt x="222" y="45"/>
                  </a:cubicBezTo>
                  <a:cubicBezTo>
                    <a:pt x="262" y="45"/>
                    <a:pt x="262" y="45"/>
                    <a:pt x="262" y="45"/>
                  </a:cubicBezTo>
                  <a:cubicBezTo>
                    <a:pt x="262" y="11"/>
                    <a:pt x="262" y="11"/>
                    <a:pt x="262" y="11"/>
                  </a:cubicBezTo>
                  <a:cubicBezTo>
                    <a:pt x="262" y="5"/>
                    <a:pt x="258" y="0"/>
                    <a:pt x="2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35" name="Freeform 366"/>
            <p:cNvSpPr/>
            <p:nvPr/>
          </p:nvSpPr>
          <p:spPr bwMode="auto">
            <a:xfrm>
              <a:off x="7443155" y="1487600"/>
              <a:ext cx="215332" cy="79403"/>
            </a:xfrm>
            <a:custGeom>
              <a:gdLst>
                <a:gd fmla="*/ 132 w 132" name="T0"/>
                <a:gd fmla="*/ 63 h 63" name="T1"/>
                <a:gd fmla="*/ 115 w 132" name="T2"/>
                <a:gd fmla="*/ 63 h 63" name="T3"/>
                <a:gd fmla="*/ 115 w 132" name="T4"/>
                <a:gd fmla="*/ 20 h 63" name="T5"/>
                <a:gd fmla="*/ 112 w 132" name="T6"/>
                <a:gd fmla="*/ 17 h 63" name="T7"/>
                <a:gd fmla="*/ 20 w 132" name="T8"/>
                <a:gd fmla="*/ 17 h 63" name="T9"/>
                <a:gd fmla="*/ 18 w 132" name="T10"/>
                <a:gd fmla="*/ 20 h 63" name="T11"/>
                <a:gd fmla="*/ 18 w 132" name="T12"/>
                <a:gd fmla="*/ 63 h 63" name="T13"/>
                <a:gd fmla="*/ 0 w 132" name="T14"/>
                <a:gd fmla="*/ 63 h 63" name="T15"/>
                <a:gd fmla="*/ 0 w 132" name="T16"/>
                <a:gd fmla="*/ 20 h 63" name="T17"/>
                <a:gd fmla="*/ 20 w 132" name="T18"/>
                <a:gd fmla="*/ 0 h 63" name="T19"/>
                <a:gd fmla="*/ 112 w 132" name="T20"/>
                <a:gd fmla="*/ 0 h 63" name="T21"/>
                <a:gd fmla="*/ 132 w 132" name="T22"/>
                <a:gd fmla="*/ 20 h 63" name="T23"/>
                <a:gd fmla="*/ 132 w 132" name="T24"/>
                <a:gd fmla="*/ 63 h 63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62" w="132">
                  <a:moveTo>
                    <a:pt x="132" y="63"/>
                  </a:moveTo>
                  <a:cubicBezTo>
                    <a:pt x="115" y="63"/>
                    <a:pt x="115" y="63"/>
                    <a:pt x="115" y="63"/>
                  </a:cubicBezTo>
                  <a:cubicBezTo>
                    <a:pt x="115" y="20"/>
                    <a:pt x="115" y="20"/>
                    <a:pt x="115" y="20"/>
                  </a:cubicBezTo>
                  <a:cubicBezTo>
                    <a:pt x="115" y="18"/>
                    <a:pt x="114" y="17"/>
                    <a:pt x="112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19" y="17"/>
                    <a:pt x="18" y="18"/>
                    <a:pt x="18" y="20"/>
                  </a:cubicBezTo>
                  <a:cubicBezTo>
                    <a:pt x="18" y="63"/>
                    <a:pt x="18" y="63"/>
                    <a:pt x="18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23" y="0"/>
                    <a:pt x="132" y="9"/>
                    <a:pt x="132" y="20"/>
                  </a:cubicBezTo>
                  <a:lnTo>
                    <a:pt x="132" y="6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5521523" y="3694405"/>
            <a:ext cx="1135936" cy="1135936"/>
            <a:chOff x="1677608" y="2996952"/>
            <a:chExt cx="1395643" cy="1395643"/>
          </a:xfrm>
        </p:grpSpPr>
        <p:sp>
          <p:nvSpPr>
            <p:cNvPr id="37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algn="t" blurRad="317500" dir="5400000" dist="1143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 sz="1400">
                <a:solidFill>
                  <a:prstClr val="white"/>
                </a:solidFill>
              </a:endParaRPr>
            </a:p>
          </p:txBody>
        </p:sp>
        <p:sp>
          <p:nvSpPr>
            <p:cNvPr id="38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C0000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</a:gradFill>
            </a:ln>
            <a:effectLst>
              <a:innerShdw blurRad="330200" dir="16200000" dist="1143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lang="en-US" sz="2800">
                  <a:solidFill>
                    <a:prstClr val="white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charset="0" pitchFamily="50" typeface="DIN-BoldItalic"/>
                </a:rPr>
                <a:t></a:t>
              </a: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5868177" y="4049808"/>
            <a:ext cx="448854" cy="457012"/>
            <a:chOff x="2000378" y="1974523"/>
            <a:chExt cx="576064" cy="586534"/>
          </a:xfrm>
        </p:grpSpPr>
        <p:sp>
          <p:nvSpPr>
            <p:cNvPr id="40" name="Freeform 562"/>
            <p:cNvSpPr>
              <a:spLocks noEditPoints="1"/>
            </p:cNvSpPr>
            <p:nvPr/>
          </p:nvSpPr>
          <p:spPr bwMode="auto">
            <a:xfrm>
              <a:off x="2000378" y="1974523"/>
              <a:ext cx="576064" cy="504844"/>
            </a:xfrm>
            <a:custGeom>
              <a:gdLst>
                <a:gd fmla="*/ 182 w 233" name="T0"/>
                <a:gd fmla="*/ 7 h 204" name="T1"/>
                <a:gd fmla="*/ 183 w 233" name="T2"/>
                <a:gd fmla="*/ 0 h 204" name="T3"/>
                <a:gd fmla="*/ 116 w 233" name="T4"/>
                <a:gd fmla="*/ 0 h 204" name="T5"/>
                <a:gd fmla="*/ 50 w 233" name="T6"/>
                <a:gd fmla="*/ 0 h 204" name="T7"/>
                <a:gd fmla="*/ 50 w 233" name="T8"/>
                <a:gd fmla="*/ 7 h 204" name="T9"/>
                <a:gd fmla="*/ 0 w 233" name="T10"/>
                <a:gd fmla="*/ 7 h 204" name="T11"/>
                <a:gd fmla="*/ 0 w 233" name="T12"/>
                <a:gd fmla="*/ 14 h 204" name="T13"/>
                <a:gd fmla="*/ 31 w 233" name="T14"/>
                <a:gd fmla="*/ 95 h 204" name="T15"/>
                <a:gd fmla="*/ 86 w 233" name="T16"/>
                <a:gd fmla="*/ 131 h 204" name="T17"/>
                <a:gd fmla="*/ 100 w 233" name="T18"/>
                <a:gd fmla="*/ 143 h 204" name="T19"/>
                <a:gd fmla="*/ 100 w 233" name="T20"/>
                <a:gd fmla="*/ 186 h 204" name="T21"/>
                <a:gd fmla="*/ 83 w 233" name="T22"/>
                <a:gd fmla="*/ 204 h 204" name="T23"/>
                <a:gd fmla="*/ 116 w 233" name="T24"/>
                <a:gd fmla="*/ 204 h 204" name="T25"/>
                <a:gd fmla="*/ 150 w 233" name="T26"/>
                <a:gd fmla="*/ 204 h 204" name="T27"/>
                <a:gd fmla="*/ 133 w 233" name="T28"/>
                <a:gd fmla="*/ 186 h 204" name="T29"/>
                <a:gd fmla="*/ 133 w 233" name="T30"/>
                <a:gd fmla="*/ 143 h 204" name="T31"/>
                <a:gd fmla="*/ 147 w 233" name="T32"/>
                <a:gd fmla="*/ 131 h 204" name="T33"/>
                <a:gd fmla="*/ 202 w 233" name="T34"/>
                <a:gd fmla="*/ 95 h 204" name="T35"/>
                <a:gd fmla="*/ 233 w 233" name="T36"/>
                <a:gd fmla="*/ 14 h 204" name="T37"/>
                <a:gd fmla="*/ 233 w 233" name="T38"/>
                <a:gd fmla="*/ 7 h 204" name="T39"/>
                <a:gd fmla="*/ 182 w 233" name="T40"/>
                <a:gd fmla="*/ 7 h 204" name="T41"/>
                <a:gd fmla="*/ 42 w 233" name="T42"/>
                <a:gd fmla="*/ 86 h 204" name="T43"/>
                <a:gd fmla="*/ 15 w 233" name="T44"/>
                <a:gd fmla="*/ 21 h 204" name="T45"/>
                <a:gd fmla="*/ 51 w 233" name="T46"/>
                <a:gd fmla="*/ 21 h 204" name="T47"/>
                <a:gd fmla="*/ 53 w 233" name="T48"/>
                <a:gd fmla="*/ 49 h 204" name="T49"/>
                <a:gd fmla="*/ 69 w 233" name="T50"/>
                <a:gd fmla="*/ 107 h 204" name="T51"/>
                <a:gd fmla="*/ 42 w 233" name="T52"/>
                <a:gd fmla="*/ 86 h 204" name="T53"/>
                <a:gd fmla="*/ 190 w 233" name="T54"/>
                <a:gd fmla="*/ 86 h 204" name="T55"/>
                <a:gd fmla="*/ 163 w 233" name="T56"/>
                <a:gd fmla="*/ 107 h 204" name="T57"/>
                <a:gd fmla="*/ 180 w 233" name="T58"/>
                <a:gd fmla="*/ 49 h 204" name="T59"/>
                <a:gd fmla="*/ 181 w 233" name="T60"/>
                <a:gd fmla="*/ 21 h 204" name="T61"/>
                <a:gd fmla="*/ 218 w 233" name="T62"/>
                <a:gd fmla="*/ 21 h 204" name="T63"/>
                <a:gd fmla="*/ 190 w 233" name="T64"/>
                <a:gd fmla="*/ 86 h 204" name="T6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b="b" l="0" r="r" t="0"/>
              <a:pathLst>
                <a:path h="204" w="233">
                  <a:moveTo>
                    <a:pt x="182" y="7"/>
                  </a:moveTo>
                  <a:cubicBezTo>
                    <a:pt x="183" y="0"/>
                    <a:pt x="183" y="0"/>
                    <a:pt x="183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6"/>
                    <a:pt x="0" y="58"/>
                    <a:pt x="31" y="95"/>
                  </a:cubicBezTo>
                  <a:cubicBezTo>
                    <a:pt x="32" y="96"/>
                    <a:pt x="52" y="119"/>
                    <a:pt x="86" y="131"/>
                  </a:cubicBezTo>
                  <a:cubicBezTo>
                    <a:pt x="93" y="139"/>
                    <a:pt x="100" y="143"/>
                    <a:pt x="100" y="143"/>
                  </a:cubicBezTo>
                  <a:cubicBezTo>
                    <a:pt x="100" y="186"/>
                    <a:pt x="100" y="186"/>
                    <a:pt x="100" y="186"/>
                  </a:cubicBezTo>
                  <a:cubicBezTo>
                    <a:pt x="83" y="204"/>
                    <a:pt x="83" y="204"/>
                    <a:pt x="83" y="204"/>
                  </a:cubicBezTo>
                  <a:cubicBezTo>
                    <a:pt x="116" y="204"/>
                    <a:pt x="116" y="204"/>
                    <a:pt x="116" y="204"/>
                  </a:cubicBezTo>
                  <a:cubicBezTo>
                    <a:pt x="150" y="204"/>
                    <a:pt x="150" y="204"/>
                    <a:pt x="150" y="204"/>
                  </a:cubicBezTo>
                  <a:cubicBezTo>
                    <a:pt x="133" y="186"/>
                    <a:pt x="133" y="186"/>
                    <a:pt x="133" y="186"/>
                  </a:cubicBezTo>
                  <a:cubicBezTo>
                    <a:pt x="133" y="143"/>
                    <a:pt x="133" y="143"/>
                    <a:pt x="133" y="143"/>
                  </a:cubicBezTo>
                  <a:cubicBezTo>
                    <a:pt x="133" y="143"/>
                    <a:pt x="139" y="139"/>
                    <a:pt x="147" y="131"/>
                  </a:cubicBezTo>
                  <a:cubicBezTo>
                    <a:pt x="181" y="119"/>
                    <a:pt x="201" y="96"/>
                    <a:pt x="202" y="95"/>
                  </a:cubicBezTo>
                  <a:cubicBezTo>
                    <a:pt x="233" y="58"/>
                    <a:pt x="233" y="16"/>
                    <a:pt x="233" y="14"/>
                  </a:cubicBezTo>
                  <a:cubicBezTo>
                    <a:pt x="233" y="7"/>
                    <a:pt x="233" y="7"/>
                    <a:pt x="233" y="7"/>
                  </a:cubicBezTo>
                  <a:lnTo>
                    <a:pt x="182" y="7"/>
                  </a:lnTo>
                  <a:close/>
                  <a:moveTo>
                    <a:pt x="42" y="86"/>
                  </a:moveTo>
                  <a:cubicBezTo>
                    <a:pt x="22" y="61"/>
                    <a:pt x="16" y="34"/>
                    <a:pt x="15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3" y="49"/>
                    <a:pt x="53" y="49"/>
                    <a:pt x="53" y="49"/>
                  </a:cubicBezTo>
                  <a:cubicBezTo>
                    <a:pt x="55" y="74"/>
                    <a:pt x="62" y="93"/>
                    <a:pt x="69" y="107"/>
                  </a:cubicBezTo>
                  <a:cubicBezTo>
                    <a:pt x="52" y="97"/>
                    <a:pt x="43" y="86"/>
                    <a:pt x="42" y="86"/>
                  </a:cubicBezTo>
                  <a:close/>
                  <a:moveTo>
                    <a:pt x="190" y="86"/>
                  </a:moveTo>
                  <a:cubicBezTo>
                    <a:pt x="190" y="86"/>
                    <a:pt x="180" y="97"/>
                    <a:pt x="163" y="107"/>
                  </a:cubicBezTo>
                  <a:cubicBezTo>
                    <a:pt x="171" y="93"/>
                    <a:pt x="178" y="74"/>
                    <a:pt x="180" y="49"/>
                  </a:cubicBezTo>
                  <a:cubicBezTo>
                    <a:pt x="181" y="21"/>
                    <a:pt x="181" y="21"/>
                    <a:pt x="181" y="21"/>
                  </a:cubicBezTo>
                  <a:cubicBezTo>
                    <a:pt x="218" y="21"/>
                    <a:pt x="218" y="21"/>
                    <a:pt x="218" y="21"/>
                  </a:cubicBezTo>
                  <a:cubicBezTo>
                    <a:pt x="216" y="34"/>
                    <a:pt x="211" y="61"/>
                    <a:pt x="190" y="8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41" name="Freeform 563"/>
            <p:cNvSpPr/>
            <p:nvPr/>
          </p:nvSpPr>
          <p:spPr bwMode="auto">
            <a:xfrm>
              <a:off x="2129730" y="2488785"/>
              <a:ext cx="317360" cy="72272"/>
            </a:xfrm>
            <a:custGeom>
              <a:gdLst>
                <a:gd fmla="*/ 0 w 303" name="T0"/>
                <a:gd fmla="*/ 0 h 69" name="T1"/>
                <a:gd fmla="*/ 0 w 303" name="T2"/>
                <a:gd fmla="*/ 69 h 69" name="T3"/>
                <a:gd fmla="*/ 152 w 303" name="T4"/>
                <a:gd fmla="*/ 69 h 69" name="T5"/>
                <a:gd fmla="*/ 303 w 303" name="T6"/>
                <a:gd fmla="*/ 69 h 69" name="T7"/>
                <a:gd fmla="*/ 303 w 303" name="T8"/>
                <a:gd fmla="*/ 0 h 69" name="T9"/>
                <a:gd fmla="*/ 152 w 303" name="T10"/>
                <a:gd fmla="*/ 0 h 69" name="T11"/>
                <a:gd fmla="*/ 0 w 303" name="T12"/>
                <a:gd fmla="*/ 0 h 69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69" w="303">
                  <a:moveTo>
                    <a:pt x="0" y="0"/>
                  </a:moveTo>
                  <a:lnTo>
                    <a:pt x="0" y="69"/>
                  </a:lnTo>
                  <a:lnTo>
                    <a:pt x="152" y="69"/>
                  </a:lnTo>
                  <a:lnTo>
                    <a:pt x="303" y="69"/>
                  </a:lnTo>
                  <a:lnTo>
                    <a:pt x="303" y="0"/>
                  </a:lnTo>
                  <a:lnTo>
                    <a:pt x="1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2400"/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8561465" y="3678213"/>
            <a:ext cx="1135936" cy="1135936"/>
            <a:chOff x="1677608" y="2996952"/>
            <a:chExt cx="1395643" cy="1395643"/>
          </a:xfrm>
        </p:grpSpPr>
        <p:sp>
          <p:nvSpPr>
            <p:cNvPr id="43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algn="t" blurRad="317500" dir="5400000" dist="1143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 sz="1400">
                <a:solidFill>
                  <a:prstClr val="white"/>
                </a:solidFill>
              </a:endParaRPr>
            </a:p>
          </p:txBody>
        </p:sp>
        <p:sp>
          <p:nvSpPr>
            <p:cNvPr id="44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C0000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</a:gradFill>
            </a:ln>
            <a:effectLst>
              <a:innerShdw blurRad="330200" dir="16200000" dist="1143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lang="en-US" sz="2800">
                  <a:solidFill>
                    <a:prstClr val="white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charset="0" pitchFamily="50" typeface="DIN-BoldItalic"/>
                </a:rPr>
                <a:t></a:t>
              </a:r>
            </a:p>
          </p:txBody>
        </p:sp>
      </p:grpSp>
      <p:sp>
        <p:nvSpPr>
          <p:cNvPr id="45" name="Freeform 133"/>
          <p:cNvSpPr/>
          <p:nvPr/>
        </p:nvSpPr>
        <p:spPr bwMode="auto">
          <a:xfrm>
            <a:off x="8859222" y="3999929"/>
            <a:ext cx="546648" cy="492503"/>
          </a:xfrm>
          <a:custGeom>
            <a:gdLst>
              <a:gd fmla="*/ 442 w 525" name="T0"/>
              <a:gd fmla="*/ 185 h 473" name="T1"/>
              <a:gd fmla="*/ 442 w 525" name="T2"/>
              <a:gd fmla="*/ 40 h 473" name="T3"/>
              <a:gd fmla="*/ 343 w 525" name="T4"/>
              <a:gd fmla="*/ 40 h 473" name="T5"/>
              <a:gd fmla="*/ 343 w 525" name="T6"/>
              <a:gd fmla="*/ 83 h 473" name="T7"/>
              <a:gd fmla="*/ 262 w 525" name="T8"/>
              <a:gd fmla="*/ 0 h 473" name="T9"/>
              <a:gd fmla="*/ 0 w 525" name="T10"/>
              <a:gd fmla="*/ 267 h 473" name="T11"/>
              <a:gd fmla="*/ 59 w 525" name="T12"/>
              <a:gd fmla="*/ 267 h 473" name="T13"/>
              <a:gd fmla="*/ 59 w 525" name="T14"/>
              <a:gd fmla="*/ 473 h 473" name="T15"/>
              <a:gd fmla="*/ 165 w 525" name="T16"/>
              <a:gd fmla="*/ 473 h 473" name="T17"/>
              <a:gd fmla="*/ 165 w 525" name="T18"/>
              <a:gd fmla="*/ 326 h 473" name="T19"/>
              <a:gd fmla="*/ 359 w 525" name="T20"/>
              <a:gd fmla="*/ 326 h 473" name="T21"/>
              <a:gd fmla="*/ 359 w 525" name="T22"/>
              <a:gd fmla="*/ 473 h 473" name="T23"/>
              <a:gd fmla="*/ 466 w 525" name="T24"/>
              <a:gd fmla="*/ 473 h 473" name="T25"/>
              <a:gd fmla="*/ 466 w 525" name="T26"/>
              <a:gd fmla="*/ 267 h 473" name="T27"/>
              <a:gd fmla="*/ 525 w 525" name="T28"/>
              <a:gd fmla="*/ 267 h 473" name="T29"/>
              <a:gd fmla="*/ 442 w 525" name="T30"/>
              <a:gd fmla="*/ 185 h 473" name="T3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b="b" l="0" r="r" t="0"/>
            <a:pathLst>
              <a:path h="472" w="525">
                <a:moveTo>
                  <a:pt x="442" y="185"/>
                </a:moveTo>
                <a:lnTo>
                  <a:pt x="442" y="40"/>
                </a:lnTo>
                <a:lnTo>
                  <a:pt x="343" y="40"/>
                </a:lnTo>
                <a:lnTo>
                  <a:pt x="343" y="83"/>
                </a:lnTo>
                <a:lnTo>
                  <a:pt x="262" y="0"/>
                </a:lnTo>
                <a:lnTo>
                  <a:pt x="0" y="267"/>
                </a:lnTo>
                <a:lnTo>
                  <a:pt x="59" y="267"/>
                </a:lnTo>
                <a:lnTo>
                  <a:pt x="59" y="473"/>
                </a:lnTo>
                <a:lnTo>
                  <a:pt x="165" y="473"/>
                </a:lnTo>
                <a:lnTo>
                  <a:pt x="165" y="326"/>
                </a:lnTo>
                <a:lnTo>
                  <a:pt x="359" y="326"/>
                </a:lnTo>
                <a:lnTo>
                  <a:pt x="359" y="473"/>
                </a:lnTo>
                <a:lnTo>
                  <a:pt x="466" y="473"/>
                </a:lnTo>
                <a:lnTo>
                  <a:pt x="466" y="267"/>
                </a:lnTo>
                <a:lnTo>
                  <a:pt x="525" y="267"/>
                </a:lnTo>
                <a:lnTo>
                  <a:pt x="442" y="18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/>
          </a:p>
        </p:txBody>
      </p:sp>
      <p:grpSp>
        <p:nvGrpSpPr>
          <p:cNvPr id="46" name="组合 45"/>
          <p:cNvGrpSpPr/>
          <p:nvPr/>
        </p:nvGrpSpPr>
        <p:grpSpPr>
          <a:xfrm>
            <a:off x="2281163" y="5013176"/>
            <a:ext cx="1656477" cy="884885"/>
            <a:chOff x="2496894" y="3984275"/>
            <a:chExt cx="1656477" cy="884885"/>
          </a:xfrm>
        </p:grpSpPr>
        <p:grpSp>
          <p:nvGrpSpPr>
            <p:cNvPr id="47" name="组合 46"/>
            <p:cNvGrpSpPr/>
            <p:nvPr/>
          </p:nvGrpSpPr>
          <p:grpSpPr>
            <a:xfrm>
              <a:off x="2496894" y="4268381"/>
              <a:ext cx="153895" cy="316672"/>
              <a:chOff x="5300663" y="2555875"/>
              <a:chExt cx="165100" cy="339726"/>
            </a:xfrm>
          </p:grpSpPr>
          <p:sp>
            <p:nvSpPr>
              <p:cNvPr id="52" name="Oval 19"/>
              <p:cNvSpPr>
                <a:spLocks noChangeArrowheads="1"/>
              </p:cNvSpPr>
              <p:nvPr/>
            </p:nvSpPr>
            <p:spPr bwMode="auto">
              <a:xfrm>
                <a:off x="5353051" y="2555875"/>
                <a:ext cx="63500" cy="60325"/>
              </a:xfrm>
              <a:prstGeom prst="ellipse">
                <a:avLst/>
              </a:prstGeom>
              <a:solidFill>
                <a:srgbClr val="C0000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rgbClr val="C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53" name="Freeform 20"/>
              <p:cNvSpPr>
                <a:spLocks noEditPoints="1"/>
              </p:cNvSpPr>
              <p:nvPr/>
            </p:nvSpPr>
            <p:spPr bwMode="auto">
              <a:xfrm>
                <a:off x="5300663" y="2566988"/>
                <a:ext cx="165100" cy="328613"/>
              </a:xfrm>
              <a:custGeom>
                <a:gdLst>
                  <a:gd fmla="*/ 38 w 44" name="T0"/>
                  <a:gd fmla="*/ 10 h 87" name="T1"/>
                  <a:gd fmla="*/ 37 w 44" name="T2"/>
                  <a:gd fmla="*/ 10 h 87" name="T3"/>
                  <a:gd fmla="*/ 37 w 44" name="T4"/>
                  <a:gd fmla="*/ 2 h 87" name="T5"/>
                  <a:gd fmla="*/ 33 w 44" name="T6"/>
                  <a:gd fmla="*/ 0 h 87" name="T7"/>
                  <a:gd fmla="*/ 31 w 44" name="T8"/>
                  <a:gd fmla="*/ 10 h 87" name="T9"/>
                  <a:gd fmla="*/ 35 w 44" name="T10"/>
                  <a:gd fmla="*/ 12 h 87" name="T11"/>
                  <a:gd fmla="*/ 36 w 44" name="T12"/>
                  <a:gd fmla="*/ 12 h 87" name="T13"/>
                  <a:gd fmla="*/ 36 w 44" name="T14"/>
                  <a:gd fmla="*/ 18 h 87" name="T15"/>
                  <a:gd fmla="*/ 30 w 44" name="T16"/>
                  <a:gd fmla="*/ 14 h 87" name="T17"/>
                  <a:gd fmla="*/ 16 w 44" name="T18"/>
                  <a:gd fmla="*/ 14 h 87" name="T19"/>
                  <a:gd fmla="*/ 12 w 44" name="T20"/>
                  <a:gd fmla="*/ 16 h 87" name="T21"/>
                  <a:gd fmla="*/ 0 w 44" name="T22"/>
                  <a:gd fmla="*/ 47 h 87" name="T23"/>
                  <a:gd fmla="*/ 7 w 44" name="T24"/>
                  <a:gd fmla="*/ 49 h 87" name="T25"/>
                  <a:gd fmla="*/ 12 w 44" name="T26"/>
                  <a:gd fmla="*/ 45 h 87" name="T27"/>
                  <a:gd fmla="*/ 13 w 44" name="T28"/>
                  <a:gd fmla="*/ 83 h 87" name="T29"/>
                  <a:gd fmla="*/ 21 w 44" name="T30"/>
                  <a:gd fmla="*/ 83 h 87" name="T31"/>
                  <a:gd fmla="*/ 24 w 44" name="T32"/>
                  <a:gd fmla="*/ 49 h 87" name="T33"/>
                  <a:gd fmla="*/ 28 w 44" name="T34"/>
                  <a:gd fmla="*/ 87 h 87" name="T35"/>
                  <a:gd fmla="*/ 32 w 44" name="T36"/>
                  <a:gd fmla="*/ 47 h 87" name="T37"/>
                  <a:gd fmla="*/ 33 w 44" name="T38"/>
                  <a:gd fmla="*/ 25 h 87" name="T39"/>
                  <a:gd fmla="*/ 41 w 44" name="T40"/>
                  <a:gd fmla="*/ 30 h 87" name="T41"/>
                  <a:gd fmla="*/ 42 w 44" name="T42"/>
                  <a:gd fmla="*/ 13 h 87" name="T43"/>
                  <a:gd fmla="*/ 35 w 44" name="T44"/>
                  <a:gd fmla="*/ 1 h 87" name="T45"/>
                  <a:gd fmla="*/ 35 w 44" name="T46"/>
                  <a:gd fmla="*/ 1 h 87" name="T47"/>
                  <a:gd fmla="*/ 34 w 44" name="T48"/>
                  <a:gd fmla="*/ 0 h 87" name="T49"/>
                  <a:gd fmla="*/ 34 w 44" name="T50"/>
                  <a:gd fmla="*/ 1 h 87" name="T51"/>
                  <a:gd fmla="*/ 34 w 44" name="T52"/>
                  <a:gd fmla="*/ 0 h 87" name="T53"/>
                  <a:gd fmla="*/ 34 w 44" name="T54"/>
                  <a:gd fmla="*/ 1 h 87" name="T55"/>
                  <a:gd fmla="*/ 34 w 44" name="T56"/>
                  <a:gd fmla="*/ 1 h 87" name="T57"/>
                  <a:gd fmla="*/ 36 w 44" name="T58"/>
                  <a:gd fmla="*/ 10 h 87" name="T59"/>
                  <a:gd fmla="*/ 33 w 44" name="T60"/>
                  <a:gd fmla="*/ 11 h 87" name="T61"/>
                  <a:gd fmla="*/ 33 w 44" name="T62"/>
                  <a:gd fmla="*/ 10 h 87" name="T63"/>
                  <a:gd fmla="*/ 35 w 44" name="T64"/>
                  <a:gd fmla="*/ 9 h 87" name="T65"/>
                  <a:gd fmla="*/ 36 w 44" name="T66"/>
                  <a:gd fmla="*/ 7 h 87" name="T67"/>
                  <a:gd fmla="*/ 33 w 44" name="T68"/>
                  <a:gd fmla="*/ 8 h 87" name="T69"/>
                  <a:gd fmla="*/ 32 w 44" name="T70"/>
                  <a:gd fmla="*/ 3 h 87" name="T71"/>
                  <a:gd fmla="*/ 35 w 44" name="T72"/>
                  <a:gd fmla="*/ 1 h 87" name="T73"/>
                  <a:gd fmla="*/ 36 w 44" name="T74"/>
                  <a:gd fmla="*/ 7 h 87" name="T7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b="b" l="0" r="r" t="0"/>
                <a:pathLst>
                  <a:path h="87" w="44">
                    <a:moveTo>
                      <a:pt x="42" y="13"/>
                    </a:moveTo>
                    <a:cubicBezTo>
                      <a:pt x="42" y="11"/>
                      <a:pt x="40" y="10"/>
                      <a:pt x="38" y="10"/>
                    </a:cubicBezTo>
                    <a:cubicBezTo>
                      <a:pt x="38" y="10"/>
                      <a:pt x="38" y="10"/>
                      <a:pt x="38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7" y="1"/>
                      <a:pt x="37" y="0"/>
                      <a:pt x="35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2" y="0"/>
                      <a:pt x="31" y="1"/>
                      <a:pt x="31" y="2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1"/>
                      <a:pt x="32" y="12"/>
                      <a:pt x="33" y="12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6" y="12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5" y="12"/>
                      <a:pt x="35" y="13"/>
                      <a:pt x="35" y="14"/>
                    </a:cubicBezTo>
                    <a:cubicBezTo>
                      <a:pt x="36" y="18"/>
                      <a:pt x="36" y="18"/>
                      <a:pt x="36" y="18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2" y="15"/>
                      <a:pt x="31" y="14"/>
                      <a:pt x="30" y="14"/>
                    </a:cubicBezTo>
                    <a:cubicBezTo>
                      <a:pt x="30" y="14"/>
                      <a:pt x="30" y="14"/>
                      <a:pt x="29" y="14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3" y="15"/>
                      <a:pt x="13" y="15"/>
                      <a:pt x="12" y="16"/>
                    </a:cubicBezTo>
                    <a:cubicBezTo>
                      <a:pt x="12" y="17"/>
                      <a:pt x="11" y="17"/>
                      <a:pt x="11" y="18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0" y="48"/>
                      <a:pt x="0" y="50"/>
                      <a:pt x="2" y="51"/>
                    </a:cubicBezTo>
                    <a:cubicBezTo>
                      <a:pt x="4" y="52"/>
                      <a:pt x="6" y="51"/>
                      <a:pt x="7" y="49"/>
                    </a:cubicBezTo>
                    <a:cubicBezTo>
                      <a:pt x="12" y="36"/>
                      <a:pt x="12" y="36"/>
                      <a:pt x="12" y="36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12" y="46"/>
                      <a:pt x="12" y="47"/>
                      <a:pt x="13" y="47"/>
                    </a:cubicBezTo>
                    <a:cubicBezTo>
                      <a:pt x="13" y="83"/>
                      <a:pt x="13" y="83"/>
                      <a:pt x="13" y="83"/>
                    </a:cubicBezTo>
                    <a:cubicBezTo>
                      <a:pt x="13" y="85"/>
                      <a:pt x="15" y="87"/>
                      <a:pt x="17" y="87"/>
                    </a:cubicBezTo>
                    <a:cubicBezTo>
                      <a:pt x="19" y="87"/>
                      <a:pt x="21" y="85"/>
                      <a:pt x="21" y="83"/>
                    </a:cubicBezTo>
                    <a:cubicBezTo>
                      <a:pt x="21" y="49"/>
                      <a:pt x="21" y="49"/>
                      <a:pt x="21" y="49"/>
                    </a:cubicBezTo>
                    <a:cubicBezTo>
                      <a:pt x="24" y="49"/>
                      <a:pt x="24" y="49"/>
                      <a:pt x="24" y="49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4" y="85"/>
                      <a:pt x="26" y="87"/>
                      <a:pt x="28" y="87"/>
                    </a:cubicBezTo>
                    <a:cubicBezTo>
                      <a:pt x="30" y="87"/>
                      <a:pt x="32" y="85"/>
                      <a:pt x="32" y="83"/>
                    </a:cubicBezTo>
                    <a:cubicBezTo>
                      <a:pt x="32" y="47"/>
                      <a:pt x="32" y="47"/>
                      <a:pt x="32" y="47"/>
                    </a:cubicBezTo>
                    <a:cubicBezTo>
                      <a:pt x="32" y="47"/>
                      <a:pt x="33" y="46"/>
                      <a:pt x="33" y="45"/>
                    </a:cubicBezTo>
                    <a:cubicBezTo>
                      <a:pt x="33" y="25"/>
                      <a:pt x="33" y="25"/>
                      <a:pt x="33" y="25"/>
                    </a:cubicBezTo>
                    <a:cubicBezTo>
                      <a:pt x="38" y="29"/>
                      <a:pt x="38" y="29"/>
                      <a:pt x="38" y="29"/>
                    </a:cubicBezTo>
                    <a:cubicBezTo>
                      <a:pt x="39" y="30"/>
                      <a:pt x="40" y="30"/>
                      <a:pt x="41" y="30"/>
                    </a:cubicBezTo>
                    <a:cubicBezTo>
                      <a:pt x="43" y="30"/>
                      <a:pt x="44" y="28"/>
                      <a:pt x="44" y="26"/>
                    </a:cubicBezTo>
                    <a:lnTo>
                      <a:pt x="42" y="13"/>
                    </a:lnTo>
                    <a:close/>
                    <a:moveTo>
                      <a:pt x="35" y="0"/>
                    </a:moveTo>
                    <a:cubicBezTo>
                      <a:pt x="35" y="0"/>
                      <a:pt x="35" y="1"/>
                      <a:pt x="35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5" y="1"/>
                      <a:pt x="35" y="0"/>
                      <a:pt x="35" y="0"/>
                    </a:cubicBezTo>
                    <a:close/>
                    <a:moveTo>
                      <a:pt x="34" y="0"/>
                    </a:moveTo>
                    <a:cubicBezTo>
                      <a:pt x="34" y="0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0"/>
                      <a:pt x="34" y="0"/>
                    </a:cubicBezTo>
                    <a:close/>
                    <a:moveTo>
                      <a:pt x="34" y="0"/>
                    </a:moveTo>
                    <a:cubicBezTo>
                      <a:pt x="34" y="0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0"/>
                      <a:pt x="34" y="0"/>
                    </a:cubicBezTo>
                    <a:close/>
                    <a:moveTo>
                      <a:pt x="36" y="10"/>
                    </a:moveTo>
                    <a:cubicBezTo>
                      <a:pt x="36" y="11"/>
                      <a:pt x="35" y="11"/>
                      <a:pt x="35" y="11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3" y="11"/>
                      <a:pt x="33" y="11"/>
                      <a:pt x="33" y="10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3" y="10"/>
                      <a:pt x="33" y="9"/>
                      <a:pt x="33" y="9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5" y="9"/>
                      <a:pt x="36" y="10"/>
                      <a:pt x="36" y="10"/>
                    </a:cubicBezTo>
                    <a:close/>
                    <a:moveTo>
                      <a:pt x="36" y="7"/>
                    </a:moveTo>
                    <a:cubicBezTo>
                      <a:pt x="36" y="8"/>
                      <a:pt x="36" y="8"/>
                      <a:pt x="35" y="8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8"/>
                      <a:pt x="32" y="8"/>
                      <a:pt x="32" y="7"/>
                    </a:cubicBezTo>
                    <a:cubicBezTo>
                      <a:pt x="32" y="3"/>
                      <a:pt x="32" y="3"/>
                      <a:pt x="32" y="3"/>
                    </a:cubicBezTo>
                    <a:cubicBezTo>
                      <a:pt x="32" y="2"/>
                      <a:pt x="33" y="1"/>
                      <a:pt x="33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6" y="1"/>
                      <a:pt x="36" y="2"/>
                      <a:pt x="36" y="3"/>
                    </a:cubicBezTo>
                    <a:lnTo>
                      <a:pt x="36" y="7"/>
                    </a:lnTo>
                    <a:close/>
                  </a:path>
                </a:pathLst>
              </a:custGeom>
              <a:solidFill>
                <a:srgbClr val="C0000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rgbClr val="C00000"/>
                  </a:solidFill>
                  <a:latin typeface="+mn-lt"/>
                  <a:ea typeface="+mn-ea"/>
                </a:endParaRPr>
              </a:p>
            </p:txBody>
          </p:sp>
        </p:grpSp>
        <p:grpSp>
          <p:nvGrpSpPr>
            <p:cNvPr id="48" name="组合 47"/>
            <p:cNvGrpSpPr/>
            <p:nvPr/>
          </p:nvGrpSpPr>
          <p:grpSpPr>
            <a:xfrm>
              <a:off x="2699205" y="3984275"/>
              <a:ext cx="1333743" cy="884885"/>
              <a:chOff x="4271689" y="1207551"/>
              <a:chExt cx="1333743" cy="884885"/>
            </a:xfrm>
          </p:grpSpPr>
          <p:sp>
            <p:nvSpPr>
              <p:cNvPr id="50" name="文本框 30"/>
              <p:cNvSpPr txBox="1"/>
              <p:nvPr/>
            </p:nvSpPr>
            <p:spPr>
              <a:xfrm>
                <a:off x="4283968" y="1207551"/>
                <a:ext cx="1276564" cy="36576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/>
                <a:r>
                  <a:rPr altLang="en-US" b="1" lang="zh-CN" smtClean="0">
                    <a:solidFill>
                      <a:srgbClr val="C00000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添加标题</a:t>
                </a:r>
              </a:p>
            </p:txBody>
          </p:sp>
          <p:sp>
            <p:nvSpPr>
              <p:cNvPr id="51" name="文本框 31"/>
              <p:cNvSpPr txBox="1"/>
              <p:nvPr/>
            </p:nvSpPr>
            <p:spPr>
              <a:xfrm>
                <a:off x="4271689" y="1504967"/>
                <a:ext cx="1333743" cy="603504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altLang="en-US" lang="zh-CN" sz="1400">
                    <a:solidFill>
                      <a:srgbClr val="C00000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点击添加内容点击添加内容</a:t>
                </a:r>
              </a:p>
            </p:txBody>
          </p:sp>
        </p:grpSp>
        <p:sp>
          <p:nvSpPr>
            <p:cNvPr id="49" name="任意多边形 151"/>
            <p:cNvSpPr>
              <a:spLocks noChangeArrowheads="1"/>
            </p:cNvSpPr>
            <p:nvPr/>
          </p:nvSpPr>
          <p:spPr bwMode="auto">
            <a:xfrm>
              <a:off x="2578781" y="4002495"/>
              <a:ext cx="1574590" cy="848445"/>
            </a:xfrm>
            <a:custGeom>
              <a:gdLst>
                <a:gd fmla="*/ 176216 w 3090" name="T0"/>
                <a:gd fmla="*/ 0 h 1665" name="T1"/>
                <a:gd fmla="*/ 1785934 w 3090" name="T2"/>
                <a:gd fmla="*/ 0 h 1665" name="T3"/>
                <a:gd fmla="*/ 1962150 w 3090" name="T4"/>
                <a:gd fmla="*/ 176216 h 1665" name="T5"/>
                <a:gd fmla="*/ 1962150 w 3090" name="T6"/>
                <a:gd fmla="*/ 881059 h 1665" name="T7"/>
                <a:gd fmla="*/ 1785934 w 3090" name="T8"/>
                <a:gd fmla="*/ 1057275 h 1665" name="T9"/>
                <a:gd fmla="*/ 176216 w 3090" name="T10"/>
                <a:gd fmla="*/ 1057275 h 1665" name="T11"/>
                <a:gd fmla="*/ 0 w 3090" name="T12"/>
                <a:gd fmla="*/ 881059 h 1665" name="T13"/>
                <a:gd fmla="*/ 0 w 3090" name="T14"/>
                <a:gd fmla="*/ 720027 h 1665" name="T15"/>
                <a:gd fmla="*/ 180692 w 3090" name="T16"/>
                <a:gd fmla="*/ 720027 h 1665" name="T17"/>
                <a:gd fmla="*/ 180692 w 3090" name="T18"/>
                <a:gd fmla="*/ 319977 h 1665" name="T19"/>
                <a:gd fmla="*/ 0 w 3090" name="T20"/>
                <a:gd fmla="*/ 319977 h 1665" name="T21"/>
                <a:gd fmla="*/ 0 w 3090" name="T22"/>
                <a:gd fmla="*/ 176216 h 1665" name="T23"/>
                <a:gd fmla="*/ 176216 w 3090" name="T24"/>
                <a:gd fmla="*/ 0 h 1665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</a:gdLst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b="b" l="0" r="r" t="0"/>
              <a:pathLst>
                <a:path h="1665" w="3090">
                  <a:moveTo>
                    <a:pt x="0" y="504"/>
                  </a:moveTo>
                  <a:lnTo>
                    <a:pt x="0" y="278"/>
                  </a:lnTo>
                  <a:cubicBezTo>
                    <a:pt x="0" y="124"/>
                    <a:pt x="124" y="0"/>
                    <a:pt x="278" y="0"/>
                  </a:cubicBezTo>
                  <a:lnTo>
                    <a:pt x="2812" y="0"/>
                  </a:lnTo>
                  <a:cubicBezTo>
                    <a:pt x="2966" y="0"/>
                    <a:pt x="3090" y="124"/>
                    <a:pt x="3090" y="278"/>
                  </a:cubicBezTo>
                  <a:lnTo>
                    <a:pt x="3090" y="1387"/>
                  </a:lnTo>
                  <a:cubicBezTo>
                    <a:pt x="3090" y="1541"/>
                    <a:pt x="2966" y="1665"/>
                    <a:pt x="2812" y="1665"/>
                  </a:cubicBezTo>
                  <a:lnTo>
                    <a:pt x="278" y="1665"/>
                  </a:lnTo>
                  <a:cubicBezTo>
                    <a:pt x="124" y="1665"/>
                    <a:pt x="0" y="1541"/>
                    <a:pt x="0" y="1387"/>
                  </a:cubicBezTo>
                  <a:lnTo>
                    <a:pt x="0" y="1134"/>
                  </a:lnTo>
                </a:path>
              </a:pathLst>
            </a:custGeom>
            <a:noFill/>
            <a:ln w="6350">
              <a:solidFill>
                <a:srgbClr val="C00000"/>
              </a:solidFill>
              <a:prstDash val="sysDash"/>
              <a:round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srgbClr val="C00000"/>
                </a:solidFill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5233491" y="5013176"/>
            <a:ext cx="1656477" cy="884885"/>
            <a:chOff x="2496894" y="3984275"/>
            <a:chExt cx="1656477" cy="884885"/>
          </a:xfrm>
        </p:grpSpPr>
        <p:grpSp>
          <p:nvGrpSpPr>
            <p:cNvPr id="55" name="组合 54"/>
            <p:cNvGrpSpPr/>
            <p:nvPr/>
          </p:nvGrpSpPr>
          <p:grpSpPr>
            <a:xfrm>
              <a:off x="2496894" y="4268381"/>
              <a:ext cx="153895" cy="316672"/>
              <a:chOff x="5300663" y="2555875"/>
              <a:chExt cx="165100" cy="339726"/>
            </a:xfrm>
          </p:grpSpPr>
          <p:sp>
            <p:nvSpPr>
              <p:cNvPr id="60" name="Oval 19"/>
              <p:cNvSpPr>
                <a:spLocks noChangeArrowheads="1"/>
              </p:cNvSpPr>
              <p:nvPr/>
            </p:nvSpPr>
            <p:spPr bwMode="auto">
              <a:xfrm>
                <a:off x="5353051" y="2555875"/>
                <a:ext cx="63500" cy="60325"/>
              </a:xfrm>
              <a:prstGeom prst="ellipse">
                <a:avLst/>
              </a:prstGeom>
              <a:solidFill>
                <a:srgbClr val="C0000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rgbClr val="C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61" name="Freeform 20"/>
              <p:cNvSpPr>
                <a:spLocks noEditPoints="1"/>
              </p:cNvSpPr>
              <p:nvPr/>
            </p:nvSpPr>
            <p:spPr bwMode="auto">
              <a:xfrm>
                <a:off x="5300663" y="2566988"/>
                <a:ext cx="165100" cy="328613"/>
              </a:xfrm>
              <a:custGeom>
                <a:gdLst>
                  <a:gd fmla="*/ 38 w 44" name="T0"/>
                  <a:gd fmla="*/ 10 h 87" name="T1"/>
                  <a:gd fmla="*/ 37 w 44" name="T2"/>
                  <a:gd fmla="*/ 10 h 87" name="T3"/>
                  <a:gd fmla="*/ 37 w 44" name="T4"/>
                  <a:gd fmla="*/ 2 h 87" name="T5"/>
                  <a:gd fmla="*/ 33 w 44" name="T6"/>
                  <a:gd fmla="*/ 0 h 87" name="T7"/>
                  <a:gd fmla="*/ 31 w 44" name="T8"/>
                  <a:gd fmla="*/ 10 h 87" name="T9"/>
                  <a:gd fmla="*/ 35 w 44" name="T10"/>
                  <a:gd fmla="*/ 12 h 87" name="T11"/>
                  <a:gd fmla="*/ 36 w 44" name="T12"/>
                  <a:gd fmla="*/ 12 h 87" name="T13"/>
                  <a:gd fmla="*/ 36 w 44" name="T14"/>
                  <a:gd fmla="*/ 18 h 87" name="T15"/>
                  <a:gd fmla="*/ 30 w 44" name="T16"/>
                  <a:gd fmla="*/ 14 h 87" name="T17"/>
                  <a:gd fmla="*/ 16 w 44" name="T18"/>
                  <a:gd fmla="*/ 14 h 87" name="T19"/>
                  <a:gd fmla="*/ 12 w 44" name="T20"/>
                  <a:gd fmla="*/ 16 h 87" name="T21"/>
                  <a:gd fmla="*/ 0 w 44" name="T22"/>
                  <a:gd fmla="*/ 47 h 87" name="T23"/>
                  <a:gd fmla="*/ 7 w 44" name="T24"/>
                  <a:gd fmla="*/ 49 h 87" name="T25"/>
                  <a:gd fmla="*/ 12 w 44" name="T26"/>
                  <a:gd fmla="*/ 45 h 87" name="T27"/>
                  <a:gd fmla="*/ 13 w 44" name="T28"/>
                  <a:gd fmla="*/ 83 h 87" name="T29"/>
                  <a:gd fmla="*/ 21 w 44" name="T30"/>
                  <a:gd fmla="*/ 83 h 87" name="T31"/>
                  <a:gd fmla="*/ 24 w 44" name="T32"/>
                  <a:gd fmla="*/ 49 h 87" name="T33"/>
                  <a:gd fmla="*/ 28 w 44" name="T34"/>
                  <a:gd fmla="*/ 87 h 87" name="T35"/>
                  <a:gd fmla="*/ 32 w 44" name="T36"/>
                  <a:gd fmla="*/ 47 h 87" name="T37"/>
                  <a:gd fmla="*/ 33 w 44" name="T38"/>
                  <a:gd fmla="*/ 25 h 87" name="T39"/>
                  <a:gd fmla="*/ 41 w 44" name="T40"/>
                  <a:gd fmla="*/ 30 h 87" name="T41"/>
                  <a:gd fmla="*/ 42 w 44" name="T42"/>
                  <a:gd fmla="*/ 13 h 87" name="T43"/>
                  <a:gd fmla="*/ 35 w 44" name="T44"/>
                  <a:gd fmla="*/ 1 h 87" name="T45"/>
                  <a:gd fmla="*/ 35 w 44" name="T46"/>
                  <a:gd fmla="*/ 1 h 87" name="T47"/>
                  <a:gd fmla="*/ 34 w 44" name="T48"/>
                  <a:gd fmla="*/ 0 h 87" name="T49"/>
                  <a:gd fmla="*/ 34 w 44" name="T50"/>
                  <a:gd fmla="*/ 1 h 87" name="T51"/>
                  <a:gd fmla="*/ 34 w 44" name="T52"/>
                  <a:gd fmla="*/ 0 h 87" name="T53"/>
                  <a:gd fmla="*/ 34 w 44" name="T54"/>
                  <a:gd fmla="*/ 1 h 87" name="T55"/>
                  <a:gd fmla="*/ 34 w 44" name="T56"/>
                  <a:gd fmla="*/ 1 h 87" name="T57"/>
                  <a:gd fmla="*/ 36 w 44" name="T58"/>
                  <a:gd fmla="*/ 10 h 87" name="T59"/>
                  <a:gd fmla="*/ 33 w 44" name="T60"/>
                  <a:gd fmla="*/ 11 h 87" name="T61"/>
                  <a:gd fmla="*/ 33 w 44" name="T62"/>
                  <a:gd fmla="*/ 10 h 87" name="T63"/>
                  <a:gd fmla="*/ 35 w 44" name="T64"/>
                  <a:gd fmla="*/ 9 h 87" name="T65"/>
                  <a:gd fmla="*/ 36 w 44" name="T66"/>
                  <a:gd fmla="*/ 7 h 87" name="T67"/>
                  <a:gd fmla="*/ 33 w 44" name="T68"/>
                  <a:gd fmla="*/ 8 h 87" name="T69"/>
                  <a:gd fmla="*/ 32 w 44" name="T70"/>
                  <a:gd fmla="*/ 3 h 87" name="T71"/>
                  <a:gd fmla="*/ 35 w 44" name="T72"/>
                  <a:gd fmla="*/ 1 h 87" name="T73"/>
                  <a:gd fmla="*/ 36 w 44" name="T74"/>
                  <a:gd fmla="*/ 7 h 87" name="T7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b="b" l="0" r="r" t="0"/>
                <a:pathLst>
                  <a:path h="87" w="44">
                    <a:moveTo>
                      <a:pt x="42" y="13"/>
                    </a:moveTo>
                    <a:cubicBezTo>
                      <a:pt x="42" y="11"/>
                      <a:pt x="40" y="10"/>
                      <a:pt x="38" y="10"/>
                    </a:cubicBezTo>
                    <a:cubicBezTo>
                      <a:pt x="38" y="10"/>
                      <a:pt x="38" y="10"/>
                      <a:pt x="38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7" y="1"/>
                      <a:pt x="37" y="0"/>
                      <a:pt x="35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2" y="0"/>
                      <a:pt x="31" y="1"/>
                      <a:pt x="31" y="2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1"/>
                      <a:pt x="32" y="12"/>
                      <a:pt x="33" y="12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6" y="12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5" y="12"/>
                      <a:pt x="35" y="13"/>
                      <a:pt x="35" y="14"/>
                    </a:cubicBezTo>
                    <a:cubicBezTo>
                      <a:pt x="36" y="18"/>
                      <a:pt x="36" y="18"/>
                      <a:pt x="36" y="18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2" y="15"/>
                      <a:pt x="31" y="14"/>
                      <a:pt x="30" y="14"/>
                    </a:cubicBezTo>
                    <a:cubicBezTo>
                      <a:pt x="30" y="14"/>
                      <a:pt x="30" y="14"/>
                      <a:pt x="29" y="14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3" y="15"/>
                      <a:pt x="13" y="15"/>
                      <a:pt x="12" y="16"/>
                    </a:cubicBezTo>
                    <a:cubicBezTo>
                      <a:pt x="12" y="17"/>
                      <a:pt x="11" y="17"/>
                      <a:pt x="11" y="18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0" y="48"/>
                      <a:pt x="0" y="50"/>
                      <a:pt x="2" y="51"/>
                    </a:cubicBezTo>
                    <a:cubicBezTo>
                      <a:pt x="4" y="52"/>
                      <a:pt x="6" y="51"/>
                      <a:pt x="7" y="49"/>
                    </a:cubicBezTo>
                    <a:cubicBezTo>
                      <a:pt x="12" y="36"/>
                      <a:pt x="12" y="36"/>
                      <a:pt x="12" y="36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12" y="46"/>
                      <a:pt x="12" y="47"/>
                      <a:pt x="13" y="47"/>
                    </a:cubicBezTo>
                    <a:cubicBezTo>
                      <a:pt x="13" y="83"/>
                      <a:pt x="13" y="83"/>
                      <a:pt x="13" y="83"/>
                    </a:cubicBezTo>
                    <a:cubicBezTo>
                      <a:pt x="13" y="85"/>
                      <a:pt x="15" y="87"/>
                      <a:pt x="17" y="87"/>
                    </a:cubicBezTo>
                    <a:cubicBezTo>
                      <a:pt x="19" y="87"/>
                      <a:pt x="21" y="85"/>
                      <a:pt x="21" y="83"/>
                    </a:cubicBezTo>
                    <a:cubicBezTo>
                      <a:pt x="21" y="49"/>
                      <a:pt x="21" y="49"/>
                      <a:pt x="21" y="49"/>
                    </a:cubicBezTo>
                    <a:cubicBezTo>
                      <a:pt x="24" y="49"/>
                      <a:pt x="24" y="49"/>
                      <a:pt x="24" y="49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4" y="85"/>
                      <a:pt x="26" y="87"/>
                      <a:pt x="28" y="87"/>
                    </a:cubicBezTo>
                    <a:cubicBezTo>
                      <a:pt x="30" y="87"/>
                      <a:pt x="32" y="85"/>
                      <a:pt x="32" y="83"/>
                    </a:cubicBezTo>
                    <a:cubicBezTo>
                      <a:pt x="32" y="47"/>
                      <a:pt x="32" y="47"/>
                      <a:pt x="32" y="47"/>
                    </a:cubicBezTo>
                    <a:cubicBezTo>
                      <a:pt x="32" y="47"/>
                      <a:pt x="33" y="46"/>
                      <a:pt x="33" y="45"/>
                    </a:cubicBezTo>
                    <a:cubicBezTo>
                      <a:pt x="33" y="25"/>
                      <a:pt x="33" y="25"/>
                      <a:pt x="33" y="25"/>
                    </a:cubicBezTo>
                    <a:cubicBezTo>
                      <a:pt x="38" y="29"/>
                      <a:pt x="38" y="29"/>
                      <a:pt x="38" y="29"/>
                    </a:cubicBezTo>
                    <a:cubicBezTo>
                      <a:pt x="39" y="30"/>
                      <a:pt x="40" y="30"/>
                      <a:pt x="41" y="30"/>
                    </a:cubicBezTo>
                    <a:cubicBezTo>
                      <a:pt x="43" y="30"/>
                      <a:pt x="44" y="28"/>
                      <a:pt x="44" y="26"/>
                    </a:cubicBezTo>
                    <a:lnTo>
                      <a:pt x="42" y="13"/>
                    </a:lnTo>
                    <a:close/>
                    <a:moveTo>
                      <a:pt x="35" y="0"/>
                    </a:moveTo>
                    <a:cubicBezTo>
                      <a:pt x="35" y="0"/>
                      <a:pt x="35" y="1"/>
                      <a:pt x="35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5" y="1"/>
                      <a:pt x="35" y="0"/>
                      <a:pt x="35" y="0"/>
                    </a:cubicBezTo>
                    <a:close/>
                    <a:moveTo>
                      <a:pt x="34" y="0"/>
                    </a:moveTo>
                    <a:cubicBezTo>
                      <a:pt x="34" y="0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0"/>
                      <a:pt x="34" y="0"/>
                    </a:cubicBezTo>
                    <a:close/>
                    <a:moveTo>
                      <a:pt x="34" y="0"/>
                    </a:moveTo>
                    <a:cubicBezTo>
                      <a:pt x="34" y="0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0"/>
                      <a:pt x="34" y="0"/>
                    </a:cubicBezTo>
                    <a:close/>
                    <a:moveTo>
                      <a:pt x="36" y="10"/>
                    </a:moveTo>
                    <a:cubicBezTo>
                      <a:pt x="36" y="11"/>
                      <a:pt x="35" y="11"/>
                      <a:pt x="35" y="11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3" y="11"/>
                      <a:pt x="33" y="11"/>
                      <a:pt x="33" y="10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3" y="10"/>
                      <a:pt x="33" y="9"/>
                      <a:pt x="33" y="9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5" y="9"/>
                      <a:pt x="36" y="10"/>
                      <a:pt x="36" y="10"/>
                    </a:cubicBezTo>
                    <a:close/>
                    <a:moveTo>
                      <a:pt x="36" y="7"/>
                    </a:moveTo>
                    <a:cubicBezTo>
                      <a:pt x="36" y="8"/>
                      <a:pt x="36" y="8"/>
                      <a:pt x="35" y="8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8"/>
                      <a:pt x="32" y="8"/>
                      <a:pt x="32" y="7"/>
                    </a:cubicBezTo>
                    <a:cubicBezTo>
                      <a:pt x="32" y="3"/>
                      <a:pt x="32" y="3"/>
                      <a:pt x="32" y="3"/>
                    </a:cubicBezTo>
                    <a:cubicBezTo>
                      <a:pt x="32" y="2"/>
                      <a:pt x="33" y="1"/>
                      <a:pt x="33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6" y="1"/>
                      <a:pt x="36" y="2"/>
                      <a:pt x="36" y="3"/>
                    </a:cubicBezTo>
                    <a:lnTo>
                      <a:pt x="36" y="7"/>
                    </a:lnTo>
                    <a:close/>
                  </a:path>
                </a:pathLst>
              </a:custGeom>
              <a:solidFill>
                <a:srgbClr val="C0000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rgbClr val="C00000"/>
                  </a:solidFill>
                  <a:latin typeface="+mn-lt"/>
                  <a:ea typeface="+mn-ea"/>
                </a:endParaRPr>
              </a:p>
            </p:txBody>
          </p:sp>
        </p:grpSp>
        <p:grpSp>
          <p:nvGrpSpPr>
            <p:cNvPr id="56" name="组合 55"/>
            <p:cNvGrpSpPr/>
            <p:nvPr/>
          </p:nvGrpSpPr>
          <p:grpSpPr>
            <a:xfrm>
              <a:off x="2699205" y="3984275"/>
              <a:ext cx="1333743" cy="884885"/>
              <a:chOff x="4271689" y="1207551"/>
              <a:chExt cx="1333743" cy="884885"/>
            </a:xfrm>
          </p:grpSpPr>
          <p:sp>
            <p:nvSpPr>
              <p:cNvPr id="58" name="文本框 30"/>
              <p:cNvSpPr txBox="1"/>
              <p:nvPr/>
            </p:nvSpPr>
            <p:spPr>
              <a:xfrm>
                <a:off x="4283968" y="1207551"/>
                <a:ext cx="1276564" cy="36576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/>
                <a:r>
                  <a:rPr altLang="en-US" b="1" lang="zh-CN" smtClean="0">
                    <a:solidFill>
                      <a:srgbClr val="C00000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添加标题</a:t>
                </a:r>
              </a:p>
            </p:txBody>
          </p:sp>
          <p:sp>
            <p:nvSpPr>
              <p:cNvPr id="59" name="文本框 31"/>
              <p:cNvSpPr txBox="1"/>
              <p:nvPr/>
            </p:nvSpPr>
            <p:spPr>
              <a:xfrm>
                <a:off x="4271690" y="1504967"/>
                <a:ext cx="1333743" cy="603504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altLang="en-US" lang="zh-CN" sz="1400">
                    <a:solidFill>
                      <a:srgbClr val="C00000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点击添加内容点击添加内容</a:t>
                </a:r>
              </a:p>
            </p:txBody>
          </p:sp>
        </p:grpSp>
        <p:sp>
          <p:nvSpPr>
            <p:cNvPr id="57" name="任意多边形 151"/>
            <p:cNvSpPr>
              <a:spLocks noChangeArrowheads="1"/>
            </p:cNvSpPr>
            <p:nvPr/>
          </p:nvSpPr>
          <p:spPr bwMode="auto">
            <a:xfrm>
              <a:off x="2578781" y="4002495"/>
              <a:ext cx="1574590" cy="848445"/>
            </a:xfrm>
            <a:custGeom>
              <a:gdLst>
                <a:gd fmla="*/ 176216 w 3090" name="T0"/>
                <a:gd fmla="*/ 0 h 1665" name="T1"/>
                <a:gd fmla="*/ 1785934 w 3090" name="T2"/>
                <a:gd fmla="*/ 0 h 1665" name="T3"/>
                <a:gd fmla="*/ 1962150 w 3090" name="T4"/>
                <a:gd fmla="*/ 176216 h 1665" name="T5"/>
                <a:gd fmla="*/ 1962150 w 3090" name="T6"/>
                <a:gd fmla="*/ 881059 h 1665" name="T7"/>
                <a:gd fmla="*/ 1785934 w 3090" name="T8"/>
                <a:gd fmla="*/ 1057275 h 1665" name="T9"/>
                <a:gd fmla="*/ 176216 w 3090" name="T10"/>
                <a:gd fmla="*/ 1057275 h 1665" name="T11"/>
                <a:gd fmla="*/ 0 w 3090" name="T12"/>
                <a:gd fmla="*/ 881059 h 1665" name="T13"/>
                <a:gd fmla="*/ 0 w 3090" name="T14"/>
                <a:gd fmla="*/ 720027 h 1665" name="T15"/>
                <a:gd fmla="*/ 180692 w 3090" name="T16"/>
                <a:gd fmla="*/ 720027 h 1665" name="T17"/>
                <a:gd fmla="*/ 180692 w 3090" name="T18"/>
                <a:gd fmla="*/ 319977 h 1665" name="T19"/>
                <a:gd fmla="*/ 0 w 3090" name="T20"/>
                <a:gd fmla="*/ 319977 h 1665" name="T21"/>
                <a:gd fmla="*/ 0 w 3090" name="T22"/>
                <a:gd fmla="*/ 176216 h 1665" name="T23"/>
                <a:gd fmla="*/ 176216 w 3090" name="T24"/>
                <a:gd fmla="*/ 0 h 1665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</a:gdLst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b="b" l="0" r="r" t="0"/>
              <a:pathLst>
                <a:path h="1665" w="3090">
                  <a:moveTo>
                    <a:pt x="0" y="504"/>
                  </a:moveTo>
                  <a:lnTo>
                    <a:pt x="0" y="278"/>
                  </a:lnTo>
                  <a:cubicBezTo>
                    <a:pt x="0" y="124"/>
                    <a:pt x="124" y="0"/>
                    <a:pt x="278" y="0"/>
                  </a:cubicBezTo>
                  <a:lnTo>
                    <a:pt x="2812" y="0"/>
                  </a:lnTo>
                  <a:cubicBezTo>
                    <a:pt x="2966" y="0"/>
                    <a:pt x="3090" y="124"/>
                    <a:pt x="3090" y="278"/>
                  </a:cubicBezTo>
                  <a:lnTo>
                    <a:pt x="3090" y="1387"/>
                  </a:lnTo>
                  <a:cubicBezTo>
                    <a:pt x="3090" y="1541"/>
                    <a:pt x="2966" y="1665"/>
                    <a:pt x="2812" y="1665"/>
                  </a:cubicBezTo>
                  <a:lnTo>
                    <a:pt x="278" y="1665"/>
                  </a:lnTo>
                  <a:cubicBezTo>
                    <a:pt x="124" y="1665"/>
                    <a:pt x="0" y="1541"/>
                    <a:pt x="0" y="1387"/>
                  </a:cubicBezTo>
                  <a:lnTo>
                    <a:pt x="0" y="1134"/>
                  </a:lnTo>
                </a:path>
              </a:pathLst>
            </a:custGeom>
            <a:noFill/>
            <a:ln w="6350">
              <a:solidFill>
                <a:srgbClr val="C00000"/>
              </a:solidFill>
              <a:prstDash val="sysDash"/>
              <a:round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srgbClr val="C00000"/>
                </a:solidFill>
              </a:endParaRPr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8329835" y="5013176"/>
            <a:ext cx="1656477" cy="884885"/>
            <a:chOff x="2496894" y="3984275"/>
            <a:chExt cx="1656477" cy="884885"/>
          </a:xfrm>
        </p:grpSpPr>
        <p:grpSp>
          <p:nvGrpSpPr>
            <p:cNvPr id="63" name="组合 62"/>
            <p:cNvGrpSpPr/>
            <p:nvPr/>
          </p:nvGrpSpPr>
          <p:grpSpPr>
            <a:xfrm>
              <a:off x="2496894" y="4268381"/>
              <a:ext cx="153895" cy="316672"/>
              <a:chOff x="5300663" y="2555875"/>
              <a:chExt cx="165100" cy="339726"/>
            </a:xfrm>
          </p:grpSpPr>
          <p:sp>
            <p:nvSpPr>
              <p:cNvPr id="68" name="Oval 19"/>
              <p:cNvSpPr>
                <a:spLocks noChangeArrowheads="1"/>
              </p:cNvSpPr>
              <p:nvPr/>
            </p:nvSpPr>
            <p:spPr bwMode="auto">
              <a:xfrm>
                <a:off x="5353051" y="2555875"/>
                <a:ext cx="63500" cy="60325"/>
              </a:xfrm>
              <a:prstGeom prst="ellipse">
                <a:avLst/>
              </a:prstGeom>
              <a:solidFill>
                <a:srgbClr val="C0000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rgbClr val="C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69" name="Freeform 20"/>
              <p:cNvSpPr>
                <a:spLocks noEditPoints="1"/>
              </p:cNvSpPr>
              <p:nvPr/>
            </p:nvSpPr>
            <p:spPr bwMode="auto">
              <a:xfrm>
                <a:off x="5300663" y="2566988"/>
                <a:ext cx="165100" cy="328613"/>
              </a:xfrm>
              <a:custGeom>
                <a:gdLst>
                  <a:gd fmla="*/ 38 w 44" name="T0"/>
                  <a:gd fmla="*/ 10 h 87" name="T1"/>
                  <a:gd fmla="*/ 37 w 44" name="T2"/>
                  <a:gd fmla="*/ 10 h 87" name="T3"/>
                  <a:gd fmla="*/ 37 w 44" name="T4"/>
                  <a:gd fmla="*/ 2 h 87" name="T5"/>
                  <a:gd fmla="*/ 33 w 44" name="T6"/>
                  <a:gd fmla="*/ 0 h 87" name="T7"/>
                  <a:gd fmla="*/ 31 w 44" name="T8"/>
                  <a:gd fmla="*/ 10 h 87" name="T9"/>
                  <a:gd fmla="*/ 35 w 44" name="T10"/>
                  <a:gd fmla="*/ 12 h 87" name="T11"/>
                  <a:gd fmla="*/ 36 w 44" name="T12"/>
                  <a:gd fmla="*/ 12 h 87" name="T13"/>
                  <a:gd fmla="*/ 36 w 44" name="T14"/>
                  <a:gd fmla="*/ 18 h 87" name="T15"/>
                  <a:gd fmla="*/ 30 w 44" name="T16"/>
                  <a:gd fmla="*/ 14 h 87" name="T17"/>
                  <a:gd fmla="*/ 16 w 44" name="T18"/>
                  <a:gd fmla="*/ 14 h 87" name="T19"/>
                  <a:gd fmla="*/ 12 w 44" name="T20"/>
                  <a:gd fmla="*/ 16 h 87" name="T21"/>
                  <a:gd fmla="*/ 0 w 44" name="T22"/>
                  <a:gd fmla="*/ 47 h 87" name="T23"/>
                  <a:gd fmla="*/ 7 w 44" name="T24"/>
                  <a:gd fmla="*/ 49 h 87" name="T25"/>
                  <a:gd fmla="*/ 12 w 44" name="T26"/>
                  <a:gd fmla="*/ 45 h 87" name="T27"/>
                  <a:gd fmla="*/ 13 w 44" name="T28"/>
                  <a:gd fmla="*/ 83 h 87" name="T29"/>
                  <a:gd fmla="*/ 21 w 44" name="T30"/>
                  <a:gd fmla="*/ 83 h 87" name="T31"/>
                  <a:gd fmla="*/ 24 w 44" name="T32"/>
                  <a:gd fmla="*/ 49 h 87" name="T33"/>
                  <a:gd fmla="*/ 28 w 44" name="T34"/>
                  <a:gd fmla="*/ 87 h 87" name="T35"/>
                  <a:gd fmla="*/ 32 w 44" name="T36"/>
                  <a:gd fmla="*/ 47 h 87" name="T37"/>
                  <a:gd fmla="*/ 33 w 44" name="T38"/>
                  <a:gd fmla="*/ 25 h 87" name="T39"/>
                  <a:gd fmla="*/ 41 w 44" name="T40"/>
                  <a:gd fmla="*/ 30 h 87" name="T41"/>
                  <a:gd fmla="*/ 42 w 44" name="T42"/>
                  <a:gd fmla="*/ 13 h 87" name="T43"/>
                  <a:gd fmla="*/ 35 w 44" name="T44"/>
                  <a:gd fmla="*/ 1 h 87" name="T45"/>
                  <a:gd fmla="*/ 35 w 44" name="T46"/>
                  <a:gd fmla="*/ 1 h 87" name="T47"/>
                  <a:gd fmla="*/ 34 w 44" name="T48"/>
                  <a:gd fmla="*/ 0 h 87" name="T49"/>
                  <a:gd fmla="*/ 34 w 44" name="T50"/>
                  <a:gd fmla="*/ 1 h 87" name="T51"/>
                  <a:gd fmla="*/ 34 w 44" name="T52"/>
                  <a:gd fmla="*/ 0 h 87" name="T53"/>
                  <a:gd fmla="*/ 34 w 44" name="T54"/>
                  <a:gd fmla="*/ 1 h 87" name="T55"/>
                  <a:gd fmla="*/ 34 w 44" name="T56"/>
                  <a:gd fmla="*/ 1 h 87" name="T57"/>
                  <a:gd fmla="*/ 36 w 44" name="T58"/>
                  <a:gd fmla="*/ 10 h 87" name="T59"/>
                  <a:gd fmla="*/ 33 w 44" name="T60"/>
                  <a:gd fmla="*/ 11 h 87" name="T61"/>
                  <a:gd fmla="*/ 33 w 44" name="T62"/>
                  <a:gd fmla="*/ 10 h 87" name="T63"/>
                  <a:gd fmla="*/ 35 w 44" name="T64"/>
                  <a:gd fmla="*/ 9 h 87" name="T65"/>
                  <a:gd fmla="*/ 36 w 44" name="T66"/>
                  <a:gd fmla="*/ 7 h 87" name="T67"/>
                  <a:gd fmla="*/ 33 w 44" name="T68"/>
                  <a:gd fmla="*/ 8 h 87" name="T69"/>
                  <a:gd fmla="*/ 32 w 44" name="T70"/>
                  <a:gd fmla="*/ 3 h 87" name="T71"/>
                  <a:gd fmla="*/ 35 w 44" name="T72"/>
                  <a:gd fmla="*/ 1 h 87" name="T73"/>
                  <a:gd fmla="*/ 36 w 44" name="T74"/>
                  <a:gd fmla="*/ 7 h 87" name="T7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b="b" l="0" r="r" t="0"/>
                <a:pathLst>
                  <a:path h="87" w="44">
                    <a:moveTo>
                      <a:pt x="42" y="13"/>
                    </a:moveTo>
                    <a:cubicBezTo>
                      <a:pt x="42" y="11"/>
                      <a:pt x="40" y="10"/>
                      <a:pt x="38" y="10"/>
                    </a:cubicBezTo>
                    <a:cubicBezTo>
                      <a:pt x="38" y="10"/>
                      <a:pt x="38" y="10"/>
                      <a:pt x="38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7" y="1"/>
                      <a:pt x="37" y="0"/>
                      <a:pt x="35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2" y="0"/>
                      <a:pt x="31" y="1"/>
                      <a:pt x="31" y="2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1"/>
                      <a:pt x="32" y="12"/>
                      <a:pt x="33" y="12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6" y="12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5" y="12"/>
                      <a:pt x="35" y="13"/>
                      <a:pt x="35" y="14"/>
                    </a:cubicBezTo>
                    <a:cubicBezTo>
                      <a:pt x="36" y="18"/>
                      <a:pt x="36" y="18"/>
                      <a:pt x="36" y="18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2" y="15"/>
                      <a:pt x="31" y="14"/>
                      <a:pt x="30" y="14"/>
                    </a:cubicBezTo>
                    <a:cubicBezTo>
                      <a:pt x="30" y="14"/>
                      <a:pt x="30" y="14"/>
                      <a:pt x="29" y="14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3" y="15"/>
                      <a:pt x="13" y="15"/>
                      <a:pt x="12" y="16"/>
                    </a:cubicBezTo>
                    <a:cubicBezTo>
                      <a:pt x="12" y="17"/>
                      <a:pt x="11" y="17"/>
                      <a:pt x="11" y="18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0" y="48"/>
                      <a:pt x="0" y="50"/>
                      <a:pt x="2" y="51"/>
                    </a:cubicBezTo>
                    <a:cubicBezTo>
                      <a:pt x="4" y="52"/>
                      <a:pt x="6" y="51"/>
                      <a:pt x="7" y="49"/>
                    </a:cubicBezTo>
                    <a:cubicBezTo>
                      <a:pt x="12" y="36"/>
                      <a:pt x="12" y="36"/>
                      <a:pt x="12" y="36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12" y="46"/>
                      <a:pt x="12" y="47"/>
                      <a:pt x="13" y="47"/>
                    </a:cubicBezTo>
                    <a:cubicBezTo>
                      <a:pt x="13" y="83"/>
                      <a:pt x="13" y="83"/>
                      <a:pt x="13" y="83"/>
                    </a:cubicBezTo>
                    <a:cubicBezTo>
                      <a:pt x="13" y="85"/>
                      <a:pt x="15" y="87"/>
                      <a:pt x="17" y="87"/>
                    </a:cubicBezTo>
                    <a:cubicBezTo>
                      <a:pt x="19" y="87"/>
                      <a:pt x="21" y="85"/>
                      <a:pt x="21" y="83"/>
                    </a:cubicBezTo>
                    <a:cubicBezTo>
                      <a:pt x="21" y="49"/>
                      <a:pt x="21" y="49"/>
                      <a:pt x="21" y="49"/>
                    </a:cubicBezTo>
                    <a:cubicBezTo>
                      <a:pt x="24" y="49"/>
                      <a:pt x="24" y="49"/>
                      <a:pt x="24" y="49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4" y="85"/>
                      <a:pt x="26" y="87"/>
                      <a:pt x="28" y="87"/>
                    </a:cubicBezTo>
                    <a:cubicBezTo>
                      <a:pt x="30" y="87"/>
                      <a:pt x="32" y="85"/>
                      <a:pt x="32" y="83"/>
                    </a:cubicBezTo>
                    <a:cubicBezTo>
                      <a:pt x="32" y="47"/>
                      <a:pt x="32" y="47"/>
                      <a:pt x="32" y="47"/>
                    </a:cubicBezTo>
                    <a:cubicBezTo>
                      <a:pt x="32" y="47"/>
                      <a:pt x="33" y="46"/>
                      <a:pt x="33" y="45"/>
                    </a:cubicBezTo>
                    <a:cubicBezTo>
                      <a:pt x="33" y="25"/>
                      <a:pt x="33" y="25"/>
                      <a:pt x="33" y="25"/>
                    </a:cubicBezTo>
                    <a:cubicBezTo>
                      <a:pt x="38" y="29"/>
                      <a:pt x="38" y="29"/>
                      <a:pt x="38" y="29"/>
                    </a:cubicBezTo>
                    <a:cubicBezTo>
                      <a:pt x="39" y="30"/>
                      <a:pt x="40" y="30"/>
                      <a:pt x="41" y="30"/>
                    </a:cubicBezTo>
                    <a:cubicBezTo>
                      <a:pt x="43" y="30"/>
                      <a:pt x="44" y="28"/>
                      <a:pt x="44" y="26"/>
                    </a:cubicBezTo>
                    <a:lnTo>
                      <a:pt x="42" y="13"/>
                    </a:lnTo>
                    <a:close/>
                    <a:moveTo>
                      <a:pt x="35" y="0"/>
                    </a:moveTo>
                    <a:cubicBezTo>
                      <a:pt x="35" y="0"/>
                      <a:pt x="35" y="1"/>
                      <a:pt x="35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5" y="1"/>
                      <a:pt x="35" y="0"/>
                      <a:pt x="35" y="0"/>
                    </a:cubicBezTo>
                    <a:close/>
                    <a:moveTo>
                      <a:pt x="34" y="0"/>
                    </a:moveTo>
                    <a:cubicBezTo>
                      <a:pt x="34" y="0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0"/>
                      <a:pt x="34" y="0"/>
                    </a:cubicBezTo>
                    <a:close/>
                    <a:moveTo>
                      <a:pt x="34" y="0"/>
                    </a:moveTo>
                    <a:cubicBezTo>
                      <a:pt x="34" y="0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0"/>
                      <a:pt x="34" y="0"/>
                    </a:cubicBezTo>
                    <a:close/>
                    <a:moveTo>
                      <a:pt x="36" y="10"/>
                    </a:moveTo>
                    <a:cubicBezTo>
                      <a:pt x="36" y="11"/>
                      <a:pt x="35" y="11"/>
                      <a:pt x="35" y="11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3" y="11"/>
                      <a:pt x="33" y="11"/>
                      <a:pt x="33" y="10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3" y="10"/>
                      <a:pt x="33" y="9"/>
                      <a:pt x="33" y="9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5" y="9"/>
                      <a:pt x="36" y="10"/>
                      <a:pt x="36" y="10"/>
                    </a:cubicBezTo>
                    <a:close/>
                    <a:moveTo>
                      <a:pt x="36" y="7"/>
                    </a:moveTo>
                    <a:cubicBezTo>
                      <a:pt x="36" y="8"/>
                      <a:pt x="36" y="8"/>
                      <a:pt x="35" y="8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8"/>
                      <a:pt x="32" y="8"/>
                      <a:pt x="32" y="7"/>
                    </a:cubicBezTo>
                    <a:cubicBezTo>
                      <a:pt x="32" y="3"/>
                      <a:pt x="32" y="3"/>
                      <a:pt x="32" y="3"/>
                    </a:cubicBezTo>
                    <a:cubicBezTo>
                      <a:pt x="32" y="2"/>
                      <a:pt x="33" y="1"/>
                      <a:pt x="33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6" y="1"/>
                      <a:pt x="36" y="2"/>
                      <a:pt x="36" y="3"/>
                    </a:cubicBezTo>
                    <a:lnTo>
                      <a:pt x="36" y="7"/>
                    </a:lnTo>
                    <a:close/>
                  </a:path>
                </a:pathLst>
              </a:custGeom>
              <a:solidFill>
                <a:srgbClr val="C0000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rgbClr val="C00000"/>
                  </a:solidFill>
                  <a:latin typeface="+mn-lt"/>
                  <a:ea typeface="+mn-ea"/>
                </a:endParaRPr>
              </a:p>
            </p:txBody>
          </p:sp>
        </p:grpSp>
        <p:grpSp>
          <p:nvGrpSpPr>
            <p:cNvPr id="64" name="组合 63"/>
            <p:cNvGrpSpPr/>
            <p:nvPr/>
          </p:nvGrpSpPr>
          <p:grpSpPr>
            <a:xfrm>
              <a:off x="2699205" y="3984275"/>
              <a:ext cx="1333743" cy="884885"/>
              <a:chOff x="4271689" y="1207551"/>
              <a:chExt cx="1333743" cy="884885"/>
            </a:xfrm>
          </p:grpSpPr>
          <p:sp>
            <p:nvSpPr>
              <p:cNvPr id="66" name="文本框 30"/>
              <p:cNvSpPr txBox="1"/>
              <p:nvPr/>
            </p:nvSpPr>
            <p:spPr>
              <a:xfrm>
                <a:off x="4283967" y="1207551"/>
                <a:ext cx="1276564" cy="36576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/>
                <a:r>
                  <a:rPr altLang="en-US" b="1" lang="zh-CN" smtClean="0">
                    <a:solidFill>
                      <a:srgbClr val="C00000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添加标题</a:t>
                </a:r>
              </a:p>
            </p:txBody>
          </p:sp>
          <p:sp>
            <p:nvSpPr>
              <p:cNvPr id="67" name="文本框 31"/>
              <p:cNvSpPr txBox="1"/>
              <p:nvPr/>
            </p:nvSpPr>
            <p:spPr>
              <a:xfrm>
                <a:off x="4271689" y="1504967"/>
                <a:ext cx="1333743" cy="603504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altLang="en-US" lang="zh-CN" sz="1400">
                    <a:solidFill>
                      <a:srgbClr val="C00000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点击添加内容点击添加内容</a:t>
                </a:r>
              </a:p>
            </p:txBody>
          </p:sp>
        </p:grpSp>
        <p:sp>
          <p:nvSpPr>
            <p:cNvPr id="65" name="任意多边形 151"/>
            <p:cNvSpPr>
              <a:spLocks noChangeArrowheads="1"/>
            </p:cNvSpPr>
            <p:nvPr/>
          </p:nvSpPr>
          <p:spPr bwMode="auto">
            <a:xfrm>
              <a:off x="2578781" y="4002495"/>
              <a:ext cx="1574590" cy="848445"/>
            </a:xfrm>
            <a:custGeom>
              <a:gdLst>
                <a:gd fmla="*/ 176216 w 3090" name="T0"/>
                <a:gd fmla="*/ 0 h 1665" name="T1"/>
                <a:gd fmla="*/ 1785934 w 3090" name="T2"/>
                <a:gd fmla="*/ 0 h 1665" name="T3"/>
                <a:gd fmla="*/ 1962150 w 3090" name="T4"/>
                <a:gd fmla="*/ 176216 h 1665" name="T5"/>
                <a:gd fmla="*/ 1962150 w 3090" name="T6"/>
                <a:gd fmla="*/ 881059 h 1665" name="T7"/>
                <a:gd fmla="*/ 1785934 w 3090" name="T8"/>
                <a:gd fmla="*/ 1057275 h 1665" name="T9"/>
                <a:gd fmla="*/ 176216 w 3090" name="T10"/>
                <a:gd fmla="*/ 1057275 h 1665" name="T11"/>
                <a:gd fmla="*/ 0 w 3090" name="T12"/>
                <a:gd fmla="*/ 881059 h 1665" name="T13"/>
                <a:gd fmla="*/ 0 w 3090" name="T14"/>
                <a:gd fmla="*/ 720027 h 1665" name="T15"/>
                <a:gd fmla="*/ 180692 w 3090" name="T16"/>
                <a:gd fmla="*/ 720027 h 1665" name="T17"/>
                <a:gd fmla="*/ 180692 w 3090" name="T18"/>
                <a:gd fmla="*/ 319977 h 1665" name="T19"/>
                <a:gd fmla="*/ 0 w 3090" name="T20"/>
                <a:gd fmla="*/ 319977 h 1665" name="T21"/>
                <a:gd fmla="*/ 0 w 3090" name="T22"/>
                <a:gd fmla="*/ 176216 h 1665" name="T23"/>
                <a:gd fmla="*/ 176216 w 3090" name="T24"/>
                <a:gd fmla="*/ 0 h 1665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</a:gdLst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b="b" l="0" r="r" t="0"/>
              <a:pathLst>
                <a:path h="1665" w="3090">
                  <a:moveTo>
                    <a:pt x="0" y="504"/>
                  </a:moveTo>
                  <a:lnTo>
                    <a:pt x="0" y="278"/>
                  </a:lnTo>
                  <a:cubicBezTo>
                    <a:pt x="0" y="124"/>
                    <a:pt x="124" y="0"/>
                    <a:pt x="278" y="0"/>
                  </a:cubicBezTo>
                  <a:lnTo>
                    <a:pt x="2812" y="0"/>
                  </a:lnTo>
                  <a:cubicBezTo>
                    <a:pt x="2966" y="0"/>
                    <a:pt x="3090" y="124"/>
                    <a:pt x="3090" y="278"/>
                  </a:cubicBezTo>
                  <a:lnTo>
                    <a:pt x="3090" y="1387"/>
                  </a:lnTo>
                  <a:cubicBezTo>
                    <a:pt x="3090" y="1541"/>
                    <a:pt x="2966" y="1665"/>
                    <a:pt x="2812" y="1665"/>
                  </a:cubicBezTo>
                  <a:lnTo>
                    <a:pt x="278" y="1665"/>
                  </a:lnTo>
                  <a:cubicBezTo>
                    <a:pt x="124" y="1665"/>
                    <a:pt x="0" y="1541"/>
                    <a:pt x="0" y="1387"/>
                  </a:cubicBezTo>
                  <a:lnTo>
                    <a:pt x="0" y="1134"/>
                  </a:lnTo>
                </a:path>
              </a:pathLst>
            </a:custGeom>
            <a:noFill/>
            <a:ln w="6350">
              <a:solidFill>
                <a:srgbClr val="C00000"/>
              </a:solidFill>
              <a:prstDash val="sysDash"/>
              <a:round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srgbClr val="C00000"/>
                </a:solidFill>
              </a:endParaRPr>
            </a:p>
          </p:txBody>
        </p:sp>
      </p:grpSp>
    </p:spTree>
  </p:cSld>
  <p:clrMapOvr>
    <a:masterClrMapping/>
  </p:clrMapOvr>
  <p:transition spd="slow">
    <p:pull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31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7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9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31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13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4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5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16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31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19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22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24" nodeType="after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90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911" id="2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2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29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6" id="30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82" id="31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13" id="32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83" id="33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34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83" id="35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36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83" id="37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38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83" id="39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4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3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4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5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47" nodeType="after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90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911" id="5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51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5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6" id="53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82" id="54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13" id="55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83" id="56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57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83" id="58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59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83" id="6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61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83" id="62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3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64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6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7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8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9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id="70" nodeType="after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90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911" id="7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7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75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6" id="7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82" id="7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13" id="78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83" id="79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80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83" id="81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82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83" id="83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84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83" id="85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6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8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89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9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1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2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id="9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95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96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7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8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fill="hold" id="9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01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02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03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4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fill="hold" id="10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07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08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09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5"/>
    </p:bldLst>
  </p:timing>
</p:sld>
</file>

<file path=ppt/slides/slide2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文本框 9"/>
          <p:cNvSpPr txBox="1"/>
          <p:nvPr/>
        </p:nvSpPr>
        <p:spPr>
          <a:xfrm>
            <a:off x="841003" y="202431"/>
            <a:ext cx="1944216" cy="37338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lvl="1" marL="0"/>
            <a:r>
              <a:rPr altLang="en-US" b="1" lang="zh-CN" smtClean="0" sz="20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添加文字标题</a:t>
            </a:r>
          </a:p>
        </p:txBody>
      </p:sp>
      <p:sp>
        <p:nvSpPr>
          <p:cNvPr id="25" name="矩形 24"/>
          <p:cNvSpPr/>
          <p:nvPr/>
        </p:nvSpPr>
        <p:spPr>
          <a:xfrm>
            <a:off x="0" y="0"/>
            <a:ext cx="985019" cy="5831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26" name="组合 25"/>
          <p:cNvGrpSpPr/>
          <p:nvPr/>
        </p:nvGrpSpPr>
        <p:grpSpPr>
          <a:xfrm>
            <a:off x="192931" y="0"/>
            <a:ext cx="576064" cy="836712"/>
            <a:chOff x="841003" y="360040"/>
            <a:chExt cx="504056" cy="836712"/>
          </a:xfrm>
          <a:solidFill>
            <a:srgbClr val="C00000"/>
          </a:solidFill>
        </p:grpSpPr>
        <p:sp>
          <p:nvSpPr>
            <p:cNvPr id="27" name="矩形 26"/>
            <p:cNvSpPr/>
            <p:nvPr/>
          </p:nvSpPr>
          <p:spPr>
            <a:xfrm>
              <a:off x="841003" y="360040"/>
              <a:ext cx="504056" cy="548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8" name="等腰三角形 27"/>
            <p:cNvSpPr/>
            <p:nvPr/>
          </p:nvSpPr>
          <p:spPr>
            <a:xfrm rot="10800000">
              <a:off x="841003" y="908720"/>
              <a:ext cx="504056" cy="2880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29" name="KSO_Shape"/>
          <p:cNvSpPr/>
          <p:nvPr/>
        </p:nvSpPr>
        <p:spPr bwMode="auto">
          <a:xfrm>
            <a:off x="326330" y="197538"/>
            <a:ext cx="332357" cy="329034"/>
          </a:xfrm>
          <a:custGeom>
            <a:gdLst>
              <a:gd fmla="*/ 615878 w 2390775" name="T0"/>
              <a:gd fmla="*/ 1467970 h 2365376" name="T1"/>
              <a:gd fmla="*/ 587250 w 2390775" name="T2"/>
              <a:gd fmla="*/ 1401697 h 2365376" name="T3"/>
              <a:gd fmla="*/ 1282649 w 2390775" name="T4"/>
              <a:gd fmla="*/ 1393474 h 2365376" name="T5"/>
              <a:gd fmla="*/ 1180915 w 2390775" name="T6"/>
              <a:gd fmla="*/ 1446870 h 2365376" name="T7"/>
              <a:gd fmla="*/ 1210073 w 2390775" name="T8"/>
              <a:gd fmla="*/ 1382167 h 2365376" name="T9"/>
              <a:gd fmla="*/ 653657 w 2390775" name="T10"/>
              <a:gd fmla="*/ 1314699 h 2365376" name="T11"/>
              <a:gd fmla="*/ 646041 w 2390775" name="T12"/>
              <a:gd fmla="*/ 1180275 h 2365376" name="T13"/>
              <a:gd fmla="*/ 589870 w 2390775" name="T14"/>
              <a:gd fmla="*/ 1105327 h 2365376" name="T15"/>
              <a:gd fmla="*/ 599516 w 2390775" name="T16"/>
              <a:gd fmla="*/ 1141280 h 2365376" name="T17"/>
              <a:gd fmla="*/ 579914 w 2390775" name="T18"/>
              <a:gd fmla="*/ 1158779 h 2365376" name="T19"/>
              <a:gd fmla="*/ 541333 w 2390775" name="T20"/>
              <a:gd fmla="*/ 1105965 h 2365376" name="T21"/>
              <a:gd fmla="*/ 1137260 w 2390775" name="T22"/>
              <a:gd fmla="*/ 1009231 h 2365376" name="T23"/>
              <a:gd fmla="*/ 1143562 w 2390775" name="T24"/>
              <a:gd fmla="*/ 1026145 h 2365376" name="T25"/>
              <a:gd fmla="*/ 1096615 w 2390775" name="T26"/>
              <a:gd fmla="*/ 1069549 h 2365376" name="T27"/>
              <a:gd fmla="*/ 1102602 w 2390775" name="T28"/>
              <a:gd fmla="*/ 1001572 h 2365376" name="T29"/>
              <a:gd fmla="*/ 972739 w 2390775" name="T30"/>
              <a:gd fmla="*/ 835988 h 2365376" name="T31"/>
              <a:gd fmla="*/ 989500 w 2390775" name="T32"/>
              <a:gd fmla="*/ 1138672 h 2365376" name="T33"/>
              <a:gd fmla="*/ 639427 w 2390775" name="T34"/>
              <a:gd fmla="*/ 1423644 h 2365376" name="T35"/>
              <a:gd fmla="*/ 599898 w 2390775" name="T36"/>
              <a:gd fmla="*/ 1003302 h 2365376" name="T37"/>
              <a:gd fmla="*/ 529694 w 2390775" name="T38"/>
              <a:gd fmla="*/ 1090596 h 2365376" name="T39"/>
              <a:gd fmla="*/ 602428 w 2390775" name="T40"/>
              <a:gd fmla="*/ 868249 h 2365376" name="T41"/>
              <a:gd fmla="*/ 861740 w 2390775" name="T42"/>
              <a:gd fmla="*/ 924231 h 2365376" name="T43"/>
              <a:gd fmla="*/ 755609 w 2390775" name="T44"/>
              <a:gd fmla="*/ 542052 h 2365376" name="T45"/>
              <a:gd fmla="*/ 929665 w 2390775" name="T46"/>
              <a:gd fmla="*/ 525915 h 2365376" name="T47"/>
              <a:gd fmla="*/ 909019 w 2390775" name="T48"/>
              <a:gd fmla="*/ 571798 h 2365376" name="T49"/>
              <a:gd fmla="*/ 936652 w 2390775" name="T50"/>
              <a:gd fmla="*/ 586353 h 2365376" name="T51"/>
              <a:gd fmla="*/ 928394 w 2390775" name="T52"/>
              <a:gd fmla="*/ 688879 h 2365376" name="T53"/>
              <a:gd fmla="*/ 840414 w 2390775" name="T54"/>
              <a:gd fmla="*/ 772101 h 2365376" name="T55"/>
              <a:gd fmla="*/ 742269 w 2390775" name="T56"/>
              <a:gd fmla="*/ 675588 h 2365376" name="T57"/>
              <a:gd fmla="*/ 738139 w 2390775" name="T58"/>
              <a:gd fmla="*/ 608504 h 2365376" name="T59"/>
              <a:gd fmla="*/ 761643 w 2390775" name="T60"/>
              <a:gd fmla="*/ 510093 h 2365376" name="T61"/>
              <a:gd fmla="*/ 617010 w 2390775" name="T62"/>
              <a:gd fmla="*/ 449064 h 2365376" name="T63"/>
              <a:gd fmla="*/ 350272 w 2390775" name="T64"/>
              <a:gd fmla="*/ 638327 h 2365376" name="T65"/>
              <a:gd fmla="*/ 215163 w 2390775" name="T66"/>
              <a:gd fmla="*/ 939947 h 2365376" name="T67"/>
              <a:gd fmla="*/ 256613 w 2390775" name="T68"/>
              <a:gd fmla="*/ 1277331 h 2365376" name="T69"/>
              <a:gd fmla="*/ 458486 w 2390775" name="T70"/>
              <a:gd fmla="*/ 1534008 h 2365376" name="T71"/>
              <a:gd fmla="*/ 767308 w 2390775" name="T72"/>
              <a:gd fmla="*/ 1655225 h 2365376" name="T73"/>
              <a:gd fmla="*/ 1101127 w 2390775" name="T74"/>
              <a:gd fmla="*/ 1596674 h 2365376" name="T75"/>
              <a:gd fmla="*/ 1347614 w 2390775" name="T76"/>
              <a:gd fmla="*/ 1383040 h 2365376" name="T77"/>
              <a:gd fmla="*/ 1453614 w 2390775" name="T78"/>
              <a:gd fmla="*/ 1066861 h 2365376" name="T79"/>
              <a:gd fmla="*/ 1378939 w 2390775" name="T80"/>
              <a:gd fmla="*/ 738024 h 2365376" name="T81"/>
              <a:gd fmla="*/ 1153652 w 2390775" name="T82"/>
              <a:gd fmla="*/ 501602 h 2365376" name="T83"/>
              <a:gd fmla="*/ 831224 w 2390775" name="T84"/>
              <a:gd fmla="*/ 411085 h 2365376" name="T85"/>
              <a:gd fmla="*/ 989432 w 2390775" name="T86"/>
              <a:gd fmla="*/ 315187 h 2365376" name="T87"/>
              <a:gd fmla="*/ 1471649 w 2390775" name="T88"/>
              <a:gd fmla="*/ 671876 h 2365376" name="T89"/>
              <a:gd fmla="*/ 1554866 w 2390775" name="T90"/>
              <a:gd fmla="*/ 1171938 h 2365376" name="T91"/>
              <a:gd fmla="*/ 1239716 w 2390775" name="T92"/>
              <a:gd fmla="*/ 1647313 h 2365376" name="T93"/>
              <a:gd fmla="*/ 646121 w 2390775" name="T94"/>
              <a:gd fmla="*/ 1748275 h 2365376" name="T95"/>
              <a:gd fmla="*/ 110112 w 2390775" name="T96"/>
              <a:gd fmla="*/ 1186813 h 2365376" name="T97"/>
              <a:gd fmla="*/ 251551 w 2390775" name="T98"/>
              <a:gd fmla="*/ 580725 h 2365376" name="T99"/>
              <a:gd fmla="*/ 1549044 w 2390775" name="T100"/>
              <a:gd fmla="*/ 160116 h 2365376" name="T101"/>
              <a:gd fmla="*/ 1461002 w 2390775" name="T102"/>
              <a:gd fmla="*/ 284475 h 2365376" name="T103"/>
              <a:gd fmla="*/ 1550307 w 2390775" name="T104"/>
              <a:gd fmla="*/ 426554 h 2365376" name="T105"/>
              <a:gd fmla="*/ 1719764 w 2390775" name="T106"/>
              <a:gd fmla="*/ 380038 h 2365376" name="T107"/>
              <a:gd fmla="*/ 1735543 w 2390775" name="T108"/>
              <a:gd fmla="*/ 232579 h 2365376" name="T109"/>
              <a:gd fmla="*/ 1705909 w 2390775" name="T110"/>
              <a:gd fmla="*/ 94508 h 2365376" name="T111"/>
              <a:gd fmla="*/ 1774050 w 2390775" name="T112"/>
              <a:gd fmla="*/ 148403 h 2365376" name="T113"/>
              <a:gd fmla="*/ 1781614 w 2390775" name="T114"/>
              <a:gd fmla="*/ 428769 h 2365376" name="T115"/>
              <a:gd fmla="*/ 1600166 w 2390775" name="T116"/>
              <a:gd fmla="*/ 516104 h 2365376" name="T117"/>
              <a:gd fmla="*/ 1452167 w 2390775" name="T118"/>
              <a:gd fmla="*/ 455349 h 2365376" name="T119"/>
              <a:gd fmla="*/ 1310478 w 2390775" name="T120"/>
              <a:gd fmla="*/ 259477 h 2365376" name="T121"/>
              <a:gd fmla="*/ 1562614 w 2390775" name="T122"/>
              <a:gd fmla="*/ 74046 h 236537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  <a:gd fmla="*/ 0 60000 65536" name="T180"/>
              <a:gd fmla="*/ 0 60000 65536" name="T181"/>
              <a:gd fmla="*/ 0 60000 65536" name="T182"/>
              <a:gd fmla="*/ 0 60000 65536" name="T183"/>
              <a:gd fmla="*/ 0 60000 65536" name="T184"/>
              <a:gd fmla="*/ 0 60000 65536" name="T185"/>
            </a:gdLst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b="b" l="0" r="r" t="0"/>
            <a:pathLst>
              <a:path h="2365376" w="2390775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6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6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dir="t" rig="threeP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altLang="en-US" lang="zh-CN">
              <a:solidFill>
                <a:srgbClr val="1C666E"/>
              </a:solidFill>
              <a:ea charset="-122" panose="02010600030101010101" pitchFamily="2" typeface="宋体"/>
            </a:endParaRPr>
          </a:p>
        </p:txBody>
      </p:sp>
      <p:grpSp>
        <p:nvGrpSpPr>
          <p:cNvPr id="9" name="Group 54"/>
          <p:cNvGrpSpPr/>
          <p:nvPr/>
        </p:nvGrpSpPr>
        <p:grpSpPr>
          <a:xfrm rot="16200000">
            <a:off x="8217474" y="4708764"/>
            <a:ext cx="709250" cy="742011"/>
            <a:chOff x="1652259" y="4256917"/>
            <a:chExt cx="1206254" cy="360191"/>
          </a:xfrm>
          <a:effectLst>
            <a:innerShdw blurRad="114300">
              <a:prstClr val="black"/>
            </a:innerShdw>
          </a:effectLst>
        </p:grpSpPr>
        <p:cxnSp>
          <p:nvCxnSpPr>
            <p:cNvPr id="10" name="Straight Connector 55"/>
            <p:cNvCxnSpPr/>
            <p:nvPr/>
          </p:nvCxnSpPr>
          <p:spPr>
            <a:xfrm flipH="1">
              <a:off x="1652259" y="4256917"/>
              <a:ext cx="1206254" cy="0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56"/>
            <p:cNvCxnSpPr/>
            <p:nvPr/>
          </p:nvCxnSpPr>
          <p:spPr>
            <a:xfrm flipH="1">
              <a:off x="1652259" y="4256917"/>
              <a:ext cx="0" cy="360191"/>
            </a:xfrm>
            <a:prstGeom prst="line">
              <a:avLst/>
            </a:prstGeom>
            <a:ln w="12700">
              <a:solidFill>
                <a:srgbClr val="C0000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Freeform 5"/>
          <p:cNvSpPr/>
          <p:nvPr/>
        </p:nvSpPr>
        <p:spPr bwMode="auto">
          <a:xfrm flipH="1">
            <a:off x="4880017" y="1890443"/>
            <a:ext cx="1851983" cy="2137612"/>
          </a:xfrm>
          <a:custGeom>
            <a:gdLst>
              <a:gd fmla="*/ 2010 w 2010" name="T0"/>
              <a:gd fmla="*/ 1740 h 2320" name="T1"/>
              <a:gd fmla="*/ 1005 w 2010" name="T2"/>
              <a:gd fmla="*/ 2320 h 2320" name="T3"/>
              <a:gd fmla="*/ 0 w 2010" name="T4"/>
              <a:gd fmla="*/ 1740 h 2320" name="T5"/>
              <a:gd fmla="*/ 0 w 2010" name="T6"/>
              <a:gd fmla="*/ 581 h 2320" name="T7"/>
              <a:gd fmla="*/ 1005 w 2010" name="T8"/>
              <a:gd fmla="*/ 0 h 2320" name="T9"/>
              <a:gd fmla="*/ 2010 w 2010" name="T10"/>
              <a:gd fmla="*/ 581 h 2320" name="T11"/>
              <a:gd fmla="*/ 2010 w 2010" name="T12"/>
              <a:gd fmla="*/ 1740 h 2320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2320" w="2009">
                <a:moveTo>
                  <a:pt x="2010" y="1740"/>
                </a:moveTo>
                <a:lnTo>
                  <a:pt x="1005" y="2320"/>
                </a:lnTo>
                <a:lnTo>
                  <a:pt x="0" y="1740"/>
                </a:lnTo>
                <a:lnTo>
                  <a:pt x="0" y="581"/>
                </a:lnTo>
                <a:lnTo>
                  <a:pt x="1005" y="0"/>
                </a:lnTo>
                <a:lnTo>
                  <a:pt x="2010" y="581"/>
                </a:lnTo>
                <a:lnTo>
                  <a:pt x="2010" y="1740"/>
                </a:lnTo>
                <a:close/>
              </a:path>
            </a:pathLst>
          </a:custGeom>
          <a:solidFill>
            <a:srgbClr val="C00000"/>
          </a:solidFill>
          <a:ln w="120650">
            <a:gradFill flip="none" rotWithShape="1">
              <a:gsLst>
                <a:gs pos="0">
                  <a:schemeClr val="bg1">
                    <a:lumMod val="78000"/>
                  </a:schemeClr>
                </a:gs>
                <a:gs pos="100000">
                  <a:schemeClr val="bg1">
                    <a:lumMod val="98000"/>
                  </a:schemeClr>
                </a:gs>
              </a:gsLst>
              <a:lin ang="5400000" scaled="1"/>
            </a:gradFill>
          </a:ln>
          <a:effectLst>
            <a:innerShdw blurRad="330200" dir="16200000" dist="165100">
              <a:prstClr val="black">
                <a:alpha val="5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 sz="2800">
              <a:solidFill>
                <a:schemeClr val="bg1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charset="0" pitchFamily="50" typeface="DIN-BoldItalic"/>
            </a:endParaRPr>
          </a:p>
        </p:txBody>
      </p:sp>
      <p:sp>
        <p:nvSpPr>
          <p:cNvPr id="13" name="Freeform 5"/>
          <p:cNvSpPr/>
          <p:nvPr/>
        </p:nvSpPr>
        <p:spPr bwMode="auto">
          <a:xfrm flipH="1">
            <a:off x="4277955" y="3589935"/>
            <a:ext cx="1180064" cy="1362064"/>
          </a:xfrm>
          <a:custGeom>
            <a:gdLst>
              <a:gd fmla="*/ 2010 w 2010" name="T0"/>
              <a:gd fmla="*/ 1740 h 2320" name="T1"/>
              <a:gd fmla="*/ 1005 w 2010" name="T2"/>
              <a:gd fmla="*/ 2320 h 2320" name="T3"/>
              <a:gd fmla="*/ 0 w 2010" name="T4"/>
              <a:gd fmla="*/ 1740 h 2320" name="T5"/>
              <a:gd fmla="*/ 0 w 2010" name="T6"/>
              <a:gd fmla="*/ 581 h 2320" name="T7"/>
              <a:gd fmla="*/ 1005 w 2010" name="T8"/>
              <a:gd fmla="*/ 0 h 2320" name="T9"/>
              <a:gd fmla="*/ 2010 w 2010" name="T10"/>
              <a:gd fmla="*/ 581 h 2320" name="T11"/>
              <a:gd fmla="*/ 2010 w 2010" name="T12"/>
              <a:gd fmla="*/ 1740 h 2320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2320" w="2009">
                <a:moveTo>
                  <a:pt x="2010" y="1740"/>
                </a:moveTo>
                <a:lnTo>
                  <a:pt x="1005" y="2320"/>
                </a:lnTo>
                <a:lnTo>
                  <a:pt x="0" y="1740"/>
                </a:lnTo>
                <a:lnTo>
                  <a:pt x="0" y="581"/>
                </a:lnTo>
                <a:lnTo>
                  <a:pt x="1005" y="0"/>
                </a:lnTo>
                <a:lnTo>
                  <a:pt x="2010" y="581"/>
                </a:lnTo>
                <a:lnTo>
                  <a:pt x="2010" y="174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outerShdw algn="tl" blurRad="127000" dir="2700000" dist="63500" rotWithShape="0">
              <a:prstClr val="black">
                <a:alpha val="25000"/>
              </a:prstClr>
            </a:outerShdw>
          </a:effectLst>
          <a:scene3d>
            <a:camera prst="orthographicFront"/>
            <a:lightRig dir="t" rig="threePt"/>
          </a:scene3d>
          <a:sp3d>
            <a:bevelT h="6350" prst="angle" w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14" name="Freeform 5"/>
          <p:cNvSpPr/>
          <p:nvPr/>
        </p:nvSpPr>
        <p:spPr bwMode="auto">
          <a:xfrm flipH="1">
            <a:off x="6828244" y="2134708"/>
            <a:ext cx="1039916" cy="1200301"/>
          </a:xfrm>
          <a:custGeom>
            <a:gdLst>
              <a:gd fmla="*/ 2010 w 2010" name="T0"/>
              <a:gd fmla="*/ 1740 h 2320" name="T1"/>
              <a:gd fmla="*/ 1005 w 2010" name="T2"/>
              <a:gd fmla="*/ 2320 h 2320" name="T3"/>
              <a:gd fmla="*/ 0 w 2010" name="T4"/>
              <a:gd fmla="*/ 1740 h 2320" name="T5"/>
              <a:gd fmla="*/ 0 w 2010" name="T6"/>
              <a:gd fmla="*/ 581 h 2320" name="T7"/>
              <a:gd fmla="*/ 1005 w 2010" name="T8"/>
              <a:gd fmla="*/ 0 h 2320" name="T9"/>
              <a:gd fmla="*/ 2010 w 2010" name="T10"/>
              <a:gd fmla="*/ 581 h 2320" name="T11"/>
              <a:gd fmla="*/ 2010 w 2010" name="T12"/>
              <a:gd fmla="*/ 1740 h 2320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2320" w="2009">
                <a:moveTo>
                  <a:pt x="2010" y="1740"/>
                </a:moveTo>
                <a:lnTo>
                  <a:pt x="1005" y="2320"/>
                </a:lnTo>
                <a:lnTo>
                  <a:pt x="0" y="1740"/>
                </a:lnTo>
                <a:lnTo>
                  <a:pt x="0" y="581"/>
                </a:lnTo>
                <a:lnTo>
                  <a:pt x="1005" y="0"/>
                </a:lnTo>
                <a:lnTo>
                  <a:pt x="2010" y="581"/>
                </a:lnTo>
                <a:lnTo>
                  <a:pt x="2010" y="1740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84000"/>
                </a:schemeClr>
              </a:gs>
              <a:gs pos="0">
                <a:schemeClr val="bg1">
                  <a:lumMod val="91000"/>
                </a:schemeClr>
              </a:gs>
            </a:gsLst>
            <a:lin ang="2700000" scaled="1"/>
          </a:gradFill>
          <a:ln>
            <a:noFill/>
          </a:ln>
          <a:effectLst>
            <a:outerShdw algn="tl" blurRad="127000" dir="2700000" dist="63500" rotWithShape="0">
              <a:prstClr val="black">
                <a:alpha val="25000"/>
              </a:prstClr>
            </a:outerShdw>
          </a:effectLst>
          <a:scene3d>
            <a:camera prst="orthographicFront"/>
            <a:lightRig dir="t" rig="threePt"/>
          </a:scene3d>
          <a:sp3d>
            <a:bevelT h="6350" prst="angle" w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15" name="Freeform 5"/>
          <p:cNvSpPr/>
          <p:nvPr/>
        </p:nvSpPr>
        <p:spPr bwMode="auto">
          <a:xfrm flipH="1">
            <a:off x="7381338" y="2946372"/>
            <a:ext cx="1633406" cy="1885325"/>
          </a:xfrm>
          <a:custGeom>
            <a:gdLst>
              <a:gd fmla="*/ 2010 w 2010" name="T0"/>
              <a:gd fmla="*/ 1740 h 2320" name="T1"/>
              <a:gd fmla="*/ 1005 w 2010" name="T2"/>
              <a:gd fmla="*/ 2320 h 2320" name="T3"/>
              <a:gd fmla="*/ 0 w 2010" name="T4"/>
              <a:gd fmla="*/ 1740 h 2320" name="T5"/>
              <a:gd fmla="*/ 0 w 2010" name="T6"/>
              <a:gd fmla="*/ 581 h 2320" name="T7"/>
              <a:gd fmla="*/ 1005 w 2010" name="T8"/>
              <a:gd fmla="*/ 0 h 2320" name="T9"/>
              <a:gd fmla="*/ 2010 w 2010" name="T10"/>
              <a:gd fmla="*/ 581 h 2320" name="T11"/>
              <a:gd fmla="*/ 2010 w 2010" name="T12"/>
              <a:gd fmla="*/ 1740 h 2320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2320" w="2009">
                <a:moveTo>
                  <a:pt x="2010" y="1740"/>
                </a:moveTo>
                <a:lnTo>
                  <a:pt x="1005" y="2320"/>
                </a:lnTo>
                <a:lnTo>
                  <a:pt x="0" y="1740"/>
                </a:lnTo>
                <a:lnTo>
                  <a:pt x="0" y="581"/>
                </a:lnTo>
                <a:lnTo>
                  <a:pt x="1005" y="0"/>
                </a:lnTo>
                <a:lnTo>
                  <a:pt x="2010" y="581"/>
                </a:lnTo>
                <a:lnTo>
                  <a:pt x="2010" y="1740"/>
                </a:lnTo>
                <a:close/>
              </a:path>
            </a:pathLst>
          </a:custGeom>
          <a:solidFill>
            <a:srgbClr val="C00000"/>
          </a:solidFill>
          <a:ln w="120650">
            <a:gradFill flip="none" rotWithShape="1">
              <a:gsLst>
                <a:gs pos="0">
                  <a:schemeClr val="bg1">
                    <a:lumMod val="78000"/>
                  </a:schemeClr>
                </a:gs>
                <a:gs pos="100000">
                  <a:schemeClr val="bg1">
                    <a:lumMod val="98000"/>
                  </a:schemeClr>
                </a:gs>
              </a:gsLst>
              <a:lin ang="5400000" scaled="1"/>
            </a:gradFill>
          </a:ln>
          <a:effectLst>
            <a:innerShdw blurRad="330200" dir="16200000" dist="165100">
              <a:prstClr val="black">
                <a:alpha val="5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 sz="3600">
              <a:solidFill>
                <a:schemeClr val="bg1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charset="0" pitchFamily="50" typeface="DIN-BoldItalic"/>
            </a:endParaRPr>
          </a:p>
        </p:txBody>
      </p:sp>
      <p:sp>
        <p:nvSpPr>
          <p:cNvPr id="16" name="Freeform 5"/>
          <p:cNvSpPr/>
          <p:nvPr/>
        </p:nvSpPr>
        <p:spPr bwMode="auto">
          <a:xfrm flipH="1">
            <a:off x="9120910" y="3161898"/>
            <a:ext cx="879836" cy="1015533"/>
          </a:xfrm>
          <a:custGeom>
            <a:gdLst>
              <a:gd fmla="*/ 2010 w 2010" name="T0"/>
              <a:gd fmla="*/ 1740 h 2320" name="T1"/>
              <a:gd fmla="*/ 1005 w 2010" name="T2"/>
              <a:gd fmla="*/ 2320 h 2320" name="T3"/>
              <a:gd fmla="*/ 0 w 2010" name="T4"/>
              <a:gd fmla="*/ 1740 h 2320" name="T5"/>
              <a:gd fmla="*/ 0 w 2010" name="T6"/>
              <a:gd fmla="*/ 581 h 2320" name="T7"/>
              <a:gd fmla="*/ 1005 w 2010" name="T8"/>
              <a:gd fmla="*/ 0 h 2320" name="T9"/>
              <a:gd fmla="*/ 2010 w 2010" name="T10"/>
              <a:gd fmla="*/ 581 h 2320" name="T11"/>
              <a:gd fmla="*/ 2010 w 2010" name="T12"/>
              <a:gd fmla="*/ 1740 h 2320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2320" w="2009">
                <a:moveTo>
                  <a:pt x="2010" y="1740"/>
                </a:moveTo>
                <a:lnTo>
                  <a:pt x="1005" y="2320"/>
                </a:lnTo>
                <a:lnTo>
                  <a:pt x="0" y="1740"/>
                </a:lnTo>
                <a:lnTo>
                  <a:pt x="0" y="581"/>
                </a:lnTo>
                <a:lnTo>
                  <a:pt x="1005" y="0"/>
                </a:lnTo>
                <a:lnTo>
                  <a:pt x="2010" y="581"/>
                </a:lnTo>
                <a:lnTo>
                  <a:pt x="2010" y="1740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84000"/>
                </a:schemeClr>
              </a:gs>
              <a:gs pos="0">
                <a:schemeClr val="bg1">
                  <a:lumMod val="91000"/>
                </a:schemeClr>
              </a:gs>
            </a:gsLst>
            <a:lin ang="2700000" scaled="1"/>
          </a:gradFill>
          <a:ln>
            <a:noFill/>
          </a:ln>
          <a:effectLst>
            <a:outerShdw algn="tl" blurRad="127000" dir="2700000" dist="63500" rotWithShape="0">
              <a:prstClr val="black">
                <a:alpha val="25000"/>
              </a:prstClr>
            </a:outerShdw>
          </a:effectLst>
          <a:scene3d>
            <a:camera prst="orthographicFront"/>
            <a:lightRig dir="t" rig="threePt"/>
          </a:scene3d>
          <a:sp3d>
            <a:bevelT h="6350" prst="angle" w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17" name="Freeform 5"/>
          <p:cNvSpPr/>
          <p:nvPr/>
        </p:nvSpPr>
        <p:spPr bwMode="auto">
          <a:xfrm flipH="1">
            <a:off x="3316014" y="3130118"/>
            <a:ext cx="879836" cy="1015533"/>
          </a:xfrm>
          <a:custGeom>
            <a:gdLst>
              <a:gd fmla="*/ 2010 w 2010" name="T0"/>
              <a:gd fmla="*/ 1740 h 2320" name="T1"/>
              <a:gd fmla="*/ 1005 w 2010" name="T2"/>
              <a:gd fmla="*/ 2320 h 2320" name="T3"/>
              <a:gd fmla="*/ 0 w 2010" name="T4"/>
              <a:gd fmla="*/ 1740 h 2320" name="T5"/>
              <a:gd fmla="*/ 0 w 2010" name="T6"/>
              <a:gd fmla="*/ 581 h 2320" name="T7"/>
              <a:gd fmla="*/ 1005 w 2010" name="T8"/>
              <a:gd fmla="*/ 0 h 2320" name="T9"/>
              <a:gd fmla="*/ 2010 w 2010" name="T10"/>
              <a:gd fmla="*/ 581 h 2320" name="T11"/>
              <a:gd fmla="*/ 2010 w 2010" name="T12"/>
              <a:gd fmla="*/ 1740 h 2320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2320" w="2009">
                <a:moveTo>
                  <a:pt x="2010" y="1740"/>
                </a:moveTo>
                <a:lnTo>
                  <a:pt x="1005" y="2320"/>
                </a:lnTo>
                <a:lnTo>
                  <a:pt x="0" y="1740"/>
                </a:lnTo>
                <a:lnTo>
                  <a:pt x="0" y="581"/>
                </a:lnTo>
                <a:lnTo>
                  <a:pt x="1005" y="0"/>
                </a:lnTo>
                <a:lnTo>
                  <a:pt x="2010" y="581"/>
                </a:lnTo>
                <a:lnTo>
                  <a:pt x="2010" y="1740"/>
                </a:lnTo>
                <a:close/>
              </a:path>
            </a:pathLst>
          </a:custGeom>
          <a:solidFill>
            <a:srgbClr val="C00000"/>
          </a:solidFill>
          <a:ln w="120650">
            <a:gradFill flip="none" rotWithShape="1">
              <a:gsLst>
                <a:gs pos="0">
                  <a:schemeClr val="bg1">
                    <a:lumMod val="78000"/>
                  </a:schemeClr>
                </a:gs>
                <a:gs pos="100000">
                  <a:schemeClr val="bg1">
                    <a:lumMod val="98000"/>
                  </a:schemeClr>
                </a:gs>
              </a:gsLst>
              <a:lin ang="5400000" scaled="1"/>
            </a:gradFill>
          </a:ln>
          <a:effectLst>
            <a:innerShdw blurRad="330200" dir="16200000" dist="165100">
              <a:prstClr val="black">
                <a:alpha val="5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 sz="3600">
              <a:solidFill>
                <a:schemeClr val="bg1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charset="0" pitchFamily="50" typeface="DIN-BoldItalic"/>
            </a:endParaRPr>
          </a:p>
        </p:txBody>
      </p:sp>
      <p:grpSp>
        <p:nvGrpSpPr>
          <p:cNvPr id="18" name="Group 42"/>
          <p:cNvGrpSpPr/>
          <p:nvPr/>
        </p:nvGrpSpPr>
        <p:grpSpPr>
          <a:xfrm>
            <a:off x="2183791" y="3665890"/>
            <a:ext cx="1026057" cy="360191"/>
            <a:chOff x="1652259" y="4256917"/>
            <a:chExt cx="1206254" cy="360191"/>
          </a:xfrm>
          <a:effectLst>
            <a:innerShdw blurRad="114300">
              <a:prstClr val="black"/>
            </a:innerShdw>
          </a:effectLst>
        </p:grpSpPr>
        <p:cxnSp>
          <p:nvCxnSpPr>
            <p:cNvPr id="19" name="Straight Connector 43"/>
            <p:cNvCxnSpPr/>
            <p:nvPr/>
          </p:nvCxnSpPr>
          <p:spPr>
            <a:xfrm flipH="1">
              <a:off x="1652259" y="4256917"/>
              <a:ext cx="1206254" cy="0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44"/>
            <p:cNvCxnSpPr/>
            <p:nvPr/>
          </p:nvCxnSpPr>
          <p:spPr>
            <a:xfrm flipH="1">
              <a:off x="1652259" y="4256917"/>
              <a:ext cx="0" cy="360191"/>
            </a:xfrm>
            <a:prstGeom prst="line">
              <a:avLst/>
            </a:prstGeom>
            <a:ln w="12700">
              <a:solidFill>
                <a:srgbClr val="C0000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45"/>
          <p:cNvGrpSpPr/>
          <p:nvPr/>
        </p:nvGrpSpPr>
        <p:grpSpPr>
          <a:xfrm flipH="1" rot="10800000">
            <a:off x="3126929" y="2298046"/>
            <a:ext cx="1613980" cy="360191"/>
            <a:chOff x="1652259" y="4256917"/>
            <a:chExt cx="1206254" cy="360191"/>
          </a:xfrm>
          <a:effectLst>
            <a:innerShdw blurRad="114300">
              <a:prstClr val="black"/>
            </a:innerShdw>
          </a:effectLst>
        </p:grpSpPr>
        <p:cxnSp>
          <p:nvCxnSpPr>
            <p:cNvPr id="22" name="Straight Connector 46"/>
            <p:cNvCxnSpPr/>
            <p:nvPr/>
          </p:nvCxnSpPr>
          <p:spPr>
            <a:xfrm flipH="1">
              <a:off x="1652259" y="4256917"/>
              <a:ext cx="1206254" cy="0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47"/>
            <p:cNvCxnSpPr/>
            <p:nvPr/>
          </p:nvCxnSpPr>
          <p:spPr>
            <a:xfrm flipH="1">
              <a:off x="1652259" y="4256917"/>
              <a:ext cx="0" cy="360191"/>
            </a:xfrm>
            <a:prstGeom prst="line">
              <a:avLst/>
            </a:prstGeom>
            <a:ln w="12700">
              <a:solidFill>
                <a:srgbClr val="C0000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48"/>
          <p:cNvGrpSpPr/>
          <p:nvPr/>
        </p:nvGrpSpPr>
        <p:grpSpPr>
          <a:xfrm flipH="1" rot="16200000">
            <a:off x="7876750" y="1495086"/>
            <a:ext cx="382678" cy="896566"/>
            <a:chOff x="1652259" y="4256917"/>
            <a:chExt cx="1206254" cy="360191"/>
          </a:xfrm>
          <a:effectLst>
            <a:innerShdw blurRad="114300">
              <a:prstClr val="black"/>
            </a:innerShdw>
          </a:effectLst>
        </p:grpSpPr>
        <p:cxnSp>
          <p:nvCxnSpPr>
            <p:cNvPr id="30" name="Straight Connector 49"/>
            <p:cNvCxnSpPr/>
            <p:nvPr/>
          </p:nvCxnSpPr>
          <p:spPr>
            <a:xfrm flipH="1">
              <a:off x="1652259" y="4256917"/>
              <a:ext cx="1206254" cy="0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50"/>
            <p:cNvCxnSpPr/>
            <p:nvPr/>
          </p:nvCxnSpPr>
          <p:spPr>
            <a:xfrm flipH="1">
              <a:off x="1652259" y="4256917"/>
              <a:ext cx="0" cy="360191"/>
            </a:xfrm>
            <a:prstGeom prst="line">
              <a:avLst/>
            </a:prstGeom>
            <a:ln w="12700">
              <a:solidFill>
                <a:srgbClr val="C0000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57"/>
          <p:cNvGrpSpPr/>
          <p:nvPr/>
        </p:nvGrpSpPr>
        <p:grpSpPr>
          <a:xfrm>
            <a:off x="3801385" y="4617531"/>
            <a:ext cx="315471" cy="476499"/>
            <a:chOff x="1652259" y="4256917"/>
            <a:chExt cx="1206254" cy="360191"/>
          </a:xfrm>
          <a:effectLst>
            <a:innerShdw blurRad="114300">
              <a:prstClr val="black"/>
            </a:innerShdw>
          </a:effectLst>
        </p:grpSpPr>
        <p:cxnSp>
          <p:nvCxnSpPr>
            <p:cNvPr id="33" name="Straight Connector 58"/>
            <p:cNvCxnSpPr/>
            <p:nvPr/>
          </p:nvCxnSpPr>
          <p:spPr>
            <a:xfrm flipH="1">
              <a:off x="1652259" y="4256917"/>
              <a:ext cx="1206254" cy="0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59"/>
            <p:cNvCxnSpPr/>
            <p:nvPr/>
          </p:nvCxnSpPr>
          <p:spPr>
            <a:xfrm flipH="1">
              <a:off x="1652259" y="4256917"/>
              <a:ext cx="0" cy="360191"/>
            </a:xfrm>
            <a:prstGeom prst="line">
              <a:avLst/>
            </a:prstGeom>
            <a:ln w="12700">
              <a:solidFill>
                <a:srgbClr val="C0000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Freeform 474"/>
          <p:cNvSpPr>
            <a:spLocks noEditPoints="1"/>
          </p:cNvSpPr>
          <p:nvPr/>
        </p:nvSpPr>
        <p:spPr bwMode="auto">
          <a:xfrm>
            <a:off x="7897415" y="3614371"/>
            <a:ext cx="601251" cy="601251"/>
          </a:xfrm>
          <a:custGeom>
            <a:gdLst>
              <a:gd fmla="*/ 290 w 291" name="T0"/>
              <a:gd fmla="*/ 145 h 291" name="T1"/>
              <a:gd fmla="*/ 270 w 291" name="T2"/>
              <a:gd fmla="*/ 116 h 291" name="T3"/>
              <a:gd fmla="*/ 290 w 291" name="T4"/>
              <a:gd fmla="*/ 87 h 291" name="T5"/>
              <a:gd fmla="*/ 270 w 291" name="T6"/>
              <a:gd fmla="*/ 58 h 291" name="T7"/>
              <a:gd fmla="*/ 285 w 291" name="T8"/>
              <a:gd fmla="*/ 37 h 291" name="T9"/>
              <a:gd fmla="*/ 278 w 291" name="T10"/>
              <a:gd fmla="*/ 6 h 291" name="T11"/>
              <a:gd fmla="*/ 249 w 291" name="T12"/>
              <a:gd fmla="*/ 11 h 291" name="T13"/>
              <a:gd fmla="*/ 216 w 291" name="T14"/>
              <a:gd fmla="*/ 8 h 291" name="T15"/>
              <a:gd fmla="*/ 193 w 291" name="T16"/>
              <a:gd fmla="*/ 8 h 291" name="T17"/>
              <a:gd fmla="*/ 158 w 291" name="T18"/>
              <a:gd fmla="*/ 8 h 291" name="T19"/>
              <a:gd fmla="*/ 135 w 291" name="T20"/>
              <a:gd fmla="*/ 8 h 291" name="T21"/>
              <a:gd fmla="*/ 100 w 291" name="T22"/>
              <a:gd fmla="*/ 8 h 291" name="T23"/>
              <a:gd fmla="*/ 77 w 291" name="T24"/>
              <a:gd fmla="*/ 8 h 291" name="T25"/>
              <a:gd fmla="*/ 45 w 291" name="T26"/>
              <a:gd fmla="*/ 14 h 291" name="T27"/>
              <a:gd fmla="*/ 13 w 291" name="T28"/>
              <a:gd fmla="*/ 6 h 291" name="T29"/>
              <a:gd fmla="*/ 7 w 291" name="T30"/>
              <a:gd fmla="*/ 37 h 291" name="T31"/>
              <a:gd fmla="*/ 23 w 291" name="T32"/>
              <a:gd fmla="*/ 58 h 291" name="T33"/>
              <a:gd fmla="*/ 2 w 291" name="T34"/>
              <a:gd fmla="*/ 87 h 291" name="T35"/>
              <a:gd fmla="*/ 23 w 291" name="T36"/>
              <a:gd fmla="*/ 116 h 291" name="T37"/>
              <a:gd fmla="*/ 2 w 291" name="T38"/>
              <a:gd fmla="*/ 145 h 291" name="T39"/>
              <a:gd fmla="*/ 23 w 291" name="T40"/>
              <a:gd fmla="*/ 174 h 291" name="T41"/>
              <a:gd fmla="*/ 2 w 291" name="T42"/>
              <a:gd fmla="*/ 203 h 291" name="T43"/>
              <a:gd fmla="*/ 23 w 291" name="T44"/>
              <a:gd fmla="*/ 232 h 291" name="T45"/>
              <a:gd fmla="*/ 7 w 291" name="T46"/>
              <a:gd fmla="*/ 254 h 291" name="T47"/>
              <a:gd fmla="*/ 13 w 291" name="T48"/>
              <a:gd fmla="*/ 284 h 291" name="T49"/>
              <a:gd fmla="*/ 44 w 291" name="T50"/>
              <a:gd fmla="*/ 277 h 291" name="T51"/>
              <a:gd fmla="*/ 76 w 291" name="T52"/>
              <a:gd fmla="*/ 282 h 291" name="T53"/>
              <a:gd fmla="*/ 100 w 291" name="T54"/>
              <a:gd fmla="*/ 282 h 291" name="T55"/>
              <a:gd fmla="*/ 134 w 291" name="T56"/>
              <a:gd fmla="*/ 282 h 291" name="T57"/>
              <a:gd fmla="*/ 158 w 291" name="T58"/>
              <a:gd fmla="*/ 282 h 291" name="T59"/>
              <a:gd fmla="*/ 192 w 291" name="T60"/>
              <a:gd fmla="*/ 282 h 291" name="T61"/>
              <a:gd fmla="*/ 216 w 291" name="T62"/>
              <a:gd fmla="*/ 282 h 291" name="T63"/>
              <a:gd fmla="*/ 250 w 291" name="T64"/>
              <a:gd fmla="*/ 280 h 291" name="T65"/>
              <a:gd fmla="*/ 278 w 291" name="T66"/>
              <a:gd fmla="*/ 284 h 291" name="T67"/>
              <a:gd fmla="*/ 285 w 291" name="T68"/>
              <a:gd fmla="*/ 254 h 291" name="T69"/>
              <a:gd fmla="*/ 270 w 291" name="T70"/>
              <a:gd fmla="*/ 232 h 291" name="T71"/>
              <a:gd fmla="*/ 290 w 291" name="T72"/>
              <a:gd fmla="*/ 203 h 291" name="T73"/>
              <a:gd fmla="*/ 270 w 291" name="T74"/>
              <a:gd fmla="*/ 174 h 291" name="T75"/>
              <a:gd fmla="*/ 154 w 291" name="T76"/>
              <a:gd fmla="*/ 200 h 291" name="T77"/>
              <a:gd fmla="*/ 81 w 291" name="T78"/>
              <a:gd fmla="*/ 217 h 291" name="T79"/>
              <a:gd fmla="*/ 65 w 291" name="T80"/>
              <a:gd fmla="*/ 144 h 291" name="T81"/>
              <a:gd fmla="*/ 228 w 291" name="T82"/>
              <a:gd fmla="*/ 126 h 291" name="T8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b="b" l="0" r="r" t="0"/>
            <a:pathLst>
              <a:path h="291" w="291">
                <a:moveTo>
                  <a:pt x="283" y="157"/>
                </a:moveTo>
                <a:cubicBezTo>
                  <a:pt x="287" y="154"/>
                  <a:pt x="290" y="150"/>
                  <a:pt x="290" y="145"/>
                </a:cubicBezTo>
                <a:cubicBezTo>
                  <a:pt x="290" y="141"/>
                  <a:pt x="287" y="137"/>
                  <a:pt x="283" y="133"/>
                </a:cubicBezTo>
                <a:cubicBezTo>
                  <a:pt x="275" y="131"/>
                  <a:pt x="270" y="124"/>
                  <a:pt x="270" y="116"/>
                </a:cubicBezTo>
                <a:cubicBezTo>
                  <a:pt x="270" y="109"/>
                  <a:pt x="275" y="102"/>
                  <a:pt x="283" y="99"/>
                </a:cubicBezTo>
                <a:cubicBezTo>
                  <a:pt x="287" y="96"/>
                  <a:pt x="290" y="92"/>
                  <a:pt x="290" y="87"/>
                </a:cubicBezTo>
                <a:cubicBezTo>
                  <a:pt x="290" y="83"/>
                  <a:pt x="287" y="79"/>
                  <a:pt x="283" y="75"/>
                </a:cubicBezTo>
                <a:cubicBezTo>
                  <a:pt x="275" y="73"/>
                  <a:pt x="270" y="66"/>
                  <a:pt x="270" y="58"/>
                </a:cubicBezTo>
                <a:cubicBezTo>
                  <a:pt x="270" y="52"/>
                  <a:pt x="272" y="47"/>
                  <a:pt x="278" y="43"/>
                </a:cubicBezTo>
                <a:cubicBezTo>
                  <a:pt x="285" y="37"/>
                  <a:pt x="285" y="37"/>
                  <a:pt x="285" y="37"/>
                </a:cubicBezTo>
                <a:cubicBezTo>
                  <a:pt x="291" y="30"/>
                  <a:pt x="291" y="19"/>
                  <a:pt x="285" y="13"/>
                </a:cubicBezTo>
                <a:cubicBezTo>
                  <a:pt x="278" y="6"/>
                  <a:pt x="278" y="6"/>
                  <a:pt x="278" y="6"/>
                </a:cubicBezTo>
                <a:cubicBezTo>
                  <a:pt x="271" y="0"/>
                  <a:pt x="261" y="0"/>
                  <a:pt x="254" y="6"/>
                </a:cubicBezTo>
                <a:cubicBezTo>
                  <a:pt x="249" y="11"/>
                  <a:pt x="249" y="11"/>
                  <a:pt x="249" y="11"/>
                </a:cubicBezTo>
                <a:cubicBezTo>
                  <a:pt x="246" y="19"/>
                  <a:pt x="240" y="21"/>
                  <a:pt x="233" y="21"/>
                </a:cubicBezTo>
                <a:cubicBezTo>
                  <a:pt x="226" y="21"/>
                  <a:pt x="219" y="17"/>
                  <a:pt x="216" y="8"/>
                </a:cubicBezTo>
                <a:cubicBezTo>
                  <a:pt x="213" y="4"/>
                  <a:pt x="209" y="1"/>
                  <a:pt x="204" y="1"/>
                </a:cubicBezTo>
                <a:cubicBezTo>
                  <a:pt x="200" y="1"/>
                  <a:pt x="196" y="4"/>
                  <a:pt x="193" y="8"/>
                </a:cubicBezTo>
                <a:cubicBezTo>
                  <a:pt x="190" y="17"/>
                  <a:pt x="183" y="21"/>
                  <a:pt x="175" y="21"/>
                </a:cubicBezTo>
                <a:cubicBezTo>
                  <a:pt x="168" y="21"/>
                  <a:pt x="161" y="17"/>
                  <a:pt x="158" y="8"/>
                </a:cubicBezTo>
                <a:cubicBezTo>
                  <a:pt x="155" y="4"/>
                  <a:pt x="151" y="1"/>
                  <a:pt x="146" y="1"/>
                </a:cubicBezTo>
                <a:cubicBezTo>
                  <a:pt x="142" y="1"/>
                  <a:pt x="138" y="4"/>
                  <a:pt x="135" y="8"/>
                </a:cubicBezTo>
                <a:cubicBezTo>
                  <a:pt x="132" y="17"/>
                  <a:pt x="125" y="21"/>
                  <a:pt x="117" y="21"/>
                </a:cubicBezTo>
                <a:cubicBezTo>
                  <a:pt x="110" y="21"/>
                  <a:pt x="103" y="17"/>
                  <a:pt x="100" y="8"/>
                </a:cubicBezTo>
                <a:cubicBezTo>
                  <a:pt x="97" y="4"/>
                  <a:pt x="93" y="1"/>
                  <a:pt x="88" y="1"/>
                </a:cubicBezTo>
                <a:cubicBezTo>
                  <a:pt x="84" y="1"/>
                  <a:pt x="80" y="4"/>
                  <a:pt x="77" y="8"/>
                </a:cubicBezTo>
                <a:cubicBezTo>
                  <a:pt x="74" y="17"/>
                  <a:pt x="67" y="21"/>
                  <a:pt x="59" y="21"/>
                </a:cubicBezTo>
                <a:cubicBezTo>
                  <a:pt x="53" y="21"/>
                  <a:pt x="48" y="20"/>
                  <a:pt x="45" y="14"/>
                </a:cubicBezTo>
                <a:cubicBezTo>
                  <a:pt x="37" y="6"/>
                  <a:pt x="37" y="6"/>
                  <a:pt x="37" y="6"/>
                </a:cubicBezTo>
                <a:cubicBezTo>
                  <a:pt x="30" y="0"/>
                  <a:pt x="20" y="0"/>
                  <a:pt x="13" y="6"/>
                </a:cubicBezTo>
                <a:cubicBezTo>
                  <a:pt x="7" y="13"/>
                  <a:pt x="7" y="13"/>
                  <a:pt x="7" y="13"/>
                </a:cubicBezTo>
                <a:cubicBezTo>
                  <a:pt x="0" y="19"/>
                  <a:pt x="0" y="30"/>
                  <a:pt x="7" y="37"/>
                </a:cubicBezTo>
                <a:cubicBezTo>
                  <a:pt x="12" y="42"/>
                  <a:pt x="12" y="42"/>
                  <a:pt x="12" y="42"/>
                </a:cubicBezTo>
                <a:cubicBezTo>
                  <a:pt x="19" y="45"/>
                  <a:pt x="23" y="51"/>
                  <a:pt x="23" y="58"/>
                </a:cubicBezTo>
                <a:cubicBezTo>
                  <a:pt x="23" y="66"/>
                  <a:pt x="18" y="73"/>
                  <a:pt x="9" y="75"/>
                </a:cubicBezTo>
                <a:cubicBezTo>
                  <a:pt x="5" y="79"/>
                  <a:pt x="2" y="83"/>
                  <a:pt x="2" y="87"/>
                </a:cubicBezTo>
                <a:cubicBezTo>
                  <a:pt x="2" y="92"/>
                  <a:pt x="5" y="96"/>
                  <a:pt x="10" y="99"/>
                </a:cubicBezTo>
                <a:cubicBezTo>
                  <a:pt x="18" y="102"/>
                  <a:pt x="23" y="109"/>
                  <a:pt x="23" y="116"/>
                </a:cubicBezTo>
                <a:cubicBezTo>
                  <a:pt x="23" y="124"/>
                  <a:pt x="18" y="131"/>
                  <a:pt x="9" y="133"/>
                </a:cubicBezTo>
                <a:cubicBezTo>
                  <a:pt x="5" y="137"/>
                  <a:pt x="2" y="141"/>
                  <a:pt x="2" y="145"/>
                </a:cubicBezTo>
                <a:cubicBezTo>
                  <a:pt x="2" y="150"/>
                  <a:pt x="5" y="154"/>
                  <a:pt x="10" y="157"/>
                </a:cubicBezTo>
                <a:cubicBezTo>
                  <a:pt x="18" y="160"/>
                  <a:pt x="23" y="167"/>
                  <a:pt x="23" y="174"/>
                </a:cubicBezTo>
                <a:cubicBezTo>
                  <a:pt x="23" y="182"/>
                  <a:pt x="18" y="189"/>
                  <a:pt x="9" y="191"/>
                </a:cubicBezTo>
                <a:cubicBezTo>
                  <a:pt x="5" y="195"/>
                  <a:pt x="2" y="199"/>
                  <a:pt x="2" y="203"/>
                </a:cubicBezTo>
                <a:cubicBezTo>
                  <a:pt x="2" y="208"/>
                  <a:pt x="5" y="212"/>
                  <a:pt x="10" y="215"/>
                </a:cubicBezTo>
                <a:cubicBezTo>
                  <a:pt x="18" y="218"/>
                  <a:pt x="23" y="225"/>
                  <a:pt x="23" y="232"/>
                </a:cubicBezTo>
                <a:cubicBezTo>
                  <a:pt x="23" y="239"/>
                  <a:pt x="20" y="245"/>
                  <a:pt x="12" y="248"/>
                </a:cubicBezTo>
                <a:cubicBezTo>
                  <a:pt x="7" y="254"/>
                  <a:pt x="7" y="254"/>
                  <a:pt x="7" y="254"/>
                </a:cubicBezTo>
                <a:cubicBezTo>
                  <a:pt x="0" y="261"/>
                  <a:pt x="0" y="271"/>
                  <a:pt x="7" y="278"/>
                </a:cubicBezTo>
                <a:cubicBezTo>
                  <a:pt x="13" y="284"/>
                  <a:pt x="13" y="284"/>
                  <a:pt x="13" y="284"/>
                </a:cubicBezTo>
                <a:cubicBezTo>
                  <a:pt x="20" y="291"/>
                  <a:pt x="30" y="291"/>
                  <a:pt x="37" y="284"/>
                </a:cubicBezTo>
                <a:cubicBezTo>
                  <a:pt x="44" y="277"/>
                  <a:pt x="44" y="277"/>
                  <a:pt x="44" y="277"/>
                </a:cubicBezTo>
                <a:cubicBezTo>
                  <a:pt x="48" y="270"/>
                  <a:pt x="53" y="269"/>
                  <a:pt x="59" y="269"/>
                </a:cubicBezTo>
                <a:cubicBezTo>
                  <a:pt x="67" y="269"/>
                  <a:pt x="73" y="273"/>
                  <a:pt x="76" y="282"/>
                </a:cubicBezTo>
                <a:cubicBezTo>
                  <a:pt x="80" y="286"/>
                  <a:pt x="84" y="289"/>
                  <a:pt x="88" y="289"/>
                </a:cubicBezTo>
                <a:cubicBezTo>
                  <a:pt x="93" y="289"/>
                  <a:pt x="97" y="286"/>
                  <a:pt x="100" y="282"/>
                </a:cubicBezTo>
                <a:cubicBezTo>
                  <a:pt x="103" y="273"/>
                  <a:pt x="110" y="269"/>
                  <a:pt x="117" y="269"/>
                </a:cubicBezTo>
                <a:cubicBezTo>
                  <a:pt x="125" y="269"/>
                  <a:pt x="131" y="273"/>
                  <a:pt x="134" y="282"/>
                </a:cubicBezTo>
                <a:cubicBezTo>
                  <a:pt x="138" y="286"/>
                  <a:pt x="142" y="289"/>
                  <a:pt x="146" y="289"/>
                </a:cubicBezTo>
                <a:cubicBezTo>
                  <a:pt x="151" y="289"/>
                  <a:pt x="155" y="286"/>
                  <a:pt x="158" y="282"/>
                </a:cubicBezTo>
                <a:cubicBezTo>
                  <a:pt x="161" y="273"/>
                  <a:pt x="168" y="269"/>
                  <a:pt x="175" y="269"/>
                </a:cubicBezTo>
                <a:cubicBezTo>
                  <a:pt x="183" y="269"/>
                  <a:pt x="189" y="273"/>
                  <a:pt x="192" y="282"/>
                </a:cubicBezTo>
                <a:cubicBezTo>
                  <a:pt x="196" y="286"/>
                  <a:pt x="200" y="289"/>
                  <a:pt x="204" y="289"/>
                </a:cubicBezTo>
                <a:cubicBezTo>
                  <a:pt x="209" y="289"/>
                  <a:pt x="213" y="286"/>
                  <a:pt x="216" y="282"/>
                </a:cubicBezTo>
                <a:cubicBezTo>
                  <a:pt x="219" y="273"/>
                  <a:pt x="226" y="269"/>
                  <a:pt x="233" y="269"/>
                </a:cubicBezTo>
                <a:cubicBezTo>
                  <a:pt x="240" y="269"/>
                  <a:pt x="246" y="272"/>
                  <a:pt x="250" y="280"/>
                </a:cubicBezTo>
                <a:cubicBezTo>
                  <a:pt x="254" y="284"/>
                  <a:pt x="254" y="284"/>
                  <a:pt x="254" y="284"/>
                </a:cubicBezTo>
                <a:cubicBezTo>
                  <a:pt x="261" y="291"/>
                  <a:pt x="271" y="291"/>
                  <a:pt x="278" y="284"/>
                </a:cubicBezTo>
                <a:cubicBezTo>
                  <a:pt x="285" y="278"/>
                  <a:pt x="285" y="278"/>
                  <a:pt x="285" y="278"/>
                </a:cubicBezTo>
                <a:cubicBezTo>
                  <a:pt x="291" y="271"/>
                  <a:pt x="291" y="261"/>
                  <a:pt x="285" y="254"/>
                </a:cubicBezTo>
                <a:cubicBezTo>
                  <a:pt x="277" y="247"/>
                  <a:pt x="277" y="247"/>
                  <a:pt x="277" y="247"/>
                </a:cubicBezTo>
                <a:cubicBezTo>
                  <a:pt x="271" y="243"/>
                  <a:pt x="270" y="238"/>
                  <a:pt x="270" y="232"/>
                </a:cubicBezTo>
                <a:cubicBezTo>
                  <a:pt x="270" y="225"/>
                  <a:pt x="275" y="218"/>
                  <a:pt x="283" y="215"/>
                </a:cubicBezTo>
                <a:cubicBezTo>
                  <a:pt x="287" y="212"/>
                  <a:pt x="290" y="208"/>
                  <a:pt x="290" y="203"/>
                </a:cubicBezTo>
                <a:cubicBezTo>
                  <a:pt x="290" y="199"/>
                  <a:pt x="287" y="195"/>
                  <a:pt x="284" y="191"/>
                </a:cubicBezTo>
                <a:cubicBezTo>
                  <a:pt x="275" y="189"/>
                  <a:pt x="270" y="182"/>
                  <a:pt x="270" y="174"/>
                </a:cubicBezTo>
                <a:cubicBezTo>
                  <a:pt x="270" y="167"/>
                  <a:pt x="275" y="160"/>
                  <a:pt x="283" y="157"/>
                </a:cubicBezTo>
                <a:close/>
                <a:moveTo>
                  <a:pt x="154" y="200"/>
                </a:moveTo>
                <a:cubicBezTo>
                  <a:pt x="146" y="201"/>
                  <a:pt x="138" y="201"/>
                  <a:pt x="130" y="200"/>
                </a:cubicBezTo>
                <a:cubicBezTo>
                  <a:pt x="104" y="227"/>
                  <a:pt x="75" y="222"/>
                  <a:pt x="81" y="217"/>
                </a:cubicBezTo>
                <a:cubicBezTo>
                  <a:pt x="95" y="207"/>
                  <a:pt x="98" y="197"/>
                  <a:pt x="97" y="189"/>
                </a:cubicBezTo>
                <a:cubicBezTo>
                  <a:pt x="79" y="179"/>
                  <a:pt x="67" y="163"/>
                  <a:pt x="65" y="144"/>
                </a:cubicBezTo>
                <a:cubicBezTo>
                  <a:pt x="60" y="108"/>
                  <a:pt x="94" y="75"/>
                  <a:pt x="139" y="70"/>
                </a:cubicBezTo>
                <a:cubicBezTo>
                  <a:pt x="184" y="65"/>
                  <a:pt x="223" y="90"/>
                  <a:pt x="228" y="126"/>
                </a:cubicBezTo>
                <a:cubicBezTo>
                  <a:pt x="232" y="162"/>
                  <a:pt x="199" y="195"/>
                  <a:pt x="154" y="2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/>
          </a:p>
        </p:txBody>
      </p:sp>
      <p:grpSp>
        <p:nvGrpSpPr>
          <p:cNvPr id="36" name="组合 35"/>
          <p:cNvGrpSpPr/>
          <p:nvPr/>
        </p:nvGrpSpPr>
        <p:grpSpPr>
          <a:xfrm>
            <a:off x="3613027" y="3469778"/>
            <a:ext cx="280988" cy="331788"/>
            <a:chOff x="7627938" y="1927226"/>
            <a:chExt cx="280988" cy="331788"/>
          </a:xfrm>
          <a:solidFill>
            <a:schemeClr val="bg1"/>
          </a:solidFill>
        </p:grpSpPr>
        <p:sp>
          <p:nvSpPr>
            <p:cNvPr id="37" name="Freeform 550"/>
            <p:cNvSpPr>
              <a:spLocks noEditPoints="1"/>
            </p:cNvSpPr>
            <p:nvPr/>
          </p:nvSpPr>
          <p:spPr bwMode="auto">
            <a:xfrm>
              <a:off x="7627938" y="1927226"/>
              <a:ext cx="280988" cy="331788"/>
            </a:xfrm>
            <a:custGeom>
              <a:gdLst>
                <a:gd fmla="*/ 139 w 242" name="T0"/>
                <a:gd fmla="*/ 47 h 287" name="T1"/>
                <a:gd fmla="*/ 139 w 242" name="T2"/>
                <a:gd fmla="*/ 23 h 287" name="T3"/>
                <a:gd fmla="*/ 152 w 242" name="T4"/>
                <a:gd fmla="*/ 23 h 287" name="T5"/>
                <a:gd fmla="*/ 163 w 242" name="T6"/>
                <a:gd fmla="*/ 11 h 287" name="T7"/>
                <a:gd fmla="*/ 152 w 242" name="T8"/>
                <a:gd fmla="*/ 0 h 287" name="T9"/>
                <a:gd fmla="*/ 91 w 242" name="T10"/>
                <a:gd fmla="*/ 0 h 287" name="T11"/>
                <a:gd fmla="*/ 79 w 242" name="T12"/>
                <a:gd fmla="*/ 11 h 287" name="T13"/>
                <a:gd fmla="*/ 91 w 242" name="T14"/>
                <a:gd fmla="*/ 23 h 287" name="T15"/>
                <a:gd fmla="*/ 103 w 242" name="T16"/>
                <a:gd fmla="*/ 23 h 287" name="T17"/>
                <a:gd fmla="*/ 103 w 242" name="T18"/>
                <a:gd fmla="*/ 47 h 287" name="T19"/>
                <a:gd fmla="*/ 0 w 242" name="T20"/>
                <a:gd fmla="*/ 166 h 287" name="T21"/>
                <a:gd fmla="*/ 121 w 242" name="T22"/>
                <a:gd fmla="*/ 287 h 287" name="T23"/>
                <a:gd fmla="*/ 242 w 242" name="T24"/>
                <a:gd fmla="*/ 166 h 287" name="T25"/>
                <a:gd fmla="*/ 139 w 242" name="T26"/>
                <a:gd fmla="*/ 47 h 287" name="T27"/>
                <a:gd fmla="*/ 121 w 242" name="T28"/>
                <a:gd fmla="*/ 257 h 287" name="T29"/>
                <a:gd fmla="*/ 30 w 242" name="T30"/>
                <a:gd fmla="*/ 166 h 287" name="T31"/>
                <a:gd fmla="*/ 121 w 242" name="T32"/>
                <a:gd fmla="*/ 75 h 287" name="T33"/>
                <a:gd fmla="*/ 212 w 242" name="T34"/>
                <a:gd fmla="*/ 166 h 287" name="T35"/>
                <a:gd fmla="*/ 121 w 242" name="T36"/>
                <a:gd fmla="*/ 257 h 287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287" w="241">
                  <a:moveTo>
                    <a:pt x="139" y="47"/>
                  </a:moveTo>
                  <a:cubicBezTo>
                    <a:pt x="139" y="23"/>
                    <a:pt x="139" y="23"/>
                    <a:pt x="139" y="23"/>
                  </a:cubicBezTo>
                  <a:cubicBezTo>
                    <a:pt x="152" y="23"/>
                    <a:pt x="152" y="23"/>
                    <a:pt x="152" y="23"/>
                  </a:cubicBezTo>
                  <a:cubicBezTo>
                    <a:pt x="158" y="23"/>
                    <a:pt x="163" y="18"/>
                    <a:pt x="163" y="11"/>
                  </a:cubicBezTo>
                  <a:cubicBezTo>
                    <a:pt x="163" y="5"/>
                    <a:pt x="158" y="0"/>
                    <a:pt x="152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84" y="0"/>
                    <a:pt x="79" y="5"/>
                    <a:pt x="79" y="11"/>
                  </a:cubicBezTo>
                  <a:cubicBezTo>
                    <a:pt x="79" y="18"/>
                    <a:pt x="84" y="23"/>
                    <a:pt x="91" y="23"/>
                  </a:cubicBezTo>
                  <a:cubicBezTo>
                    <a:pt x="103" y="23"/>
                    <a:pt x="103" y="23"/>
                    <a:pt x="103" y="23"/>
                  </a:cubicBezTo>
                  <a:cubicBezTo>
                    <a:pt x="103" y="47"/>
                    <a:pt x="103" y="47"/>
                    <a:pt x="103" y="47"/>
                  </a:cubicBezTo>
                  <a:cubicBezTo>
                    <a:pt x="45" y="55"/>
                    <a:pt x="0" y="106"/>
                    <a:pt x="0" y="166"/>
                  </a:cubicBezTo>
                  <a:cubicBezTo>
                    <a:pt x="0" y="233"/>
                    <a:pt x="54" y="287"/>
                    <a:pt x="121" y="287"/>
                  </a:cubicBezTo>
                  <a:cubicBezTo>
                    <a:pt x="188" y="287"/>
                    <a:pt x="242" y="233"/>
                    <a:pt x="242" y="166"/>
                  </a:cubicBezTo>
                  <a:cubicBezTo>
                    <a:pt x="242" y="105"/>
                    <a:pt x="197" y="55"/>
                    <a:pt x="139" y="47"/>
                  </a:cubicBezTo>
                  <a:close/>
                  <a:moveTo>
                    <a:pt x="121" y="257"/>
                  </a:moveTo>
                  <a:cubicBezTo>
                    <a:pt x="71" y="257"/>
                    <a:pt x="30" y="216"/>
                    <a:pt x="30" y="166"/>
                  </a:cubicBezTo>
                  <a:cubicBezTo>
                    <a:pt x="30" y="116"/>
                    <a:pt x="71" y="75"/>
                    <a:pt x="121" y="75"/>
                  </a:cubicBezTo>
                  <a:cubicBezTo>
                    <a:pt x="171" y="75"/>
                    <a:pt x="212" y="116"/>
                    <a:pt x="212" y="166"/>
                  </a:cubicBezTo>
                  <a:cubicBezTo>
                    <a:pt x="212" y="216"/>
                    <a:pt x="171" y="257"/>
                    <a:pt x="121" y="2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38" name="Freeform 551"/>
            <p:cNvSpPr/>
            <p:nvPr/>
          </p:nvSpPr>
          <p:spPr bwMode="auto">
            <a:xfrm>
              <a:off x="7754938" y="2043114"/>
              <a:ext cx="85725" cy="131763"/>
            </a:xfrm>
            <a:custGeom>
              <a:gdLst>
                <a:gd fmla="*/ 71 w 74" name="T0"/>
                <a:gd fmla="*/ 93 h 114" name="T1"/>
                <a:gd fmla="*/ 23 w 74" name="T2"/>
                <a:gd fmla="*/ 61 h 114" name="T3"/>
                <a:gd fmla="*/ 23 w 74" name="T4"/>
                <a:gd fmla="*/ 5 h 114" name="T5"/>
                <a:gd fmla="*/ 21 w 74" name="T6"/>
                <a:gd fmla="*/ 2 h 114" name="T7"/>
                <a:gd fmla="*/ 18 w 74" name="T8"/>
                <a:gd fmla="*/ 0 h 114" name="T9"/>
                <a:gd fmla="*/ 5 w 74" name="T10"/>
                <a:gd fmla="*/ 0 h 114" name="T11"/>
                <a:gd fmla="*/ 1 w 74" name="T12"/>
                <a:gd fmla="*/ 2 h 114" name="T13"/>
                <a:gd fmla="*/ 0 w 74" name="T14"/>
                <a:gd fmla="*/ 5 h 114" name="T15"/>
                <a:gd fmla="*/ 0 w 74" name="T16"/>
                <a:gd fmla="*/ 71 h 114" name="T17"/>
                <a:gd fmla="*/ 1 w 74" name="T18"/>
                <a:gd fmla="*/ 75 h 114" name="T19"/>
                <a:gd fmla="*/ 2 w 74" name="T20"/>
                <a:gd fmla="*/ 75 h 114" name="T21"/>
                <a:gd fmla="*/ 58 w 74" name="T22"/>
                <a:gd fmla="*/ 113 h 114" name="T23"/>
                <a:gd fmla="*/ 61 w 74" name="T24"/>
                <a:gd fmla="*/ 114 h 114" name="T25"/>
                <a:gd fmla="*/ 62 w 74" name="T26"/>
                <a:gd fmla="*/ 114 h 114" name="T27"/>
                <a:gd fmla="*/ 65 w 74" name="T28"/>
                <a:gd fmla="*/ 111 h 114" name="T29"/>
                <a:gd fmla="*/ 72 w 74" name="T30"/>
                <a:gd fmla="*/ 100 h 114" name="T31"/>
                <a:gd fmla="*/ 71 w 74" name="T32"/>
                <a:gd fmla="*/ 93 h 114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114" w="74">
                  <a:moveTo>
                    <a:pt x="71" y="93"/>
                  </a:moveTo>
                  <a:cubicBezTo>
                    <a:pt x="23" y="61"/>
                    <a:pt x="23" y="61"/>
                    <a:pt x="23" y="61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4"/>
                    <a:pt x="22" y="3"/>
                    <a:pt x="21" y="2"/>
                  </a:cubicBezTo>
                  <a:cubicBezTo>
                    <a:pt x="21" y="1"/>
                    <a:pt x="19" y="0"/>
                    <a:pt x="1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1"/>
                    <a:pt x="1" y="2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2"/>
                    <a:pt x="0" y="74"/>
                    <a:pt x="1" y="75"/>
                  </a:cubicBezTo>
                  <a:cubicBezTo>
                    <a:pt x="1" y="75"/>
                    <a:pt x="2" y="75"/>
                    <a:pt x="2" y="75"/>
                  </a:cubicBezTo>
                  <a:cubicBezTo>
                    <a:pt x="58" y="113"/>
                    <a:pt x="58" y="113"/>
                    <a:pt x="58" y="113"/>
                  </a:cubicBezTo>
                  <a:cubicBezTo>
                    <a:pt x="59" y="113"/>
                    <a:pt x="60" y="114"/>
                    <a:pt x="61" y="114"/>
                  </a:cubicBezTo>
                  <a:cubicBezTo>
                    <a:pt x="61" y="114"/>
                    <a:pt x="62" y="114"/>
                    <a:pt x="62" y="114"/>
                  </a:cubicBezTo>
                  <a:cubicBezTo>
                    <a:pt x="63" y="113"/>
                    <a:pt x="64" y="112"/>
                    <a:pt x="65" y="111"/>
                  </a:cubicBezTo>
                  <a:cubicBezTo>
                    <a:pt x="72" y="100"/>
                    <a:pt x="72" y="100"/>
                    <a:pt x="72" y="100"/>
                  </a:cubicBezTo>
                  <a:cubicBezTo>
                    <a:pt x="74" y="98"/>
                    <a:pt x="73" y="95"/>
                    <a:pt x="71" y="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5357876" y="2535246"/>
            <a:ext cx="870312" cy="870312"/>
            <a:chOff x="2254251" y="2593976"/>
            <a:chExt cx="333375" cy="333375"/>
          </a:xfrm>
          <a:solidFill>
            <a:schemeClr val="bg1"/>
          </a:solidFill>
        </p:grpSpPr>
        <p:sp>
          <p:nvSpPr>
            <p:cNvPr id="40" name="Freeform 599"/>
            <p:cNvSpPr/>
            <p:nvPr/>
          </p:nvSpPr>
          <p:spPr bwMode="auto">
            <a:xfrm>
              <a:off x="2351088" y="2690814"/>
              <a:ext cx="139700" cy="139700"/>
            </a:xfrm>
            <a:custGeom>
              <a:gdLst>
                <a:gd fmla="*/ 120 w 120" name="T0"/>
                <a:gd fmla="*/ 0 h 120" name="T1"/>
                <a:gd fmla="*/ 119 w 120" name="T2"/>
                <a:gd fmla="*/ 0 h 120" name="T3"/>
                <a:gd fmla="*/ 115 w 120" name="T4"/>
                <a:gd fmla="*/ 0 h 120" name="T5"/>
                <a:gd fmla="*/ 5 w 120" name="T6"/>
                <a:gd fmla="*/ 0 h 120" name="T7"/>
                <a:gd fmla="*/ 1 w 120" name="T8"/>
                <a:gd fmla="*/ 0 h 120" name="T9"/>
                <a:gd fmla="*/ 0 w 120" name="T10"/>
                <a:gd fmla="*/ 0 h 120" name="T11"/>
                <a:gd fmla="*/ 0 w 120" name="T12"/>
                <a:gd fmla="*/ 1 h 120" name="T13"/>
                <a:gd fmla="*/ 0 w 120" name="T14"/>
                <a:gd fmla="*/ 5 h 120" name="T15"/>
                <a:gd fmla="*/ 0 w 120" name="T16"/>
                <a:gd fmla="*/ 115 h 120" name="T17"/>
                <a:gd fmla="*/ 0 w 120" name="T18"/>
                <a:gd fmla="*/ 119 h 120" name="T19"/>
                <a:gd fmla="*/ 0 w 120" name="T20"/>
                <a:gd fmla="*/ 120 h 120" name="T21"/>
                <a:gd fmla="*/ 1 w 120" name="T22"/>
                <a:gd fmla="*/ 120 h 120" name="T23"/>
                <a:gd fmla="*/ 5 w 120" name="T24"/>
                <a:gd fmla="*/ 120 h 120" name="T25"/>
                <a:gd fmla="*/ 115 w 120" name="T26"/>
                <a:gd fmla="*/ 120 h 120" name="T27"/>
                <a:gd fmla="*/ 119 w 120" name="T28"/>
                <a:gd fmla="*/ 120 h 120" name="T29"/>
                <a:gd fmla="*/ 120 w 120" name="T30"/>
                <a:gd fmla="*/ 120 h 120" name="T31"/>
                <a:gd fmla="*/ 120 w 120" name="T32"/>
                <a:gd fmla="*/ 119 h 120" name="T33"/>
                <a:gd fmla="*/ 120 w 120" name="T34"/>
                <a:gd fmla="*/ 115 h 120" name="T35"/>
                <a:gd fmla="*/ 120 w 120" name="T36"/>
                <a:gd fmla="*/ 5 h 120" name="T37"/>
                <a:gd fmla="*/ 120 w 120" name="T38"/>
                <a:gd fmla="*/ 1 h 120" name="T39"/>
                <a:gd fmla="*/ 120 w 120" name="T40"/>
                <a:gd fmla="*/ 0 h 120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120" w="120">
                  <a:moveTo>
                    <a:pt x="120" y="0"/>
                  </a:moveTo>
                  <a:cubicBezTo>
                    <a:pt x="120" y="0"/>
                    <a:pt x="120" y="0"/>
                    <a:pt x="119" y="0"/>
                  </a:cubicBezTo>
                  <a:cubicBezTo>
                    <a:pt x="119" y="0"/>
                    <a:pt x="117" y="0"/>
                    <a:pt x="11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3"/>
                    <a:pt x="0" y="5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0" y="117"/>
                    <a:pt x="0" y="118"/>
                    <a:pt x="0" y="119"/>
                  </a:cubicBezTo>
                  <a:cubicBezTo>
                    <a:pt x="0" y="119"/>
                    <a:pt x="0" y="120"/>
                    <a:pt x="0" y="120"/>
                  </a:cubicBezTo>
                  <a:cubicBezTo>
                    <a:pt x="1" y="120"/>
                    <a:pt x="1" y="120"/>
                    <a:pt x="1" y="120"/>
                  </a:cubicBezTo>
                  <a:cubicBezTo>
                    <a:pt x="1" y="120"/>
                    <a:pt x="3" y="120"/>
                    <a:pt x="5" y="120"/>
                  </a:cubicBezTo>
                  <a:cubicBezTo>
                    <a:pt x="115" y="120"/>
                    <a:pt x="115" y="120"/>
                    <a:pt x="115" y="120"/>
                  </a:cubicBezTo>
                  <a:cubicBezTo>
                    <a:pt x="117" y="120"/>
                    <a:pt x="118" y="120"/>
                    <a:pt x="119" y="120"/>
                  </a:cubicBezTo>
                  <a:cubicBezTo>
                    <a:pt x="119" y="120"/>
                    <a:pt x="120" y="120"/>
                    <a:pt x="120" y="120"/>
                  </a:cubicBezTo>
                  <a:cubicBezTo>
                    <a:pt x="120" y="120"/>
                    <a:pt x="120" y="120"/>
                    <a:pt x="120" y="119"/>
                  </a:cubicBezTo>
                  <a:cubicBezTo>
                    <a:pt x="120" y="119"/>
                    <a:pt x="120" y="117"/>
                    <a:pt x="120" y="115"/>
                  </a:cubicBezTo>
                  <a:cubicBezTo>
                    <a:pt x="120" y="5"/>
                    <a:pt x="120" y="5"/>
                    <a:pt x="120" y="5"/>
                  </a:cubicBezTo>
                  <a:cubicBezTo>
                    <a:pt x="120" y="3"/>
                    <a:pt x="120" y="2"/>
                    <a:pt x="120" y="1"/>
                  </a:cubicBezTo>
                  <a:cubicBezTo>
                    <a:pt x="120" y="1"/>
                    <a:pt x="120" y="0"/>
                    <a:pt x="12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41" name="Freeform 600"/>
            <p:cNvSpPr>
              <a:spLocks noEditPoints="1"/>
            </p:cNvSpPr>
            <p:nvPr/>
          </p:nvSpPr>
          <p:spPr bwMode="auto">
            <a:xfrm>
              <a:off x="2254251" y="2593976"/>
              <a:ext cx="333375" cy="333375"/>
            </a:xfrm>
            <a:custGeom>
              <a:gdLst>
                <a:gd fmla="*/ 248 w 288" name="T0"/>
                <a:gd fmla="*/ 0 h 288" name="T1"/>
                <a:gd fmla="*/ 40 w 288" name="T2"/>
                <a:gd fmla="*/ 0 h 288" name="T3"/>
                <a:gd fmla="*/ 0 w 288" name="T4"/>
                <a:gd fmla="*/ 40 h 288" name="T5"/>
                <a:gd fmla="*/ 0 w 288" name="T6"/>
                <a:gd fmla="*/ 248 h 288" name="T7"/>
                <a:gd fmla="*/ 40 w 288" name="T8"/>
                <a:gd fmla="*/ 288 h 288" name="T9"/>
                <a:gd fmla="*/ 248 w 288" name="T10"/>
                <a:gd fmla="*/ 288 h 288" name="T11"/>
                <a:gd fmla="*/ 288 w 288" name="T12"/>
                <a:gd fmla="*/ 248 h 288" name="T13"/>
                <a:gd fmla="*/ 288 w 288" name="T14"/>
                <a:gd fmla="*/ 40 h 288" name="T15"/>
                <a:gd fmla="*/ 248 w 288" name="T16"/>
                <a:gd fmla="*/ 0 h 288" name="T17"/>
                <a:gd fmla="*/ 24 w 288" name="T18"/>
                <a:gd fmla="*/ 159 h 288" name="T19"/>
                <a:gd fmla="*/ 9 w 288" name="T20"/>
                <a:gd fmla="*/ 144 h 288" name="T21"/>
                <a:gd fmla="*/ 24 w 288" name="T22"/>
                <a:gd fmla="*/ 129 h 288" name="T23"/>
                <a:gd fmla="*/ 39 w 288" name="T24"/>
                <a:gd fmla="*/ 144 h 288" name="T25"/>
                <a:gd fmla="*/ 24 w 288" name="T26"/>
                <a:gd fmla="*/ 159 h 288" name="T27"/>
                <a:gd fmla="*/ 64 w 288" name="T28"/>
                <a:gd fmla="*/ 13 h 288" name="T29"/>
                <a:gd fmla="*/ 79 w 288" name="T30"/>
                <a:gd fmla="*/ 28 h 288" name="T31"/>
                <a:gd fmla="*/ 64 w 288" name="T32"/>
                <a:gd fmla="*/ 43 h 288" name="T33"/>
                <a:gd fmla="*/ 49 w 288" name="T34"/>
                <a:gd fmla="*/ 28 h 288" name="T35"/>
                <a:gd fmla="*/ 64 w 288" name="T36"/>
                <a:gd fmla="*/ 13 h 288" name="T37"/>
                <a:gd fmla="*/ 64 w 288" name="T38"/>
                <a:gd fmla="*/ 275 h 288" name="T39"/>
                <a:gd fmla="*/ 49 w 288" name="T40"/>
                <a:gd fmla="*/ 260 h 288" name="T41"/>
                <a:gd fmla="*/ 64 w 288" name="T42"/>
                <a:gd fmla="*/ 245 h 288" name="T43"/>
                <a:gd fmla="*/ 79 w 288" name="T44"/>
                <a:gd fmla="*/ 260 h 288" name="T45"/>
                <a:gd fmla="*/ 64 w 288" name="T46"/>
                <a:gd fmla="*/ 275 h 288" name="T47"/>
                <a:gd fmla="*/ 199 w 288" name="T48"/>
                <a:gd fmla="*/ 236 h 288" name="T49"/>
                <a:gd fmla="*/ 89 w 288" name="T50"/>
                <a:gd fmla="*/ 236 h 288" name="T51"/>
                <a:gd fmla="*/ 62 w 288" name="T52"/>
                <a:gd fmla="*/ 226 h 288" name="T53"/>
                <a:gd fmla="*/ 52 w 288" name="T54"/>
                <a:gd fmla="*/ 199 h 288" name="T55"/>
                <a:gd fmla="*/ 52 w 288" name="T56"/>
                <a:gd fmla="*/ 89 h 288" name="T57"/>
                <a:gd fmla="*/ 62 w 288" name="T58"/>
                <a:gd fmla="*/ 62 h 288" name="T59"/>
                <a:gd fmla="*/ 89 w 288" name="T60"/>
                <a:gd fmla="*/ 52 h 288" name="T61"/>
                <a:gd fmla="*/ 199 w 288" name="T62"/>
                <a:gd fmla="*/ 52 h 288" name="T63"/>
                <a:gd fmla="*/ 226 w 288" name="T64"/>
                <a:gd fmla="*/ 62 h 288" name="T65"/>
                <a:gd fmla="*/ 236 w 288" name="T66"/>
                <a:gd fmla="*/ 89 h 288" name="T67"/>
                <a:gd fmla="*/ 236 w 288" name="T68"/>
                <a:gd fmla="*/ 199 h 288" name="T69"/>
                <a:gd fmla="*/ 226 w 288" name="T70"/>
                <a:gd fmla="*/ 226 h 288" name="T71"/>
                <a:gd fmla="*/ 200 w 288" name="T72"/>
                <a:gd fmla="*/ 236 h 288" name="T73"/>
                <a:gd fmla="*/ 199 w 288" name="T74"/>
                <a:gd fmla="*/ 236 h 288" name="T75"/>
                <a:gd fmla="*/ 223 w 288" name="T76"/>
                <a:gd fmla="*/ 275 h 288" name="T77"/>
                <a:gd fmla="*/ 208 w 288" name="T78"/>
                <a:gd fmla="*/ 260 h 288" name="T79"/>
                <a:gd fmla="*/ 223 w 288" name="T80"/>
                <a:gd fmla="*/ 245 h 288" name="T81"/>
                <a:gd fmla="*/ 238 w 288" name="T82"/>
                <a:gd fmla="*/ 260 h 288" name="T83"/>
                <a:gd fmla="*/ 223 w 288" name="T84"/>
                <a:gd fmla="*/ 275 h 288" name="T85"/>
                <a:gd fmla="*/ 223 w 288" name="T86"/>
                <a:gd fmla="*/ 43 h 288" name="T87"/>
                <a:gd fmla="*/ 208 w 288" name="T88"/>
                <a:gd fmla="*/ 28 h 288" name="T89"/>
                <a:gd fmla="*/ 223 w 288" name="T90"/>
                <a:gd fmla="*/ 13 h 288" name="T91"/>
                <a:gd fmla="*/ 238 w 288" name="T92"/>
                <a:gd fmla="*/ 28 h 288" name="T93"/>
                <a:gd fmla="*/ 223 w 288" name="T94"/>
                <a:gd fmla="*/ 43 h 288" name="T95"/>
                <a:gd fmla="*/ 264 w 288" name="T96"/>
                <a:gd fmla="*/ 159 h 288" name="T97"/>
                <a:gd fmla="*/ 249 w 288" name="T98"/>
                <a:gd fmla="*/ 144 h 288" name="T99"/>
                <a:gd fmla="*/ 264 w 288" name="T100"/>
                <a:gd fmla="*/ 129 h 288" name="T101"/>
                <a:gd fmla="*/ 279 w 288" name="T102"/>
                <a:gd fmla="*/ 144 h 288" name="T103"/>
                <a:gd fmla="*/ 264 w 288" name="T104"/>
                <a:gd fmla="*/ 159 h 288" name="T10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b="b" l="0" r="r" t="0"/>
              <a:pathLst>
                <a:path h="288" w="288">
                  <a:moveTo>
                    <a:pt x="248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13" y="0"/>
                    <a:pt x="0" y="13"/>
                    <a:pt x="0" y="40"/>
                  </a:cubicBezTo>
                  <a:cubicBezTo>
                    <a:pt x="0" y="248"/>
                    <a:pt x="0" y="248"/>
                    <a:pt x="0" y="248"/>
                  </a:cubicBezTo>
                  <a:cubicBezTo>
                    <a:pt x="0" y="275"/>
                    <a:pt x="13" y="288"/>
                    <a:pt x="40" y="288"/>
                  </a:cubicBezTo>
                  <a:cubicBezTo>
                    <a:pt x="248" y="288"/>
                    <a:pt x="248" y="288"/>
                    <a:pt x="248" y="288"/>
                  </a:cubicBezTo>
                  <a:cubicBezTo>
                    <a:pt x="275" y="288"/>
                    <a:pt x="288" y="275"/>
                    <a:pt x="288" y="248"/>
                  </a:cubicBezTo>
                  <a:cubicBezTo>
                    <a:pt x="288" y="40"/>
                    <a:pt x="288" y="40"/>
                    <a:pt x="288" y="40"/>
                  </a:cubicBezTo>
                  <a:cubicBezTo>
                    <a:pt x="288" y="13"/>
                    <a:pt x="275" y="0"/>
                    <a:pt x="248" y="0"/>
                  </a:cubicBezTo>
                  <a:close/>
                  <a:moveTo>
                    <a:pt x="24" y="159"/>
                  </a:moveTo>
                  <a:cubicBezTo>
                    <a:pt x="16" y="159"/>
                    <a:pt x="9" y="153"/>
                    <a:pt x="9" y="144"/>
                  </a:cubicBezTo>
                  <a:cubicBezTo>
                    <a:pt x="9" y="136"/>
                    <a:pt x="16" y="129"/>
                    <a:pt x="24" y="129"/>
                  </a:cubicBezTo>
                  <a:cubicBezTo>
                    <a:pt x="32" y="129"/>
                    <a:pt x="39" y="136"/>
                    <a:pt x="39" y="144"/>
                  </a:cubicBezTo>
                  <a:cubicBezTo>
                    <a:pt x="39" y="153"/>
                    <a:pt x="32" y="159"/>
                    <a:pt x="24" y="159"/>
                  </a:cubicBezTo>
                  <a:close/>
                  <a:moveTo>
                    <a:pt x="64" y="13"/>
                  </a:moveTo>
                  <a:cubicBezTo>
                    <a:pt x="73" y="13"/>
                    <a:pt x="79" y="20"/>
                    <a:pt x="79" y="28"/>
                  </a:cubicBezTo>
                  <a:cubicBezTo>
                    <a:pt x="79" y="36"/>
                    <a:pt x="73" y="43"/>
                    <a:pt x="64" y="43"/>
                  </a:cubicBezTo>
                  <a:cubicBezTo>
                    <a:pt x="56" y="43"/>
                    <a:pt x="50" y="36"/>
                    <a:pt x="49" y="28"/>
                  </a:cubicBezTo>
                  <a:cubicBezTo>
                    <a:pt x="50" y="20"/>
                    <a:pt x="56" y="13"/>
                    <a:pt x="64" y="13"/>
                  </a:cubicBezTo>
                  <a:close/>
                  <a:moveTo>
                    <a:pt x="64" y="275"/>
                  </a:moveTo>
                  <a:cubicBezTo>
                    <a:pt x="56" y="275"/>
                    <a:pt x="50" y="268"/>
                    <a:pt x="49" y="260"/>
                  </a:cubicBezTo>
                  <a:cubicBezTo>
                    <a:pt x="50" y="252"/>
                    <a:pt x="56" y="245"/>
                    <a:pt x="64" y="245"/>
                  </a:cubicBezTo>
                  <a:cubicBezTo>
                    <a:pt x="73" y="245"/>
                    <a:pt x="79" y="252"/>
                    <a:pt x="79" y="260"/>
                  </a:cubicBezTo>
                  <a:cubicBezTo>
                    <a:pt x="79" y="268"/>
                    <a:pt x="73" y="275"/>
                    <a:pt x="64" y="275"/>
                  </a:cubicBezTo>
                  <a:close/>
                  <a:moveTo>
                    <a:pt x="199" y="236"/>
                  </a:moveTo>
                  <a:cubicBezTo>
                    <a:pt x="89" y="236"/>
                    <a:pt x="89" y="236"/>
                    <a:pt x="89" y="236"/>
                  </a:cubicBezTo>
                  <a:cubicBezTo>
                    <a:pt x="79" y="236"/>
                    <a:pt x="69" y="234"/>
                    <a:pt x="62" y="226"/>
                  </a:cubicBezTo>
                  <a:cubicBezTo>
                    <a:pt x="54" y="219"/>
                    <a:pt x="52" y="209"/>
                    <a:pt x="52" y="199"/>
                  </a:cubicBezTo>
                  <a:cubicBezTo>
                    <a:pt x="52" y="89"/>
                    <a:pt x="52" y="89"/>
                    <a:pt x="52" y="89"/>
                  </a:cubicBezTo>
                  <a:cubicBezTo>
                    <a:pt x="52" y="79"/>
                    <a:pt x="54" y="69"/>
                    <a:pt x="62" y="62"/>
                  </a:cubicBezTo>
                  <a:cubicBezTo>
                    <a:pt x="69" y="54"/>
                    <a:pt x="79" y="52"/>
                    <a:pt x="89" y="52"/>
                  </a:cubicBezTo>
                  <a:cubicBezTo>
                    <a:pt x="199" y="52"/>
                    <a:pt x="199" y="52"/>
                    <a:pt x="199" y="52"/>
                  </a:cubicBezTo>
                  <a:cubicBezTo>
                    <a:pt x="209" y="52"/>
                    <a:pt x="219" y="54"/>
                    <a:pt x="226" y="62"/>
                  </a:cubicBezTo>
                  <a:cubicBezTo>
                    <a:pt x="234" y="69"/>
                    <a:pt x="237" y="79"/>
                    <a:pt x="236" y="89"/>
                  </a:cubicBezTo>
                  <a:cubicBezTo>
                    <a:pt x="236" y="199"/>
                    <a:pt x="236" y="199"/>
                    <a:pt x="236" y="199"/>
                  </a:cubicBezTo>
                  <a:cubicBezTo>
                    <a:pt x="237" y="209"/>
                    <a:pt x="234" y="219"/>
                    <a:pt x="226" y="226"/>
                  </a:cubicBezTo>
                  <a:cubicBezTo>
                    <a:pt x="219" y="234"/>
                    <a:pt x="209" y="236"/>
                    <a:pt x="200" y="236"/>
                  </a:cubicBezTo>
                  <a:cubicBezTo>
                    <a:pt x="199" y="236"/>
                    <a:pt x="199" y="236"/>
                    <a:pt x="199" y="236"/>
                  </a:cubicBezTo>
                  <a:close/>
                  <a:moveTo>
                    <a:pt x="223" y="275"/>
                  </a:moveTo>
                  <a:cubicBezTo>
                    <a:pt x="215" y="275"/>
                    <a:pt x="208" y="268"/>
                    <a:pt x="208" y="260"/>
                  </a:cubicBezTo>
                  <a:cubicBezTo>
                    <a:pt x="208" y="252"/>
                    <a:pt x="215" y="245"/>
                    <a:pt x="223" y="245"/>
                  </a:cubicBezTo>
                  <a:cubicBezTo>
                    <a:pt x="231" y="245"/>
                    <a:pt x="238" y="252"/>
                    <a:pt x="238" y="260"/>
                  </a:cubicBezTo>
                  <a:cubicBezTo>
                    <a:pt x="238" y="268"/>
                    <a:pt x="231" y="275"/>
                    <a:pt x="223" y="275"/>
                  </a:cubicBezTo>
                  <a:close/>
                  <a:moveTo>
                    <a:pt x="223" y="43"/>
                  </a:moveTo>
                  <a:cubicBezTo>
                    <a:pt x="215" y="43"/>
                    <a:pt x="208" y="36"/>
                    <a:pt x="208" y="28"/>
                  </a:cubicBezTo>
                  <a:cubicBezTo>
                    <a:pt x="208" y="20"/>
                    <a:pt x="215" y="13"/>
                    <a:pt x="223" y="13"/>
                  </a:cubicBezTo>
                  <a:cubicBezTo>
                    <a:pt x="231" y="13"/>
                    <a:pt x="238" y="20"/>
                    <a:pt x="238" y="28"/>
                  </a:cubicBezTo>
                  <a:cubicBezTo>
                    <a:pt x="238" y="36"/>
                    <a:pt x="231" y="43"/>
                    <a:pt x="223" y="43"/>
                  </a:cubicBezTo>
                  <a:close/>
                  <a:moveTo>
                    <a:pt x="264" y="159"/>
                  </a:moveTo>
                  <a:cubicBezTo>
                    <a:pt x="256" y="159"/>
                    <a:pt x="249" y="153"/>
                    <a:pt x="249" y="144"/>
                  </a:cubicBezTo>
                  <a:cubicBezTo>
                    <a:pt x="249" y="136"/>
                    <a:pt x="256" y="129"/>
                    <a:pt x="264" y="129"/>
                  </a:cubicBezTo>
                  <a:cubicBezTo>
                    <a:pt x="273" y="129"/>
                    <a:pt x="279" y="136"/>
                    <a:pt x="279" y="144"/>
                  </a:cubicBezTo>
                  <a:cubicBezTo>
                    <a:pt x="279" y="153"/>
                    <a:pt x="273" y="159"/>
                    <a:pt x="264" y="1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</p:grpSp>
      <p:sp>
        <p:nvSpPr>
          <p:cNvPr id="42" name="矩形 41"/>
          <p:cNvSpPr/>
          <p:nvPr/>
        </p:nvSpPr>
        <p:spPr>
          <a:xfrm>
            <a:off x="1892722" y="1348413"/>
            <a:ext cx="2468880" cy="9144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mtClean="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604020202020204" pitchFamily="34" typeface="Arial"/>
              </a:rPr>
              <a:t>点击输入标题</a:t>
            </a:r>
          </a:p>
          <a:p>
            <a:pPr algn="ctr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mtClean="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604020202020204" pitchFamily="34" typeface="Arial"/>
              </a:rPr>
              <a:t>在此输入详细文字介绍</a:t>
            </a:r>
          </a:p>
          <a:p>
            <a:pPr algn="ctr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mtClean="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604020202020204" pitchFamily="34" typeface="Arial"/>
              </a:rPr>
              <a:t>和详细信息。</a:t>
            </a:r>
          </a:p>
        </p:txBody>
      </p:sp>
      <p:sp>
        <p:nvSpPr>
          <p:cNvPr id="43" name="矩形 42"/>
          <p:cNvSpPr/>
          <p:nvPr/>
        </p:nvSpPr>
        <p:spPr>
          <a:xfrm>
            <a:off x="956617" y="4228733"/>
            <a:ext cx="2468880" cy="9144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mtClean="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604020202020204" pitchFamily="34" typeface="Arial"/>
              </a:rPr>
              <a:t>点击输入标题</a:t>
            </a:r>
          </a:p>
          <a:p>
            <a:pPr algn="ctr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mtClean="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604020202020204" pitchFamily="34" typeface="Arial"/>
              </a:rPr>
              <a:t>在此输入详细文字介绍</a:t>
            </a:r>
          </a:p>
          <a:p>
            <a:pPr algn="ctr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mtClean="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604020202020204" pitchFamily="34" typeface="Arial"/>
              </a:rPr>
              <a:t>和详细信息。</a:t>
            </a:r>
          </a:p>
        </p:txBody>
      </p:sp>
      <p:sp>
        <p:nvSpPr>
          <p:cNvPr id="44" name="矩形 43"/>
          <p:cNvSpPr/>
          <p:nvPr/>
        </p:nvSpPr>
        <p:spPr>
          <a:xfrm>
            <a:off x="2576989" y="5229200"/>
            <a:ext cx="2468880" cy="9144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mtClean="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604020202020204" pitchFamily="34" typeface="Arial"/>
              </a:rPr>
              <a:t>点击输入标题</a:t>
            </a:r>
          </a:p>
          <a:p>
            <a:pPr algn="ctr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mtClean="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604020202020204" pitchFamily="34" typeface="Arial"/>
              </a:rPr>
              <a:t>在此输入详细文字介绍</a:t>
            </a:r>
          </a:p>
          <a:p>
            <a:pPr algn="ctr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mtClean="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604020202020204" pitchFamily="34" typeface="Arial"/>
              </a:rPr>
              <a:t>和详细信息。</a:t>
            </a:r>
          </a:p>
        </p:txBody>
      </p:sp>
      <p:sp>
        <p:nvSpPr>
          <p:cNvPr id="45" name="矩形 44"/>
          <p:cNvSpPr/>
          <p:nvPr/>
        </p:nvSpPr>
        <p:spPr>
          <a:xfrm>
            <a:off x="8697668" y="5092829"/>
            <a:ext cx="2468880" cy="9144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mtClean="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604020202020204" pitchFamily="34" typeface="Arial"/>
              </a:rPr>
              <a:t>点击输入标题</a:t>
            </a:r>
          </a:p>
          <a:p>
            <a:pPr algn="ctr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mtClean="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604020202020204" pitchFamily="34" typeface="Arial"/>
              </a:rPr>
              <a:t>在此输入详细文字介绍</a:t>
            </a:r>
          </a:p>
          <a:p>
            <a:pPr algn="ctr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mtClean="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604020202020204" pitchFamily="34" typeface="Arial"/>
              </a:rPr>
              <a:t>和详细信息。</a:t>
            </a:r>
          </a:p>
        </p:txBody>
      </p:sp>
      <p:sp>
        <p:nvSpPr>
          <p:cNvPr id="46" name="矩形 45"/>
          <p:cNvSpPr/>
          <p:nvPr/>
        </p:nvSpPr>
        <p:spPr>
          <a:xfrm>
            <a:off x="8373442" y="1340768"/>
            <a:ext cx="2468880" cy="9144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mtClean="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604020202020204" pitchFamily="34" typeface="Arial"/>
              </a:rPr>
              <a:t>点击输入标题</a:t>
            </a:r>
          </a:p>
          <a:p>
            <a:pPr algn="ctr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mtClean="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604020202020204" pitchFamily="34" typeface="Arial"/>
              </a:rPr>
              <a:t>在此输入详细文字介绍</a:t>
            </a:r>
          </a:p>
          <a:p>
            <a:pPr algn="ctr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mtClean="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604020202020204" pitchFamily="34" typeface="Arial"/>
              </a:rPr>
              <a:t>和详细信息。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31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31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6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31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2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31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8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31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34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31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4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1" nodeType="withEffect" presetClass="entr" presetID="53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5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6" nodeType="withEffect" presetClass="entr" presetID="53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1" nodeType="withEffect" presetClass="entr" presetID="53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4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5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57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59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61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3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4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5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66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68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9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70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2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3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4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7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7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8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79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1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2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3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84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86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7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88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9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91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2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id="93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95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6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97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99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2"/>
      <p:bldP grpId="0" spid="13"/>
      <p:bldP grpId="0" spid="14"/>
      <p:bldP grpId="0" spid="15"/>
      <p:bldP grpId="0" spid="16"/>
      <p:bldP grpId="0" spid="17"/>
      <p:bldP grpId="0" spid="35"/>
      <p:bldP grpId="0" spid="42"/>
      <p:bldP grpId="0" spid="43"/>
      <p:bldP grpId="0" spid="44"/>
      <p:bldP grpId="0" spid="45"/>
      <p:bldP grpId="0" spid="46"/>
    </p:bldLst>
  </p:timing>
</p:sld>
</file>

<file path=ppt/slides/slide2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文本框 9"/>
          <p:cNvSpPr txBox="1"/>
          <p:nvPr/>
        </p:nvSpPr>
        <p:spPr>
          <a:xfrm>
            <a:off x="841003" y="202431"/>
            <a:ext cx="1944216" cy="37338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lvl="1" marL="0"/>
            <a:r>
              <a:rPr altLang="en-US" b="1" lang="zh-CN" smtClean="0" sz="20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添加文字标题</a:t>
            </a:r>
          </a:p>
        </p:txBody>
      </p:sp>
      <p:sp>
        <p:nvSpPr>
          <p:cNvPr id="25" name="矩形 24"/>
          <p:cNvSpPr/>
          <p:nvPr/>
        </p:nvSpPr>
        <p:spPr>
          <a:xfrm>
            <a:off x="0" y="0"/>
            <a:ext cx="985019" cy="5831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26" name="组合 25"/>
          <p:cNvGrpSpPr/>
          <p:nvPr/>
        </p:nvGrpSpPr>
        <p:grpSpPr>
          <a:xfrm>
            <a:off x="192931" y="0"/>
            <a:ext cx="576064" cy="836712"/>
            <a:chOff x="841003" y="360040"/>
            <a:chExt cx="504056" cy="836712"/>
          </a:xfrm>
          <a:solidFill>
            <a:srgbClr val="C00000"/>
          </a:solidFill>
        </p:grpSpPr>
        <p:sp>
          <p:nvSpPr>
            <p:cNvPr id="27" name="矩形 26"/>
            <p:cNvSpPr/>
            <p:nvPr/>
          </p:nvSpPr>
          <p:spPr>
            <a:xfrm>
              <a:off x="841003" y="360040"/>
              <a:ext cx="504056" cy="548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8" name="等腰三角形 27"/>
            <p:cNvSpPr/>
            <p:nvPr/>
          </p:nvSpPr>
          <p:spPr>
            <a:xfrm rot="10800000">
              <a:off x="841003" y="908720"/>
              <a:ext cx="504056" cy="2880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29" name="KSO_Shape"/>
          <p:cNvSpPr/>
          <p:nvPr/>
        </p:nvSpPr>
        <p:spPr bwMode="auto">
          <a:xfrm>
            <a:off x="326330" y="197538"/>
            <a:ext cx="332357" cy="329034"/>
          </a:xfrm>
          <a:custGeom>
            <a:gdLst>
              <a:gd fmla="*/ 615878 w 2390775" name="T0"/>
              <a:gd fmla="*/ 1467970 h 2365376" name="T1"/>
              <a:gd fmla="*/ 587250 w 2390775" name="T2"/>
              <a:gd fmla="*/ 1401697 h 2365376" name="T3"/>
              <a:gd fmla="*/ 1282649 w 2390775" name="T4"/>
              <a:gd fmla="*/ 1393474 h 2365376" name="T5"/>
              <a:gd fmla="*/ 1180915 w 2390775" name="T6"/>
              <a:gd fmla="*/ 1446870 h 2365376" name="T7"/>
              <a:gd fmla="*/ 1210073 w 2390775" name="T8"/>
              <a:gd fmla="*/ 1382167 h 2365376" name="T9"/>
              <a:gd fmla="*/ 653657 w 2390775" name="T10"/>
              <a:gd fmla="*/ 1314699 h 2365376" name="T11"/>
              <a:gd fmla="*/ 646041 w 2390775" name="T12"/>
              <a:gd fmla="*/ 1180275 h 2365376" name="T13"/>
              <a:gd fmla="*/ 589870 w 2390775" name="T14"/>
              <a:gd fmla="*/ 1105327 h 2365376" name="T15"/>
              <a:gd fmla="*/ 599516 w 2390775" name="T16"/>
              <a:gd fmla="*/ 1141280 h 2365376" name="T17"/>
              <a:gd fmla="*/ 579914 w 2390775" name="T18"/>
              <a:gd fmla="*/ 1158779 h 2365376" name="T19"/>
              <a:gd fmla="*/ 541333 w 2390775" name="T20"/>
              <a:gd fmla="*/ 1105965 h 2365376" name="T21"/>
              <a:gd fmla="*/ 1137260 w 2390775" name="T22"/>
              <a:gd fmla="*/ 1009231 h 2365376" name="T23"/>
              <a:gd fmla="*/ 1143562 w 2390775" name="T24"/>
              <a:gd fmla="*/ 1026145 h 2365376" name="T25"/>
              <a:gd fmla="*/ 1096615 w 2390775" name="T26"/>
              <a:gd fmla="*/ 1069549 h 2365376" name="T27"/>
              <a:gd fmla="*/ 1102602 w 2390775" name="T28"/>
              <a:gd fmla="*/ 1001572 h 2365376" name="T29"/>
              <a:gd fmla="*/ 972739 w 2390775" name="T30"/>
              <a:gd fmla="*/ 835988 h 2365376" name="T31"/>
              <a:gd fmla="*/ 989500 w 2390775" name="T32"/>
              <a:gd fmla="*/ 1138672 h 2365376" name="T33"/>
              <a:gd fmla="*/ 639427 w 2390775" name="T34"/>
              <a:gd fmla="*/ 1423644 h 2365376" name="T35"/>
              <a:gd fmla="*/ 599898 w 2390775" name="T36"/>
              <a:gd fmla="*/ 1003302 h 2365376" name="T37"/>
              <a:gd fmla="*/ 529694 w 2390775" name="T38"/>
              <a:gd fmla="*/ 1090596 h 2365376" name="T39"/>
              <a:gd fmla="*/ 602428 w 2390775" name="T40"/>
              <a:gd fmla="*/ 868249 h 2365376" name="T41"/>
              <a:gd fmla="*/ 861740 w 2390775" name="T42"/>
              <a:gd fmla="*/ 924231 h 2365376" name="T43"/>
              <a:gd fmla="*/ 755609 w 2390775" name="T44"/>
              <a:gd fmla="*/ 542052 h 2365376" name="T45"/>
              <a:gd fmla="*/ 929665 w 2390775" name="T46"/>
              <a:gd fmla="*/ 525915 h 2365376" name="T47"/>
              <a:gd fmla="*/ 909019 w 2390775" name="T48"/>
              <a:gd fmla="*/ 571798 h 2365376" name="T49"/>
              <a:gd fmla="*/ 936652 w 2390775" name="T50"/>
              <a:gd fmla="*/ 586353 h 2365376" name="T51"/>
              <a:gd fmla="*/ 928394 w 2390775" name="T52"/>
              <a:gd fmla="*/ 688879 h 2365376" name="T53"/>
              <a:gd fmla="*/ 840414 w 2390775" name="T54"/>
              <a:gd fmla="*/ 772101 h 2365376" name="T55"/>
              <a:gd fmla="*/ 742269 w 2390775" name="T56"/>
              <a:gd fmla="*/ 675588 h 2365376" name="T57"/>
              <a:gd fmla="*/ 738139 w 2390775" name="T58"/>
              <a:gd fmla="*/ 608504 h 2365376" name="T59"/>
              <a:gd fmla="*/ 761643 w 2390775" name="T60"/>
              <a:gd fmla="*/ 510093 h 2365376" name="T61"/>
              <a:gd fmla="*/ 617010 w 2390775" name="T62"/>
              <a:gd fmla="*/ 449064 h 2365376" name="T63"/>
              <a:gd fmla="*/ 350272 w 2390775" name="T64"/>
              <a:gd fmla="*/ 638327 h 2365376" name="T65"/>
              <a:gd fmla="*/ 215163 w 2390775" name="T66"/>
              <a:gd fmla="*/ 939947 h 2365376" name="T67"/>
              <a:gd fmla="*/ 256613 w 2390775" name="T68"/>
              <a:gd fmla="*/ 1277331 h 2365376" name="T69"/>
              <a:gd fmla="*/ 458486 w 2390775" name="T70"/>
              <a:gd fmla="*/ 1534008 h 2365376" name="T71"/>
              <a:gd fmla="*/ 767308 w 2390775" name="T72"/>
              <a:gd fmla="*/ 1655225 h 2365376" name="T73"/>
              <a:gd fmla="*/ 1101127 w 2390775" name="T74"/>
              <a:gd fmla="*/ 1596674 h 2365376" name="T75"/>
              <a:gd fmla="*/ 1347614 w 2390775" name="T76"/>
              <a:gd fmla="*/ 1383040 h 2365376" name="T77"/>
              <a:gd fmla="*/ 1453614 w 2390775" name="T78"/>
              <a:gd fmla="*/ 1066861 h 2365376" name="T79"/>
              <a:gd fmla="*/ 1378939 w 2390775" name="T80"/>
              <a:gd fmla="*/ 738024 h 2365376" name="T81"/>
              <a:gd fmla="*/ 1153652 w 2390775" name="T82"/>
              <a:gd fmla="*/ 501602 h 2365376" name="T83"/>
              <a:gd fmla="*/ 831224 w 2390775" name="T84"/>
              <a:gd fmla="*/ 411085 h 2365376" name="T85"/>
              <a:gd fmla="*/ 989432 w 2390775" name="T86"/>
              <a:gd fmla="*/ 315187 h 2365376" name="T87"/>
              <a:gd fmla="*/ 1471649 w 2390775" name="T88"/>
              <a:gd fmla="*/ 671876 h 2365376" name="T89"/>
              <a:gd fmla="*/ 1554866 w 2390775" name="T90"/>
              <a:gd fmla="*/ 1171938 h 2365376" name="T91"/>
              <a:gd fmla="*/ 1239716 w 2390775" name="T92"/>
              <a:gd fmla="*/ 1647313 h 2365376" name="T93"/>
              <a:gd fmla="*/ 646121 w 2390775" name="T94"/>
              <a:gd fmla="*/ 1748275 h 2365376" name="T95"/>
              <a:gd fmla="*/ 110112 w 2390775" name="T96"/>
              <a:gd fmla="*/ 1186813 h 2365376" name="T97"/>
              <a:gd fmla="*/ 251551 w 2390775" name="T98"/>
              <a:gd fmla="*/ 580725 h 2365376" name="T99"/>
              <a:gd fmla="*/ 1549044 w 2390775" name="T100"/>
              <a:gd fmla="*/ 160116 h 2365376" name="T101"/>
              <a:gd fmla="*/ 1461002 w 2390775" name="T102"/>
              <a:gd fmla="*/ 284475 h 2365376" name="T103"/>
              <a:gd fmla="*/ 1550307 w 2390775" name="T104"/>
              <a:gd fmla="*/ 426554 h 2365376" name="T105"/>
              <a:gd fmla="*/ 1719764 w 2390775" name="T106"/>
              <a:gd fmla="*/ 380038 h 2365376" name="T107"/>
              <a:gd fmla="*/ 1735543 w 2390775" name="T108"/>
              <a:gd fmla="*/ 232579 h 2365376" name="T109"/>
              <a:gd fmla="*/ 1705909 w 2390775" name="T110"/>
              <a:gd fmla="*/ 94508 h 2365376" name="T111"/>
              <a:gd fmla="*/ 1774050 w 2390775" name="T112"/>
              <a:gd fmla="*/ 148403 h 2365376" name="T113"/>
              <a:gd fmla="*/ 1781614 w 2390775" name="T114"/>
              <a:gd fmla="*/ 428769 h 2365376" name="T115"/>
              <a:gd fmla="*/ 1600166 w 2390775" name="T116"/>
              <a:gd fmla="*/ 516104 h 2365376" name="T117"/>
              <a:gd fmla="*/ 1452167 w 2390775" name="T118"/>
              <a:gd fmla="*/ 455349 h 2365376" name="T119"/>
              <a:gd fmla="*/ 1310478 w 2390775" name="T120"/>
              <a:gd fmla="*/ 259477 h 2365376" name="T121"/>
              <a:gd fmla="*/ 1562614 w 2390775" name="T122"/>
              <a:gd fmla="*/ 74046 h 236537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  <a:gd fmla="*/ 0 60000 65536" name="T180"/>
              <a:gd fmla="*/ 0 60000 65536" name="T181"/>
              <a:gd fmla="*/ 0 60000 65536" name="T182"/>
              <a:gd fmla="*/ 0 60000 65536" name="T183"/>
              <a:gd fmla="*/ 0 60000 65536" name="T184"/>
              <a:gd fmla="*/ 0 60000 65536" name="T185"/>
            </a:gdLst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b="b" l="0" r="r" t="0"/>
            <a:pathLst>
              <a:path h="2365376" w="2390775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6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6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dir="t" rig="threeP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altLang="en-US" lang="zh-CN">
              <a:solidFill>
                <a:srgbClr val="1C666E"/>
              </a:solidFill>
              <a:ea charset="-122" panose="02010600030101010101" pitchFamily="2" typeface="宋体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871649" y="1834699"/>
            <a:ext cx="6120680" cy="3682533"/>
            <a:chOff x="3022028" y="1587732"/>
            <a:chExt cx="6120680" cy="3682533"/>
          </a:xfrm>
        </p:grpSpPr>
        <p:pic>
          <p:nvPicPr>
            <p:cNvPr descr="C:\Users\Administrator\Desktop\ppt展示模板-8.png" id="10" name="Picture 2"/>
            <p:cNvPicPr>
              <a:picLocks noChangeArrowheads="1"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3022028" y="1587732"/>
              <a:ext cx="6120680" cy="3682533"/>
            </a:xfrm>
            <a:prstGeom prst="rect">
              <a:avLst/>
            </a:prstGeom>
            <a:noFill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矩形 10"/>
            <p:cNvSpPr/>
            <p:nvPr/>
          </p:nvSpPr>
          <p:spPr>
            <a:xfrm>
              <a:off x="3937348" y="2060861"/>
              <a:ext cx="4320480" cy="2376251"/>
            </a:xfrm>
            <a:prstGeom prst="rect">
              <a:avLst/>
            </a:prstGeom>
            <a:blipFill>
              <a:blip r:embed="rId4"/>
              <a:stretch>
                <a:fillRect b="-6812" l="-2911" r="-2911" t="-6812"/>
              </a:stretch>
            </a:blipFill>
            <a:ln>
              <a:noFill/>
            </a:ln>
            <a:effectLst>
              <a:innerShdw blurRad="63500" dir="135000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7033691" y="1772816"/>
            <a:ext cx="4037417" cy="3549594"/>
            <a:chOff x="7172738" y="1876570"/>
            <a:chExt cx="4037417" cy="3549594"/>
          </a:xfrm>
        </p:grpSpPr>
        <p:sp>
          <p:nvSpPr>
            <p:cNvPr id="13" name="圆角矩形 12"/>
            <p:cNvSpPr/>
            <p:nvPr/>
          </p:nvSpPr>
          <p:spPr>
            <a:xfrm>
              <a:off x="7172738" y="1876570"/>
              <a:ext cx="4037417" cy="1039043"/>
            </a:xfrm>
            <a:prstGeom prst="roundRect">
              <a:avLst>
                <a:gd fmla="val 11271" name="adj"/>
              </a:avLst>
            </a:prstGeom>
            <a:gradFill>
              <a:gsLst>
                <a:gs pos="100000">
                  <a:schemeClr val="bg1"/>
                </a:gs>
                <a:gs pos="0">
                  <a:srgbClr val="EEEEEE"/>
                </a:gs>
              </a:gsLst>
              <a:lin ang="8100000" scaled="0"/>
            </a:gradFill>
            <a:ln w="1905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rgbClr val="EEEEEE"/>
                  </a:gs>
                </a:gsLst>
                <a:lin ang="8100000" scaled="0"/>
              </a:gradFill>
            </a:ln>
            <a:effectLst>
              <a:outerShdw algn="tr" blurRad="127000" dir="8100000" dist="63500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4" name="圆角矩形 13"/>
            <p:cNvSpPr/>
            <p:nvPr/>
          </p:nvSpPr>
          <p:spPr>
            <a:xfrm>
              <a:off x="7172738" y="3068960"/>
              <a:ext cx="4037417" cy="2357204"/>
            </a:xfrm>
            <a:prstGeom prst="roundRect">
              <a:avLst>
                <a:gd fmla="val 11271" name="adj"/>
              </a:avLst>
            </a:prstGeom>
            <a:gradFill>
              <a:gsLst>
                <a:gs pos="100000">
                  <a:schemeClr val="bg1"/>
                </a:gs>
                <a:gs pos="0">
                  <a:srgbClr val="EEEEEE"/>
                </a:gs>
              </a:gsLst>
              <a:lin ang="8100000" scaled="0"/>
            </a:gradFill>
            <a:ln w="1905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rgbClr val="EEEEEE"/>
                  </a:gs>
                </a:gsLst>
                <a:lin ang="8100000" scaled="0"/>
              </a:gradFill>
            </a:ln>
            <a:effectLst>
              <a:outerShdw algn="tr" blurRad="127000" dir="8100000" dist="63500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15" name="组合 14"/>
            <p:cNvGrpSpPr/>
            <p:nvPr/>
          </p:nvGrpSpPr>
          <p:grpSpPr>
            <a:xfrm rot="16200000">
              <a:off x="7491684" y="2898091"/>
              <a:ext cx="527587" cy="130584"/>
              <a:chOff x="5856449" y="4396591"/>
              <a:chExt cx="527587" cy="130584"/>
            </a:xfrm>
          </p:grpSpPr>
          <p:sp>
            <p:nvSpPr>
              <p:cNvPr id="21" name="椭圆 20"/>
              <p:cNvSpPr/>
              <p:nvPr/>
            </p:nvSpPr>
            <p:spPr>
              <a:xfrm>
                <a:off x="5856449" y="4396591"/>
                <a:ext cx="130584" cy="130584"/>
              </a:xfrm>
              <a:prstGeom prst="ellipse">
                <a:avLst/>
              </a:prstGeom>
              <a:gradFill flip="none" rotWithShape="1">
                <a:gsLst>
                  <a:gs pos="59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path path="shape">
                  <a:fillToRect b="50000" l="50000" r="50000" t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22" name="椭圆 21"/>
              <p:cNvSpPr/>
              <p:nvPr/>
            </p:nvSpPr>
            <p:spPr>
              <a:xfrm>
                <a:off x="6253452" y="4396591"/>
                <a:ext cx="130584" cy="130584"/>
              </a:xfrm>
              <a:prstGeom prst="ellipse">
                <a:avLst/>
              </a:prstGeom>
              <a:gradFill flip="none" rotWithShape="1">
                <a:gsLst>
                  <a:gs pos="59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path path="shape">
                  <a:fillToRect b="50000" l="50000" r="50000" t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23" name="圆角矩形 22"/>
              <p:cNvSpPr/>
              <p:nvPr/>
            </p:nvSpPr>
            <p:spPr>
              <a:xfrm rot="16200000">
                <a:off x="6118113" y="4306257"/>
                <a:ext cx="18656" cy="351942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</a:gradFill>
              </a:ln>
              <a:effectLst>
                <a:outerShdw algn="ctr" blurRad="25400" rotWithShape="0" sx="102000" sy="10200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24" name="圆角矩形 23"/>
              <p:cNvSpPr/>
              <p:nvPr/>
            </p:nvSpPr>
            <p:spPr>
              <a:xfrm rot="16200000">
                <a:off x="6118113" y="4256214"/>
                <a:ext cx="18656" cy="351942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</a:gradFill>
              </a:ln>
              <a:effectLst>
                <a:outerShdw algn="ctr" blurRad="25400" rotWithShape="0" sx="102000" sy="10200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 rot="16200000">
              <a:off x="10291574" y="2898091"/>
              <a:ext cx="527587" cy="130584"/>
              <a:chOff x="5856449" y="4396591"/>
              <a:chExt cx="527587" cy="130584"/>
            </a:xfrm>
          </p:grpSpPr>
          <p:sp>
            <p:nvSpPr>
              <p:cNvPr id="17" name="椭圆 16"/>
              <p:cNvSpPr/>
              <p:nvPr/>
            </p:nvSpPr>
            <p:spPr>
              <a:xfrm>
                <a:off x="5856449" y="4396591"/>
                <a:ext cx="130584" cy="130584"/>
              </a:xfrm>
              <a:prstGeom prst="ellipse">
                <a:avLst/>
              </a:prstGeom>
              <a:gradFill flip="none" rotWithShape="1">
                <a:gsLst>
                  <a:gs pos="59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path path="shape">
                  <a:fillToRect b="50000" l="50000" r="50000" t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8" name="椭圆 17"/>
              <p:cNvSpPr/>
              <p:nvPr/>
            </p:nvSpPr>
            <p:spPr>
              <a:xfrm>
                <a:off x="6253452" y="4396591"/>
                <a:ext cx="130584" cy="130584"/>
              </a:xfrm>
              <a:prstGeom prst="ellipse">
                <a:avLst/>
              </a:prstGeom>
              <a:gradFill flip="none" rotWithShape="1">
                <a:gsLst>
                  <a:gs pos="59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path path="shape">
                  <a:fillToRect b="50000" l="50000" r="50000" t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9" name="圆角矩形 18"/>
              <p:cNvSpPr/>
              <p:nvPr/>
            </p:nvSpPr>
            <p:spPr>
              <a:xfrm rot="16200000">
                <a:off x="6118113" y="4306257"/>
                <a:ext cx="18656" cy="351942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</a:gradFill>
              </a:ln>
              <a:effectLst>
                <a:outerShdw algn="ctr" blurRad="25400" rotWithShape="0" sx="102000" sy="10200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圆角矩形 19"/>
              <p:cNvSpPr/>
              <p:nvPr/>
            </p:nvSpPr>
            <p:spPr>
              <a:xfrm rot="16200000">
                <a:off x="6118113" y="4256214"/>
                <a:ext cx="18656" cy="351942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</a:gradFill>
              </a:ln>
              <a:effectLst>
                <a:outerShdw algn="ctr" blurRad="25400" rotWithShape="0" sx="102000" sy="10200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30" name="TextBox 499"/>
          <p:cNvSpPr txBox="1"/>
          <p:nvPr/>
        </p:nvSpPr>
        <p:spPr>
          <a:xfrm>
            <a:off x="7974340" y="2063080"/>
            <a:ext cx="2011680" cy="457200"/>
          </a:xfrm>
          <a:prstGeom prst="rect">
            <a:avLst/>
          </a:prstGeom>
          <a:noFill/>
        </p:spPr>
        <p:txBody>
          <a:bodyPr anchor="ctr" rtlCol="0" wrap="none">
            <a:spAutoFit/>
          </a:bodyPr>
          <a:lstStyle/>
          <a:p>
            <a:pPr algn="r" lvl="0"/>
            <a:r>
              <a:rPr altLang="en-US" b="1" lang="zh-CN" sz="240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itchFamily="18" typeface="UKIJ Qolyazma"/>
              </a:rPr>
              <a:t>点击添加内容</a:t>
            </a:r>
          </a:p>
        </p:txBody>
      </p:sp>
      <p:sp>
        <p:nvSpPr>
          <p:cNvPr id="31" name="矩形 30"/>
          <p:cNvSpPr/>
          <p:nvPr/>
        </p:nvSpPr>
        <p:spPr>
          <a:xfrm>
            <a:off x="7249716" y="3284984"/>
            <a:ext cx="3528392" cy="1755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altLang="en-US" lang="zh-CN" smtClean="0" sz="14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请在此输入详细的文字介绍信息，表达图表的含义。请在此输入详细的文字介绍信息，表达图表的含义。</a:t>
            </a:r>
          </a:p>
          <a:p>
            <a:pPr algn="just">
              <a:lnSpc>
                <a:spcPct val="130000"/>
              </a:lnSpc>
            </a:pPr>
            <a:endParaRPr altLang="en-US" lang="zh-CN" smtClean="0" sz="1400">
              <a:solidFill>
                <a:schemeClr val="bg1">
                  <a:lumMod val="50000"/>
                </a:schemeClr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  <a:p>
            <a:pPr algn="just">
              <a:lnSpc>
                <a:spcPct val="130000"/>
              </a:lnSpc>
            </a:pPr>
            <a:r>
              <a:rPr altLang="en-US" lang="zh-CN" smtClean="0" sz="14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请在此输入详细的文字介绍信息，表达图表的含义。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0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12" presetSubtype="4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id="17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300" id="18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0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0"/>
      <p:bldP grpId="0" spid="31"/>
    </p:bldLst>
  </p:timing>
</p:sld>
</file>

<file path=ppt/slides/slide2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文本框 9"/>
          <p:cNvSpPr txBox="1"/>
          <p:nvPr/>
        </p:nvSpPr>
        <p:spPr>
          <a:xfrm>
            <a:off x="841003" y="202431"/>
            <a:ext cx="1944216" cy="37338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lvl="1" marL="0"/>
            <a:r>
              <a:rPr altLang="en-US" b="1" lang="zh-CN" smtClean="0" sz="20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添加文字标题</a:t>
            </a:r>
          </a:p>
        </p:txBody>
      </p:sp>
      <p:sp>
        <p:nvSpPr>
          <p:cNvPr id="25" name="矩形 24"/>
          <p:cNvSpPr/>
          <p:nvPr/>
        </p:nvSpPr>
        <p:spPr>
          <a:xfrm>
            <a:off x="0" y="0"/>
            <a:ext cx="985019" cy="5831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26" name="组合 25"/>
          <p:cNvGrpSpPr/>
          <p:nvPr/>
        </p:nvGrpSpPr>
        <p:grpSpPr>
          <a:xfrm>
            <a:off x="192931" y="0"/>
            <a:ext cx="576064" cy="836712"/>
            <a:chOff x="841003" y="360040"/>
            <a:chExt cx="504056" cy="836712"/>
          </a:xfrm>
          <a:solidFill>
            <a:srgbClr val="C00000"/>
          </a:solidFill>
        </p:grpSpPr>
        <p:sp>
          <p:nvSpPr>
            <p:cNvPr id="27" name="矩形 26"/>
            <p:cNvSpPr/>
            <p:nvPr/>
          </p:nvSpPr>
          <p:spPr>
            <a:xfrm>
              <a:off x="841003" y="360040"/>
              <a:ext cx="504056" cy="548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8" name="等腰三角形 27"/>
            <p:cNvSpPr/>
            <p:nvPr/>
          </p:nvSpPr>
          <p:spPr>
            <a:xfrm rot="10800000">
              <a:off x="841003" y="908720"/>
              <a:ext cx="504056" cy="2880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29" name="KSO_Shape"/>
          <p:cNvSpPr/>
          <p:nvPr/>
        </p:nvSpPr>
        <p:spPr bwMode="auto">
          <a:xfrm>
            <a:off x="326330" y="197538"/>
            <a:ext cx="332357" cy="329034"/>
          </a:xfrm>
          <a:custGeom>
            <a:gdLst>
              <a:gd fmla="*/ 615878 w 2390775" name="T0"/>
              <a:gd fmla="*/ 1467970 h 2365376" name="T1"/>
              <a:gd fmla="*/ 587250 w 2390775" name="T2"/>
              <a:gd fmla="*/ 1401697 h 2365376" name="T3"/>
              <a:gd fmla="*/ 1282649 w 2390775" name="T4"/>
              <a:gd fmla="*/ 1393474 h 2365376" name="T5"/>
              <a:gd fmla="*/ 1180915 w 2390775" name="T6"/>
              <a:gd fmla="*/ 1446870 h 2365376" name="T7"/>
              <a:gd fmla="*/ 1210073 w 2390775" name="T8"/>
              <a:gd fmla="*/ 1382167 h 2365376" name="T9"/>
              <a:gd fmla="*/ 653657 w 2390775" name="T10"/>
              <a:gd fmla="*/ 1314699 h 2365376" name="T11"/>
              <a:gd fmla="*/ 646041 w 2390775" name="T12"/>
              <a:gd fmla="*/ 1180275 h 2365376" name="T13"/>
              <a:gd fmla="*/ 589870 w 2390775" name="T14"/>
              <a:gd fmla="*/ 1105327 h 2365376" name="T15"/>
              <a:gd fmla="*/ 599516 w 2390775" name="T16"/>
              <a:gd fmla="*/ 1141280 h 2365376" name="T17"/>
              <a:gd fmla="*/ 579914 w 2390775" name="T18"/>
              <a:gd fmla="*/ 1158779 h 2365376" name="T19"/>
              <a:gd fmla="*/ 541333 w 2390775" name="T20"/>
              <a:gd fmla="*/ 1105965 h 2365376" name="T21"/>
              <a:gd fmla="*/ 1137260 w 2390775" name="T22"/>
              <a:gd fmla="*/ 1009231 h 2365376" name="T23"/>
              <a:gd fmla="*/ 1143562 w 2390775" name="T24"/>
              <a:gd fmla="*/ 1026145 h 2365376" name="T25"/>
              <a:gd fmla="*/ 1096615 w 2390775" name="T26"/>
              <a:gd fmla="*/ 1069549 h 2365376" name="T27"/>
              <a:gd fmla="*/ 1102602 w 2390775" name="T28"/>
              <a:gd fmla="*/ 1001572 h 2365376" name="T29"/>
              <a:gd fmla="*/ 972739 w 2390775" name="T30"/>
              <a:gd fmla="*/ 835988 h 2365376" name="T31"/>
              <a:gd fmla="*/ 989500 w 2390775" name="T32"/>
              <a:gd fmla="*/ 1138672 h 2365376" name="T33"/>
              <a:gd fmla="*/ 639427 w 2390775" name="T34"/>
              <a:gd fmla="*/ 1423644 h 2365376" name="T35"/>
              <a:gd fmla="*/ 599898 w 2390775" name="T36"/>
              <a:gd fmla="*/ 1003302 h 2365376" name="T37"/>
              <a:gd fmla="*/ 529694 w 2390775" name="T38"/>
              <a:gd fmla="*/ 1090596 h 2365376" name="T39"/>
              <a:gd fmla="*/ 602428 w 2390775" name="T40"/>
              <a:gd fmla="*/ 868249 h 2365376" name="T41"/>
              <a:gd fmla="*/ 861740 w 2390775" name="T42"/>
              <a:gd fmla="*/ 924231 h 2365376" name="T43"/>
              <a:gd fmla="*/ 755609 w 2390775" name="T44"/>
              <a:gd fmla="*/ 542052 h 2365376" name="T45"/>
              <a:gd fmla="*/ 929665 w 2390775" name="T46"/>
              <a:gd fmla="*/ 525915 h 2365376" name="T47"/>
              <a:gd fmla="*/ 909019 w 2390775" name="T48"/>
              <a:gd fmla="*/ 571798 h 2365376" name="T49"/>
              <a:gd fmla="*/ 936652 w 2390775" name="T50"/>
              <a:gd fmla="*/ 586353 h 2365376" name="T51"/>
              <a:gd fmla="*/ 928394 w 2390775" name="T52"/>
              <a:gd fmla="*/ 688879 h 2365376" name="T53"/>
              <a:gd fmla="*/ 840414 w 2390775" name="T54"/>
              <a:gd fmla="*/ 772101 h 2365376" name="T55"/>
              <a:gd fmla="*/ 742269 w 2390775" name="T56"/>
              <a:gd fmla="*/ 675588 h 2365376" name="T57"/>
              <a:gd fmla="*/ 738139 w 2390775" name="T58"/>
              <a:gd fmla="*/ 608504 h 2365376" name="T59"/>
              <a:gd fmla="*/ 761643 w 2390775" name="T60"/>
              <a:gd fmla="*/ 510093 h 2365376" name="T61"/>
              <a:gd fmla="*/ 617010 w 2390775" name="T62"/>
              <a:gd fmla="*/ 449064 h 2365376" name="T63"/>
              <a:gd fmla="*/ 350272 w 2390775" name="T64"/>
              <a:gd fmla="*/ 638327 h 2365376" name="T65"/>
              <a:gd fmla="*/ 215163 w 2390775" name="T66"/>
              <a:gd fmla="*/ 939947 h 2365376" name="T67"/>
              <a:gd fmla="*/ 256613 w 2390775" name="T68"/>
              <a:gd fmla="*/ 1277331 h 2365376" name="T69"/>
              <a:gd fmla="*/ 458486 w 2390775" name="T70"/>
              <a:gd fmla="*/ 1534008 h 2365376" name="T71"/>
              <a:gd fmla="*/ 767308 w 2390775" name="T72"/>
              <a:gd fmla="*/ 1655225 h 2365376" name="T73"/>
              <a:gd fmla="*/ 1101127 w 2390775" name="T74"/>
              <a:gd fmla="*/ 1596674 h 2365376" name="T75"/>
              <a:gd fmla="*/ 1347614 w 2390775" name="T76"/>
              <a:gd fmla="*/ 1383040 h 2365376" name="T77"/>
              <a:gd fmla="*/ 1453614 w 2390775" name="T78"/>
              <a:gd fmla="*/ 1066861 h 2365376" name="T79"/>
              <a:gd fmla="*/ 1378939 w 2390775" name="T80"/>
              <a:gd fmla="*/ 738024 h 2365376" name="T81"/>
              <a:gd fmla="*/ 1153652 w 2390775" name="T82"/>
              <a:gd fmla="*/ 501602 h 2365376" name="T83"/>
              <a:gd fmla="*/ 831224 w 2390775" name="T84"/>
              <a:gd fmla="*/ 411085 h 2365376" name="T85"/>
              <a:gd fmla="*/ 989432 w 2390775" name="T86"/>
              <a:gd fmla="*/ 315187 h 2365376" name="T87"/>
              <a:gd fmla="*/ 1471649 w 2390775" name="T88"/>
              <a:gd fmla="*/ 671876 h 2365376" name="T89"/>
              <a:gd fmla="*/ 1554866 w 2390775" name="T90"/>
              <a:gd fmla="*/ 1171938 h 2365376" name="T91"/>
              <a:gd fmla="*/ 1239716 w 2390775" name="T92"/>
              <a:gd fmla="*/ 1647313 h 2365376" name="T93"/>
              <a:gd fmla="*/ 646121 w 2390775" name="T94"/>
              <a:gd fmla="*/ 1748275 h 2365376" name="T95"/>
              <a:gd fmla="*/ 110112 w 2390775" name="T96"/>
              <a:gd fmla="*/ 1186813 h 2365376" name="T97"/>
              <a:gd fmla="*/ 251551 w 2390775" name="T98"/>
              <a:gd fmla="*/ 580725 h 2365376" name="T99"/>
              <a:gd fmla="*/ 1549044 w 2390775" name="T100"/>
              <a:gd fmla="*/ 160116 h 2365376" name="T101"/>
              <a:gd fmla="*/ 1461002 w 2390775" name="T102"/>
              <a:gd fmla="*/ 284475 h 2365376" name="T103"/>
              <a:gd fmla="*/ 1550307 w 2390775" name="T104"/>
              <a:gd fmla="*/ 426554 h 2365376" name="T105"/>
              <a:gd fmla="*/ 1719764 w 2390775" name="T106"/>
              <a:gd fmla="*/ 380038 h 2365376" name="T107"/>
              <a:gd fmla="*/ 1735543 w 2390775" name="T108"/>
              <a:gd fmla="*/ 232579 h 2365376" name="T109"/>
              <a:gd fmla="*/ 1705909 w 2390775" name="T110"/>
              <a:gd fmla="*/ 94508 h 2365376" name="T111"/>
              <a:gd fmla="*/ 1774050 w 2390775" name="T112"/>
              <a:gd fmla="*/ 148403 h 2365376" name="T113"/>
              <a:gd fmla="*/ 1781614 w 2390775" name="T114"/>
              <a:gd fmla="*/ 428769 h 2365376" name="T115"/>
              <a:gd fmla="*/ 1600166 w 2390775" name="T116"/>
              <a:gd fmla="*/ 516104 h 2365376" name="T117"/>
              <a:gd fmla="*/ 1452167 w 2390775" name="T118"/>
              <a:gd fmla="*/ 455349 h 2365376" name="T119"/>
              <a:gd fmla="*/ 1310478 w 2390775" name="T120"/>
              <a:gd fmla="*/ 259477 h 2365376" name="T121"/>
              <a:gd fmla="*/ 1562614 w 2390775" name="T122"/>
              <a:gd fmla="*/ 74046 h 236537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  <a:gd fmla="*/ 0 60000 65536" name="T180"/>
              <a:gd fmla="*/ 0 60000 65536" name="T181"/>
              <a:gd fmla="*/ 0 60000 65536" name="T182"/>
              <a:gd fmla="*/ 0 60000 65536" name="T183"/>
              <a:gd fmla="*/ 0 60000 65536" name="T184"/>
              <a:gd fmla="*/ 0 60000 65536" name="T185"/>
            </a:gdLst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b="b" l="0" r="r" t="0"/>
            <a:pathLst>
              <a:path h="2365376" w="2390775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6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6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dir="t" rig="threeP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altLang="en-US" lang="zh-CN">
              <a:solidFill>
                <a:srgbClr val="1C666E"/>
              </a:solidFill>
              <a:ea charset="-122" panose="02010600030101010101" pitchFamily="2" typeface="宋体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130098" y="6657975"/>
            <a:ext cx="11931804" cy="0"/>
          </a:xfrm>
          <a:prstGeom prst="line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>
            <a:glow rad="38100">
              <a:srgbClr val="EFF2F5"/>
            </a:glow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10" name="组合 9"/>
          <p:cNvGrpSpPr/>
          <p:nvPr/>
        </p:nvGrpSpPr>
        <p:grpSpPr>
          <a:xfrm>
            <a:off x="670287" y="1789724"/>
            <a:ext cx="4849364" cy="4118640"/>
            <a:chOff x="508487" y="248400"/>
            <a:chExt cx="7662957" cy="6508269"/>
          </a:xfrm>
          <a:solidFill>
            <a:schemeClr val="bg1">
              <a:lumMod val="75000"/>
            </a:schemeClr>
          </a:solidFill>
        </p:grpSpPr>
        <p:sp>
          <p:nvSpPr>
            <p:cNvPr id="11" name="939439.625287.753.55.1255">
              <a:hlinkClick action="ppaction://macro?name=Slide1.939439.625287.753.55.1255_click" highlightClick="1"/>
              <a:hlinkHover action="ppaction://noaction" highlightClick="1"/>
            </p:cNvPr>
            <p:cNvSpPr>
              <a:spLocks noChangeAspect="1"/>
            </p:cNvSpPr>
            <p:nvPr/>
          </p:nvSpPr>
          <p:spPr bwMode="auto">
            <a:xfrm rot="180000">
              <a:off x="5984753" y="6031793"/>
              <a:ext cx="121508" cy="77630"/>
            </a:xfrm>
            <a:custGeom>
              <a:gdLst>
                <a:gd fmla="*/ 4 w 59" name="T0"/>
                <a:gd fmla="*/ 11 h 42" name="T1"/>
                <a:gd fmla="*/ 26 w 59" name="T2"/>
                <a:gd fmla="*/ 17 h 42" name="T3"/>
                <a:gd fmla="*/ 48 w 59" name="T4"/>
                <a:gd fmla="*/ 0 h 42" name="T5"/>
                <a:gd fmla="*/ 58 w 59" name="T6"/>
                <a:gd fmla="*/ 30 h 42" name="T7"/>
                <a:gd fmla="*/ 35 w 59" name="T8"/>
                <a:gd fmla="*/ 41 h 42" name="T9"/>
                <a:gd fmla="*/ 5 w 59" name="T10"/>
                <a:gd fmla="*/ 39 h 42" name="T11"/>
                <a:gd fmla="*/ 0 w 59" name="T12"/>
                <a:gd fmla="*/ 17 h 42" name="T13"/>
                <a:gd fmla="*/ 4 w 59" name="T14"/>
                <a:gd fmla="*/ 11 h 42" name="T15"/>
                <a:gd fmla="*/ 4 w 59" name="T16"/>
                <a:gd fmla="*/ 11 h 42" name="T17"/>
                <a:gd fmla="*/ 4 w 59" name="T18"/>
                <a:gd fmla="*/ 11 h 42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42" w="59">
                  <a:moveTo>
                    <a:pt x="4" y="11"/>
                  </a:moveTo>
                  <a:lnTo>
                    <a:pt x="26" y="17"/>
                  </a:lnTo>
                  <a:lnTo>
                    <a:pt x="48" y="0"/>
                  </a:lnTo>
                  <a:lnTo>
                    <a:pt x="58" y="30"/>
                  </a:lnTo>
                  <a:lnTo>
                    <a:pt x="35" y="41"/>
                  </a:lnTo>
                  <a:lnTo>
                    <a:pt x="5" y="39"/>
                  </a:lnTo>
                  <a:lnTo>
                    <a:pt x="0" y="17"/>
                  </a:lnTo>
                  <a:lnTo>
                    <a:pt x="4" y="11"/>
                  </a:lnTo>
                  <a:lnTo>
                    <a:pt x="4" y="11"/>
                  </a:lnTo>
                  <a:lnTo>
                    <a:pt x="4" y="11"/>
                  </a:lnTo>
                </a:path>
              </a:pathLst>
            </a:custGeom>
            <a:grpFill/>
            <a:ln cap="flat" cmpd="sng" w="3175">
              <a:solidFill>
                <a:schemeClr val="bg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 anchor="b" bIns="0" lIns="0" rIns="0" tIns="0"/>
            <a:lstStyle/>
            <a:p>
              <a:endParaRPr altLang="en-US" lang="zh-CN"/>
            </a:p>
          </p:txBody>
        </p:sp>
        <p:sp>
          <p:nvSpPr>
            <p:cNvPr id="12" name="海南">
              <a:hlinkClick action="ppaction://macro?name=Slide1.海南_click" highlightClick="1"/>
              <a:hlinkHover action="ppaction://noaction" highlightClick="1"/>
            </p:cNvPr>
            <p:cNvSpPr>
              <a:spLocks noChangeAspect="1"/>
            </p:cNvSpPr>
            <p:nvPr/>
          </p:nvSpPr>
          <p:spPr bwMode="auto">
            <a:xfrm rot="180000">
              <a:off x="5140100" y="6501594"/>
              <a:ext cx="380949" cy="255075"/>
            </a:xfrm>
            <a:custGeom>
              <a:gdLst>
                <a:gd fmla="*/ 181 w 182" name="T0"/>
                <a:gd fmla="*/ 29 h 166" name="T1"/>
                <a:gd fmla="*/ 148 w 182" name="T2"/>
                <a:gd fmla="*/ 86 h 166" name="T3"/>
                <a:gd fmla="*/ 148 w 182" name="T4"/>
                <a:gd fmla="*/ 112 h 166" name="T5"/>
                <a:gd fmla="*/ 83 w 182" name="T6"/>
                <a:gd fmla="*/ 165 h 166" name="T7"/>
                <a:gd fmla="*/ 14 w 182" name="T8"/>
                <a:gd fmla="*/ 142 h 166" name="T9"/>
                <a:gd fmla="*/ 0 w 182" name="T10"/>
                <a:gd fmla="*/ 93 h 166" name="T11"/>
                <a:gd fmla="*/ 4 w 182" name="T12"/>
                <a:gd fmla="*/ 72 h 166" name="T13"/>
                <a:gd fmla="*/ 41 w 182" name="T14"/>
                <a:gd fmla="*/ 34 h 166" name="T15"/>
                <a:gd fmla="*/ 54 w 182" name="T16"/>
                <a:gd fmla="*/ 24 h 166" name="T17"/>
                <a:gd fmla="*/ 114 w 182" name="T18"/>
                <a:gd fmla="*/ 12 h 166" name="T19"/>
                <a:gd fmla="*/ 142 w 182" name="T20"/>
                <a:gd fmla="*/ 10 h 166" name="T21"/>
                <a:gd fmla="*/ 152 w 182" name="T22"/>
                <a:gd fmla="*/ 0 h 166" name="T23"/>
                <a:gd fmla="*/ 171 w 182" name="T24"/>
                <a:gd fmla="*/ 5 h 166" name="T25"/>
                <a:gd fmla="*/ 181 w 182" name="T26"/>
                <a:gd fmla="*/ 29 h 166" name="T27"/>
                <a:gd fmla="*/ 181 w 182" name="T28"/>
                <a:gd fmla="*/ 29 h 166" name="T29"/>
                <a:gd fmla="*/ 181 w 182" name="T30"/>
                <a:gd fmla="*/ 29 h 166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166" w="182">
                  <a:moveTo>
                    <a:pt x="181" y="29"/>
                  </a:moveTo>
                  <a:lnTo>
                    <a:pt x="148" y="86"/>
                  </a:lnTo>
                  <a:lnTo>
                    <a:pt x="148" y="112"/>
                  </a:lnTo>
                  <a:lnTo>
                    <a:pt x="83" y="165"/>
                  </a:lnTo>
                  <a:lnTo>
                    <a:pt x="14" y="142"/>
                  </a:lnTo>
                  <a:lnTo>
                    <a:pt x="0" y="93"/>
                  </a:lnTo>
                  <a:lnTo>
                    <a:pt x="4" y="72"/>
                  </a:lnTo>
                  <a:lnTo>
                    <a:pt x="41" y="34"/>
                  </a:lnTo>
                  <a:lnTo>
                    <a:pt x="54" y="24"/>
                  </a:lnTo>
                  <a:lnTo>
                    <a:pt x="114" y="12"/>
                  </a:lnTo>
                  <a:lnTo>
                    <a:pt x="142" y="10"/>
                  </a:lnTo>
                  <a:lnTo>
                    <a:pt x="152" y="0"/>
                  </a:lnTo>
                  <a:lnTo>
                    <a:pt x="171" y="5"/>
                  </a:lnTo>
                  <a:lnTo>
                    <a:pt x="181" y="29"/>
                  </a:lnTo>
                  <a:lnTo>
                    <a:pt x="181" y="29"/>
                  </a:lnTo>
                  <a:lnTo>
                    <a:pt x="181" y="29"/>
                  </a:lnTo>
                </a:path>
              </a:pathLst>
            </a:custGeom>
            <a:grpFill/>
            <a:ln cap="flat" cmpd="sng" w="3175">
              <a:solidFill>
                <a:schemeClr val="bg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3" name="上海">
              <a:hlinkClick action="ppaction://macro?name=Slide1.上海_click" highlightClick="1"/>
              <a:hlinkHover action="ppaction://noaction" highlightClick="1"/>
            </p:cNvPr>
            <p:cNvSpPr>
              <a:spLocks noChangeAspect="1"/>
            </p:cNvSpPr>
            <p:nvPr/>
          </p:nvSpPr>
          <p:spPr bwMode="auto">
            <a:xfrm rot="180000">
              <a:off x="6943517" y="4264508"/>
              <a:ext cx="121508" cy="155262"/>
            </a:xfrm>
            <a:custGeom>
              <a:gdLst>
                <a:gd fmla="*/ 25 w 62" name="T0"/>
                <a:gd fmla="*/ 64 h 65" name="T1"/>
                <a:gd fmla="*/ 0 w 62" name="T2"/>
                <a:gd fmla="*/ 42 h 65" name="T3"/>
                <a:gd fmla="*/ 11 w 62" name="T4"/>
                <a:gd fmla="*/ 27 h 65" name="T5"/>
                <a:gd fmla="*/ 21 w 62" name="T6"/>
                <a:gd fmla="*/ 0 h 65" name="T7"/>
                <a:gd fmla="*/ 49 w 62" name="T8"/>
                <a:gd fmla="*/ 11 h 65" name="T9"/>
                <a:gd fmla="*/ 61 w 62" name="T10"/>
                <a:gd fmla="*/ 29 h 65" name="T11"/>
                <a:gd fmla="*/ 52 w 62" name="T12"/>
                <a:gd fmla="*/ 43 h 65" name="T13"/>
                <a:gd fmla="*/ 25 w 62" name="T14"/>
                <a:gd fmla="*/ 64 h 65" name="T15"/>
                <a:gd fmla="*/ 25 w 62" name="T16"/>
                <a:gd fmla="*/ 64 h 65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65" w="62">
                  <a:moveTo>
                    <a:pt x="25" y="64"/>
                  </a:moveTo>
                  <a:lnTo>
                    <a:pt x="0" y="42"/>
                  </a:lnTo>
                  <a:lnTo>
                    <a:pt x="11" y="27"/>
                  </a:lnTo>
                  <a:lnTo>
                    <a:pt x="21" y="0"/>
                  </a:lnTo>
                  <a:lnTo>
                    <a:pt x="49" y="11"/>
                  </a:lnTo>
                  <a:lnTo>
                    <a:pt x="61" y="29"/>
                  </a:lnTo>
                  <a:lnTo>
                    <a:pt x="52" y="43"/>
                  </a:lnTo>
                  <a:lnTo>
                    <a:pt x="25" y="64"/>
                  </a:lnTo>
                  <a:lnTo>
                    <a:pt x="25" y="64"/>
                  </a:lnTo>
                </a:path>
              </a:pathLst>
            </a:custGeom>
            <a:grpFill/>
            <a:ln cap="flat" cmpd="sng" w="3175">
              <a:solidFill>
                <a:schemeClr val="bg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4" name="河南">
              <a:hlinkClick action="ppaction://macro?name=Slide1.河南_click" highlightClick="1"/>
              <a:hlinkHover action="ppaction://noaction" highlightClick="1"/>
            </p:cNvPr>
            <p:cNvSpPr>
              <a:spLocks noChangeAspect="1"/>
            </p:cNvSpPr>
            <p:nvPr/>
          </p:nvSpPr>
          <p:spPr bwMode="auto">
            <a:xfrm rot="180000">
              <a:off x="5349074" y="3535502"/>
              <a:ext cx="899828" cy="861339"/>
            </a:xfrm>
            <a:custGeom>
              <a:gdLst>
                <a:gd fmla="*/ 50 w 426" name="T0"/>
                <a:gd fmla="*/ 268 h 385" name="T1"/>
                <a:gd fmla="*/ 111 w 426" name="T2"/>
                <a:gd fmla="*/ 322 h 385" name="T3"/>
                <a:gd fmla="*/ 162 w 426" name="T4"/>
                <a:gd fmla="*/ 333 h 385" name="T5"/>
                <a:gd fmla="*/ 208 w 426" name="T6"/>
                <a:gd fmla="*/ 326 h 385" name="T7"/>
                <a:gd fmla="*/ 222 w 426" name="T8"/>
                <a:gd fmla="*/ 333 h 385" name="T9"/>
                <a:gd fmla="*/ 238 w 426" name="T10"/>
                <a:gd fmla="*/ 323 h 385" name="T11"/>
                <a:gd fmla="*/ 249 w 426" name="T12"/>
                <a:gd fmla="*/ 335 h 385" name="T13"/>
                <a:gd fmla="*/ 256 w 426" name="T14"/>
                <a:gd fmla="*/ 354 h 385" name="T15"/>
                <a:gd fmla="*/ 278 w 426" name="T16"/>
                <a:gd fmla="*/ 366 h 385" name="T17"/>
                <a:gd fmla="*/ 307 w 426" name="T18"/>
                <a:gd fmla="*/ 366 h 385" name="T19"/>
                <a:gd fmla="*/ 329 w 426" name="T20"/>
                <a:gd fmla="*/ 384 h 385" name="T21"/>
                <a:gd fmla="*/ 349 w 426" name="T22"/>
                <a:gd fmla="*/ 375 h 385" name="T23"/>
                <a:gd fmla="*/ 364 w 426" name="T24"/>
                <a:gd fmla="*/ 384 h 385" name="T25"/>
                <a:gd fmla="*/ 377 w 426" name="T26"/>
                <a:gd fmla="*/ 359 h 385" name="T27"/>
                <a:gd fmla="*/ 396 w 426" name="T28"/>
                <a:gd fmla="*/ 350 h 385" name="T29"/>
                <a:gd fmla="*/ 399 w 426" name="T30"/>
                <a:gd fmla="*/ 329 h 385" name="T31"/>
                <a:gd fmla="*/ 393 w 426" name="T32"/>
                <a:gd fmla="*/ 292 h 385" name="T33"/>
                <a:gd fmla="*/ 389 w 426" name="T34"/>
                <a:gd fmla="*/ 288 h 385" name="T35"/>
                <a:gd fmla="*/ 370 w 426" name="T36"/>
                <a:gd fmla="*/ 307 h 385" name="T37"/>
                <a:gd fmla="*/ 342 w 426" name="T38"/>
                <a:gd fmla="*/ 285 h 385" name="T39"/>
                <a:gd fmla="*/ 321 w 426" name="T40"/>
                <a:gd fmla="*/ 259 h 385" name="T41"/>
                <a:gd fmla="*/ 342 w 426" name="T42"/>
                <a:gd fmla="*/ 244 h 385" name="T43"/>
                <a:gd fmla="*/ 348 w 426" name="T44"/>
                <a:gd fmla="*/ 219 h 385" name="T45"/>
                <a:gd fmla="*/ 360 w 426" name="T46"/>
                <a:gd fmla="*/ 209 h 385" name="T47"/>
                <a:gd fmla="*/ 358 w 426" name="T48"/>
                <a:gd fmla="*/ 174 h 385" name="T49"/>
                <a:gd fmla="*/ 367 w 426" name="T50"/>
                <a:gd fmla="*/ 168 h 385" name="T51"/>
                <a:gd fmla="*/ 384 w 426" name="T52"/>
                <a:gd fmla="*/ 178 h 385" name="T53"/>
                <a:gd fmla="*/ 396 w 426" name="T54"/>
                <a:gd fmla="*/ 192 h 385" name="T55"/>
                <a:gd fmla="*/ 417 w 426" name="T56"/>
                <a:gd fmla="*/ 178 h 385" name="T57"/>
                <a:gd fmla="*/ 425 w 426" name="T58"/>
                <a:gd fmla="*/ 169 h 385" name="T59"/>
                <a:gd fmla="*/ 421 w 426" name="T60"/>
                <a:gd fmla="*/ 152 h 385" name="T61"/>
                <a:gd fmla="*/ 396 w 426" name="T62"/>
                <a:gd fmla="*/ 137 h 385" name="T63"/>
                <a:gd fmla="*/ 391 w 426" name="T64"/>
                <a:gd fmla="*/ 120 h 385" name="T65"/>
                <a:gd fmla="*/ 344 w 426" name="T66"/>
                <a:gd fmla="*/ 126 h 385" name="T67"/>
                <a:gd fmla="*/ 315 w 426" name="T68"/>
                <a:gd fmla="*/ 101 h 385" name="T69"/>
                <a:gd fmla="*/ 302 w 426" name="T70"/>
                <a:gd fmla="*/ 96 h 385" name="T71"/>
                <a:gd fmla="*/ 302 w 426" name="T72"/>
                <a:gd fmla="*/ 80 h 385" name="T73"/>
                <a:gd fmla="*/ 366 w 426" name="T74"/>
                <a:gd fmla="*/ 7 h 385" name="T75"/>
                <a:gd fmla="*/ 342 w 426" name="T76"/>
                <a:gd fmla="*/ 13 h 385" name="T77"/>
                <a:gd fmla="*/ 328 w 426" name="T78"/>
                <a:gd fmla="*/ 24 h 385" name="T79"/>
                <a:gd fmla="*/ 321 w 426" name="T80"/>
                <a:gd fmla="*/ 15 h 385" name="T81"/>
                <a:gd fmla="*/ 321 w 426" name="T82"/>
                <a:gd fmla="*/ 4 h 385" name="T83"/>
                <a:gd fmla="*/ 310 w 426" name="T84"/>
                <a:gd fmla="*/ 0 h 385" name="T85"/>
                <a:gd fmla="*/ 281 w 426" name="T86"/>
                <a:gd fmla="*/ 12 h 385" name="T87"/>
                <a:gd fmla="*/ 208 w 426" name="T88"/>
                <a:gd fmla="*/ 2 h 385" name="T89"/>
                <a:gd fmla="*/ 203 w 426" name="T90"/>
                <a:gd fmla="*/ 63 h 385" name="T91"/>
                <a:gd fmla="*/ 168 w 426" name="T92"/>
                <a:gd fmla="*/ 91 h 385" name="T93"/>
                <a:gd fmla="*/ 120 w 426" name="T94"/>
                <a:gd fmla="*/ 101 h 385" name="T95"/>
                <a:gd fmla="*/ 54 w 426" name="T96"/>
                <a:gd fmla="*/ 147 h 385" name="T97"/>
                <a:gd fmla="*/ 0 w 426" name="T98"/>
                <a:gd fmla="*/ 161 h 385" name="T99"/>
                <a:gd fmla="*/ 0 w 426" name="T100"/>
                <a:gd fmla="*/ 171 h 385" name="T101"/>
                <a:gd fmla="*/ 50 w 426" name="T102"/>
                <a:gd fmla="*/ 246 h 385" name="T103"/>
                <a:gd fmla="*/ 50 w 426" name="T104"/>
                <a:gd fmla="*/ 268 h 385" name="T105"/>
                <a:gd fmla="*/ 50 w 426" name="T106"/>
                <a:gd fmla="*/ 268 h 385" name="T1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b="b" l="0" r="r" t="0"/>
              <a:pathLst>
                <a:path h="385" w="426">
                  <a:moveTo>
                    <a:pt x="50" y="268"/>
                  </a:moveTo>
                  <a:lnTo>
                    <a:pt x="111" y="322"/>
                  </a:lnTo>
                  <a:lnTo>
                    <a:pt x="162" y="333"/>
                  </a:lnTo>
                  <a:lnTo>
                    <a:pt x="208" y="326"/>
                  </a:lnTo>
                  <a:lnTo>
                    <a:pt x="222" y="333"/>
                  </a:lnTo>
                  <a:lnTo>
                    <a:pt x="238" y="323"/>
                  </a:lnTo>
                  <a:lnTo>
                    <a:pt x="249" y="335"/>
                  </a:lnTo>
                  <a:lnTo>
                    <a:pt x="256" y="354"/>
                  </a:lnTo>
                  <a:lnTo>
                    <a:pt x="278" y="366"/>
                  </a:lnTo>
                  <a:lnTo>
                    <a:pt x="307" y="366"/>
                  </a:lnTo>
                  <a:lnTo>
                    <a:pt x="329" y="384"/>
                  </a:lnTo>
                  <a:lnTo>
                    <a:pt x="349" y="375"/>
                  </a:lnTo>
                  <a:lnTo>
                    <a:pt x="364" y="384"/>
                  </a:lnTo>
                  <a:lnTo>
                    <a:pt x="377" y="359"/>
                  </a:lnTo>
                  <a:lnTo>
                    <a:pt x="396" y="350"/>
                  </a:lnTo>
                  <a:lnTo>
                    <a:pt x="399" y="329"/>
                  </a:lnTo>
                  <a:lnTo>
                    <a:pt x="393" y="292"/>
                  </a:lnTo>
                  <a:lnTo>
                    <a:pt x="389" y="288"/>
                  </a:lnTo>
                  <a:lnTo>
                    <a:pt x="370" y="307"/>
                  </a:lnTo>
                  <a:lnTo>
                    <a:pt x="342" y="285"/>
                  </a:lnTo>
                  <a:lnTo>
                    <a:pt x="321" y="259"/>
                  </a:lnTo>
                  <a:lnTo>
                    <a:pt x="342" y="244"/>
                  </a:lnTo>
                  <a:lnTo>
                    <a:pt x="348" y="219"/>
                  </a:lnTo>
                  <a:lnTo>
                    <a:pt x="360" y="209"/>
                  </a:lnTo>
                  <a:lnTo>
                    <a:pt x="358" y="174"/>
                  </a:lnTo>
                  <a:lnTo>
                    <a:pt x="367" y="168"/>
                  </a:lnTo>
                  <a:lnTo>
                    <a:pt x="384" y="178"/>
                  </a:lnTo>
                  <a:lnTo>
                    <a:pt x="396" y="192"/>
                  </a:lnTo>
                  <a:lnTo>
                    <a:pt x="417" y="178"/>
                  </a:lnTo>
                  <a:lnTo>
                    <a:pt x="425" y="169"/>
                  </a:lnTo>
                  <a:lnTo>
                    <a:pt x="421" y="152"/>
                  </a:lnTo>
                  <a:lnTo>
                    <a:pt x="396" y="137"/>
                  </a:lnTo>
                  <a:lnTo>
                    <a:pt x="391" y="120"/>
                  </a:lnTo>
                  <a:lnTo>
                    <a:pt x="344" y="126"/>
                  </a:lnTo>
                  <a:lnTo>
                    <a:pt x="315" y="101"/>
                  </a:lnTo>
                  <a:lnTo>
                    <a:pt x="302" y="96"/>
                  </a:lnTo>
                  <a:lnTo>
                    <a:pt x="302" y="80"/>
                  </a:lnTo>
                  <a:lnTo>
                    <a:pt x="366" y="7"/>
                  </a:lnTo>
                  <a:lnTo>
                    <a:pt x="342" y="13"/>
                  </a:lnTo>
                  <a:lnTo>
                    <a:pt x="328" y="24"/>
                  </a:lnTo>
                  <a:lnTo>
                    <a:pt x="321" y="15"/>
                  </a:lnTo>
                  <a:lnTo>
                    <a:pt x="321" y="4"/>
                  </a:lnTo>
                  <a:lnTo>
                    <a:pt x="310" y="0"/>
                  </a:lnTo>
                  <a:lnTo>
                    <a:pt x="281" y="12"/>
                  </a:lnTo>
                  <a:lnTo>
                    <a:pt x="208" y="2"/>
                  </a:lnTo>
                  <a:lnTo>
                    <a:pt x="203" y="63"/>
                  </a:lnTo>
                  <a:lnTo>
                    <a:pt x="168" y="91"/>
                  </a:lnTo>
                  <a:lnTo>
                    <a:pt x="120" y="101"/>
                  </a:lnTo>
                  <a:lnTo>
                    <a:pt x="54" y="147"/>
                  </a:lnTo>
                  <a:lnTo>
                    <a:pt x="0" y="161"/>
                  </a:lnTo>
                  <a:lnTo>
                    <a:pt x="0" y="171"/>
                  </a:lnTo>
                  <a:lnTo>
                    <a:pt x="50" y="246"/>
                  </a:lnTo>
                  <a:lnTo>
                    <a:pt x="50" y="268"/>
                  </a:lnTo>
                  <a:lnTo>
                    <a:pt x="50" y="268"/>
                  </a:lnTo>
                </a:path>
              </a:pathLst>
            </a:custGeom>
            <a:grpFill/>
            <a:ln cap="flat" cmpd="sng" w="3175">
              <a:solidFill>
                <a:schemeClr val="bg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5" name="台湾">
              <a:hlinkClick action="ppaction://macro?name=Slide1.台湾_click" highlightClick="1"/>
              <a:hlinkHover action="ppaction://noaction" highlightClick="1"/>
            </p:cNvPr>
            <p:cNvSpPr>
              <a:spLocks noChangeAspect="1"/>
            </p:cNvSpPr>
            <p:nvPr/>
          </p:nvSpPr>
          <p:spPr bwMode="auto">
            <a:xfrm rot="180000">
              <a:off x="6940356" y="5399666"/>
              <a:ext cx="206896" cy="643231"/>
            </a:xfrm>
            <a:custGeom>
              <a:gdLst>
                <a:gd fmla="*/ 26 w 106" name="T0"/>
                <a:gd fmla="*/ 37 h 289" name="T1"/>
                <a:gd fmla="*/ 29 w 106" name="T2"/>
                <a:gd fmla="*/ 34 h 289" name="T3"/>
                <a:gd fmla="*/ 38 w 106" name="T4"/>
                <a:gd fmla="*/ 17 h 289" name="T5"/>
                <a:gd fmla="*/ 61 w 106" name="T6"/>
                <a:gd fmla="*/ 1 h 289" name="T7"/>
                <a:gd fmla="*/ 67 w 106" name="T8"/>
                <a:gd fmla="*/ 1 h 289" name="T9"/>
                <a:gd fmla="*/ 82 w 106" name="T10"/>
                <a:gd fmla="*/ 5 h 289" name="T11"/>
                <a:gd fmla="*/ 87 w 106" name="T12"/>
                <a:gd fmla="*/ 10 h 289" name="T13"/>
                <a:gd fmla="*/ 97 w 106" name="T14"/>
                <a:gd fmla="*/ 17 h 289" name="T15"/>
                <a:gd fmla="*/ 100 w 106" name="T16"/>
                <a:gd fmla="*/ 29 h 289" name="T17"/>
                <a:gd fmla="*/ 91 w 106" name="T18"/>
                <a:gd fmla="*/ 39 h 289" name="T19"/>
                <a:gd fmla="*/ 91 w 106" name="T20"/>
                <a:gd fmla="*/ 54 h 289" name="T21"/>
                <a:gd fmla="*/ 101 w 106" name="T22"/>
                <a:gd fmla="*/ 73 h 289" name="T23"/>
                <a:gd fmla="*/ 91 w 106" name="T24"/>
                <a:gd fmla="*/ 95 h 289" name="T25"/>
                <a:gd fmla="*/ 96 w 106" name="T26"/>
                <a:gd fmla="*/ 109 h 289" name="T27"/>
                <a:gd fmla="*/ 96 w 106" name="T28"/>
                <a:gd fmla="*/ 118 h 289" name="T29"/>
                <a:gd fmla="*/ 100 w 106" name="T30"/>
                <a:gd fmla="*/ 141 h 289" name="T31"/>
                <a:gd fmla="*/ 104 w 106" name="T32"/>
                <a:gd fmla="*/ 161 h 289" name="T33"/>
                <a:gd fmla="*/ 103 w 106" name="T34"/>
                <a:gd fmla="*/ 178 h 289" name="T35"/>
                <a:gd fmla="*/ 100 w 106" name="T36"/>
                <a:gd fmla="*/ 185 h 289" name="T37"/>
                <a:gd fmla="*/ 97 w 106" name="T38"/>
                <a:gd fmla="*/ 192 h 289" name="T39"/>
                <a:gd fmla="*/ 96 w 106" name="T40"/>
                <a:gd fmla="*/ 196 h 289" name="T41"/>
                <a:gd fmla="*/ 95 w 106" name="T42"/>
                <a:gd fmla="*/ 210 h 289" name="T43"/>
                <a:gd fmla="*/ 90 w 106" name="T44"/>
                <a:gd fmla="*/ 215 h 289" name="T45"/>
                <a:gd fmla="*/ 85 w 106" name="T46"/>
                <a:gd fmla="*/ 227 h 289" name="T47"/>
                <a:gd fmla="*/ 81 w 106" name="T48"/>
                <a:gd fmla="*/ 229 h 289" name="T49"/>
                <a:gd fmla="*/ 78 w 106" name="T50"/>
                <a:gd fmla="*/ 232 h 289" name="T51"/>
                <a:gd fmla="*/ 76 w 106" name="T52"/>
                <a:gd fmla="*/ 253 h 289" name="T53"/>
                <a:gd fmla="*/ 70 w 106" name="T54"/>
                <a:gd fmla="*/ 263 h 289" name="T55"/>
                <a:gd fmla="*/ 73 w 106" name="T56"/>
                <a:gd fmla="*/ 280 h 289" name="T57"/>
                <a:gd fmla="*/ 76 w 106" name="T58"/>
                <a:gd fmla="*/ 284 h 289" name="T59"/>
                <a:gd fmla="*/ 72 w 106" name="T60"/>
                <a:gd fmla="*/ 283 h 289" name="T61"/>
                <a:gd fmla="*/ 65 w 106" name="T62"/>
                <a:gd fmla="*/ 281 h 289" name="T63"/>
                <a:gd fmla="*/ 63 w 106" name="T64"/>
                <a:gd fmla="*/ 285 h 289" name="T65"/>
                <a:gd fmla="*/ 62 w 106" name="T66"/>
                <a:gd fmla="*/ 286 h 289" name="T67"/>
                <a:gd fmla="*/ 57 w 106" name="T68"/>
                <a:gd fmla="*/ 287 h 289" name="T69"/>
                <a:gd fmla="*/ 57 w 106" name="T70"/>
                <a:gd fmla="*/ 281 h 289" name="T71"/>
                <a:gd fmla="*/ 52 w 106" name="T72"/>
                <a:gd fmla="*/ 274 h 289" name="T73"/>
                <a:gd fmla="*/ 51 w 106" name="T74"/>
                <a:gd fmla="*/ 262 h 289" name="T75"/>
                <a:gd fmla="*/ 40 w 106" name="T76"/>
                <a:gd fmla="*/ 256 h 289" name="T77"/>
                <a:gd fmla="*/ 33 w 106" name="T78"/>
                <a:gd fmla="*/ 251 h 289" name="T79"/>
                <a:gd fmla="*/ 28 w 106" name="T80"/>
                <a:gd fmla="*/ 240 h 289" name="T81"/>
                <a:gd fmla="*/ 25 w 106" name="T82"/>
                <a:gd fmla="*/ 234 h 289" name="T83"/>
                <a:gd fmla="*/ 19 w 106" name="T84"/>
                <a:gd fmla="*/ 229 h 289" name="T85"/>
                <a:gd fmla="*/ 13 w 106" name="T86"/>
                <a:gd fmla="*/ 213 h 289" name="T87"/>
                <a:gd fmla="*/ 6 w 106" name="T88"/>
                <a:gd fmla="*/ 203 h 289" name="T89"/>
                <a:gd fmla="*/ 7 w 106" name="T90"/>
                <a:gd fmla="*/ 185 h 289" name="T91"/>
                <a:gd fmla="*/ 9 w 106" name="T92"/>
                <a:gd fmla="*/ 182 h 289" name="T93"/>
                <a:gd fmla="*/ 5 w 106" name="T94"/>
                <a:gd fmla="*/ 173 h 289" name="T95"/>
                <a:gd fmla="*/ 1 w 106" name="T96"/>
                <a:gd fmla="*/ 166 h 289" name="T97"/>
                <a:gd fmla="*/ 0 w 106" name="T98"/>
                <a:gd fmla="*/ 157 h 289" name="T99"/>
                <a:gd fmla="*/ 4 w 106" name="T100"/>
                <a:gd fmla="*/ 154 h 289" name="T101"/>
                <a:gd fmla="*/ 4 w 106" name="T102"/>
                <a:gd fmla="*/ 153 h 289" name="T103"/>
                <a:gd fmla="*/ 6 w 106" name="T104"/>
                <a:gd fmla="*/ 141 h 289" name="T105"/>
                <a:gd fmla="*/ 5 w 106" name="T106"/>
                <a:gd fmla="*/ 137 h 289" name="T107"/>
                <a:gd fmla="*/ 5 w 106" name="T108"/>
                <a:gd fmla="*/ 133 h 289" name="T109"/>
                <a:gd fmla="*/ 5 w 106" name="T110"/>
                <a:gd fmla="*/ 100 h 289" name="T111"/>
                <a:gd fmla="*/ 6 w 106" name="T112"/>
                <a:gd fmla="*/ 95 h 289" name="T113"/>
                <a:gd fmla="*/ 9 w 106" name="T114"/>
                <a:gd fmla="*/ 92 h 289" name="T115"/>
                <a:gd fmla="*/ 14 w 106" name="T116"/>
                <a:gd fmla="*/ 75 h 289" name="T117"/>
                <a:gd fmla="*/ 24 w 106" name="T118"/>
                <a:gd fmla="*/ 49 h 289" name="T119"/>
                <a:gd fmla="*/ 24 w 106" name="T120"/>
                <a:gd fmla="*/ 41 h 289" name="T121"/>
                <a:gd fmla="*/ 23 w 106" name="T122"/>
                <a:gd fmla="*/ 40 h 289" name="T1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b="b" l="0" r="r" t="0"/>
              <a:pathLst>
                <a:path h="289" w="105">
                  <a:moveTo>
                    <a:pt x="23" y="40"/>
                  </a:moveTo>
                  <a:lnTo>
                    <a:pt x="23" y="41"/>
                  </a:lnTo>
                  <a:lnTo>
                    <a:pt x="23" y="41"/>
                  </a:lnTo>
                  <a:lnTo>
                    <a:pt x="23" y="41"/>
                  </a:lnTo>
                  <a:lnTo>
                    <a:pt x="23" y="41"/>
                  </a:lnTo>
                  <a:lnTo>
                    <a:pt x="23" y="41"/>
                  </a:lnTo>
                  <a:lnTo>
                    <a:pt x="23" y="41"/>
                  </a:lnTo>
                  <a:lnTo>
                    <a:pt x="23" y="41"/>
                  </a:lnTo>
                  <a:lnTo>
                    <a:pt x="24" y="39"/>
                  </a:lnTo>
                  <a:lnTo>
                    <a:pt x="24" y="39"/>
                  </a:lnTo>
                  <a:lnTo>
                    <a:pt x="24" y="39"/>
                  </a:lnTo>
                  <a:lnTo>
                    <a:pt x="24" y="39"/>
                  </a:lnTo>
                  <a:lnTo>
                    <a:pt x="24" y="39"/>
                  </a:lnTo>
                  <a:lnTo>
                    <a:pt x="24" y="39"/>
                  </a:lnTo>
                  <a:lnTo>
                    <a:pt x="24" y="39"/>
                  </a:lnTo>
                  <a:lnTo>
                    <a:pt x="24" y="39"/>
                  </a:lnTo>
                  <a:lnTo>
                    <a:pt x="26" y="37"/>
                  </a:lnTo>
                  <a:lnTo>
                    <a:pt x="26" y="37"/>
                  </a:lnTo>
                  <a:lnTo>
                    <a:pt x="26" y="37"/>
                  </a:lnTo>
                  <a:lnTo>
                    <a:pt x="26" y="37"/>
                  </a:lnTo>
                  <a:lnTo>
                    <a:pt x="26" y="37"/>
                  </a:lnTo>
                  <a:lnTo>
                    <a:pt x="26" y="37"/>
                  </a:lnTo>
                  <a:lnTo>
                    <a:pt x="26" y="37"/>
                  </a:lnTo>
                  <a:lnTo>
                    <a:pt x="26" y="37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29" y="34"/>
                  </a:lnTo>
                  <a:lnTo>
                    <a:pt x="29" y="34"/>
                  </a:lnTo>
                  <a:lnTo>
                    <a:pt x="29" y="34"/>
                  </a:lnTo>
                  <a:lnTo>
                    <a:pt x="29" y="34"/>
                  </a:lnTo>
                  <a:lnTo>
                    <a:pt x="29" y="34"/>
                  </a:lnTo>
                  <a:lnTo>
                    <a:pt x="29" y="34"/>
                  </a:lnTo>
                  <a:lnTo>
                    <a:pt x="29" y="34"/>
                  </a:lnTo>
                  <a:lnTo>
                    <a:pt x="29" y="34"/>
                  </a:lnTo>
                  <a:lnTo>
                    <a:pt x="29" y="34"/>
                  </a:lnTo>
                  <a:lnTo>
                    <a:pt x="29" y="34"/>
                  </a:lnTo>
                  <a:lnTo>
                    <a:pt x="29" y="34"/>
                  </a:lnTo>
                  <a:lnTo>
                    <a:pt x="29" y="34"/>
                  </a:lnTo>
                  <a:lnTo>
                    <a:pt x="29" y="34"/>
                  </a:lnTo>
                  <a:lnTo>
                    <a:pt x="29" y="34"/>
                  </a:lnTo>
                  <a:lnTo>
                    <a:pt x="29" y="34"/>
                  </a:lnTo>
                  <a:lnTo>
                    <a:pt x="29" y="34"/>
                  </a:lnTo>
                  <a:lnTo>
                    <a:pt x="30" y="33"/>
                  </a:lnTo>
                  <a:lnTo>
                    <a:pt x="30" y="33"/>
                  </a:lnTo>
                  <a:lnTo>
                    <a:pt x="30" y="33"/>
                  </a:lnTo>
                  <a:lnTo>
                    <a:pt x="30" y="33"/>
                  </a:lnTo>
                  <a:lnTo>
                    <a:pt x="30" y="33"/>
                  </a:lnTo>
                  <a:lnTo>
                    <a:pt x="30" y="33"/>
                  </a:lnTo>
                  <a:lnTo>
                    <a:pt x="30" y="33"/>
                  </a:lnTo>
                  <a:lnTo>
                    <a:pt x="30" y="33"/>
                  </a:lnTo>
                  <a:lnTo>
                    <a:pt x="31" y="31"/>
                  </a:lnTo>
                  <a:lnTo>
                    <a:pt x="31" y="31"/>
                  </a:lnTo>
                  <a:lnTo>
                    <a:pt x="31" y="31"/>
                  </a:lnTo>
                  <a:lnTo>
                    <a:pt x="31" y="31"/>
                  </a:lnTo>
                  <a:lnTo>
                    <a:pt x="32" y="31"/>
                  </a:lnTo>
                  <a:lnTo>
                    <a:pt x="32" y="31"/>
                  </a:lnTo>
                  <a:lnTo>
                    <a:pt x="32" y="31"/>
                  </a:lnTo>
                  <a:lnTo>
                    <a:pt x="32" y="31"/>
                  </a:lnTo>
                  <a:lnTo>
                    <a:pt x="34" y="29"/>
                  </a:lnTo>
                  <a:lnTo>
                    <a:pt x="34" y="29"/>
                  </a:lnTo>
                  <a:lnTo>
                    <a:pt x="34" y="27"/>
                  </a:lnTo>
                  <a:lnTo>
                    <a:pt x="34" y="24"/>
                  </a:lnTo>
                  <a:lnTo>
                    <a:pt x="36" y="22"/>
                  </a:lnTo>
                  <a:lnTo>
                    <a:pt x="36" y="21"/>
                  </a:lnTo>
                  <a:lnTo>
                    <a:pt x="38" y="19"/>
                  </a:lnTo>
                  <a:lnTo>
                    <a:pt x="38" y="17"/>
                  </a:lnTo>
                  <a:lnTo>
                    <a:pt x="39" y="15"/>
                  </a:lnTo>
                  <a:lnTo>
                    <a:pt x="39" y="15"/>
                  </a:lnTo>
                  <a:lnTo>
                    <a:pt x="42" y="13"/>
                  </a:lnTo>
                  <a:lnTo>
                    <a:pt x="42" y="11"/>
                  </a:lnTo>
                  <a:lnTo>
                    <a:pt x="44" y="9"/>
                  </a:lnTo>
                  <a:lnTo>
                    <a:pt x="44" y="9"/>
                  </a:lnTo>
                  <a:lnTo>
                    <a:pt x="46" y="7"/>
                  </a:lnTo>
                  <a:lnTo>
                    <a:pt x="47" y="5"/>
                  </a:lnTo>
                  <a:lnTo>
                    <a:pt x="49" y="3"/>
                  </a:lnTo>
                  <a:lnTo>
                    <a:pt x="49" y="3"/>
                  </a:lnTo>
                  <a:lnTo>
                    <a:pt x="50" y="3"/>
                  </a:lnTo>
                  <a:lnTo>
                    <a:pt x="50" y="3"/>
                  </a:lnTo>
                  <a:lnTo>
                    <a:pt x="52" y="3"/>
                  </a:lnTo>
                  <a:lnTo>
                    <a:pt x="52" y="3"/>
                  </a:lnTo>
                  <a:lnTo>
                    <a:pt x="54" y="3"/>
                  </a:lnTo>
                  <a:lnTo>
                    <a:pt x="54" y="3"/>
                  </a:lnTo>
                  <a:lnTo>
                    <a:pt x="57" y="1"/>
                  </a:lnTo>
                  <a:lnTo>
                    <a:pt x="57" y="1"/>
                  </a:lnTo>
                  <a:lnTo>
                    <a:pt x="57" y="1"/>
                  </a:lnTo>
                  <a:lnTo>
                    <a:pt x="57" y="1"/>
                  </a:lnTo>
                  <a:lnTo>
                    <a:pt x="58" y="1"/>
                  </a:lnTo>
                  <a:lnTo>
                    <a:pt x="58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4" y="0"/>
                  </a:lnTo>
                  <a:lnTo>
                    <a:pt x="64" y="1"/>
                  </a:lnTo>
                  <a:lnTo>
                    <a:pt x="64" y="1"/>
                  </a:lnTo>
                  <a:lnTo>
                    <a:pt x="64" y="1"/>
                  </a:lnTo>
                  <a:lnTo>
                    <a:pt x="67" y="1"/>
                  </a:lnTo>
                  <a:lnTo>
                    <a:pt x="67" y="1"/>
                  </a:lnTo>
                  <a:lnTo>
                    <a:pt x="67" y="1"/>
                  </a:lnTo>
                  <a:lnTo>
                    <a:pt x="67" y="1"/>
                  </a:lnTo>
                  <a:lnTo>
                    <a:pt x="68" y="1"/>
                  </a:lnTo>
                  <a:lnTo>
                    <a:pt x="68" y="1"/>
                  </a:lnTo>
                  <a:lnTo>
                    <a:pt x="68" y="1"/>
                  </a:lnTo>
                  <a:lnTo>
                    <a:pt x="68" y="1"/>
                  </a:lnTo>
                  <a:lnTo>
                    <a:pt x="71" y="1"/>
                  </a:lnTo>
                  <a:lnTo>
                    <a:pt x="71" y="1"/>
                  </a:lnTo>
                  <a:lnTo>
                    <a:pt x="73" y="1"/>
                  </a:lnTo>
                  <a:lnTo>
                    <a:pt x="73" y="1"/>
                  </a:lnTo>
                  <a:lnTo>
                    <a:pt x="75" y="0"/>
                  </a:lnTo>
                  <a:lnTo>
                    <a:pt x="75" y="3"/>
                  </a:lnTo>
                  <a:lnTo>
                    <a:pt x="75" y="3"/>
                  </a:lnTo>
                  <a:lnTo>
                    <a:pt x="75" y="3"/>
                  </a:lnTo>
                  <a:lnTo>
                    <a:pt x="76" y="3"/>
                  </a:lnTo>
                  <a:lnTo>
                    <a:pt x="76" y="3"/>
                  </a:lnTo>
                  <a:lnTo>
                    <a:pt x="76" y="3"/>
                  </a:lnTo>
                  <a:lnTo>
                    <a:pt x="76" y="3"/>
                  </a:lnTo>
                  <a:lnTo>
                    <a:pt x="78" y="3"/>
                  </a:lnTo>
                  <a:lnTo>
                    <a:pt x="78" y="5"/>
                  </a:lnTo>
                  <a:lnTo>
                    <a:pt x="78" y="5"/>
                  </a:lnTo>
                  <a:lnTo>
                    <a:pt x="78" y="5"/>
                  </a:lnTo>
                  <a:lnTo>
                    <a:pt x="81" y="5"/>
                  </a:lnTo>
                  <a:lnTo>
                    <a:pt x="81" y="5"/>
                  </a:lnTo>
                  <a:lnTo>
                    <a:pt x="82" y="5"/>
                  </a:lnTo>
                  <a:lnTo>
                    <a:pt x="82" y="5"/>
                  </a:lnTo>
                  <a:lnTo>
                    <a:pt x="84" y="5"/>
                  </a:lnTo>
                  <a:lnTo>
                    <a:pt x="84" y="7"/>
                  </a:lnTo>
                  <a:lnTo>
                    <a:pt x="84" y="7"/>
                  </a:lnTo>
                  <a:lnTo>
                    <a:pt x="84" y="7"/>
                  </a:lnTo>
                  <a:lnTo>
                    <a:pt x="84" y="7"/>
                  </a:lnTo>
                  <a:lnTo>
                    <a:pt x="84" y="7"/>
                  </a:lnTo>
                  <a:lnTo>
                    <a:pt x="84" y="7"/>
                  </a:lnTo>
                  <a:lnTo>
                    <a:pt x="84" y="7"/>
                  </a:lnTo>
                  <a:lnTo>
                    <a:pt x="85" y="7"/>
                  </a:lnTo>
                  <a:lnTo>
                    <a:pt x="85" y="7"/>
                  </a:lnTo>
                  <a:lnTo>
                    <a:pt x="85" y="7"/>
                  </a:lnTo>
                  <a:lnTo>
                    <a:pt x="85" y="7"/>
                  </a:lnTo>
                  <a:lnTo>
                    <a:pt x="85" y="7"/>
                  </a:lnTo>
                  <a:lnTo>
                    <a:pt x="85" y="7"/>
                  </a:lnTo>
                  <a:lnTo>
                    <a:pt x="85" y="7"/>
                  </a:lnTo>
                  <a:lnTo>
                    <a:pt x="85" y="7"/>
                  </a:lnTo>
                  <a:lnTo>
                    <a:pt x="87" y="7"/>
                  </a:lnTo>
                  <a:lnTo>
                    <a:pt x="87" y="9"/>
                  </a:lnTo>
                  <a:lnTo>
                    <a:pt x="87" y="9"/>
                  </a:lnTo>
                  <a:lnTo>
                    <a:pt x="87" y="9"/>
                  </a:lnTo>
                  <a:lnTo>
                    <a:pt x="87" y="9"/>
                  </a:lnTo>
                  <a:lnTo>
                    <a:pt x="87" y="10"/>
                  </a:lnTo>
                  <a:lnTo>
                    <a:pt x="87" y="10"/>
                  </a:lnTo>
                  <a:lnTo>
                    <a:pt x="87" y="10"/>
                  </a:lnTo>
                  <a:lnTo>
                    <a:pt x="90" y="10"/>
                  </a:lnTo>
                  <a:lnTo>
                    <a:pt x="90" y="13"/>
                  </a:lnTo>
                  <a:lnTo>
                    <a:pt x="90" y="13"/>
                  </a:lnTo>
                  <a:lnTo>
                    <a:pt x="90" y="13"/>
                  </a:lnTo>
                  <a:lnTo>
                    <a:pt x="92" y="13"/>
                  </a:lnTo>
                  <a:lnTo>
                    <a:pt x="92" y="13"/>
                  </a:lnTo>
                  <a:lnTo>
                    <a:pt x="92" y="13"/>
                  </a:lnTo>
                  <a:lnTo>
                    <a:pt x="92" y="13"/>
                  </a:lnTo>
                  <a:lnTo>
                    <a:pt x="94" y="13"/>
                  </a:lnTo>
                  <a:lnTo>
                    <a:pt x="94" y="15"/>
                  </a:lnTo>
                  <a:lnTo>
                    <a:pt x="94" y="15"/>
                  </a:lnTo>
                  <a:lnTo>
                    <a:pt x="94" y="15"/>
                  </a:lnTo>
                  <a:lnTo>
                    <a:pt x="94" y="15"/>
                  </a:lnTo>
                  <a:lnTo>
                    <a:pt x="94" y="15"/>
                  </a:lnTo>
                  <a:lnTo>
                    <a:pt x="94" y="15"/>
                  </a:lnTo>
                  <a:lnTo>
                    <a:pt x="94" y="15"/>
                  </a:lnTo>
                  <a:lnTo>
                    <a:pt x="96" y="15"/>
                  </a:lnTo>
                  <a:lnTo>
                    <a:pt x="96" y="17"/>
                  </a:lnTo>
                  <a:lnTo>
                    <a:pt x="96" y="17"/>
                  </a:lnTo>
                  <a:lnTo>
                    <a:pt x="96" y="17"/>
                  </a:lnTo>
                  <a:lnTo>
                    <a:pt x="97" y="17"/>
                  </a:lnTo>
                  <a:lnTo>
                    <a:pt x="97" y="17"/>
                  </a:lnTo>
                  <a:lnTo>
                    <a:pt x="97" y="17"/>
                  </a:lnTo>
                  <a:lnTo>
                    <a:pt x="97" y="17"/>
                  </a:lnTo>
                  <a:lnTo>
                    <a:pt x="100" y="17"/>
                  </a:lnTo>
                  <a:lnTo>
                    <a:pt x="100" y="20"/>
                  </a:lnTo>
                  <a:lnTo>
                    <a:pt x="100" y="20"/>
                  </a:lnTo>
                  <a:lnTo>
                    <a:pt x="100" y="20"/>
                  </a:lnTo>
                  <a:lnTo>
                    <a:pt x="100" y="20"/>
                  </a:lnTo>
                  <a:lnTo>
                    <a:pt x="100" y="22"/>
                  </a:lnTo>
                  <a:lnTo>
                    <a:pt x="100" y="22"/>
                  </a:lnTo>
                  <a:lnTo>
                    <a:pt x="100" y="22"/>
                  </a:lnTo>
                  <a:lnTo>
                    <a:pt x="100" y="22"/>
                  </a:lnTo>
                  <a:lnTo>
                    <a:pt x="100" y="24"/>
                  </a:lnTo>
                  <a:lnTo>
                    <a:pt x="100" y="24"/>
                  </a:lnTo>
                  <a:lnTo>
                    <a:pt x="100" y="24"/>
                  </a:lnTo>
                  <a:lnTo>
                    <a:pt x="100" y="24"/>
                  </a:lnTo>
                  <a:lnTo>
                    <a:pt x="100" y="25"/>
                  </a:lnTo>
                  <a:lnTo>
                    <a:pt x="100" y="25"/>
                  </a:lnTo>
                  <a:lnTo>
                    <a:pt x="100" y="25"/>
                  </a:lnTo>
                  <a:lnTo>
                    <a:pt x="102" y="25"/>
                  </a:lnTo>
                  <a:lnTo>
                    <a:pt x="100" y="27"/>
                  </a:lnTo>
                  <a:lnTo>
                    <a:pt x="100" y="27"/>
                  </a:lnTo>
                  <a:lnTo>
                    <a:pt x="100" y="27"/>
                  </a:lnTo>
                  <a:lnTo>
                    <a:pt x="100" y="27"/>
                  </a:lnTo>
                  <a:lnTo>
                    <a:pt x="100" y="29"/>
                  </a:lnTo>
                  <a:lnTo>
                    <a:pt x="100" y="29"/>
                  </a:lnTo>
                  <a:lnTo>
                    <a:pt x="100" y="29"/>
                  </a:lnTo>
                  <a:lnTo>
                    <a:pt x="100" y="29"/>
                  </a:lnTo>
                  <a:lnTo>
                    <a:pt x="98" y="32"/>
                  </a:lnTo>
                  <a:lnTo>
                    <a:pt x="98" y="32"/>
                  </a:lnTo>
                  <a:lnTo>
                    <a:pt x="98" y="32"/>
                  </a:lnTo>
                  <a:lnTo>
                    <a:pt x="98" y="32"/>
                  </a:lnTo>
                  <a:lnTo>
                    <a:pt x="98" y="32"/>
                  </a:lnTo>
                  <a:lnTo>
                    <a:pt x="98" y="32"/>
                  </a:lnTo>
                  <a:lnTo>
                    <a:pt x="98" y="32"/>
                  </a:lnTo>
                  <a:lnTo>
                    <a:pt x="98" y="32"/>
                  </a:lnTo>
                  <a:lnTo>
                    <a:pt x="96" y="34"/>
                  </a:lnTo>
                  <a:lnTo>
                    <a:pt x="96" y="34"/>
                  </a:lnTo>
                  <a:lnTo>
                    <a:pt x="96" y="34"/>
                  </a:lnTo>
                  <a:lnTo>
                    <a:pt x="96" y="34"/>
                  </a:lnTo>
                  <a:lnTo>
                    <a:pt x="93" y="36"/>
                  </a:lnTo>
                  <a:lnTo>
                    <a:pt x="93" y="36"/>
                  </a:lnTo>
                  <a:lnTo>
                    <a:pt x="93" y="36"/>
                  </a:lnTo>
                  <a:lnTo>
                    <a:pt x="93" y="36"/>
                  </a:lnTo>
                  <a:lnTo>
                    <a:pt x="91" y="38"/>
                  </a:lnTo>
                  <a:lnTo>
                    <a:pt x="91" y="38"/>
                  </a:lnTo>
                  <a:lnTo>
                    <a:pt x="91" y="38"/>
                  </a:lnTo>
                  <a:lnTo>
                    <a:pt x="91" y="38"/>
                  </a:lnTo>
                  <a:lnTo>
                    <a:pt x="91" y="39"/>
                  </a:lnTo>
                  <a:lnTo>
                    <a:pt x="91" y="39"/>
                  </a:lnTo>
                  <a:lnTo>
                    <a:pt x="91" y="39"/>
                  </a:lnTo>
                  <a:lnTo>
                    <a:pt x="91" y="39"/>
                  </a:lnTo>
                  <a:lnTo>
                    <a:pt x="90" y="41"/>
                  </a:lnTo>
                  <a:lnTo>
                    <a:pt x="90" y="41"/>
                  </a:lnTo>
                  <a:lnTo>
                    <a:pt x="90" y="41"/>
                  </a:lnTo>
                  <a:lnTo>
                    <a:pt x="90" y="41"/>
                  </a:lnTo>
                  <a:lnTo>
                    <a:pt x="90" y="41"/>
                  </a:lnTo>
                  <a:lnTo>
                    <a:pt x="90" y="41"/>
                  </a:lnTo>
                  <a:lnTo>
                    <a:pt x="90" y="41"/>
                  </a:lnTo>
                  <a:lnTo>
                    <a:pt x="90" y="41"/>
                  </a:lnTo>
                  <a:lnTo>
                    <a:pt x="90" y="41"/>
                  </a:lnTo>
                  <a:lnTo>
                    <a:pt x="90" y="41"/>
                  </a:lnTo>
                  <a:lnTo>
                    <a:pt x="90" y="41"/>
                  </a:lnTo>
                  <a:lnTo>
                    <a:pt x="90" y="41"/>
                  </a:lnTo>
                  <a:lnTo>
                    <a:pt x="90" y="41"/>
                  </a:lnTo>
                  <a:lnTo>
                    <a:pt x="90" y="41"/>
                  </a:lnTo>
                  <a:lnTo>
                    <a:pt x="90" y="41"/>
                  </a:lnTo>
                  <a:lnTo>
                    <a:pt x="90" y="41"/>
                  </a:lnTo>
                  <a:lnTo>
                    <a:pt x="90" y="44"/>
                  </a:lnTo>
                  <a:lnTo>
                    <a:pt x="90" y="46"/>
                  </a:lnTo>
                  <a:lnTo>
                    <a:pt x="90" y="48"/>
                  </a:lnTo>
                  <a:lnTo>
                    <a:pt x="91" y="48"/>
                  </a:lnTo>
                  <a:lnTo>
                    <a:pt x="91" y="50"/>
                  </a:lnTo>
                  <a:lnTo>
                    <a:pt x="91" y="52"/>
                  </a:lnTo>
                  <a:lnTo>
                    <a:pt x="91" y="54"/>
                  </a:lnTo>
                  <a:lnTo>
                    <a:pt x="93" y="54"/>
                  </a:lnTo>
                  <a:lnTo>
                    <a:pt x="93" y="56"/>
                  </a:lnTo>
                  <a:lnTo>
                    <a:pt x="93" y="58"/>
                  </a:lnTo>
                  <a:lnTo>
                    <a:pt x="93" y="61"/>
                  </a:lnTo>
                  <a:lnTo>
                    <a:pt x="96" y="61"/>
                  </a:lnTo>
                  <a:lnTo>
                    <a:pt x="96" y="63"/>
                  </a:lnTo>
                  <a:lnTo>
                    <a:pt x="96" y="63"/>
                  </a:lnTo>
                  <a:lnTo>
                    <a:pt x="96" y="65"/>
                  </a:lnTo>
                  <a:lnTo>
                    <a:pt x="98" y="65"/>
                  </a:lnTo>
                  <a:lnTo>
                    <a:pt x="98" y="68"/>
                  </a:lnTo>
                  <a:lnTo>
                    <a:pt x="98" y="68"/>
                  </a:lnTo>
                  <a:lnTo>
                    <a:pt x="98" y="68"/>
                  </a:lnTo>
                  <a:lnTo>
                    <a:pt x="99" y="68"/>
                  </a:lnTo>
                  <a:lnTo>
                    <a:pt x="99" y="70"/>
                  </a:lnTo>
                  <a:lnTo>
                    <a:pt x="99" y="70"/>
                  </a:lnTo>
                  <a:lnTo>
                    <a:pt x="99" y="70"/>
                  </a:lnTo>
                  <a:lnTo>
                    <a:pt x="100" y="70"/>
                  </a:lnTo>
                  <a:lnTo>
                    <a:pt x="100" y="72"/>
                  </a:lnTo>
                  <a:lnTo>
                    <a:pt x="100" y="72"/>
                  </a:lnTo>
                  <a:lnTo>
                    <a:pt x="100" y="72"/>
                  </a:lnTo>
                  <a:lnTo>
                    <a:pt x="101" y="72"/>
                  </a:lnTo>
                  <a:lnTo>
                    <a:pt x="101" y="73"/>
                  </a:lnTo>
                  <a:lnTo>
                    <a:pt x="101" y="73"/>
                  </a:lnTo>
                  <a:lnTo>
                    <a:pt x="101" y="73"/>
                  </a:lnTo>
                  <a:lnTo>
                    <a:pt x="103" y="73"/>
                  </a:lnTo>
                  <a:lnTo>
                    <a:pt x="101" y="75"/>
                  </a:lnTo>
                  <a:lnTo>
                    <a:pt x="100" y="75"/>
                  </a:lnTo>
                  <a:lnTo>
                    <a:pt x="98" y="77"/>
                  </a:lnTo>
                  <a:lnTo>
                    <a:pt x="98" y="77"/>
                  </a:lnTo>
                  <a:lnTo>
                    <a:pt x="96" y="79"/>
                  </a:lnTo>
                  <a:lnTo>
                    <a:pt x="96" y="79"/>
                  </a:lnTo>
                  <a:lnTo>
                    <a:pt x="95" y="80"/>
                  </a:lnTo>
                  <a:lnTo>
                    <a:pt x="95" y="80"/>
                  </a:lnTo>
                  <a:lnTo>
                    <a:pt x="92" y="82"/>
                  </a:lnTo>
                  <a:lnTo>
                    <a:pt x="92" y="82"/>
                  </a:lnTo>
                  <a:lnTo>
                    <a:pt x="92" y="85"/>
                  </a:lnTo>
                  <a:lnTo>
                    <a:pt x="92" y="85"/>
                  </a:lnTo>
                  <a:lnTo>
                    <a:pt x="91" y="87"/>
                  </a:lnTo>
                  <a:lnTo>
                    <a:pt x="91" y="87"/>
                  </a:lnTo>
                  <a:lnTo>
                    <a:pt x="91" y="89"/>
                  </a:lnTo>
                  <a:lnTo>
                    <a:pt x="91" y="89"/>
                  </a:lnTo>
                  <a:lnTo>
                    <a:pt x="91" y="91"/>
                  </a:lnTo>
                  <a:lnTo>
                    <a:pt x="91" y="91"/>
                  </a:lnTo>
                  <a:lnTo>
                    <a:pt x="91" y="93"/>
                  </a:lnTo>
                  <a:lnTo>
                    <a:pt x="91" y="93"/>
                  </a:lnTo>
                  <a:lnTo>
                    <a:pt x="91" y="95"/>
                  </a:lnTo>
                  <a:lnTo>
                    <a:pt x="91" y="95"/>
                  </a:lnTo>
                  <a:lnTo>
                    <a:pt x="91" y="95"/>
                  </a:lnTo>
                  <a:lnTo>
                    <a:pt x="92" y="95"/>
                  </a:lnTo>
                  <a:lnTo>
                    <a:pt x="92" y="97"/>
                  </a:lnTo>
                  <a:lnTo>
                    <a:pt x="92" y="97"/>
                  </a:lnTo>
                  <a:lnTo>
                    <a:pt x="92" y="98"/>
                  </a:lnTo>
                  <a:lnTo>
                    <a:pt x="92" y="98"/>
                  </a:lnTo>
                  <a:lnTo>
                    <a:pt x="92" y="100"/>
                  </a:lnTo>
                  <a:lnTo>
                    <a:pt x="92" y="100"/>
                  </a:lnTo>
                  <a:lnTo>
                    <a:pt x="92" y="100"/>
                  </a:lnTo>
                  <a:lnTo>
                    <a:pt x="95" y="100"/>
                  </a:lnTo>
                  <a:lnTo>
                    <a:pt x="95" y="102"/>
                  </a:lnTo>
                  <a:lnTo>
                    <a:pt x="95" y="102"/>
                  </a:lnTo>
                  <a:lnTo>
                    <a:pt x="95" y="102"/>
                  </a:lnTo>
                  <a:lnTo>
                    <a:pt x="96" y="102"/>
                  </a:lnTo>
                  <a:lnTo>
                    <a:pt x="96" y="104"/>
                  </a:lnTo>
                  <a:lnTo>
                    <a:pt x="96" y="104"/>
                  </a:lnTo>
                  <a:lnTo>
                    <a:pt x="96" y="104"/>
                  </a:lnTo>
                  <a:lnTo>
                    <a:pt x="96" y="104"/>
                  </a:lnTo>
                  <a:lnTo>
                    <a:pt x="96" y="106"/>
                  </a:lnTo>
                  <a:lnTo>
                    <a:pt x="96" y="106"/>
                  </a:lnTo>
                  <a:lnTo>
                    <a:pt x="96" y="106"/>
                  </a:lnTo>
                  <a:lnTo>
                    <a:pt x="96" y="106"/>
                  </a:lnTo>
                  <a:lnTo>
                    <a:pt x="96" y="109"/>
                  </a:lnTo>
                  <a:lnTo>
                    <a:pt x="96" y="109"/>
                  </a:lnTo>
                  <a:lnTo>
                    <a:pt x="96" y="109"/>
                  </a:lnTo>
                  <a:lnTo>
                    <a:pt x="98" y="109"/>
                  </a:lnTo>
                  <a:lnTo>
                    <a:pt x="97" y="111"/>
                  </a:lnTo>
                  <a:lnTo>
                    <a:pt x="97" y="111"/>
                  </a:lnTo>
                  <a:lnTo>
                    <a:pt x="97" y="111"/>
                  </a:lnTo>
                  <a:lnTo>
                    <a:pt x="97" y="111"/>
                  </a:lnTo>
                  <a:lnTo>
                    <a:pt x="97" y="113"/>
                  </a:lnTo>
                  <a:lnTo>
                    <a:pt x="97" y="113"/>
                  </a:lnTo>
                  <a:lnTo>
                    <a:pt x="97" y="113"/>
                  </a:lnTo>
                  <a:lnTo>
                    <a:pt x="97" y="113"/>
                  </a:lnTo>
                  <a:lnTo>
                    <a:pt x="97" y="115"/>
                  </a:lnTo>
                  <a:lnTo>
                    <a:pt x="97" y="115"/>
                  </a:lnTo>
                  <a:lnTo>
                    <a:pt x="97" y="115"/>
                  </a:lnTo>
                  <a:lnTo>
                    <a:pt x="97" y="115"/>
                  </a:lnTo>
                  <a:lnTo>
                    <a:pt x="97" y="116"/>
                  </a:lnTo>
                  <a:lnTo>
                    <a:pt x="97" y="116"/>
                  </a:lnTo>
                  <a:lnTo>
                    <a:pt x="97" y="116"/>
                  </a:lnTo>
                  <a:lnTo>
                    <a:pt x="97" y="116"/>
                  </a:lnTo>
                  <a:lnTo>
                    <a:pt x="96" y="118"/>
                  </a:lnTo>
                  <a:lnTo>
                    <a:pt x="96" y="118"/>
                  </a:lnTo>
                  <a:lnTo>
                    <a:pt x="96" y="118"/>
                  </a:lnTo>
                  <a:lnTo>
                    <a:pt x="96" y="118"/>
                  </a:lnTo>
                  <a:lnTo>
                    <a:pt x="96" y="118"/>
                  </a:lnTo>
                  <a:lnTo>
                    <a:pt x="96" y="118"/>
                  </a:lnTo>
                  <a:lnTo>
                    <a:pt x="96" y="118"/>
                  </a:lnTo>
                  <a:lnTo>
                    <a:pt x="96" y="118"/>
                  </a:lnTo>
                  <a:lnTo>
                    <a:pt x="96" y="121"/>
                  </a:lnTo>
                  <a:lnTo>
                    <a:pt x="96" y="121"/>
                  </a:lnTo>
                  <a:lnTo>
                    <a:pt x="96" y="121"/>
                  </a:lnTo>
                  <a:lnTo>
                    <a:pt x="96" y="121"/>
                  </a:lnTo>
                  <a:lnTo>
                    <a:pt x="96" y="121"/>
                  </a:lnTo>
                  <a:lnTo>
                    <a:pt x="96" y="121"/>
                  </a:lnTo>
                  <a:lnTo>
                    <a:pt x="96" y="121"/>
                  </a:lnTo>
                  <a:lnTo>
                    <a:pt x="96" y="121"/>
                  </a:lnTo>
                  <a:lnTo>
                    <a:pt x="96" y="123"/>
                  </a:lnTo>
                  <a:lnTo>
                    <a:pt x="96" y="125"/>
                  </a:lnTo>
                  <a:lnTo>
                    <a:pt x="96" y="127"/>
                  </a:lnTo>
                  <a:lnTo>
                    <a:pt x="96" y="127"/>
                  </a:lnTo>
                  <a:lnTo>
                    <a:pt x="96" y="129"/>
                  </a:lnTo>
                  <a:lnTo>
                    <a:pt x="96" y="129"/>
                  </a:lnTo>
                  <a:lnTo>
                    <a:pt x="96" y="131"/>
                  </a:lnTo>
                  <a:lnTo>
                    <a:pt x="97" y="131"/>
                  </a:lnTo>
                  <a:lnTo>
                    <a:pt x="97" y="133"/>
                  </a:lnTo>
                  <a:lnTo>
                    <a:pt x="97" y="135"/>
                  </a:lnTo>
                  <a:lnTo>
                    <a:pt x="97" y="137"/>
                  </a:lnTo>
                  <a:lnTo>
                    <a:pt x="100" y="137"/>
                  </a:lnTo>
                  <a:lnTo>
                    <a:pt x="100" y="139"/>
                  </a:lnTo>
                  <a:lnTo>
                    <a:pt x="100" y="139"/>
                  </a:lnTo>
                  <a:lnTo>
                    <a:pt x="100" y="141"/>
                  </a:lnTo>
                  <a:lnTo>
                    <a:pt x="102" y="141"/>
                  </a:lnTo>
                  <a:lnTo>
                    <a:pt x="102" y="143"/>
                  </a:lnTo>
                  <a:lnTo>
                    <a:pt x="102" y="143"/>
                  </a:lnTo>
                  <a:lnTo>
                    <a:pt x="102" y="145"/>
                  </a:lnTo>
                  <a:lnTo>
                    <a:pt x="102" y="145"/>
                  </a:lnTo>
                  <a:lnTo>
                    <a:pt x="102" y="147"/>
                  </a:lnTo>
                  <a:lnTo>
                    <a:pt x="102" y="147"/>
                  </a:lnTo>
                  <a:lnTo>
                    <a:pt x="102" y="150"/>
                  </a:lnTo>
                  <a:lnTo>
                    <a:pt x="102" y="150"/>
                  </a:lnTo>
                  <a:lnTo>
                    <a:pt x="102" y="152"/>
                  </a:lnTo>
                  <a:lnTo>
                    <a:pt x="102" y="152"/>
                  </a:lnTo>
                  <a:lnTo>
                    <a:pt x="102" y="154"/>
                  </a:lnTo>
                  <a:lnTo>
                    <a:pt x="102" y="154"/>
                  </a:lnTo>
                  <a:lnTo>
                    <a:pt x="102" y="156"/>
                  </a:lnTo>
                  <a:lnTo>
                    <a:pt x="102" y="156"/>
                  </a:lnTo>
                  <a:lnTo>
                    <a:pt x="102" y="157"/>
                  </a:lnTo>
                  <a:lnTo>
                    <a:pt x="104" y="157"/>
                  </a:lnTo>
                  <a:lnTo>
                    <a:pt x="104" y="159"/>
                  </a:lnTo>
                  <a:lnTo>
                    <a:pt x="104" y="159"/>
                  </a:lnTo>
                  <a:lnTo>
                    <a:pt x="104" y="159"/>
                  </a:lnTo>
                  <a:lnTo>
                    <a:pt x="104" y="159"/>
                  </a:lnTo>
                  <a:lnTo>
                    <a:pt x="104" y="161"/>
                  </a:lnTo>
                  <a:lnTo>
                    <a:pt x="104" y="161"/>
                  </a:lnTo>
                  <a:lnTo>
                    <a:pt x="104" y="161"/>
                  </a:lnTo>
                  <a:lnTo>
                    <a:pt x="104" y="161"/>
                  </a:lnTo>
                  <a:lnTo>
                    <a:pt x="104" y="163"/>
                  </a:lnTo>
                  <a:lnTo>
                    <a:pt x="104" y="163"/>
                  </a:lnTo>
                  <a:lnTo>
                    <a:pt x="104" y="163"/>
                  </a:lnTo>
                  <a:lnTo>
                    <a:pt x="104" y="163"/>
                  </a:lnTo>
                  <a:lnTo>
                    <a:pt x="104" y="163"/>
                  </a:lnTo>
                  <a:lnTo>
                    <a:pt x="104" y="163"/>
                  </a:lnTo>
                  <a:lnTo>
                    <a:pt x="104" y="163"/>
                  </a:lnTo>
                  <a:lnTo>
                    <a:pt x="105" y="163"/>
                  </a:lnTo>
                  <a:lnTo>
                    <a:pt x="104" y="165"/>
                  </a:lnTo>
                  <a:lnTo>
                    <a:pt x="104" y="165"/>
                  </a:lnTo>
                  <a:lnTo>
                    <a:pt x="104" y="167"/>
                  </a:lnTo>
                  <a:lnTo>
                    <a:pt x="104" y="167"/>
                  </a:lnTo>
                  <a:lnTo>
                    <a:pt x="104" y="169"/>
                  </a:lnTo>
                  <a:lnTo>
                    <a:pt x="104" y="169"/>
                  </a:lnTo>
                  <a:lnTo>
                    <a:pt x="104" y="171"/>
                  </a:lnTo>
                  <a:lnTo>
                    <a:pt x="104" y="171"/>
                  </a:lnTo>
                  <a:lnTo>
                    <a:pt x="103" y="173"/>
                  </a:lnTo>
                  <a:lnTo>
                    <a:pt x="103" y="173"/>
                  </a:lnTo>
                  <a:lnTo>
                    <a:pt x="103" y="175"/>
                  </a:lnTo>
                  <a:lnTo>
                    <a:pt x="103" y="175"/>
                  </a:lnTo>
                  <a:lnTo>
                    <a:pt x="103" y="177"/>
                  </a:lnTo>
                  <a:lnTo>
                    <a:pt x="103" y="177"/>
                  </a:lnTo>
                  <a:lnTo>
                    <a:pt x="103" y="178"/>
                  </a:lnTo>
                  <a:lnTo>
                    <a:pt x="103" y="178"/>
                  </a:lnTo>
                  <a:lnTo>
                    <a:pt x="102" y="180"/>
                  </a:lnTo>
                  <a:lnTo>
                    <a:pt x="102" y="180"/>
                  </a:lnTo>
                  <a:lnTo>
                    <a:pt x="102" y="180"/>
                  </a:lnTo>
                  <a:lnTo>
                    <a:pt x="102" y="180"/>
                  </a:lnTo>
                  <a:lnTo>
                    <a:pt x="102" y="180"/>
                  </a:lnTo>
                  <a:lnTo>
                    <a:pt x="102" y="180"/>
                  </a:lnTo>
                  <a:lnTo>
                    <a:pt x="102" y="180"/>
                  </a:lnTo>
                  <a:lnTo>
                    <a:pt x="102" y="180"/>
                  </a:lnTo>
                  <a:lnTo>
                    <a:pt x="102" y="181"/>
                  </a:lnTo>
                  <a:lnTo>
                    <a:pt x="102" y="181"/>
                  </a:lnTo>
                  <a:lnTo>
                    <a:pt x="102" y="181"/>
                  </a:lnTo>
                  <a:lnTo>
                    <a:pt x="102" y="181"/>
                  </a:lnTo>
                  <a:lnTo>
                    <a:pt x="102" y="181"/>
                  </a:lnTo>
                  <a:lnTo>
                    <a:pt x="102" y="181"/>
                  </a:lnTo>
                  <a:lnTo>
                    <a:pt x="102" y="181"/>
                  </a:lnTo>
                  <a:lnTo>
                    <a:pt x="102" y="181"/>
                  </a:lnTo>
                  <a:lnTo>
                    <a:pt x="100" y="183"/>
                  </a:lnTo>
                  <a:lnTo>
                    <a:pt x="100" y="183"/>
                  </a:lnTo>
                  <a:lnTo>
                    <a:pt x="100" y="183"/>
                  </a:lnTo>
                  <a:lnTo>
                    <a:pt x="100" y="183"/>
                  </a:lnTo>
                  <a:lnTo>
                    <a:pt x="100" y="185"/>
                  </a:lnTo>
                  <a:lnTo>
                    <a:pt x="100" y="185"/>
                  </a:lnTo>
                  <a:lnTo>
                    <a:pt x="100" y="185"/>
                  </a:lnTo>
                  <a:lnTo>
                    <a:pt x="100" y="185"/>
                  </a:lnTo>
                  <a:lnTo>
                    <a:pt x="100" y="187"/>
                  </a:lnTo>
                  <a:lnTo>
                    <a:pt x="100" y="187"/>
                  </a:lnTo>
                  <a:lnTo>
                    <a:pt x="100" y="187"/>
                  </a:lnTo>
                  <a:lnTo>
                    <a:pt x="100" y="187"/>
                  </a:lnTo>
                  <a:lnTo>
                    <a:pt x="100" y="189"/>
                  </a:lnTo>
                  <a:lnTo>
                    <a:pt x="100" y="189"/>
                  </a:lnTo>
                  <a:lnTo>
                    <a:pt x="100" y="189"/>
                  </a:lnTo>
                  <a:lnTo>
                    <a:pt x="100" y="189"/>
                  </a:lnTo>
                  <a:lnTo>
                    <a:pt x="97" y="191"/>
                  </a:lnTo>
                  <a:lnTo>
                    <a:pt x="97" y="191"/>
                  </a:lnTo>
                  <a:lnTo>
                    <a:pt x="97" y="191"/>
                  </a:lnTo>
                  <a:lnTo>
                    <a:pt x="97" y="191"/>
                  </a:lnTo>
                  <a:lnTo>
                    <a:pt x="97" y="191"/>
                  </a:lnTo>
                  <a:lnTo>
                    <a:pt x="97" y="191"/>
                  </a:lnTo>
                  <a:lnTo>
                    <a:pt x="97" y="191"/>
                  </a:lnTo>
                  <a:lnTo>
                    <a:pt x="97" y="191"/>
                  </a:lnTo>
                  <a:lnTo>
                    <a:pt x="97" y="192"/>
                  </a:lnTo>
                  <a:lnTo>
                    <a:pt x="97" y="192"/>
                  </a:lnTo>
                  <a:lnTo>
                    <a:pt x="97" y="192"/>
                  </a:lnTo>
                  <a:lnTo>
                    <a:pt x="97" y="192"/>
                  </a:lnTo>
                  <a:lnTo>
                    <a:pt x="97" y="192"/>
                  </a:lnTo>
                  <a:lnTo>
                    <a:pt x="97" y="192"/>
                  </a:lnTo>
                  <a:lnTo>
                    <a:pt x="97" y="192"/>
                  </a:lnTo>
                  <a:lnTo>
                    <a:pt x="97" y="192"/>
                  </a:lnTo>
                  <a:lnTo>
                    <a:pt x="96" y="193"/>
                  </a:lnTo>
                  <a:lnTo>
                    <a:pt x="96" y="193"/>
                  </a:lnTo>
                  <a:lnTo>
                    <a:pt x="96" y="193"/>
                  </a:lnTo>
                  <a:lnTo>
                    <a:pt x="96" y="193"/>
                  </a:lnTo>
                  <a:lnTo>
                    <a:pt x="96" y="193"/>
                  </a:lnTo>
                  <a:lnTo>
                    <a:pt x="96" y="193"/>
                  </a:lnTo>
                  <a:lnTo>
                    <a:pt x="96" y="193"/>
                  </a:lnTo>
                  <a:lnTo>
                    <a:pt x="96" y="193"/>
                  </a:lnTo>
                  <a:lnTo>
                    <a:pt x="96" y="193"/>
                  </a:lnTo>
                  <a:lnTo>
                    <a:pt x="96" y="193"/>
                  </a:lnTo>
                  <a:lnTo>
                    <a:pt x="96" y="193"/>
                  </a:lnTo>
                  <a:lnTo>
                    <a:pt x="96" y="193"/>
                  </a:lnTo>
                  <a:lnTo>
                    <a:pt x="96" y="193"/>
                  </a:lnTo>
                  <a:lnTo>
                    <a:pt x="96" y="193"/>
                  </a:lnTo>
                  <a:lnTo>
                    <a:pt x="96" y="193"/>
                  </a:lnTo>
                  <a:lnTo>
                    <a:pt x="96" y="193"/>
                  </a:lnTo>
                  <a:lnTo>
                    <a:pt x="96" y="195"/>
                  </a:lnTo>
                  <a:lnTo>
                    <a:pt x="96" y="195"/>
                  </a:lnTo>
                  <a:lnTo>
                    <a:pt x="96" y="195"/>
                  </a:lnTo>
                  <a:lnTo>
                    <a:pt x="96" y="195"/>
                  </a:lnTo>
                  <a:lnTo>
                    <a:pt x="96" y="196"/>
                  </a:lnTo>
                  <a:lnTo>
                    <a:pt x="96" y="196"/>
                  </a:lnTo>
                  <a:lnTo>
                    <a:pt x="96" y="196"/>
                  </a:lnTo>
                  <a:lnTo>
                    <a:pt x="96" y="196"/>
                  </a:lnTo>
                  <a:lnTo>
                    <a:pt x="96" y="198"/>
                  </a:lnTo>
                  <a:lnTo>
                    <a:pt x="96" y="198"/>
                  </a:lnTo>
                  <a:lnTo>
                    <a:pt x="96" y="198"/>
                  </a:lnTo>
                  <a:lnTo>
                    <a:pt x="96" y="198"/>
                  </a:lnTo>
                  <a:lnTo>
                    <a:pt x="96" y="198"/>
                  </a:lnTo>
                  <a:lnTo>
                    <a:pt x="96" y="198"/>
                  </a:lnTo>
                  <a:lnTo>
                    <a:pt x="96" y="198"/>
                  </a:lnTo>
                  <a:lnTo>
                    <a:pt x="96" y="198"/>
                  </a:lnTo>
                  <a:lnTo>
                    <a:pt x="96" y="200"/>
                  </a:lnTo>
                  <a:lnTo>
                    <a:pt x="96" y="200"/>
                  </a:lnTo>
                  <a:lnTo>
                    <a:pt x="96" y="203"/>
                  </a:lnTo>
                  <a:lnTo>
                    <a:pt x="96" y="203"/>
                  </a:lnTo>
                  <a:lnTo>
                    <a:pt x="96" y="205"/>
                  </a:lnTo>
                  <a:lnTo>
                    <a:pt x="96" y="205"/>
                  </a:lnTo>
                  <a:lnTo>
                    <a:pt x="96" y="205"/>
                  </a:lnTo>
                  <a:lnTo>
                    <a:pt x="96" y="205"/>
                  </a:lnTo>
                  <a:lnTo>
                    <a:pt x="95" y="207"/>
                  </a:lnTo>
                  <a:lnTo>
                    <a:pt x="95" y="207"/>
                  </a:lnTo>
                  <a:lnTo>
                    <a:pt x="95" y="208"/>
                  </a:lnTo>
                  <a:lnTo>
                    <a:pt x="95" y="208"/>
                  </a:lnTo>
                  <a:lnTo>
                    <a:pt x="95" y="210"/>
                  </a:lnTo>
                  <a:lnTo>
                    <a:pt x="95" y="210"/>
                  </a:lnTo>
                  <a:lnTo>
                    <a:pt x="95" y="210"/>
                  </a:lnTo>
                  <a:lnTo>
                    <a:pt x="95" y="210"/>
                  </a:lnTo>
                  <a:lnTo>
                    <a:pt x="93" y="211"/>
                  </a:lnTo>
                  <a:lnTo>
                    <a:pt x="93" y="211"/>
                  </a:lnTo>
                  <a:lnTo>
                    <a:pt x="93" y="211"/>
                  </a:lnTo>
                  <a:lnTo>
                    <a:pt x="93" y="211"/>
                  </a:lnTo>
                  <a:lnTo>
                    <a:pt x="93" y="211"/>
                  </a:lnTo>
                  <a:lnTo>
                    <a:pt x="93" y="211"/>
                  </a:lnTo>
                  <a:lnTo>
                    <a:pt x="93" y="211"/>
                  </a:lnTo>
                  <a:lnTo>
                    <a:pt x="93" y="211"/>
                  </a:lnTo>
                  <a:lnTo>
                    <a:pt x="93" y="211"/>
                  </a:lnTo>
                  <a:lnTo>
                    <a:pt x="93" y="211"/>
                  </a:lnTo>
                  <a:lnTo>
                    <a:pt x="93" y="211"/>
                  </a:lnTo>
                  <a:lnTo>
                    <a:pt x="93" y="211"/>
                  </a:lnTo>
                  <a:lnTo>
                    <a:pt x="93" y="211"/>
                  </a:lnTo>
                  <a:lnTo>
                    <a:pt x="93" y="211"/>
                  </a:lnTo>
                  <a:lnTo>
                    <a:pt x="93" y="211"/>
                  </a:lnTo>
                  <a:lnTo>
                    <a:pt x="93" y="211"/>
                  </a:lnTo>
                  <a:lnTo>
                    <a:pt x="91" y="213"/>
                  </a:lnTo>
                  <a:lnTo>
                    <a:pt x="91" y="213"/>
                  </a:lnTo>
                  <a:lnTo>
                    <a:pt x="91" y="213"/>
                  </a:lnTo>
                  <a:lnTo>
                    <a:pt x="91" y="213"/>
                  </a:lnTo>
                  <a:lnTo>
                    <a:pt x="90" y="215"/>
                  </a:lnTo>
                  <a:lnTo>
                    <a:pt x="90" y="215"/>
                  </a:lnTo>
                  <a:lnTo>
                    <a:pt x="90" y="215"/>
                  </a:lnTo>
                  <a:lnTo>
                    <a:pt x="90" y="215"/>
                  </a:lnTo>
                  <a:lnTo>
                    <a:pt x="87" y="217"/>
                  </a:lnTo>
                  <a:lnTo>
                    <a:pt x="87" y="217"/>
                  </a:lnTo>
                  <a:lnTo>
                    <a:pt x="87" y="217"/>
                  </a:lnTo>
                  <a:lnTo>
                    <a:pt x="87" y="217"/>
                  </a:lnTo>
                  <a:lnTo>
                    <a:pt x="87" y="217"/>
                  </a:lnTo>
                  <a:lnTo>
                    <a:pt x="87" y="217"/>
                  </a:lnTo>
                  <a:lnTo>
                    <a:pt x="87" y="217"/>
                  </a:lnTo>
                  <a:lnTo>
                    <a:pt x="87" y="217"/>
                  </a:lnTo>
                  <a:lnTo>
                    <a:pt x="86" y="219"/>
                  </a:lnTo>
                  <a:lnTo>
                    <a:pt x="86" y="219"/>
                  </a:lnTo>
                  <a:lnTo>
                    <a:pt x="86" y="220"/>
                  </a:lnTo>
                  <a:lnTo>
                    <a:pt x="86" y="220"/>
                  </a:lnTo>
                  <a:lnTo>
                    <a:pt x="86" y="222"/>
                  </a:lnTo>
                  <a:lnTo>
                    <a:pt x="86" y="222"/>
                  </a:lnTo>
                  <a:lnTo>
                    <a:pt x="86" y="222"/>
                  </a:lnTo>
                  <a:lnTo>
                    <a:pt x="86" y="222"/>
                  </a:lnTo>
                  <a:lnTo>
                    <a:pt x="85" y="224"/>
                  </a:lnTo>
                  <a:lnTo>
                    <a:pt x="85" y="224"/>
                  </a:lnTo>
                  <a:lnTo>
                    <a:pt x="85" y="224"/>
                  </a:lnTo>
                  <a:lnTo>
                    <a:pt x="85" y="224"/>
                  </a:lnTo>
                  <a:lnTo>
                    <a:pt x="85" y="227"/>
                  </a:lnTo>
                  <a:lnTo>
                    <a:pt x="85" y="227"/>
                  </a:lnTo>
                  <a:lnTo>
                    <a:pt x="85" y="227"/>
                  </a:lnTo>
                  <a:lnTo>
                    <a:pt x="85" y="227"/>
                  </a:lnTo>
                  <a:lnTo>
                    <a:pt x="83" y="227"/>
                  </a:lnTo>
                  <a:lnTo>
                    <a:pt x="83" y="227"/>
                  </a:lnTo>
                  <a:lnTo>
                    <a:pt x="83" y="227"/>
                  </a:lnTo>
                  <a:lnTo>
                    <a:pt x="83" y="227"/>
                  </a:lnTo>
                  <a:lnTo>
                    <a:pt x="83" y="227"/>
                  </a:lnTo>
                  <a:lnTo>
                    <a:pt x="83" y="227"/>
                  </a:lnTo>
                  <a:lnTo>
                    <a:pt x="83" y="227"/>
                  </a:lnTo>
                  <a:lnTo>
                    <a:pt x="83" y="227"/>
                  </a:lnTo>
                  <a:lnTo>
                    <a:pt x="83" y="227"/>
                  </a:lnTo>
                  <a:lnTo>
                    <a:pt x="83" y="227"/>
                  </a:lnTo>
                  <a:lnTo>
                    <a:pt x="83" y="227"/>
                  </a:lnTo>
                  <a:lnTo>
                    <a:pt x="83" y="227"/>
                  </a:lnTo>
                  <a:lnTo>
                    <a:pt x="83" y="227"/>
                  </a:lnTo>
                  <a:lnTo>
                    <a:pt x="83" y="227"/>
                  </a:lnTo>
                  <a:lnTo>
                    <a:pt x="83" y="227"/>
                  </a:lnTo>
                  <a:lnTo>
                    <a:pt x="83" y="227"/>
                  </a:lnTo>
                  <a:lnTo>
                    <a:pt x="81" y="229"/>
                  </a:lnTo>
                  <a:lnTo>
                    <a:pt x="81" y="229"/>
                  </a:lnTo>
                  <a:lnTo>
                    <a:pt x="81" y="229"/>
                  </a:lnTo>
                  <a:lnTo>
                    <a:pt x="81" y="229"/>
                  </a:lnTo>
                  <a:lnTo>
                    <a:pt x="81" y="229"/>
                  </a:lnTo>
                  <a:lnTo>
                    <a:pt x="81" y="229"/>
                  </a:lnTo>
                  <a:lnTo>
                    <a:pt x="81" y="229"/>
                  </a:lnTo>
                  <a:lnTo>
                    <a:pt x="81" y="229"/>
                  </a:lnTo>
                  <a:lnTo>
                    <a:pt x="79" y="230"/>
                  </a:lnTo>
                  <a:lnTo>
                    <a:pt x="79" y="230"/>
                  </a:lnTo>
                  <a:lnTo>
                    <a:pt x="79" y="230"/>
                  </a:lnTo>
                  <a:lnTo>
                    <a:pt x="79" y="230"/>
                  </a:lnTo>
                  <a:lnTo>
                    <a:pt x="79" y="230"/>
                  </a:lnTo>
                  <a:lnTo>
                    <a:pt x="79" y="230"/>
                  </a:lnTo>
                  <a:lnTo>
                    <a:pt x="79" y="230"/>
                  </a:lnTo>
                  <a:lnTo>
                    <a:pt x="79" y="230"/>
                  </a:lnTo>
                  <a:lnTo>
                    <a:pt x="78" y="232"/>
                  </a:lnTo>
                  <a:lnTo>
                    <a:pt x="78" y="232"/>
                  </a:lnTo>
                  <a:lnTo>
                    <a:pt x="78" y="232"/>
                  </a:lnTo>
                  <a:lnTo>
                    <a:pt x="78" y="232"/>
                  </a:lnTo>
                  <a:lnTo>
                    <a:pt x="78" y="232"/>
                  </a:lnTo>
                  <a:lnTo>
                    <a:pt x="78" y="232"/>
                  </a:lnTo>
                  <a:lnTo>
                    <a:pt x="78" y="232"/>
                  </a:lnTo>
                  <a:lnTo>
                    <a:pt x="78" y="232"/>
                  </a:lnTo>
                  <a:lnTo>
                    <a:pt x="78" y="232"/>
                  </a:lnTo>
                  <a:lnTo>
                    <a:pt x="78" y="232"/>
                  </a:lnTo>
                  <a:lnTo>
                    <a:pt x="78" y="232"/>
                  </a:lnTo>
                  <a:lnTo>
                    <a:pt x="78" y="232"/>
                  </a:lnTo>
                  <a:lnTo>
                    <a:pt x="78" y="232"/>
                  </a:lnTo>
                  <a:lnTo>
                    <a:pt x="78" y="232"/>
                  </a:lnTo>
                  <a:lnTo>
                    <a:pt x="78" y="232"/>
                  </a:lnTo>
                  <a:lnTo>
                    <a:pt x="78" y="232"/>
                  </a:lnTo>
                  <a:lnTo>
                    <a:pt x="78" y="234"/>
                  </a:lnTo>
                  <a:lnTo>
                    <a:pt x="78" y="234"/>
                  </a:lnTo>
                  <a:lnTo>
                    <a:pt x="78" y="236"/>
                  </a:lnTo>
                  <a:lnTo>
                    <a:pt x="78" y="236"/>
                  </a:lnTo>
                  <a:lnTo>
                    <a:pt x="78" y="238"/>
                  </a:lnTo>
                  <a:lnTo>
                    <a:pt x="78" y="238"/>
                  </a:lnTo>
                  <a:lnTo>
                    <a:pt x="78" y="241"/>
                  </a:lnTo>
                  <a:lnTo>
                    <a:pt x="78" y="241"/>
                  </a:lnTo>
                  <a:lnTo>
                    <a:pt x="78" y="243"/>
                  </a:lnTo>
                  <a:lnTo>
                    <a:pt x="78" y="243"/>
                  </a:lnTo>
                  <a:lnTo>
                    <a:pt x="78" y="245"/>
                  </a:lnTo>
                  <a:lnTo>
                    <a:pt x="78" y="245"/>
                  </a:lnTo>
                  <a:lnTo>
                    <a:pt x="78" y="247"/>
                  </a:lnTo>
                  <a:lnTo>
                    <a:pt x="78" y="247"/>
                  </a:lnTo>
                  <a:lnTo>
                    <a:pt x="78" y="249"/>
                  </a:lnTo>
                  <a:lnTo>
                    <a:pt x="78" y="249"/>
                  </a:lnTo>
                  <a:lnTo>
                    <a:pt x="76" y="251"/>
                  </a:lnTo>
                  <a:lnTo>
                    <a:pt x="76" y="251"/>
                  </a:lnTo>
                  <a:lnTo>
                    <a:pt x="76" y="251"/>
                  </a:lnTo>
                  <a:lnTo>
                    <a:pt x="76" y="251"/>
                  </a:lnTo>
                  <a:lnTo>
                    <a:pt x="76" y="253"/>
                  </a:lnTo>
                  <a:lnTo>
                    <a:pt x="76" y="253"/>
                  </a:lnTo>
                  <a:lnTo>
                    <a:pt x="76" y="253"/>
                  </a:lnTo>
                  <a:lnTo>
                    <a:pt x="76" y="253"/>
                  </a:lnTo>
                  <a:lnTo>
                    <a:pt x="73" y="255"/>
                  </a:lnTo>
                  <a:lnTo>
                    <a:pt x="73" y="255"/>
                  </a:lnTo>
                  <a:lnTo>
                    <a:pt x="73" y="255"/>
                  </a:lnTo>
                  <a:lnTo>
                    <a:pt x="73" y="255"/>
                  </a:lnTo>
                  <a:lnTo>
                    <a:pt x="73" y="256"/>
                  </a:lnTo>
                  <a:lnTo>
                    <a:pt x="73" y="256"/>
                  </a:lnTo>
                  <a:lnTo>
                    <a:pt x="73" y="256"/>
                  </a:lnTo>
                  <a:lnTo>
                    <a:pt x="73" y="256"/>
                  </a:lnTo>
                  <a:lnTo>
                    <a:pt x="72" y="258"/>
                  </a:lnTo>
                  <a:lnTo>
                    <a:pt x="72" y="258"/>
                  </a:lnTo>
                  <a:lnTo>
                    <a:pt x="72" y="258"/>
                  </a:lnTo>
                  <a:lnTo>
                    <a:pt x="72" y="258"/>
                  </a:lnTo>
                  <a:lnTo>
                    <a:pt x="71" y="260"/>
                  </a:lnTo>
                  <a:lnTo>
                    <a:pt x="71" y="260"/>
                  </a:lnTo>
                  <a:lnTo>
                    <a:pt x="71" y="260"/>
                  </a:lnTo>
                  <a:lnTo>
                    <a:pt x="71" y="260"/>
                  </a:lnTo>
                  <a:lnTo>
                    <a:pt x="70" y="262"/>
                  </a:lnTo>
                  <a:lnTo>
                    <a:pt x="70" y="262"/>
                  </a:lnTo>
                  <a:lnTo>
                    <a:pt x="70" y="262"/>
                  </a:lnTo>
                  <a:lnTo>
                    <a:pt x="70" y="262"/>
                  </a:lnTo>
                  <a:lnTo>
                    <a:pt x="70" y="263"/>
                  </a:lnTo>
                  <a:lnTo>
                    <a:pt x="70" y="263"/>
                  </a:lnTo>
                  <a:lnTo>
                    <a:pt x="70" y="263"/>
                  </a:lnTo>
                  <a:lnTo>
                    <a:pt x="70" y="263"/>
                  </a:lnTo>
                  <a:lnTo>
                    <a:pt x="70" y="265"/>
                  </a:lnTo>
                  <a:lnTo>
                    <a:pt x="70" y="265"/>
                  </a:lnTo>
                  <a:lnTo>
                    <a:pt x="70" y="267"/>
                  </a:lnTo>
                  <a:lnTo>
                    <a:pt x="70" y="267"/>
                  </a:lnTo>
                  <a:lnTo>
                    <a:pt x="70" y="270"/>
                  </a:lnTo>
                  <a:lnTo>
                    <a:pt x="70" y="270"/>
                  </a:lnTo>
                  <a:lnTo>
                    <a:pt x="70" y="271"/>
                  </a:lnTo>
                  <a:lnTo>
                    <a:pt x="71" y="271"/>
                  </a:lnTo>
                  <a:lnTo>
                    <a:pt x="71" y="273"/>
                  </a:lnTo>
                  <a:lnTo>
                    <a:pt x="71" y="273"/>
                  </a:lnTo>
                  <a:lnTo>
                    <a:pt x="71" y="275"/>
                  </a:lnTo>
                  <a:lnTo>
                    <a:pt x="72" y="275"/>
                  </a:lnTo>
                  <a:lnTo>
                    <a:pt x="72" y="277"/>
                  </a:lnTo>
                  <a:lnTo>
                    <a:pt x="72" y="277"/>
                  </a:lnTo>
                  <a:lnTo>
                    <a:pt x="72" y="277"/>
                  </a:lnTo>
                  <a:lnTo>
                    <a:pt x="73" y="277"/>
                  </a:lnTo>
                  <a:lnTo>
                    <a:pt x="73" y="280"/>
                  </a:lnTo>
                  <a:lnTo>
                    <a:pt x="73" y="280"/>
                  </a:lnTo>
                  <a:lnTo>
                    <a:pt x="73" y="280"/>
                  </a:lnTo>
                  <a:lnTo>
                    <a:pt x="73" y="280"/>
                  </a:lnTo>
                  <a:lnTo>
                    <a:pt x="73" y="280"/>
                  </a:lnTo>
                  <a:lnTo>
                    <a:pt x="73" y="280"/>
                  </a:lnTo>
                  <a:lnTo>
                    <a:pt x="73" y="280"/>
                  </a:lnTo>
                  <a:lnTo>
                    <a:pt x="74" y="280"/>
                  </a:lnTo>
                  <a:lnTo>
                    <a:pt x="74" y="280"/>
                  </a:lnTo>
                  <a:lnTo>
                    <a:pt x="74" y="280"/>
                  </a:lnTo>
                  <a:lnTo>
                    <a:pt x="74" y="280"/>
                  </a:lnTo>
                  <a:lnTo>
                    <a:pt x="74" y="280"/>
                  </a:lnTo>
                  <a:lnTo>
                    <a:pt x="74" y="280"/>
                  </a:lnTo>
                  <a:lnTo>
                    <a:pt x="74" y="280"/>
                  </a:lnTo>
                  <a:lnTo>
                    <a:pt x="74" y="280"/>
                  </a:lnTo>
                  <a:lnTo>
                    <a:pt x="76" y="280"/>
                  </a:lnTo>
                  <a:lnTo>
                    <a:pt x="76" y="282"/>
                  </a:lnTo>
                  <a:lnTo>
                    <a:pt x="76" y="282"/>
                  </a:lnTo>
                  <a:lnTo>
                    <a:pt x="76" y="282"/>
                  </a:lnTo>
                  <a:lnTo>
                    <a:pt x="76" y="282"/>
                  </a:lnTo>
                  <a:lnTo>
                    <a:pt x="76" y="282"/>
                  </a:lnTo>
                  <a:lnTo>
                    <a:pt x="76" y="282"/>
                  </a:lnTo>
                  <a:lnTo>
                    <a:pt x="76" y="282"/>
                  </a:lnTo>
                  <a:lnTo>
                    <a:pt x="76" y="282"/>
                  </a:lnTo>
                  <a:lnTo>
                    <a:pt x="76" y="284"/>
                  </a:lnTo>
                  <a:lnTo>
                    <a:pt x="76" y="284"/>
                  </a:lnTo>
                  <a:lnTo>
                    <a:pt x="76" y="284"/>
                  </a:lnTo>
                  <a:lnTo>
                    <a:pt x="76" y="284"/>
                  </a:lnTo>
                  <a:lnTo>
                    <a:pt x="76" y="284"/>
                  </a:lnTo>
                  <a:lnTo>
                    <a:pt x="76" y="284"/>
                  </a:lnTo>
                  <a:lnTo>
                    <a:pt x="76" y="284"/>
                  </a:lnTo>
                  <a:lnTo>
                    <a:pt x="76" y="284"/>
                  </a:lnTo>
                  <a:lnTo>
                    <a:pt x="74" y="284"/>
                  </a:lnTo>
                  <a:lnTo>
                    <a:pt x="74" y="284"/>
                  </a:lnTo>
                  <a:lnTo>
                    <a:pt x="74" y="284"/>
                  </a:lnTo>
                  <a:lnTo>
                    <a:pt x="74" y="284"/>
                  </a:lnTo>
                  <a:lnTo>
                    <a:pt x="74" y="284"/>
                  </a:lnTo>
                  <a:lnTo>
                    <a:pt x="74" y="284"/>
                  </a:lnTo>
                  <a:lnTo>
                    <a:pt x="74" y="284"/>
                  </a:lnTo>
                  <a:lnTo>
                    <a:pt x="74" y="284"/>
                  </a:lnTo>
                  <a:lnTo>
                    <a:pt x="73" y="284"/>
                  </a:lnTo>
                  <a:lnTo>
                    <a:pt x="73" y="284"/>
                  </a:lnTo>
                  <a:lnTo>
                    <a:pt x="73" y="284"/>
                  </a:lnTo>
                  <a:lnTo>
                    <a:pt x="73" y="284"/>
                  </a:lnTo>
                  <a:lnTo>
                    <a:pt x="73" y="284"/>
                  </a:lnTo>
                  <a:lnTo>
                    <a:pt x="73" y="284"/>
                  </a:lnTo>
                  <a:lnTo>
                    <a:pt x="73" y="284"/>
                  </a:lnTo>
                  <a:lnTo>
                    <a:pt x="73" y="283"/>
                  </a:lnTo>
                  <a:lnTo>
                    <a:pt x="72" y="283"/>
                  </a:lnTo>
                  <a:lnTo>
                    <a:pt x="72" y="283"/>
                  </a:lnTo>
                  <a:lnTo>
                    <a:pt x="72" y="283"/>
                  </a:lnTo>
                  <a:lnTo>
                    <a:pt x="72" y="283"/>
                  </a:lnTo>
                  <a:lnTo>
                    <a:pt x="72" y="283"/>
                  </a:lnTo>
                  <a:lnTo>
                    <a:pt x="72" y="283"/>
                  </a:lnTo>
                  <a:lnTo>
                    <a:pt x="72" y="283"/>
                  </a:lnTo>
                  <a:lnTo>
                    <a:pt x="72" y="281"/>
                  </a:lnTo>
                  <a:lnTo>
                    <a:pt x="70" y="281"/>
                  </a:lnTo>
                  <a:lnTo>
                    <a:pt x="70" y="281"/>
                  </a:lnTo>
                  <a:lnTo>
                    <a:pt x="70" y="281"/>
                  </a:lnTo>
                  <a:lnTo>
                    <a:pt x="70" y="281"/>
                  </a:lnTo>
                  <a:lnTo>
                    <a:pt x="70" y="281"/>
                  </a:lnTo>
                  <a:lnTo>
                    <a:pt x="70" y="281"/>
                  </a:lnTo>
                  <a:lnTo>
                    <a:pt x="70" y="281"/>
                  </a:lnTo>
                  <a:lnTo>
                    <a:pt x="70" y="280"/>
                  </a:lnTo>
                  <a:lnTo>
                    <a:pt x="68" y="281"/>
                  </a:lnTo>
                  <a:lnTo>
                    <a:pt x="68" y="281"/>
                  </a:lnTo>
                  <a:lnTo>
                    <a:pt x="68" y="281"/>
                  </a:lnTo>
                  <a:lnTo>
                    <a:pt x="68" y="281"/>
                  </a:lnTo>
                  <a:lnTo>
                    <a:pt x="67" y="281"/>
                  </a:lnTo>
                  <a:lnTo>
                    <a:pt x="67" y="281"/>
                  </a:lnTo>
                  <a:lnTo>
                    <a:pt x="67" y="281"/>
                  </a:lnTo>
                  <a:lnTo>
                    <a:pt x="67" y="281"/>
                  </a:lnTo>
                  <a:lnTo>
                    <a:pt x="65" y="281"/>
                  </a:lnTo>
                  <a:lnTo>
                    <a:pt x="65" y="281"/>
                  </a:lnTo>
                  <a:lnTo>
                    <a:pt x="65" y="281"/>
                  </a:lnTo>
                  <a:lnTo>
                    <a:pt x="65" y="281"/>
                  </a:lnTo>
                  <a:lnTo>
                    <a:pt x="65" y="281"/>
                  </a:lnTo>
                  <a:lnTo>
                    <a:pt x="65" y="281"/>
                  </a:lnTo>
                  <a:lnTo>
                    <a:pt x="65" y="281"/>
                  </a:lnTo>
                  <a:lnTo>
                    <a:pt x="65" y="281"/>
                  </a:lnTo>
                  <a:lnTo>
                    <a:pt x="65" y="283"/>
                  </a:lnTo>
                  <a:lnTo>
                    <a:pt x="65" y="283"/>
                  </a:lnTo>
                  <a:lnTo>
                    <a:pt x="65" y="283"/>
                  </a:lnTo>
                  <a:lnTo>
                    <a:pt x="65" y="283"/>
                  </a:lnTo>
                  <a:lnTo>
                    <a:pt x="65" y="283"/>
                  </a:lnTo>
                  <a:lnTo>
                    <a:pt x="65" y="283"/>
                  </a:lnTo>
                  <a:lnTo>
                    <a:pt x="65" y="283"/>
                  </a:lnTo>
                  <a:lnTo>
                    <a:pt x="65" y="283"/>
                  </a:lnTo>
                  <a:lnTo>
                    <a:pt x="65" y="283"/>
                  </a:lnTo>
                  <a:lnTo>
                    <a:pt x="65" y="283"/>
                  </a:lnTo>
                  <a:lnTo>
                    <a:pt x="65" y="283"/>
                  </a:lnTo>
                  <a:lnTo>
                    <a:pt x="65" y="283"/>
                  </a:lnTo>
                  <a:lnTo>
                    <a:pt x="65" y="283"/>
                  </a:lnTo>
                  <a:lnTo>
                    <a:pt x="65" y="283"/>
                  </a:lnTo>
                  <a:lnTo>
                    <a:pt x="65" y="283"/>
                  </a:lnTo>
                  <a:lnTo>
                    <a:pt x="65" y="283"/>
                  </a:lnTo>
                  <a:lnTo>
                    <a:pt x="63" y="285"/>
                  </a:lnTo>
                  <a:lnTo>
                    <a:pt x="63" y="285"/>
                  </a:lnTo>
                  <a:lnTo>
                    <a:pt x="63" y="285"/>
                  </a:lnTo>
                  <a:lnTo>
                    <a:pt x="63" y="285"/>
                  </a:lnTo>
                  <a:lnTo>
                    <a:pt x="63" y="285"/>
                  </a:lnTo>
                  <a:lnTo>
                    <a:pt x="63" y="285"/>
                  </a:lnTo>
                  <a:lnTo>
                    <a:pt x="63" y="285"/>
                  </a:lnTo>
                  <a:lnTo>
                    <a:pt x="63" y="285"/>
                  </a:lnTo>
                  <a:lnTo>
                    <a:pt x="63" y="285"/>
                  </a:lnTo>
                  <a:lnTo>
                    <a:pt x="63" y="285"/>
                  </a:lnTo>
                  <a:lnTo>
                    <a:pt x="63" y="285"/>
                  </a:lnTo>
                  <a:lnTo>
                    <a:pt x="63" y="285"/>
                  </a:lnTo>
                  <a:lnTo>
                    <a:pt x="63" y="285"/>
                  </a:lnTo>
                  <a:lnTo>
                    <a:pt x="63" y="285"/>
                  </a:lnTo>
                  <a:lnTo>
                    <a:pt x="63" y="285"/>
                  </a:lnTo>
                  <a:lnTo>
                    <a:pt x="63" y="285"/>
                  </a:lnTo>
                  <a:lnTo>
                    <a:pt x="62" y="286"/>
                  </a:lnTo>
                  <a:lnTo>
                    <a:pt x="62" y="286"/>
                  </a:lnTo>
                  <a:lnTo>
                    <a:pt x="62" y="286"/>
                  </a:lnTo>
                  <a:lnTo>
                    <a:pt x="62" y="286"/>
                  </a:lnTo>
                  <a:lnTo>
                    <a:pt x="62" y="286"/>
                  </a:lnTo>
                  <a:lnTo>
                    <a:pt x="62" y="286"/>
                  </a:lnTo>
                  <a:lnTo>
                    <a:pt x="62" y="286"/>
                  </a:lnTo>
                  <a:lnTo>
                    <a:pt x="62" y="286"/>
                  </a:lnTo>
                  <a:lnTo>
                    <a:pt x="62" y="286"/>
                  </a:lnTo>
                  <a:lnTo>
                    <a:pt x="62" y="286"/>
                  </a:lnTo>
                  <a:lnTo>
                    <a:pt x="62" y="286"/>
                  </a:lnTo>
                  <a:lnTo>
                    <a:pt x="62" y="286"/>
                  </a:lnTo>
                  <a:lnTo>
                    <a:pt x="62" y="286"/>
                  </a:lnTo>
                  <a:lnTo>
                    <a:pt x="62" y="286"/>
                  </a:lnTo>
                  <a:lnTo>
                    <a:pt x="62" y="286"/>
                  </a:lnTo>
                  <a:lnTo>
                    <a:pt x="62" y="286"/>
                  </a:lnTo>
                  <a:lnTo>
                    <a:pt x="59" y="288"/>
                  </a:lnTo>
                  <a:lnTo>
                    <a:pt x="59" y="288"/>
                  </a:lnTo>
                  <a:lnTo>
                    <a:pt x="59" y="288"/>
                  </a:lnTo>
                  <a:lnTo>
                    <a:pt x="59" y="288"/>
                  </a:lnTo>
                  <a:lnTo>
                    <a:pt x="59" y="288"/>
                  </a:lnTo>
                  <a:lnTo>
                    <a:pt x="59" y="288"/>
                  </a:lnTo>
                  <a:lnTo>
                    <a:pt x="59" y="288"/>
                  </a:lnTo>
                  <a:lnTo>
                    <a:pt x="59" y="288"/>
                  </a:lnTo>
                  <a:lnTo>
                    <a:pt x="58" y="288"/>
                  </a:lnTo>
                  <a:lnTo>
                    <a:pt x="58" y="288"/>
                  </a:lnTo>
                  <a:lnTo>
                    <a:pt x="58" y="288"/>
                  </a:lnTo>
                  <a:lnTo>
                    <a:pt x="58" y="288"/>
                  </a:lnTo>
                  <a:lnTo>
                    <a:pt x="58" y="288"/>
                  </a:lnTo>
                  <a:lnTo>
                    <a:pt x="58" y="288"/>
                  </a:lnTo>
                  <a:lnTo>
                    <a:pt x="58" y="288"/>
                  </a:lnTo>
                  <a:lnTo>
                    <a:pt x="58" y="287"/>
                  </a:lnTo>
                  <a:lnTo>
                    <a:pt x="57" y="287"/>
                  </a:lnTo>
                  <a:lnTo>
                    <a:pt x="57" y="287"/>
                  </a:lnTo>
                  <a:lnTo>
                    <a:pt x="57" y="287"/>
                  </a:lnTo>
                  <a:lnTo>
                    <a:pt x="57" y="287"/>
                  </a:lnTo>
                  <a:lnTo>
                    <a:pt x="57" y="287"/>
                  </a:lnTo>
                  <a:lnTo>
                    <a:pt x="57" y="287"/>
                  </a:lnTo>
                  <a:lnTo>
                    <a:pt x="57" y="287"/>
                  </a:lnTo>
                  <a:lnTo>
                    <a:pt x="57" y="287"/>
                  </a:lnTo>
                  <a:lnTo>
                    <a:pt x="57" y="287"/>
                  </a:lnTo>
                  <a:lnTo>
                    <a:pt x="57" y="287"/>
                  </a:lnTo>
                  <a:lnTo>
                    <a:pt x="57" y="287"/>
                  </a:lnTo>
                  <a:lnTo>
                    <a:pt x="57" y="287"/>
                  </a:lnTo>
                  <a:lnTo>
                    <a:pt x="57" y="287"/>
                  </a:lnTo>
                  <a:lnTo>
                    <a:pt x="57" y="287"/>
                  </a:lnTo>
                  <a:lnTo>
                    <a:pt x="57" y="287"/>
                  </a:lnTo>
                  <a:lnTo>
                    <a:pt x="57" y="286"/>
                  </a:lnTo>
                  <a:lnTo>
                    <a:pt x="57" y="286"/>
                  </a:lnTo>
                  <a:lnTo>
                    <a:pt x="57" y="286"/>
                  </a:lnTo>
                  <a:lnTo>
                    <a:pt x="57" y="286"/>
                  </a:lnTo>
                  <a:lnTo>
                    <a:pt x="57" y="285"/>
                  </a:lnTo>
                  <a:lnTo>
                    <a:pt x="57" y="285"/>
                  </a:lnTo>
                  <a:lnTo>
                    <a:pt x="57" y="285"/>
                  </a:lnTo>
                  <a:lnTo>
                    <a:pt x="57" y="285"/>
                  </a:lnTo>
                  <a:lnTo>
                    <a:pt x="57" y="282"/>
                  </a:lnTo>
                  <a:lnTo>
                    <a:pt x="57" y="282"/>
                  </a:lnTo>
                  <a:lnTo>
                    <a:pt x="57" y="282"/>
                  </a:lnTo>
                  <a:lnTo>
                    <a:pt x="57" y="282"/>
                  </a:lnTo>
                  <a:lnTo>
                    <a:pt x="57" y="281"/>
                  </a:lnTo>
                  <a:lnTo>
                    <a:pt x="57" y="281"/>
                  </a:lnTo>
                  <a:lnTo>
                    <a:pt x="57" y="281"/>
                  </a:lnTo>
                  <a:lnTo>
                    <a:pt x="57" y="281"/>
                  </a:lnTo>
                  <a:lnTo>
                    <a:pt x="57" y="279"/>
                  </a:lnTo>
                  <a:lnTo>
                    <a:pt x="55" y="279"/>
                  </a:lnTo>
                  <a:lnTo>
                    <a:pt x="55" y="279"/>
                  </a:lnTo>
                  <a:lnTo>
                    <a:pt x="55" y="279"/>
                  </a:lnTo>
                  <a:lnTo>
                    <a:pt x="55" y="279"/>
                  </a:lnTo>
                  <a:lnTo>
                    <a:pt x="54" y="279"/>
                  </a:lnTo>
                  <a:lnTo>
                    <a:pt x="54" y="279"/>
                  </a:lnTo>
                  <a:lnTo>
                    <a:pt x="54" y="279"/>
                  </a:lnTo>
                  <a:lnTo>
                    <a:pt x="54" y="278"/>
                  </a:lnTo>
                  <a:lnTo>
                    <a:pt x="54" y="278"/>
                  </a:lnTo>
                  <a:lnTo>
                    <a:pt x="54" y="278"/>
                  </a:lnTo>
                  <a:lnTo>
                    <a:pt x="54" y="278"/>
                  </a:lnTo>
                  <a:lnTo>
                    <a:pt x="54" y="278"/>
                  </a:lnTo>
                  <a:lnTo>
                    <a:pt x="54" y="278"/>
                  </a:lnTo>
                  <a:lnTo>
                    <a:pt x="54" y="278"/>
                  </a:lnTo>
                  <a:lnTo>
                    <a:pt x="54" y="278"/>
                  </a:lnTo>
                  <a:lnTo>
                    <a:pt x="54" y="276"/>
                  </a:lnTo>
                  <a:lnTo>
                    <a:pt x="52" y="276"/>
                  </a:lnTo>
                  <a:lnTo>
                    <a:pt x="52" y="276"/>
                  </a:lnTo>
                  <a:lnTo>
                    <a:pt x="52" y="276"/>
                  </a:lnTo>
                  <a:lnTo>
                    <a:pt x="52" y="274"/>
                  </a:lnTo>
                  <a:lnTo>
                    <a:pt x="52" y="274"/>
                  </a:lnTo>
                  <a:lnTo>
                    <a:pt x="52" y="274"/>
                  </a:lnTo>
                  <a:lnTo>
                    <a:pt x="52" y="274"/>
                  </a:lnTo>
                  <a:lnTo>
                    <a:pt x="52" y="272"/>
                  </a:lnTo>
                  <a:lnTo>
                    <a:pt x="52" y="272"/>
                  </a:lnTo>
                  <a:lnTo>
                    <a:pt x="52" y="272"/>
                  </a:lnTo>
                  <a:lnTo>
                    <a:pt x="52" y="272"/>
                  </a:lnTo>
                  <a:lnTo>
                    <a:pt x="52" y="270"/>
                  </a:lnTo>
                  <a:lnTo>
                    <a:pt x="52" y="270"/>
                  </a:lnTo>
                  <a:lnTo>
                    <a:pt x="52" y="268"/>
                  </a:lnTo>
                  <a:lnTo>
                    <a:pt x="52" y="268"/>
                  </a:lnTo>
                  <a:lnTo>
                    <a:pt x="52" y="266"/>
                  </a:lnTo>
                  <a:lnTo>
                    <a:pt x="52" y="266"/>
                  </a:lnTo>
                  <a:lnTo>
                    <a:pt x="52" y="266"/>
                  </a:lnTo>
                  <a:lnTo>
                    <a:pt x="52" y="266"/>
                  </a:lnTo>
                  <a:lnTo>
                    <a:pt x="52" y="266"/>
                  </a:lnTo>
                  <a:lnTo>
                    <a:pt x="52" y="266"/>
                  </a:lnTo>
                  <a:lnTo>
                    <a:pt x="52" y="266"/>
                  </a:lnTo>
                  <a:lnTo>
                    <a:pt x="52" y="266"/>
                  </a:lnTo>
                  <a:lnTo>
                    <a:pt x="52" y="264"/>
                  </a:lnTo>
                  <a:lnTo>
                    <a:pt x="51" y="264"/>
                  </a:lnTo>
                  <a:lnTo>
                    <a:pt x="51" y="264"/>
                  </a:lnTo>
                  <a:lnTo>
                    <a:pt x="51" y="264"/>
                  </a:lnTo>
                  <a:lnTo>
                    <a:pt x="51" y="262"/>
                  </a:lnTo>
                  <a:lnTo>
                    <a:pt x="51" y="262"/>
                  </a:lnTo>
                  <a:lnTo>
                    <a:pt x="51" y="262"/>
                  </a:lnTo>
                  <a:lnTo>
                    <a:pt x="51" y="262"/>
                  </a:lnTo>
                  <a:lnTo>
                    <a:pt x="51" y="260"/>
                  </a:lnTo>
                  <a:lnTo>
                    <a:pt x="49" y="260"/>
                  </a:lnTo>
                  <a:lnTo>
                    <a:pt x="49" y="260"/>
                  </a:lnTo>
                  <a:lnTo>
                    <a:pt x="49" y="260"/>
                  </a:lnTo>
                  <a:lnTo>
                    <a:pt x="49" y="260"/>
                  </a:lnTo>
                  <a:lnTo>
                    <a:pt x="48" y="260"/>
                  </a:lnTo>
                  <a:lnTo>
                    <a:pt x="48" y="260"/>
                  </a:lnTo>
                  <a:lnTo>
                    <a:pt x="48" y="260"/>
                  </a:lnTo>
                  <a:lnTo>
                    <a:pt x="48" y="258"/>
                  </a:lnTo>
                  <a:lnTo>
                    <a:pt x="46" y="258"/>
                  </a:lnTo>
                  <a:lnTo>
                    <a:pt x="46" y="258"/>
                  </a:lnTo>
                  <a:lnTo>
                    <a:pt x="46" y="258"/>
                  </a:lnTo>
                  <a:lnTo>
                    <a:pt x="46" y="258"/>
                  </a:lnTo>
                  <a:lnTo>
                    <a:pt x="46" y="258"/>
                  </a:lnTo>
                  <a:lnTo>
                    <a:pt x="46" y="258"/>
                  </a:lnTo>
                  <a:lnTo>
                    <a:pt x="46" y="258"/>
                  </a:lnTo>
                  <a:lnTo>
                    <a:pt x="46" y="256"/>
                  </a:lnTo>
                  <a:lnTo>
                    <a:pt x="44" y="256"/>
                  </a:lnTo>
                  <a:lnTo>
                    <a:pt x="44" y="256"/>
                  </a:lnTo>
                  <a:lnTo>
                    <a:pt x="43" y="256"/>
                  </a:lnTo>
                  <a:lnTo>
                    <a:pt x="43" y="256"/>
                  </a:lnTo>
                  <a:lnTo>
                    <a:pt x="40" y="256"/>
                  </a:lnTo>
                  <a:lnTo>
                    <a:pt x="40" y="256"/>
                  </a:lnTo>
                  <a:lnTo>
                    <a:pt x="40" y="256"/>
                  </a:lnTo>
                  <a:lnTo>
                    <a:pt x="40" y="254"/>
                  </a:lnTo>
                  <a:lnTo>
                    <a:pt x="38" y="254"/>
                  </a:lnTo>
                  <a:lnTo>
                    <a:pt x="38" y="254"/>
                  </a:lnTo>
                  <a:lnTo>
                    <a:pt x="38" y="254"/>
                  </a:lnTo>
                  <a:lnTo>
                    <a:pt x="38" y="254"/>
                  </a:lnTo>
                  <a:lnTo>
                    <a:pt x="36" y="254"/>
                  </a:lnTo>
                  <a:lnTo>
                    <a:pt x="36" y="254"/>
                  </a:lnTo>
                  <a:lnTo>
                    <a:pt x="36" y="254"/>
                  </a:lnTo>
                  <a:lnTo>
                    <a:pt x="36" y="252"/>
                  </a:lnTo>
                  <a:lnTo>
                    <a:pt x="34" y="252"/>
                  </a:lnTo>
                  <a:lnTo>
                    <a:pt x="34" y="252"/>
                  </a:lnTo>
                  <a:lnTo>
                    <a:pt x="34" y="252"/>
                  </a:lnTo>
                  <a:lnTo>
                    <a:pt x="34" y="252"/>
                  </a:lnTo>
                  <a:lnTo>
                    <a:pt x="34" y="252"/>
                  </a:lnTo>
                  <a:lnTo>
                    <a:pt x="34" y="252"/>
                  </a:lnTo>
                  <a:lnTo>
                    <a:pt x="34" y="252"/>
                  </a:lnTo>
                  <a:lnTo>
                    <a:pt x="34" y="251"/>
                  </a:lnTo>
                  <a:lnTo>
                    <a:pt x="33" y="251"/>
                  </a:lnTo>
                  <a:lnTo>
                    <a:pt x="33" y="251"/>
                  </a:lnTo>
                  <a:lnTo>
                    <a:pt x="33" y="251"/>
                  </a:lnTo>
                  <a:lnTo>
                    <a:pt x="33" y="251"/>
                  </a:lnTo>
                  <a:lnTo>
                    <a:pt x="33" y="251"/>
                  </a:lnTo>
                  <a:lnTo>
                    <a:pt x="33" y="251"/>
                  </a:lnTo>
                  <a:lnTo>
                    <a:pt x="33" y="251"/>
                  </a:lnTo>
                  <a:lnTo>
                    <a:pt x="33" y="250"/>
                  </a:lnTo>
                  <a:lnTo>
                    <a:pt x="31" y="250"/>
                  </a:lnTo>
                  <a:lnTo>
                    <a:pt x="31" y="250"/>
                  </a:lnTo>
                  <a:lnTo>
                    <a:pt x="31" y="250"/>
                  </a:lnTo>
                  <a:lnTo>
                    <a:pt x="31" y="248"/>
                  </a:lnTo>
                  <a:lnTo>
                    <a:pt x="29" y="248"/>
                  </a:lnTo>
                  <a:lnTo>
                    <a:pt x="29" y="248"/>
                  </a:lnTo>
                  <a:lnTo>
                    <a:pt x="29" y="248"/>
                  </a:lnTo>
                  <a:lnTo>
                    <a:pt x="29" y="246"/>
                  </a:lnTo>
                  <a:lnTo>
                    <a:pt x="28" y="246"/>
                  </a:lnTo>
                  <a:lnTo>
                    <a:pt x="28" y="246"/>
                  </a:lnTo>
                  <a:lnTo>
                    <a:pt x="28" y="246"/>
                  </a:lnTo>
                  <a:lnTo>
                    <a:pt x="28" y="243"/>
                  </a:lnTo>
                  <a:lnTo>
                    <a:pt x="28" y="243"/>
                  </a:lnTo>
                  <a:lnTo>
                    <a:pt x="28" y="242"/>
                  </a:lnTo>
                  <a:lnTo>
                    <a:pt x="28" y="242"/>
                  </a:lnTo>
                  <a:lnTo>
                    <a:pt x="28" y="240"/>
                  </a:lnTo>
                  <a:lnTo>
                    <a:pt x="28" y="240"/>
                  </a:lnTo>
                  <a:lnTo>
                    <a:pt x="28" y="240"/>
                  </a:lnTo>
                  <a:lnTo>
                    <a:pt x="28" y="240"/>
                  </a:lnTo>
                  <a:lnTo>
                    <a:pt x="28" y="240"/>
                  </a:lnTo>
                  <a:lnTo>
                    <a:pt x="28" y="240"/>
                  </a:lnTo>
                  <a:lnTo>
                    <a:pt x="28" y="240"/>
                  </a:lnTo>
                  <a:lnTo>
                    <a:pt x="28" y="240"/>
                  </a:lnTo>
                  <a:lnTo>
                    <a:pt x="28" y="240"/>
                  </a:lnTo>
                  <a:lnTo>
                    <a:pt x="28" y="240"/>
                  </a:lnTo>
                  <a:lnTo>
                    <a:pt x="28" y="240"/>
                  </a:lnTo>
                  <a:lnTo>
                    <a:pt x="28" y="240"/>
                  </a:lnTo>
                  <a:lnTo>
                    <a:pt x="28" y="240"/>
                  </a:lnTo>
                  <a:lnTo>
                    <a:pt x="28" y="240"/>
                  </a:lnTo>
                  <a:lnTo>
                    <a:pt x="28" y="240"/>
                  </a:lnTo>
                  <a:lnTo>
                    <a:pt x="28" y="240"/>
                  </a:lnTo>
                  <a:lnTo>
                    <a:pt x="30" y="238"/>
                  </a:lnTo>
                  <a:lnTo>
                    <a:pt x="28" y="238"/>
                  </a:lnTo>
                  <a:lnTo>
                    <a:pt x="28" y="238"/>
                  </a:lnTo>
                  <a:lnTo>
                    <a:pt x="28" y="238"/>
                  </a:lnTo>
                  <a:lnTo>
                    <a:pt x="28" y="238"/>
                  </a:lnTo>
                  <a:lnTo>
                    <a:pt x="27" y="238"/>
                  </a:lnTo>
                  <a:lnTo>
                    <a:pt x="27" y="238"/>
                  </a:lnTo>
                  <a:lnTo>
                    <a:pt x="27" y="238"/>
                  </a:lnTo>
                  <a:lnTo>
                    <a:pt x="27" y="236"/>
                  </a:lnTo>
                  <a:lnTo>
                    <a:pt x="25" y="236"/>
                  </a:lnTo>
                  <a:lnTo>
                    <a:pt x="25" y="236"/>
                  </a:lnTo>
                  <a:lnTo>
                    <a:pt x="25" y="236"/>
                  </a:lnTo>
                  <a:lnTo>
                    <a:pt x="25" y="234"/>
                  </a:lnTo>
                  <a:lnTo>
                    <a:pt x="25" y="234"/>
                  </a:lnTo>
                  <a:lnTo>
                    <a:pt x="25" y="234"/>
                  </a:lnTo>
                  <a:lnTo>
                    <a:pt x="25" y="234"/>
                  </a:lnTo>
                  <a:lnTo>
                    <a:pt x="25" y="232"/>
                  </a:lnTo>
                  <a:lnTo>
                    <a:pt x="23" y="232"/>
                  </a:lnTo>
                  <a:lnTo>
                    <a:pt x="23" y="232"/>
                  </a:lnTo>
                  <a:lnTo>
                    <a:pt x="23" y="232"/>
                  </a:lnTo>
                  <a:lnTo>
                    <a:pt x="23" y="232"/>
                  </a:lnTo>
                  <a:lnTo>
                    <a:pt x="23" y="232"/>
                  </a:lnTo>
                  <a:lnTo>
                    <a:pt x="23" y="232"/>
                  </a:lnTo>
                  <a:lnTo>
                    <a:pt x="23" y="232"/>
                  </a:lnTo>
                  <a:lnTo>
                    <a:pt x="23" y="232"/>
                  </a:lnTo>
                  <a:lnTo>
                    <a:pt x="21" y="232"/>
                  </a:lnTo>
                  <a:lnTo>
                    <a:pt x="21" y="232"/>
                  </a:lnTo>
                  <a:lnTo>
                    <a:pt x="21" y="232"/>
                  </a:lnTo>
                  <a:lnTo>
                    <a:pt x="21" y="232"/>
                  </a:lnTo>
                  <a:lnTo>
                    <a:pt x="21" y="232"/>
                  </a:lnTo>
                  <a:lnTo>
                    <a:pt x="21" y="232"/>
                  </a:lnTo>
                  <a:lnTo>
                    <a:pt x="21" y="232"/>
                  </a:lnTo>
                  <a:lnTo>
                    <a:pt x="21" y="230"/>
                  </a:lnTo>
                  <a:lnTo>
                    <a:pt x="19" y="230"/>
                  </a:lnTo>
                  <a:lnTo>
                    <a:pt x="19" y="230"/>
                  </a:lnTo>
                  <a:lnTo>
                    <a:pt x="19" y="230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7"/>
                  </a:lnTo>
                  <a:lnTo>
                    <a:pt x="19" y="227"/>
                  </a:lnTo>
                  <a:lnTo>
                    <a:pt x="19" y="227"/>
                  </a:lnTo>
                  <a:lnTo>
                    <a:pt x="19" y="227"/>
                  </a:lnTo>
                  <a:lnTo>
                    <a:pt x="19" y="225"/>
                  </a:lnTo>
                  <a:lnTo>
                    <a:pt x="19" y="225"/>
                  </a:lnTo>
                  <a:lnTo>
                    <a:pt x="19" y="225"/>
                  </a:lnTo>
                  <a:lnTo>
                    <a:pt x="19" y="225"/>
                  </a:lnTo>
                  <a:lnTo>
                    <a:pt x="19" y="223"/>
                  </a:lnTo>
                  <a:lnTo>
                    <a:pt x="17" y="223"/>
                  </a:lnTo>
                  <a:lnTo>
                    <a:pt x="17" y="223"/>
                  </a:lnTo>
                  <a:lnTo>
                    <a:pt x="17" y="223"/>
                  </a:lnTo>
                  <a:lnTo>
                    <a:pt x="17" y="221"/>
                  </a:lnTo>
                  <a:lnTo>
                    <a:pt x="15" y="221"/>
                  </a:lnTo>
                  <a:lnTo>
                    <a:pt x="15" y="219"/>
                  </a:lnTo>
                  <a:lnTo>
                    <a:pt x="15" y="219"/>
                  </a:lnTo>
                  <a:lnTo>
                    <a:pt x="15" y="217"/>
                  </a:lnTo>
                  <a:lnTo>
                    <a:pt x="13" y="217"/>
                  </a:lnTo>
                  <a:lnTo>
                    <a:pt x="13" y="217"/>
                  </a:lnTo>
                  <a:lnTo>
                    <a:pt x="13" y="217"/>
                  </a:lnTo>
                  <a:lnTo>
                    <a:pt x="13" y="215"/>
                  </a:lnTo>
                  <a:lnTo>
                    <a:pt x="13" y="215"/>
                  </a:lnTo>
                  <a:lnTo>
                    <a:pt x="13" y="213"/>
                  </a:lnTo>
                  <a:lnTo>
                    <a:pt x="13" y="213"/>
                  </a:lnTo>
                  <a:lnTo>
                    <a:pt x="13" y="211"/>
                  </a:lnTo>
                  <a:lnTo>
                    <a:pt x="11" y="211"/>
                  </a:lnTo>
                  <a:lnTo>
                    <a:pt x="11" y="211"/>
                  </a:lnTo>
                  <a:lnTo>
                    <a:pt x="11" y="211"/>
                  </a:lnTo>
                  <a:lnTo>
                    <a:pt x="11" y="211"/>
                  </a:lnTo>
                  <a:lnTo>
                    <a:pt x="11" y="211"/>
                  </a:lnTo>
                  <a:lnTo>
                    <a:pt x="11" y="211"/>
                  </a:lnTo>
                  <a:lnTo>
                    <a:pt x="11" y="211"/>
                  </a:lnTo>
                  <a:lnTo>
                    <a:pt x="11" y="211"/>
                  </a:lnTo>
                  <a:lnTo>
                    <a:pt x="10" y="211"/>
                  </a:lnTo>
                  <a:lnTo>
                    <a:pt x="10" y="211"/>
                  </a:lnTo>
                  <a:lnTo>
                    <a:pt x="10" y="211"/>
                  </a:lnTo>
                  <a:lnTo>
                    <a:pt x="10" y="211"/>
                  </a:lnTo>
                  <a:lnTo>
                    <a:pt x="10" y="211"/>
                  </a:lnTo>
                  <a:lnTo>
                    <a:pt x="10" y="211"/>
                  </a:lnTo>
                  <a:lnTo>
                    <a:pt x="10" y="211"/>
                  </a:lnTo>
                  <a:lnTo>
                    <a:pt x="10" y="209"/>
                  </a:lnTo>
                  <a:lnTo>
                    <a:pt x="8" y="209"/>
                  </a:lnTo>
                  <a:lnTo>
                    <a:pt x="8" y="207"/>
                  </a:lnTo>
                  <a:lnTo>
                    <a:pt x="8" y="207"/>
                  </a:lnTo>
                  <a:lnTo>
                    <a:pt x="8" y="205"/>
                  </a:lnTo>
                  <a:lnTo>
                    <a:pt x="6" y="205"/>
                  </a:lnTo>
                  <a:lnTo>
                    <a:pt x="6" y="203"/>
                  </a:lnTo>
                  <a:lnTo>
                    <a:pt x="6" y="203"/>
                  </a:lnTo>
                  <a:lnTo>
                    <a:pt x="6" y="201"/>
                  </a:lnTo>
                  <a:lnTo>
                    <a:pt x="5" y="201"/>
                  </a:lnTo>
                  <a:lnTo>
                    <a:pt x="5" y="199"/>
                  </a:lnTo>
                  <a:lnTo>
                    <a:pt x="5" y="199"/>
                  </a:lnTo>
                  <a:lnTo>
                    <a:pt x="5" y="197"/>
                  </a:lnTo>
                  <a:lnTo>
                    <a:pt x="5" y="197"/>
                  </a:lnTo>
                  <a:lnTo>
                    <a:pt x="5" y="195"/>
                  </a:lnTo>
                  <a:lnTo>
                    <a:pt x="5" y="193"/>
                  </a:lnTo>
                  <a:lnTo>
                    <a:pt x="8" y="191"/>
                  </a:lnTo>
                  <a:lnTo>
                    <a:pt x="7" y="191"/>
                  </a:lnTo>
                  <a:lnTo>
                    <a:pt x="7" y="191"/>
                  </a:lnTo>
                  <a:lnTo>
                    <a:pt x="7" y="191"/>
                  </a:lnTo>
                  <a:lnTo>
                    <a:pt x="7" y="190"/>
                  </a:lnTo>
                  <a:lnTo>
                    <a:pt x="7" y="190"/>
                  </a:lnTo>
                  <a:lnTo>
                    <a:pt x="7" y="190"/>
                  </a:lnTo>
                  <a:lnTo>
                    <a:pt x="7" y="190"/>
                  </a:lnTo>
                  <a:lnTo>
                    <a:pt x="7" y="188"/>
                  </a:lnTo>
                  <a:lnTo>
                    <a:pt x="7" y="188"/>
                  </a:lnTo>
                  <a:lnTo>
                    <a:pt x="7" y="188"/>
                  </a:lnTo>
                  <a:lnTo>
                    <a:pt x="7" y="188"/>
                  </a:lnTo>
                  <a:lnTo>
                    <a:pt x="7" y="185"/>
                  </a:lnTo>
                  <a:lnTo>
                    <a:pt x="7" y="185"/>
                  </a:lnTo>
                  <a:lnTo>
                    <a:pt x="7" y="185"/>
                  </a:lnTo>
                  <a:lnTo>
                    <a:pt x="7" y="185"/>
                  </a:lnTo>
                  <a:lnTo>
                    <a:pt x="9" y="183"/>
                  </a:lnTo>
                  <a:lnTo>
                    <a:pt x="9" y="183"/>
                  </a:lnTo>
                  <a:lnTo>
                    <a:pt x="9" y="183"/>
                  </a:lnTo>
                  <a:lnTo>
                    <a:pt x="9" y="183"/>
                  </a:lnTo>
                  <a:lnTo>
                    <a:pt x="9" y="183"/>
                  </a:lnTo>
                  <a:lnTo>
                    <a:pt x="9" y="183"/>
                  </a:lnTo>
                  <a:lnTo>
                    <a:pt x="9" y="183"/>
                  </a:lnTo>
                  <a:lnTo>
                    <a:pt x="9" y="183"/>
                  </a:lnTo>
                  <a:lnTo>
                    <a:pt x="9" y="183"/>
                  </a:lnTo>
                  <a:lnTo>
                    <a:pt x="9" y="183"/>
                  </a:lnTo>
                  <a:lnTo>
                    <a:pt x="9" y="183"/>
                  </a:lnTo>
                  <a:lnTo>
                    <a:pt x="9" y="183"/>
                  </a:lnTo>
                  <a:lnTo>
                    <a:pt x="9" y="183"/>
                  </a:lnTo>
                  <a:lnTo>
                    <a:pt x="9" y="183"/>
                  </a:lnTo>
                  <a:lnTo>
                    <a:pt x="9" y="183"/>
                  </a:lnTo>
                  <a:lnTo>
                    <a:pt x="9" y="183"/>
                  </a:lnTo>
                  <a:lnTo>
                    <a:pt x="9" y="182"/>
                  </a:lnTo>
                  <a:lnTo>
                    <a:pt x="9" y="182"/>
                  </a:lnTo>
                  <a:lnTo>
                    <a:pt x="9" y="182"/>
                  </a:lnTo>
                  <a:lnTo>
                    <a:pt x="9" y="182"/>
                  </a:lnTo>
                  <a:lnTo>
                    <a:pt x="9" y="182"/>
                  </a:lnTo>
                  <a:lnTo>
                    <a:pt x="9" y="182"/>
                  </a:lnTo>
                  <a:lnTo>
                    <a:pt x="9" y="182"/>
                  </a:lnTo>
                  <a:lnTo>
                    <a:pt x="9" y="182"/>
                  </a:lnTo>
                  <a:lnTo>
                    <a:pt x="9" y="180"/>
                  </a:lnTo>
                  <a:lnTo>
                    <a:pt x="9" y="180"/>
                  </a:lnTo>
                  <a:lnTo>
                    <a:pt x="9" y="180"/>
                  </a:lnTo>
                  <a:lnTo>
                    <a:pt x="9" y="180"/>
                  </a:lnTo>
                  <a:lnTo>
                    <a:pt x="9" y="178"/>
                  </a:lnTo>
                  <a:lnTo>
                    <a:pt x="9" y="178"/>
                  </a:lnTo>
                  <a:lnTo>
                    <a:pt x="9" y="178"/>
                  </a:lnTo>
                  <a:lnTo>
                    <a:pt x="9" y="178"/>
                  </a:lnTo>
                  <a:lnTo>
                    <a:pt x="9" y="176"/>
                  </a:lnTo>
                  <a:lnTo>
                    <a:pt x="7" y="176"/>
                  </a:lnTo>
                  <a:lnTo>
                    <a:pt x="7" y="176"/>
                  </a:lnTo>
                  <a:lnTo>
                    <a:pt x="7" y="176"/>
                  </a:lnTo>
                  <a:lnTo>
                    <a:pt x="7" y="176"/>
                  </a:lnTo>
                  <a:lnTo>
                    <a:pt x="6" y="176"/>
                  </a:lnTo>
                  <a:lnTo>
                    <a:pt x="6" y="176"/>
                  </a:lnTo>
                  <a:lnTo>
                    <a:pt x="6" y="176"/>
                  </a:lnTo>
                  <a:lnTo>
                    <a:pt x="6" y="174"/>
                  </a:lnTo>
                  <a:lnTo>
                    <a:pt x="5" y="174"/>
                  </a:lnTo>
                  <a:lnTo>
                    <a:pt x="5" y="174"/>
                  </a:lnTo>
                  <a:lnTo>
                    <a:pt x="5" y="174"/>
                  </a:lnTo>
                  <a:lnTo>
                    <a:pt x="5" y="173"/>
                  </a:lnTo>
                  <a:lnTo>
                    <a:pt x="5" y="173"/>
                  </a:lnTo>
                  <a:lnTo>
                    <a:pt x="5" y="173"/>
                  </a:lnTo>
                  <a:lnTo>
                    <a:pt x="5" y="173"/>
                  </a:lnTo>
                  <a:lnTo>
                    <a:pt x="5" y="171"/>
                  </a:lnTo>
                  <a:lnTo>
                    <a:pt x="4" y="171"/>
                  </a:lnTo>
                  <a:lnTo>
                    <a:pt x="4" y="171"/>
                  </a:lnTo>
                  <a:lnTo>
                    <a:pt x="4" y="171"/>
                  </a:lnTo>
                  <a:lnTo>
                    <a:pt x="4" y="171"/>
                  </a:lnTo>
                  <a:lnTo>
                    <a:pt x="4" y="171"/>
                  </a:lnTo>
                  <a:lnTo>
                    <a:pt x="4" y="171"/>
                  </a:lnTo>
                  <a:lnTo>
                    <a:pt x="4" y="171"/>
                  </a:lnTo>
                  <a:lnTo>
                    <a:pt x="4" y="171"/>
                  </a:lnTo>
                  <a:lnTo>
                    <a:pt x="4" y="171"/>
                  </a:lnTo>
                  <a:lnTo>
                    <a:pt x="4" y="171"/>
                  </a:lnTo>
                  <a:lnTo>
                    <a:pt x="4" y="171"/>
                  </a:lnTo>
                  <a:lnTo>
                    <a:pt x="4" y="171"/>
                  </a:lnTo>
                  <a:lnTo>
                    <a:pt x="4" y="171"/>
                  </a:lnTo>
                  <a:lnTo>
                    <a:pt x="4" y="171"/>
                  </a:lnTo>
                  <a:lnTo>
                    <a:pt x="4" y="171"/>
                  </a:lnTo>
                  <a:lnTo>
                    <a:pt x="4" y="171"/>
                  </a:lnTo>
                  <a:lnTo>
                    <a:pt x="2" y="171"/>
                  </a:lnTo>
                  <a:lnTo>
                    <a:pt x="2" y="171"/>
                  </a:lnTo>
                  <a:lnTo>
                    <a:pt x="2" y="171"/>
                  </a:lnTo>
                  <a:lnTo>
                    <a:pt x="2" y="169"/>
                  </a:lnTo>
                  <a:lnTo>
                    <a:pt x="1" y="169"/>
                  </a:lnTo>
                  <a:lnTo>
                    <a:pt x="1" y="166"/>
                  </a:lnTo>
                  <a:lnTo>
                    <a:pt x="1" y="166"/>
                  </a:lnTo>
                  <a:lnTo>
                    <a:pt x="1" y="164"/>
                  </a:lnTo>
                  <a:lnTo>
                    <a:pt x="0" y="164"/>
                  </a:lnTo>
                  <a:lnTo>
                    <a:pt x="0" y="164"/>
                  </a:lnTo>
                  <a:lnTo>
                    <a:pt x="0" y="164"/>
                  </a:lnTo>
                  <a:lnTo>
                    <a:pt x="0" y="162"/>
                  </a:lnTo>
                  <a:lnTo>
                    <a:pt x="0" y="162"/>
                  </a:lnTo>
                  <a:lnTo>
                    <a:pt x="0" y="160"/>
                  </a:lnTo>
                  <a:lnTo>
                    <a:pt x="0" y="160"/>
                  </a:lnTo>
                  <a:lnTo>
                    <a:pt x="0" y="158"/>
                  </a:lnTo>
                  <a:lnTo>
                    <a:pt x="0" y="158"/>
                  </a:lnTo>
                  <a:lnTo>
                    <a:pt x="0" y="158"/>
                  </a:lnTo>
                  <a:lnTo>
                    <a:pt x="0" y="158"/>
                  </a:lnTo>
                  <a:lnTo>
                    <a:pt x="0" y="158"/>
                  </a:lnTo>
                  <a:lnTo>
                    <a:pt x="0" y="158"/>
                  </a:lnTo>
                  <a:lnTo>
                    <a:pt x="0" y="158"/>
                  </a:lnTo>
                  <a:lnTo>
                    <a:pt x="0" y="158"/>
                  </a:lnTo>
                  <a:lnTo>
                    <a:pt x="0" y="157"/>
                  </a:lnTo>
                  <a:lnTo>
                    <a:pt x="0" y="157"/>
                  </a:lnTo>
                  <a:lnTo>
                    <a:pt x="0" y="157"/>
                  </a:lnTo>
                  <a:lnTo>
                    <a:pt x="0" y="157"/>
                  </a:lnTo>
                  <a:lnTo>
                    <a:pt x="0" y="157"/>
                  </a:lnTo>
                  <a:lnTo>
                    <a:pt x="0" y="157"/>
                  </a:lnTo>
                  <a:lnTo>
                    <a:pt x="0" y="157"/>
                  </a:lnTo>
                  <a:lnTo>
                    <a:pt x="0" y="157"/>
                  </a:lnTo>
                  <a:lnTo>
                    <a:pt x="1" y="156"/>
                  </a:lnTo>
                  <a:lnTo>
                    <a:pt x="1" y="156"/>
                  </a:lnTo>
                  <a:lnTo>
                    <a:pt x="1" y="156"/>
                  </a:lnTo>
                  <a:lnTo>
                    <a:pt x="1" y="156"/>
                  </a:lnTo>
                  <a:lnTo>
                    <a:pt x="1" y="156"/>
                  </a:lnTo>
                  <a:lnTo>
                    <a:pt x="1" y="156"/>
                  </a:lnTo>
                  <a:lnTo>
                    <a:pt x="1" y="156"/>
                  </a:lnTo>
                  <a:lnTo>
                    <a:pt x="1" y="156"/>
                  </a:lnTo>
                  <a:lnTo>
                    <a:pt x="1" y="156"/>
                  </a:lnTo>
                  <a:lnTo>
                    <a:pt x="1" y="156"/>
                  </a:lnTo>
                  <a:lnTo>
                    <a:pt x="1" y="156"/>
                  </a:lnTo>
                  <a:lnTo>
                    <a:pt x="1" y="156"/>
                  </a:lnTo>
                  <a:lnTo>
                    <a:pt x="1" y="156"/>
                  </a:lnTo>
                  <a:lnTo>
                    <a:pt x="1" y="156"/>
                  </a:lnTo>
                  <a:lnTo>
                    <a:pt x="1" y="156"/>
                  </a:lnTo>
                  <a:lnTo>
                    <a:pt x="1" y="156"/>
                  </a:lnTo>
                  <a:lnTo>
                    <a:pt x="4" y="154"/>
                  </a:lnTo>
                  <a:lnTo>
                    <a:pt x="4" y="154"/>
                  </a:lnTo>
                  <a:lnTo>
                    <a:pt x="4" y="154"/>
                  </a:lnTo>
                  <a:lnTo>
                    <a:pt x="4" y="154"/>
                  </a:lnTo>
                  <a:lnTo>
                    <a:pt x="4" y="154"/>
                  </a:lnTo>
                  <a:lnTo>
                    <a:pt x="4" y="154"/>
                  </a:lnTo>
                  <a:lnTo>
                    <a:pt x="4" y="154"/>
                  </a:lnTo>
                  <a:lnTo>
                    <a:pt x="4" y="154"/>
                  </a:lnTo>
                  <a:lnTo>
                    <a:pt x="4" y="154"/>
                  </a:lnTo>
                  <a:lnTo>
                    <a:pt x="4" y="154"/>
                  </a:lnTo>
                  <a:lnTo>
                    <a:pt x="4" y="154"/>
                  </a:lnTo>
                  <a:lnTo>
                    <a:pt x="4" y="154"/>
                  </a:lnTo>
                  <a:lnTo>
                    <a:pt x="4" y="154"/>
                  </a:lnTo>
                  <a:lnTo>
                    <a:pt x="4" y="154"/>
                  </a:lnTo>
                  <a:lnTo>
                    <a:pt x="4" y="154"/>
                  </a:lnTo>
                  <a:lnTo>
                    <a:pt x="4" y="154"/>
                  </a:lnTo>
                  <a:lnTo>
                    <a:pt x="4" y="154"/>
                  </a:lnTo>
                  <a:lnTo>
                    <a:pt x="4" y="154"/>
                  </a:lnTo>
                  <a:lnTo>
                    <a:pt x="4" y="154"/>
                  </a:lnTo>
                  <a:lnTo>
                    <a:pt x="4" y="154"/>
                  </a:lnTo>
                  <a:lnTo>
                    <a:pt x="4" y="154"/>
                  </a:lnTo>
                  <a:lnTo>
                    <a:pt x="4" y="154"/>
                  </a:lnTo>
                  <a:lnTo>
                    <a:pt x="4" y="154"/>
                  </a:lnTo>
                  <a:lnTo>
                    <a:pt x="4" y="154"/>
                  </a:lnTo>
                  <a:lnTo>
                    <a:pt x="4" y="153"/>
                  </a:lnTo>
                  <a:lnTo>
                    <a:pt x="4" y="153"/>
                  </a:lnTo>
                  <a:lnTo>
                    <a:pt x="4" y="153"/>
                  </a:lnTo>
                  <a:lnTo>
                    <a:pt x="4" y="153"/>
                  </a:lnTo>
                  <a:lnTo>
                    <a:pt x="4" y="153"/>
                  </a:lnTo>
                  <a:lnTo>
                    <a:pt x="4" y="153"/>
                  </a:lnTo>
                  <a:lnTo>
                    <a:pt x="4" y="153"/>
                  </a:lnTo>
                  <a:lnTo>
                    <a:pt x="4" y="153"/>
                  </a:lnTo>
                  <a:lnTo>
                    <a:pt x="5" y="151"/>
                  </a:lnTo>
                  <a:lnTo>
                    <a:pt x="5" y="151"/>
                  </a:lnTo>
                  <a:lnTo>
                    <a:pt x="5" y="151"/>
                  </a:lnTo>
                  <a:lnTo>
                    <a:pt x="5" y="151"/>
                  </a:lnTo>
                  <a:lnTo>
                    <a:pt x="5" y="149"/>
                  </a:lnTo>
                  <a:lnTo>
                    <a:pt x="5" y="149"/>
                  </a:lnTo>
                  <a:lnTo>
                    <a:pt x="5" y="149"/>
                  </a:lnTo>
                  <a:lnTo>
                    <a:pt x="5" y="149"/>
                  </a:lnTo>
                  <a:lnTo>
                    <a:pt x="6" y="147"/>
                  </a:lnTo>
                  <a:lnTo>
                    <a:pt x="6" y="147"/>
                  </a:lnTo>
                  <a:lnTo>
                    <a:pt x="6" y="147"/>
                  </a:lnTo>
                  <a:lnTo>
                    <a:pt x="6" y="147"/>
                  </a:lnTo>
                  <a:lnTo>
                    <a:pt x="6" y="145"/>
                  </a:lnTo>
                  <a:lnTo>
                    <a:pt x="6" y="145"/>
                  </a:lnTo>
                  <a:lnTo>
                    <a:pt x="6" y="143"/>
                  </a:lnTo>
                  <a:lnTo>
                    <a:pt x="6" y="143"/>
                  </a:lnTo>
                  <a:lnTo>
                    <a:pt x="6" y="141"/>
                  </a:lnTo>
                  <a:lnTo>
                    <a:pt x="6" y="141"/>
                  </a:lnTo>
                  <a:lnTo>
                    <a:pt x="6" y="141"/>
                  </a:lnTo>
                  <a:lnTo>
                    <a:pt x="6" y="141"/>
                  </a:lnTo>
                  <a:lnTo>
                    <a:pt x="6" y="141"/>
                  </a:lnTo>
                  <a:lnTo>
                    <a:pt x="6" y="141"/>
                  </a:lnTo>
                  <a:lnTo>
                    <a:pt x="6" y="141"/>
                  </a:lnTo>
                  <a:lnTo>
                    <a:pt x="6" y="141"/>
                  </a:lnTo>
                  <a:lnTo>
                    <a:pt x="6" y="140"/>
                  </a:lnTo>
                  <a:lnTo>
                    <a:pt x="6" y="140"/>
                  </a:lnTo>
                  <a:lnTo>
                    <a:pt x="6" y="140"/>
                  </a:lnTo>
                  <a:lnTo>
                    <a:pt x="6" y="140"/>
                  </a:lnTo>
                  <a:lnTo>
                    <a:pt x="6" y="140"/>
                  </a:lnTo>
                  <a:lnTo>
                    <a:pt x="6" y="140"/>
                  </a:lnTo>
                  <a:lnTo>
                    <a:pt x="6" y="140"/>
                  </a:lnTo>
                  <a:lnTo>
                    <a:pt x="6" y="140"/>
                  </a:lnTo>
                  <a:lnTo>
                    <a:pt x="6" y="138"/>
                  </a:lnTo>
                  <a:lnTo>
                    <a:pt x="5" y="138"/>
                  </a:lnTo>
                  <a:lnTo>
                    <a:pt x="5" y="138"/>
                  </a:lnTo>
                  <a:lnTo>
                    <a:pt x="5" y="138"/>
                  </a:lnTo>
                  <a:lnTo>
                    <a:pt x="5" y="138"/>
                  </a:lnTo>
                  <a:lnTo>
                    <a:pt x="5" y="138"/>
                  </a:lnTo>
                  <a:lnTo>
                    <a:pt x="5" y="138"/>
                  </a:lnTo>
                  <a:lnTo>
                    <a:pt x="5" y="138"/>
                  </a:lnTo>
                  <a:lnTo>
                    <a:pt x="5" y="137"/>
                  </a:lnTo>
                  <a:lnTo>
                    <a:pt x="5" y="137"/>
                  </a:lnTo>
                  <a:lnTo>
                    <a:pt x="5" y="137"/>
                  </a:lnTo>
                  <a:lnTo>
                    <a:pt x="5" y="137"/>
                  </a:lnTo>
                  <a:lnTo>
                    <a:pt x="5" y="137"/>
                  </a:lnTo>
                  <a:lnTo>
                    <a:pt x="5" y="137"/>
                  </a:lnTo>
                  <a:lnTo>
                    <a:pt x="5" y="137"/>
                  </a:lnTo>
                  <a:lnTo>
                    <a:pt x="5" y="137"/>
                  </a:lnTo>
                  <a:lnTo>
                    <a:pt x="5" y="135"/>
                  </a:lnTo>
                  <a:lnTo>
                    <a:pt x="5" y="135"/>
                  </a:lnTo>
                  <a:lnTo>
                    <a:pt x="5" y="135"/>
                  </a:lnTo>
                  <a:lnTo>
                    <a:pt x="5" y="135"/>
                  </a:lnTo>
                  <a:lnTo>
                    <a:pt x="5" y="135"/>
                  </a:lnTo>
                  <a:lnTo>
                    <a:pt x="5" y="135"/>
                  </a:lnTo>
                  <a:lnTo>
                    <a:pt x="5" y="135"/>
                  </a:lnTo>
                  <a:lnTo>
                    <a:pt x="5" y="135"/>
                  </a:lnTo>
                  <a:lnTo>
                    <a:pt x="5" y="135"/>
                  </a:lnTo>
                  <a:lnTo>
                    <a:pt x="5" y="135"/>
                  </a:lnTo>
                  <a:lnTo>
                    <a:pt x="5" y="135"/>
                  </a:lnTo>
                  <a:lnTo>
                    <a:pt x="5" y="135"/>
                  </a:lnTo>
                  <a:lnTo>
                    <a:pt x="5" y="135"/>
                  </a:lnTo>
                  <a:lnTo>
                    <a:pt x="5" y="135"/>
                  </a:lnTo>
                  <a:lnTo>
                    <a:pt x="5" y="135"/>
                  </a:lnTo>
                  <a:lnTo>
                    <a:pt x="5" y="135"/>
                  </a:lnTo>
                  <a:lnTo>
                    <a:pt x="5" y="133"/>
                  </a:lnTo>
                  <a:lnTo>
                    <a:pt x="5" y="133"/>
                  </a:lnTo>
                  <a:lnTo>
                    <a:pt x="5" y="133"/>
                  </a:lnTo>
                  <a:lnTo>
                    <a:pt x="5" y="133"/>
                  </a:lnTo>
                  <a:lnTo>
                    <a:pt x="5" y="133"/>
                  </a:lnTo>
                  <a:lnTo>
                    <a:pt x="5" y="133"/>
                  </a:lnTo>
                  <a:lnTo>
                    <a:pt x="5" y="133"/>
                  </a:lnTo>
                  <a:lnTo>
                    <a:pt x="5" y="133"/>
                  </a:lnTo>
                  <a:lnTo>
                    <a:pt x="5" y="133"/>
                  </a:lnTo>
                  <a:lnTo>
                    <a:pt x="5" y="133"/>
                  </a:lnTo>
                  <a:lnTo>
                    <a:pt x="5" y="133"/>
                  </a:lnTo>
                  <a:lnTo>
                    <a:pt x="5" y="133"/>
                  </a:lnTo>
                  <a:lnTo>
                    <a:pt x="5" y="133"/>
                  </a:lnTo>
                  <a:lnTo>
                    <a:pt x="5" y="133"/>
                  </a:lnTo>
                  <a:lnTo>
                    <a:pt x="5" y="133"/>
                  </a:lnTo>
                  <a:lnTo>
                    <a:pt x="5" y="133"/>
                  </a:lnTo>
                  <a:lnTo>
                    <a:pt x="7" y="130"/>
                  </a:lnTo>
                  <a:lnTo>
                    <a:pt x="6" y="130"/>
                  </a:lnTo>
                  <a:lnTo>
                    <a:pt x="6" y="128"/>
                  </a:lnTo>
                  <a:lnTo>
                    <a:pt x="6" y="126"/>
                  </a:lnTo>
                  <a:lnTo>
                    <a:pt x="6" y="123"/>
                  </a:lnTo>
                  <a:lnTo>
                    <a:pt x="6" y="121"/>
                  </a:lnTo>
                  <a:lnTo>
                    <a:pt x="6" y="119"/>
                  </a:lnTo>
                  <a:lnTo>
                    <a:pt x="6" y="117"/>
                  </a:lnTo>
                  <a:lnTo>
                    <a:pt x="7" y="115"/>
                  </a:lnTo>
                  <a:lnTo>
                    <a:pt x="7" y="113"/>
                  </a:lnTo>
                  <a:lnTo>
                    <a:pt x="7" y="111"/>
                  </a:lnTo>
                  <a:lnTo>
                    <a:pt x="7" y="109"/>
                  </a:lnTo>
                  <a:lnTo>
                    <a:pt x="7" y="106"/>
                  </a:lnTo>
                  <a:lnTo>
                    <a:pt x="5" y="104"/>
                  </a:lnTo>
                  <a:lnTo>
                    <a:pt x="5" y="102"/>
                  </a:lnTo>
                  <a:lnTo>
                    <a:pt x="5" y="100"/>
                  </a:lnTo>
                  <a:lnTo>
                    <a:pt x="5" y="98"/>
                  </a:lnTo>
                  <a:lnTo>
                    <a:pt x="5" y="98"/>
                  </a:lnTo>
                  <a:lnTo>
                    <a:pt x="5" y="98"/>
                  </a:lnTo>
                  <a:lnTo>
                    <a:pt x="5" y="98"/>
                  </a:lnTo>
                  <a:lnTo>
                    <a:pt x="5" y="98"/>
                  </a:lnTo>
                  <a:lnTo>
                    <a:pt x="5" y="98"/>
                  </a:lnTo>
                  <a:lnTo>
                    <a:pt x="5" y="98"/>
                  </a:lnTo>
                  <a:lnTo>
                    <a:pt x="5" y="98"/>
                  </a:lnTo>
                  <a:lnTo>
                    <a:pt x="5" y="97"/>
                  </a:lnTo>
                  <a:lnTo>
                    <a:pt x="5" y="97"/>
                  </a:lnTo>
                  <a:lnTo>
                    <a:pt x="5" y="97"/>
                  </a:lnTo>
                  <a:lnTo>
                    <a:pt x="5" y="97"/>
                  </a:lnTo>
                  <a:lnTo>
                    <a:pt x="5" y="97"/>
                  </a:lnTo>
                  <a:lnTo>
                    <a:pt x="5" y="97"/>
                  </a:lnTo>
                  <a:lnTo>
                    <a:pt x="5" y="97"/>
                  </a:lnTo>
                  <a:lnTo>
                    <a:pt x="5" y="97"/>
                  </a:lnTo>
                  <a:lnTo>
                    <a:pt x="6" y="95"/>
                  </a:lnTo>
                  <a:lnTo>
                    <a:pt x="6" y="95"/>
                  </a:lnTo>
                  <a:lnTo>
                    <a:pt x="6" y="95"/>
                  </a:lnTo>
                  <a:lnTo>
                    <a:pt x="6" y="95"/>
                  </a:lnTo>
                  <a:lnTo>
                    <a:pt x="6" y="95"/>
                  </a:lnTo>
                  <a:lnTo>
                    <a:pt x="6" y="95"/>
                  </a:lnTo>
                  <a:lnTo>
                    <a:pt x="6" y="95"/>
                  </a:lnTo>
                  <a:lnTo>
                    <a:pt x="6" y="95"/>
                  </a:lnTo>
                  <a:lnTo>
                    <a:pt x="8" y="95"/>
                  </a:lnTo>
                  <a:lnTo>
                    <a:pt x="8" y="95"/>
                  </a:lnTo>
                  <a:lnTo>
                    <a:pt x="8" y="95"/>
                  </a:lnTo>
                  <a:lnTo>
                    <a:pt x="8" y="95"/>
                  </a:lnTo>
                  <a:lnTo>
                    <a:pt x="8" y="95"/>
                  </a:lnTo>
                  <a:lnTo>
                    <a:pt x="8" y="95"/>
                  </a:lnTo>
                  <a:lnTo>
                    <a:pt x="8" y="95"/>
                  </a:lnTo>
                  <a:lnTo>
                    <a:pt x="8" y="95"/>
                  </a:lnTo>
                  <a:lnTo>
                    <a:pt x="9" y="94"/>
                  </a:lnTo>
                  <a:lnTo>
                    <a:pt x="9" y="94"/>
                  </a:lnTo>
                  <a:lnTo>
                    <a:pt x="9" y="94"/>
                  </a:lnTo>
                  <a:lnTo>
                    <a:pt x="9" y="94"/>
                  </a:lnTo>
                  <a:lnTo>
                    <a:pt x="9" y="94"/>
                  </a:lnTo>
                  <a:lnTo>
                    <a:pt x="9" y="94"/>
                  </a:lnTo>
                  <a:lnTo>
                    <a:pt x="9" y="94"/>
                  </a:lnTo>
                  <a:lnTo>
                    <a:pt x="9" y="94"/>
                  </a:lnTo>
                  <a:lnTo>
                    <a:pt x="9" y="92"/>
                  </a:lnTo>
                  <a:lnTo>
                    <a:pt x="9" y="92"/>
                  </a:lnTo>
                  <a:lnTo>
                    <a:pt x="9" y="92"/>
                  </a:lnTo>
                  <a:lnTo>
                    <a:pt x="9" y="92"/>
                  </a:lnTo>
                  <a:lnTo>
                    <a:pt x="9" y="92"/>
                  </a:lnTo>
                  <a:lnTo>
                    <a:pt x="9" y="92"/>
                  </a:lnTo>
                  <a:lnTo>
                    <a:pt x="9" y="92"/>
                  </a:lnTo>
                  <a:lnTo>
                    <a:pt x="9" y="92"/>
                  </a:lnTo>
                  <a:lnTo>
                    <a:pt x="10" y="90"/>
                  </a:lnTo>
                  <a:lnTo>
                    <a:pt x="10" y="90"/>
                  </a:lnTo>
                  <a:lnTo>
                    <a:pt x="10" y="90"/>
                  </a:lnTo>
                  <a:lnTo>
                    <a:pt x="10" y="90"/>
                  </a:lnTo>
                  <a:lnTo>
                    <a:pt x="10" y="90"/>
                  </a:lnTo>
                  <a:lnTo>
                    <a:pt x="10" y="90"/>
                  </a:lnTo>
                  <a:lnTo>
                    <a:pt x="10" y="90"/>
                  </a:lnTo>
                  <a:lnTo>
                    <a:pt x="10" y="90"/>
                  </a:lnTo>
                  <a:lnTo>
                    <a:pt x="10" y="90"/>
                  </a:lnTo>
                  <a:lnTo>
                    <a:pt x="10" y="90"/>
                  </a:lnTo>
                  <a:lnTo>
                    <a:pt x="10" y="90"/>
                  </a:lnTo>
                  <a:lnTo>
                    <a:pt x="10" y="90"/>
                  </a:lnTo>
                  <a:lnTo>
                    <a:pt x="10" y="90"/>
                  </a:lnTo>
                  <a:lnTo>
                    <a:pt x="10" y="90"/>
                  </a:lnTo>
                  <a:lnTo>
                    <a:pt x="10" y="90"/>
                  </a:lnTo>
                  <a:lnTo>
                    <a:pt x="10" y="90"/>
                  </a:lnTo>
                  <a:lnTo>
                    <a:pt x="10" y="88"/>
                  </a:lnTo>
                  <a:lnTo>
                    <a:pt x="10" y="87"/>
                  </a:lnTo>
                  <a:lnTo>
                    <a:pt x="10" y="85"/>
                  </a:lnTo>
                  <a:lnTo>
                    <a:pt x="10" y="83"/>
                  </a:lnTo>
                  <a:lnTo>
                    <a:pt x="13" y="81"/>
                  </a:lnTo>
                  <a:lnTo>
                    <a:pt x="13" y="79"/>
                  </a:lnTo>
                  <a:lnTo>
                    <a:pt x="14" y="77"/>
                  </a:lnTo>
                  <a:lnTo>
                    <a:pt x="14" y="75"/>
                  </a:lnTo>
                  <a:lnTo>
                    <a:pt x="15" y="73"/>
                  </a:lnTo>
                  <a:lnTo>
                    <a:pt x="15" y="72"/>
                  </a:lnTo>
                  <a:lnTo>
                    <a:pt x="16" y="70"/>
                  </a:lnTo>
                  <a:lnTo>
                    <a:pt x="16" y="68"/>
                  </a:lnTo>
                  <a:lnTo>
                    <a:pt x="19" y="65"/>
                  </a:lnTo>
                  <a:lnTo>
                    <a:pt x="19" y="63"/>
                  </a:lnTo>
                  <a:lnTo>
                    <a:pt x="20" y="61"/>
                  </a:lnTo>
                  <a:lnTo>
                    <a:pt x="20" y="59"/>
                  </a:lnTo>
                  <a:lnTo>
                    <a:pt x="23" y="57"/>
                  </a:lnTo>
                  <a:lnTo>
                    <a:pt x="23" y="57"/>
                  </a:lnTo>
                  <a:lnTo>
                    <a:pt x="23" y="57"/>
                  </a:lnTo>
                  <a:lnTo>
                    <a:pt x="23" y="57"/>
                  </a:lnTo>
                  <a:lnTo>
                    <a:pt x="23" y="55"/>
                  </a:lnTo>
                  <a:lnTo>
                    <a:pt x="23" y="55"/>
                  </a:lnTo>
                  <a:lnTo>
                    <a:pt x="23" y="55"/>
                  </a:lnTo>
                  <a:lnTo>
                    <a:pt x="23" y="55"/>
                  </a:lnTo>
                  <a:lnTo>
                    <a:pt x="24" y="53"/>
                  </a:lnTo>
                  <a:lnTo>
                    <a:pt x="24" y="53"/>
                  </a:lnTo>
                  <a:lnTo>
                    <a:pt x="24" y="53"/>
                  </a:lnTo>
                  <a:lnTo>
                    <a:pt x="24" y="53"/>
                  </a:lnTo>
                  <a:lnTo>
                    <a:pt x="24" y="51"/>
                  </a:lnTo>
                  <a:lnTo>
                    <a:pt x="24" y="51"/>
                  </a:lnTo>
                  <a:lnTo>
                    <a:pt x="24" y="49"/>
                  </a:lnTo>
                  <a:lnTo>
                    <a:pt x="24" y="49"/>
                  </a:lnTo>
                  <a:lnTo>
                    <a:pt x="25" y="47"/>
                  </a:lnTo>
                  <a:lnTo>
                    <a:pt x="24" y="47"/>
                  </a:lnTo>
                  <a:lnTo>
                    <a:pt x="24" y="47"/>
                  </a:lnTo>
                  <a:lnTo>
                    <a:pt x="24" y="47"/>
                  </a:lnTo>
                  <a:lnTo>
                    <a:pt x="24" y="47"/>
                  </a:lnTo>
                  <a:lnTo>
                    <a:pt x="24" y="47"/>
                  </a:lnTo>
                  <a:lnTo>
                    <a:pt x="24" y="47"/>
                  </a:lnTo>
                  <a:lnTo>
                    <a:pt x="24" y="47"/>
                  </a:lnTo>
                  <a:lnTo>
                    <a:pt x="24" y="45"/>
                  </a:lnTo>
                  <a:lnTo>
                    <a:pt x="24" y="45"/>
                  </a:lnTo>
                  <a:lnTo>
                    <a:pt x="24" y="45"/>
                  </a:lnTo>
                  <a:lnTo>
                    <a:pt x="24" y="45"/>
                  </a:lnTo>
                  <a:lnTo>
                    <a:pt x="24" y="43"/>
                  </a:lnTo>
                  <a:lnTo>
                    <a:pt x="24" y="43"/>
                  </a:lnTo>
                  <a:lnTo>
                    <a:pt x="24" y="43"/>
                  </a:lnTo>
                  <a:lnTo>
                    <a:pt x="24" y="43"/>
                  </a:lnTo>
                  <a:lnTo>
                    <a:pt x="24" y="41"/>
                  </a:lnTo>
                  <a:lnTo>
                    <a:pt x="24" y="41"/>
                  </a:lnTo>
                  <a:lnTo>
                    <a:pt x="24" y="41"/>
                  </a:lnTo>
                  <a:lnTo>
                    <a:pt x="24" y="41"/>
                  </a:lnTo>
                  <a:lnTo>
                    <a:pt x="24" y="41"/>
                  </a:lnTo>
                  <a:lnTo>
                    <a:pt x="24" y="41"/>
                  </a:lnTo>
                  <a:lnTo>
                    <a:pt x="24" y="41"/>
                  </a:lnTo>
                  <a:lnTo>
                    <a:pt x="24" y="41"/>
                  </a:lnTo>
                  <a:lnTo>
                    <a:pt x="24" y="41"/>
                  </a:lnTo>
                  <a:lnTo>
                    <a:pt x="24" y="41"/>
                  </a:lnTo>
                  <a:lnTo>
                    <a:pt x="24" y="41"/>
                  </a:lnTo>
                  <a:lnTo>
                    <a:pt x="24" y="41"/>
                  </a:lnTo>
                  <a:lnTo>
                    <a:pt x="24" y="41"/>
                  </a:lnTo>
                  <a:lnTo>
                    <a:pt x="24" y="41"/>
                  </a:lnTo>
                  <a:lnTo>
                    <a:pt x="24" y="41"/>
                  </a:lnTo>
                  <a:lnTo>
                    <a:pt x="24" y="41"/>
                  </a:lnTo>
                  <a:lnTo>
                    <a:pt x="25" y="40"/>
                  </a:lnTo>
                  <a:lnTo>
                    <a:pt x="23" y="40"/>
                  </a:lnTo>
                  <a:lnTo>
                    <a:pt x="23" y="40"/>
                  </a:lnTo>
                  <a:lnTo>
                    <a:pt x="23" y="40"/>
                  </a:lnTo>
                  <a:lnTo>
                    <a:pt x="23" y="40"/>
                  </a:lnTo>
                  <a:lnTo>
                    <a:pt x="23" y="40"/>
                  </a:lnTo>
                  <a:lnTo>
                    <a:pt x="23" y="40"/>
                  </a:lnTo>
                  <a:lnTo>
                    <a:pt x="23" y="40"/>
                  </a:lnTo>
                  <a:lnTo>
                    <a:pt x="23" y="40"/>
                  </a:lnTo>
                  <a:lnTo>
                    <a:pt x="23" y="40"/>
                  </a:lnTo>
                  <a:lnTo>
                    <a:pt x="23" y="40"/>
                  </a:lnTo>
                  <a:lnTo>
                    <a:pt x="23" y="40"/>
                  </a:lnTo>
                  <a:lnTo>
                    <a:pt x="23" y="40"/>
                  </a:lnTo>
                  <a:lnTo>
                    <a:pt x="23" y="40"/>
                  </a:lnTo>
                  <a:lnTo>
                    <a:pt x="23" y="40"/>
                  </a:lnTo>
                  <a:lnTo>
                    <a:pt x="23" y="40"/>
                  </a:lnTo>
                  <a:lnTo>
                    <a:pt x="23" y="40"/>
                  </a:lnTo>
                  <a:lnTo>
                    <a:pt x="23" y="40"/>
                  </a:lnTo>
                  <a:lnTo>
                    <a:pt x="23" y="40"/>
                  </a:lnTo>
                </a:path>
              </a:pathLst>
            </a:custGeom>
            <a:grpFill/>
            <a:ln cap="flat" cmpd="sng" w="3175">
              <a:solidFill>
                <a:schemeClr val="bg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6" name="广东">
              <a:hlinkClick action="ppaction://macro?name=Slide1.广东_click" highlightClick="1"/>
              <a:hlinkHover action="ppaction://noaction" highlightClick="1"/>
            </p:cNvPr>
            <p:cNvSpPr>
              <a:spLocks noChangeAspect="1"/>
            </p:cNvSpPr>
            <p:nvPr/>
          </p:nvSpPr>
          <p:spPr bwMode="auto">
            <a:xfrm rot="180000">
              <a:off x="5311550" y="5495077"/>
              <a:ext cx="1162552" cy="1016602"/>
            </a:xfrm>
            <a:custGeom>
              <a:gdLst>
                <a:gd fmla="*/ 161 w 548" name="T0"/>
                <a:gd fmla="*/ 65 h 455" name="T1"/>
                <a:gd fmla="*/ 168 w 548" name="T2"/>
                <a:gd fmla="*/ 36 h 455" name="T3"/>
                <a:gd fmla="*/ 219 w 548" name="T4"/>
                <a:gd fmla="*/ 52 h 455" name="T5"/>
                <a:gd fmla="*/ 216 w 548" name="T6"/>
                <a:gd fmla="*/ 28 h 455" name="T7"/>
                <a:gd fmla="*/ 238 w 548" name="T8"/>
                <a:gd fmla="*/ 2 h 455" name="T9"/>
                <a:gd fmla="*/ 294 w 548" name="T10"/>
                <a:gd fmla="*/ 0 h 455" name="T11"/>
                <a:gd fmla="*/ 344 w 548" name="T12"/>
                <a:gd fmla="*/ 4 h 455" name="T13"/>
                <a:gd fmla="*/ 340 w 548" name="T14"/>
                <a:gd fmla="*/ 32 h 455" name="T15"/>
                <a:gd fmla="*/ 322 w 548" name="T16"/>
                <a:gd fmla="*/ 67 h 455" name="T17"/>
                <a:gd fmla="*/ 406 w 548" name="T18"/>
                <a:gd fmla="*/ 45 h 455" name="T19"/>
                <a:gd fmla="*/ 440 w 548" name="T20"/>
                <a:gd fmla="*/ 52 h 455" name="T21"/>
                <a:gd fmla="*/ 435 w 548" name="T22"/>
                <a:gd fmla="*/ 26 h 455" name="T23"/>
                <a:gd fmla="*/ 492 w 548" name="T24"/>
                <a:gd fmla="*/ 43 h 455" name="T25"/>
                <a:gd fmla="*/ 525 w 548" name="T26"/>
                <a:gd fmla="*/ 67 h 455" name="T27"/>
                <a:gd fmla="*/ 532 w 548" name="T28"/>
                <a:gd fmla="*/ 127 h 455" name="T29"/>
                <a:gd fmla="*/ 507 w 548" name="T30"/>
                <a:gd fmla="*/ 154 h 455" name="T31"/>
                <a:gd fmla="*/ 460 w 548" name="T32"/>
                <a:gd fmla="*/ 195 h 455" name="T33"/>
                <a:gd fmla="*/ 436 w 548" name="T34"/>
                <a:gd fmla="*/ 203 h 455" name="T35"/>
                <a:gd fmla="*/ 426 w 548" name="T36"/>
                <a:gd fmla="*/ 207 h 455" name="T37"/>
                <a:gd fmla="*/ 386 w 548" name="T38"/>
                <a:gd fmla="*/ 221 h 455" name="T39"/>
                <a:gd fmla="*/ 358 w 548" name="T40"/>
                <a:gd fmla="*/ 224 h 455" name="T41"/>
                <a:gd fmla="*/ 283 w 548" name="T42"/>
                <a:gd fmla="*/ 214 h 455" name="T43"/>
                <a:gd fmla="*/ 293 w 548" name="T44"/>
                <a:gd fmla="*/ 267 h 455" name="T45"/>
                <a:gd fmla="*/ 246 w 548" name="T46"/>
                <a:gd fmla="*/ 302 h 455" name="T47"/>
                <a:gd fmla="*/ 198 w 548" name="T48"/>
                <a:gd fmla="*/ 316 h 455" name="T49"/>
                <a:gd fmla="*/ 142 w 548" name="T50"/>
                <a:gd fmla="*/ 338 h 455" name="T51"/>
                <a:gd fmla="*/ 54 w 548" name="T52"/>
                <a:gd fmla="*/ 380 h 455" name="T53"/>
                <a:gd fmla="*/ 67 w 548" name="T54"/>
                <a:gd fmla="*/ 438 h 455" name="T55"/>
                <a:gd fmla="*/ 26 w 548" name="T56"/>
                <a:gd fmla="*/ 453 h 455" name="T57"/>
                <a:gd fmla="*/ 5 w 548" name="T58"/>
                <a:gd fmla="*/ 372 h 455" name="T59"/>
                <a:gd fmla="*/ 24 w 548" name="T60"/>
                <a:gd fmla="*/ 325 h 455" name="T61"/>
                <a:gd fmla="*/ 46 w 548" name="T62"/>
                <a:gd fmla="*/ 303 h 455" name="T63"/>
                <a:gd fmla="*/ 74 w 548" name="T64"/>
                <a:gd fmla="*/ 265 h 455" name="T65"/>
                <a:gd fmla="*/ 115 w 548" name="T66"/>
                <a:gd fmla="*/ 187 h 455" name="T67"/>
                <a:gd fmla="*/ 146 w 548" name="T68"/>
                <a:gd fmla="*/ 128 h 455" name="T69"/>
                <a:gd fmla="*/ 146 w 548" name="T70"/>
                <a:gd fmla="*/ 77 h 455" name="T7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b="b" l="0" r="r" t="0"/>
              <a:pathLst>
                <a:path h="455" w="548">
                  <a:moveTo>
                    <a:pt x="146" y="77"/>
                  </a:moveTo>
                  <a:lnTo>
                    <a:pt x="161" y="65"/>
                  </a:lnTo>
                  <a:lnTo>
                    <a:pt x="161" y="43"/>
                  </a:lnTo>
                  <a:lnTo>
                    <a:pt x="168" y="36"/>
                  </a:lnTo>
                  <a:lnTo>
                    <a:pt x="187" y="38"/>
                  </a:lnTo>
                  <a:lnTo>
                    <a:pt x="219" y="52"/>
                  </a:lnTo>
                  <a:lnTo>
                    <a:pt x="224" y="41"/>
                  </a:lnTo>
                  <a:lnTo>
                    <a:pt x="216" y="28"/>
                  </a:lnTo>
                  <a:lnTo>
                    <a:pt x="219" y="19"/>
                  </a:lnTo>
                  <a:lnTo>
                    <a:pt x="238" y="2"/>
                  </a:lnTo>
                  <a:lnTo>
                    <a:pt x="274" y="12"/>
                  </a:lnTo>
                  <a:lnTo>
                    <a:pt x="294" y="0"/>
                  </a:lnTo>
                  <a:lnTo>
                    <a:pt x="309" y="14"/>
                  </a:lnTo>
                  <a:lnTo>
                    <a:pt x="344" y="4"/>
                  </a:lnTo>
                  <a:lnTo>
                    <a:pt x="350" y="18"/>
                  </a:lnTo>
                  <a:lnTo>
                    <a:pt x="340" y="32"/>
                  </a:lnTo>
                  <a:lnTo>
                    <a:pt x="322" y="60"/>
                  </a:lnTo>
                  <a:lnTo>
                    <a:pt x="322" y="67"/>
                  </a:lnTo>
                  <a:lnTo>
                    <a:pt x="332" y="74"/>
                  </a:lnTo>
                  <a:lnTo>
                    <a:pt x="406" y="45"/>
                  </a:lnTo>
                  <a:lnTo>
                    <a:pt x="433" y="60"/>
                  </a:lnTo>
                  <a:lnTo>
                    <a:pt x="440" y="52"/>
                  </a:lnTo>
                  <a:lnTo>
                    <a:pt x="433" y="36"/>
                  </a:lnTo>
                  <a:lnTo>
                    <a:pt x="435" y="26"/>
                  </a:lnTo>
                  <a:lnTo>
                    <a:pt x="483" y="36"/>
                  </a:lnTo>
                  <a:lnTo>
                    <a:pt x="492" y="43"/>
                  </a:lnTo>
                  <a:lnTo>
                    <a:pt x="506" y="41"/>
                  </a:lnTo>
                  <a:lnTo>
                    <a:pt x="525" y="67"/>
                  </a:lnTo>
                  <a:lnTo>
                    <a:pt x="547" y="115"/>
                  </a:lnTo>
                  <a:lnTo>
                    <a:pt x="532" y="127"/>
                  </a:lnTo>
                  <a:lnTo>
                    <a:pt x="520" y="150"/>
                  </a:lnTo>
                  <a:lnTo>
                    <a:pt x="507" y="154"/>
                  </a:lnTo>
                  <a:lnTo>
                    <a:pt x="497" y="177"/>
                  </a:lnTo>
                  <a:lnTo>
                    <a:pt x="460" y="195"/>
                  </a:lnTo>
                  <a:lnTo>
                    <a:pt x="446" y="187"/>
                  </a:lnTo>
                  <a:lnTo>
                    <a:pt x="436" y="203"/>
                  </a:lnTo>
                  <a:lnTo>
                    <a:pt x="436" y="207"/>
                  </a:lnTo>
                  <a:lnTo>
                    <a:pt x="426" y="207"/>
                  </a:lnTo>
                  <a:lnTo>
                    <a:pt x="405" y="207"/>
                  </a:lnTo>
                  <a:lnTo>
                    <a:pt x="386" y="221"/>
                  </a:lnTo>
                  <a:lnTo>
                    <a:pt x="373" y="213"/>
                  </a:lnTo>
                  <a:lnTo>
                    <a:pt x="358" y="224"/>
                  </a:lnTo>
                  <a:lnTo>
                    <a:pt x="317" y="241"/>
                  </a:lnTo>
                  <a:lnTo>
                    <a:pt x="283" y="214"/>
                  </a:lnTo>
                  <a:lnTo>
                    <a:pt x="280" y="236"/>
                  </a:lnTo>
                  <a:lnTo>
                    <a:pt x="293" y="267"/>
                  </a:lnTo>
                  <a:lnTo>
                    <a:pt x="262" y="279"/>
                  </a:lnTo>
                  <a:lnTo>
                    <a:pt x="246" y="302"/>
                  </a:lnTo>
                  <a:lnTo>
                    <a:pt x="214" y="309"/>
                  </a:lnTo>
                  <a:lnTo>
                    <a:pt x="198" y="316"/>
                  </a:lnTo>
                  <a:lnTo>
                    <a:pt x="165" y="316"/>
                  </a:lnTo>
                  <a:lnTo>
                    <a:pt x="142" y="338"/>
                  </a:lnTo>
                  <a:lnTo>
                    <a:pt x="83" y="359"/>
                  </a:lnTo>
                  <a:lnTo>
                    <a:pt x="54" y="380"/>
                  </a:lnTo>
                  <a:lnTo>
                    <a:pt x="40" y="394"/>
                  </a:lnTo>
                  <a:lnTo>
                    <a:pt x="67" y="438"/>
                  </a:lnTo>
                  <a:lnTo>
                    <a:pt x="48" y="454"/>
                  </a:lnTo>
                  <a:lnTo>
                    <a:pt x="26" y="453"/>
                  </a:lnTo>
                  <a:lnTo>
                    <a:pt x="0" y="406"/>
                  </a:lnTo>
                  <a:lnTo>
                    <a:pt x="5" y="372"/>
                  </a:lnTo>
                  <a:lnTo>
                    <a:pt x="5" y="356"/>
                  </a:lnTo>
                  <a:lnTo>
                    <a:pt x="24" y="325"/>
                  </a:lnTo>
                  <a:lnTo>
                    <a:pt x="48" y="319"/>
                  </a:lnTo>
                  <a:lnTo>
                    <a:pt x="46" y="303"/>
                  </a:lnTo>
                  <a:lnTo>
                    <a:pt x="71" y="293"/>
                  </a:lnTo>
                  <a:lnTo>
                    <a:pt x="74" y="265"/>
                  </a:lnTo>
                  <a:lnTo>
                    <a:pt x="117" y="231"/>
                  </a:lnTo>
                  <a:lnTo>
                    <a:pt x="115" y="187"/>
                  </a:lnTo>
                  <a:lnTo>
                    <a:pt x="147" y="144"/>
                  </a:lnTo>
                  <a:lnTo>
                    <a:pt x="146" y="128"/>
                  </a:lnTo>
                  <a:lnTo>
                    <a:pt x="157" y="112"/>
                  </a:lnTo>
                  <a:lnTo>
                    <a:pt x="146" y="77"/>
                  </a:lnTo>
                  <a:lnTo>
                    <a:pt x="146" y="77"/>
                  </a:lnTo>
                </a:path>
              </a:pathLst>
            </a:custGeom>
            <a:grpFill/>
            <a:ln cap="flat" cmpd="sng" w="3175">
              <a:solidFill>
                <a:schemeClr val="bg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7" name="广西">
              <a:hlinkClick action="ppaction://macro?name=Slide1.广西_click" highlightClick="1"/>
              <a:hlinkHover action="ppaction://noaction" highlightClick="1"/>
            </p:cNvPr>
            <p:cNvSpPr>
              <a:spLocks noChangeAspect="1"/>
            </p:cNvSpPr>
            <p:nvPr/>
          </p:nvSpPr>
          <p:spPr bwMode="auto">
            <a:xfrm rot="180000">
              <a:off x="4453853" y="5354660"/>
              <a:ext cx="1195393" cy="898306"/>
            </a:xfrm>
            <a:custGeom>
              <a:gdLst>
                <a:gd fmla="*/ 26 w 568" name="T0"/>
                <a:gd fmla="*/ 159 h 410" name="T1"/>
                <a:gd fmla="*/ 63 w 568" name="T2"/>
                <a:gd fmla="*/ 141 h 410" name="T3"/>
                <a:gd fmla="*/ 122 w 568" name="T4"/>
                <a:gd fmla="*/ 157 h 410" name="T5"/>
                <a:gd fmla="*/ 134 w 568" name="T6"/>
                <a:gd fmla="*/ 131 h 410" name="T7"/>
                <a:gd fmla="*/ 216 w 568" name="T8"/>
                <a:gd fmla="*/ 99 h 410" name="T9"/>
                <a:gd fmla="*/ 283 w 568" name="T10"/>
                <a:gd fmla="*/ 81 h 410" name="T11"/>
                <a:gd fmla="*/ 311 w 568" name="T12"/>
                <a:gd fmla="*/ 88 h 410" name="T13"/>
                <a:gd fmla="*/ 334 w 568" name="T14"/>
                <a:gd fmla="*/ 71 h 410" name="T15"/>
                <a:gd fmla="*/ 342 w 568" name="T16"/>
                <a:gd fmla="*/ 55 h 410" name="T17"/>
                <a:gd fmla="*/ 370 w 568" name="T18"/>
                <a:gd fmla="*/ 35 h 410" name="T19"/>
                <a:gd fmla="*/ 407 w 568" name="T20"/>
                <a:gd fmla="*/ 15 h 410" name="T21"/>
                <a:gd fmla="*/ 423 w 568" name="T22"/>
                <a:gd fmla="*/ 33 h 410" name="T23"/>
                <a:gd fmla="*/ 458 w 568" name="T24"/>
                <a:gd fmla="*/ 7 h 410" name="T25"/>
                <a:gd fmla="*/ 495 w 568" name="T26"/>
                <a:gd fmla="*/ 7 h 410" name="T27"/>
                <a:gd fmla="*/ 514 w 568" name="T28"/>
                <a:gd fmla="*/ 37 h 410" name="T29"/>
                <a:gd fmla="*/ 492 w 568" name="T30"/>
                <a:gd fmla="*/ 90 h 410" name="T31"/>
                <a:gd fmla="*/ 492 w 568" name="T32"/>
                <a:gd fmla="*/ 114 h 410" name="T33"/>
                <a:gd fmla="*/ 529 w 568" name="T34"/>
                <a:gd fmla="*/ 133 h 410" name="T35"/>
                <a:gd fmla="*/ 556 w 568" name="T36"/>
                <a:gd fmla="*/ 124 h 410" name="T37"/>
                <a:gd fmla="*/ 556 w 568" name="T38"/>
                <a:gd fmla="*/ 175 h 410" name="T39"/>
                <a:gd fmla="*/ 525 w 568" name="T40"/>
                <a:gd fmla="*/ 234 h 410" name="T41"/>
                <a:gd fmla="*/ 484 w 568" name="T42"/>
                <a:gd fmla="*/ 312 h 410" name="T43"/>
                <a:gd fmla="*/ 456 w 568" name="T44"/>
                <a:gd fmla="*/ 350 h 410" name="T45"/>
                <a:gd fmla="*/ 434 w 568" name="T46"/>
                <a:gd fmla="*/ 372 h 410" name="T47"/>
                <a:gd fmla="*/ 368 w 568" name="T48"/>
                <a:gd fmla="*/ 409 h 410" name="T49"/>
                <a:gd fmla="*/ 317 w 568" name="T50"/>
                <a:gd fmla="*/ 380 h 410" name="T51"/>
                <a:gd fmla="*/ 264 w 568" name="T52"/>
                <a:gd fmla="*/ 408 h 410" name="T53"/>
                <a:gd fmla="*/ 178 w 568" name="T54"/>
                <a:gd fmla="*/ 376 h 410" name="T55"/>
                <a:gd fmla="*/ 182 w 568" name="T56"/>
                <a:gd fmla="*/ 317 h 410" name="T57"/>
                <a:gd fmla="*/ 142 w 568" name="T58"/>
                <a:gd fmla="*/ 304 h 410" name="T59"/>
                <a:gd fmla="*/ 114 w 568" name="T60"/>
                <a:gd fmla="*/ 304 h 410" name="T61"/>
                <a:gd fmla="*/ 98 w 568" name="T62"/>
                <a:gd fmla="*/ 261 h 410" name="T63"/>
                <a:gd fmla="*/ 124 w 568" name="T64"/>
                <a:gd fmla="*/ 254 h 410" name="T65"/>
                <a:gd fmla="*/ 122 w 568" name="T66"/>
                <a:gd fmla="*/ 218 h 410" name="T67"/>
                <a:gd fmla="*/ 48 w 568" name="T68"/>
                <a:gd fmla="*/ 188 h 410" name="T69"/>
                <a:gd fmla="*/ 13 w 568" name="T70"/>
                <a:gd fmla="*/ 188 h 410" name="T71"/>
                <a:gd fmla="*/ 2 w 568" name="T72"/>
                <a:gd fmla="*/ 157 h 410" name="T7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b="b" l="0" r="r" t="0"/>
              <a:pathLst>
                <a:path h="410" w="568">
                  <a:moveTo>
                    <a:pt x="2" y="157"/>
                  </a:moveTo>
                  <a:lnTo>
                    <a:pt x="26" y="159"/>
                  </a:lnTo>
                  <a:lnTo>
                    <a:pt x="52" y="135"/>
                  </a:lnTo>
                  <a:lnTo>
                    <a:pt x="63" y="141"/>
                  </a:lnTo>
                  <a:lnTo>
                    <a:pt x="114" y="162"/>
                  </a:lnTo>
                  <a:lnTo>
                    <a:pt x="122" y="157"/>
                  </a:lnTo>
                  <a:lnTo>
                    <a:pt x="124" y="140"/>
                  </a:lnTo>
                  <a:lnTo>
                    <a:pt x="134" y="131"/>
                  </a:lnTo>
                  <a:lnTo>
                    <a:pt x="204" y="85"/>
                  </a:lnTo>
                  <a:lnTo>
                    <a:pt x="216" y="99"/>
                  </a:lnTo>
                  <a:lnTo>
                    <a:pt x="259" y="112"/>
                  </a:lnTo>
                  <a:lnTo>
                    <a:pt x="283" y="81"/>
                  </a:lnTo>
                  <a:lnTo>
                    <a:pt x="294" y="88"/>
                  </a:lnTo>
                  <a:lnTo>
                    <a:pt x="311" y="88"/>
                  </a:lnTo>
                  <a:lnTo>
                    <a:pt x="311" y="79"/>
                  </a:lnTo>
                  <a:lnTo>
                    <a:pt x="334" y="71"/>
                  </a:lnTo>
                  <a:lnTo>
                    <a:pt x="334" y="65"/>
                  </a:lnTo>
                  <a:lnTo>
                    <a:pt x="342" y="55"/>
                  </a:lnTo>
                  <a:lnTo>
                    <a:pt x="347" y="56"/>
                  </a:lnTo>
                  <a:lnTo>
                    <a:pt x="370" y="35"/>
                  </a:lnTo>
                  <a:lnTo>
                    <a:pt x="389" y="39"/>
                  </a:lnTo>
                  <a:lnTo>
                    <a:pt x="407" y="15"/>
                  </a:lnTo>
                  <a:lnTo>
                    <a:pt x="415" y="35"/>
                  </a:lnTo>
                  <a:lnTo>
                    <a:pt x="423" y="33"/>
                  </a:lnTo>
                  <a:lnTo>
                    <a:pt x="452" y="6"/>
                  </a:lnTo>
                  <a:lnTo>
                    <a:pt x="458" y="7"/>
                  </a:lnTo>
                  <a:lnTo>
                    <a:pt x="472" y="0"/>
                  </a:lnTo>
                  <a:lnTo>
                    <a:pt x="495" y="7"/>
                  </a:lnTo>
                  <a:lnTo>
                    <a:pt x="495" y="33"/>
                  </a:lnTo>
                  <a:lnTo>
                    <a:pt x="514" y="37"/>
                  </a:lnTo>
                  <a:lnTo>
                    <a:pt x="509" y="63"/>
                  </a:lnTo>
                  <a:lnTo>
                    <a:pt x="492" y="90"/>
                  </a:lnTo>
                  <a:lnTo>
                    <a:pt x="484" y="114"/>
                  </a:lnTo>
                  <a:lnTo>
                    <a:pt x="492" y="114"/>
                  </a:lnTo>
                  <a:lnTo>
                    <a:pt x="511" y="95"/>
                  </a:lnTo>
                  <a:lnTo>
                    <a:pt x="529" y="133"/>
                  </a:lnTo>
                  <a:lnTo>
                    <a:pt x="542" y="124"/>
                  </a:lnTo>
                  <a:lnTo>
                    <a:pt x="556" y="124"/>
                  </a:lnTo>
                  <a:lnTo>
                    <a:pt x="567" y="159"/>
                  </a:lnTo>
                  <a:lnTo>
                    <a:pt x="556" y="175"/>
                  </a:lnTo>
                  <a:lnTo>
                    <a:pt x="557" y="191"/>
                  </a:lnTo>
                  <a:lnTo>
                    <a:pt x="525" y="234"/>
                  </a:lnTo>
                  <a:lnTo>
                    <a:pt x="527" y="278"/>
                  </a:lnTo>
                  <a:lnTo>
                    <a:pt x="484" y="312"/>
                  </a:lnTo>
                  <a:lnTo>
                    <a:pt x="481" y="340"/>
                  </a:lnTo>
                  <a:lnTo>
                    <a:pt x="456" y="350"/>
                  </a:lnTo>
                  <a:lnTo>
                    <a:pt x="458" y="366"/>
                  </a:lnTo>
                  <a:lnTo>
                    <a:pt x="434" y="372"/>
                  </a:lnTo>
                  <a:lnTo>
                    <a:pt x="415" y="403"/>
                  </a:lnTo>
                  <a:lnTo>
                    <a:pt x="368" y="409"/>
                  </a:lnTo>
                  <a:lnTo>
                    <a:pt x="342" y="390"/>
                  </a:lnTo>
                  <a:lnTo>
                    <a:pt x="317" y="380"/>
                  </a:lnTo>
                  <a:lnTo>
                    <a:pt x="289" y="406"/>
                  </a:lnTo>
                  <a:lnTo>
                    <a:pt x="264" y="408"/>
                  </a:lnTo>
                  <a:lnTo>
                    <a:pt x="236" y="409"/>
                  </a:lnTo>
                  <a:lnTo>
                    <a:pt x="178" y="376"/>
                  </a:lnTo>
                  <a:lnTo>
                    <a:pt x="167" y="347"/>
                  </a:lnTo>
                  <a:lnTo>
                    <a:pt x="182" y="317"/>
                  </a:lnTo>
                  <a:lnTo>
                    <a:pt x="164" y="304"/>
                  </a:lnTo>
                  <a:lnTo>
                    <a:pt x="142" y="304"/>
                  </a:lnTo>
                  <a:lnTo>
                    <a:pt x="137" y="299"/>
                  </a:lnTo>
                  <a:lnTo>
                    <a:pt x="114" y="304"/>
                  </a:lnTo>
                  <a:lnTo>
                    <a:pt x="89" y="288"/>
                  </a:lnTo>
                  <a:lnTo>
                    <a:pt x="98" y="261"/>
                  </a:lnTo>
                  <a:lnTo>
                    <a:pt x="117" y="260"/>
                  </a:lnTo>
                  <a:lnTo>
                    <a:pt x="124" y="254"/>
                  </a:lnTo>
                  <a:lnTo>
                    <a:pt x="130" y="231"/>
                  </a:lnTo>
                  <a:lnTo>
                    <a:pt x="122" y="218"/>
                  </a:lnTo>
                  <a:lnTo>
                    <a:pt x="58" y="206"/>
                  </a:lnTo>
                  <a:lnTo>
                    <a:pt x="48" y="188"/>
                  </a:lnTo>
                  <a:lnTo>
                    <a:pt x="29" y="188"/>
                  </a:lnTo>
                  <a:lnTo>
                    <a:pt x="13" y="188"/>
                  </a:lnTo>
                  <a:lnTo>
                    <a:pt x="0" y="167"/>
                  </a:lnTo>
                  <a:lnTo>
                    <a:pt x="2" y="157"/>
                  </a:lnTo>
                  <a:lnTo>
                    <a:pt x="2" y="157"/>
                  </a:lnTo>
                </a:path>
              </a:pathLst>
            </a:custGeom>
            <a:grpFill/>
            <a:ln cap="flat" cmpd="sng" w="3175">
              <a:solidFill>
                <a:schemeClr val="bg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8" name="福建">
              <a:hlinkClick action="ppaction://macro?name=Slide1.福建_click" highlightClick="1"/>
              <a:hlinkHover action="ppaction://noaction" highlightClick="1"/>
            </p:cNvPr>
            <p:cNvSpPr>
              <a:spLocks noChangeAspect="1"/>
            </p:cNvSpPr>
            <p:nvPr/>
          </p:nvSpPr>
          <p:spPr bwMode="auto">
            <a:xfrm rot="180000">
              <a:off x="6265864" y="4928337"/>
              <a:ext cx="656809" cy="857641"/>
            </a:xfrm>
            <a:custGeom>
              <a:gdLst>
                <a:gd fmla="*/ 0 w 309" name="T0"/>
                <a:gd fmla="*/ 299 h 389" name="T1"/>
                <a:gd fmla="*/ 11 w 309" name="T2"/>
                <a:gd fmla="*/ 232 h 389" name="T3"/>
                <a:gd fmla="*/ 22 w 309" name="T4"/>
                <a:gd fmla="*/ 214 h 389" name="T5"/>
                <a:gd fmla="*/ 26 w 309" name="T6"/>
                <a:gd fmla="*/ 195 h 389" name="T7"/>
                <a:gd fmla="*/ 41 w 309" name="T8"/>
                <a:gd fmla="*/ 168 h 389" name="T9"/>
                <a:gd fmla="*/ 33 w 309" name="T10"/>
                <a:gd fmla="*/ 157 h 389" name="T11"/>
                <a:gd fmla="*/ 35 w 309" name="T12"/>
                <a:gd fmla="*/ 134 h 389" name="T13"/>
                <a:gd fmla="*/ 66 w 309" name="T14"/>
                <a:gd fmla="*/ 98 h 389" name="T15"/>
                <a:gd fmla="*/ 63 w 309" name="T16"/>
                <a:gd fmla="*/ 75 h 389" name="T17"/>
                <a:gd fmla="*/ 85 w 309" name="T18"/>
                <a:gd fmla="*/ 40 h 389" name="T19"/>
                <a:gd fmla="*/ 105 w 309" name="T20"/>
                <a:gd fmla="*/ 45 h 389" name="T21"/>
                <a:gd fmla="*/ 146 w 309" name="T22"/>
                <a:gd fmla="*/ 16 h 389" name="T23"/>
                <a:gd fmla="*/ 153 w 309" name="T24"/>
                <a:gd fmla="*/ 0 h 389" name="T25"/>
                <a:gd fmla="*/ 177 w 309" name="T26"/>
                <a:gd fmla="*/ 5 h 389" name="T27"/>
                <a:gd fmla="*/ 190 w 309" name="T28"/>
                <a:gd fmla="*/ 37 h 389" name="T29"/>
                <a:gd fmla="*/ 201 w 309" name="T30"/>
                <a:gd fmla="*/ 61 h 389" name="T31"/>
                <a:gd fmla="*/ 226 w 309" name="T32"/>
                <a:gd fmla="*/ 61 h 389" name="T33"/>
                <a:gd fmla="*/ 244 w 309" name="T34"/>
                <a:gd fmla="*/ 40 h 389" name="T35"/>
                <a:gd fmla="*/ 267 w 309" name="T36"/>
                <a:gd fmla="*/ 64 h 389" name="T37"/>
                <a:gd fmla="*/ 308 w 309" name="T38"/>
                <a:gd fmla="*/ 48 h 389" name="T39"/>
                <a:gd fmla="*/ 282 w 309" name="T40"/>
                <a:gd fmla="*/ 112 h 389" name="T41"/>
                <a:gd fmla="*/ 267 w 309" name="T42"/>
                <a:gd fmla="*/ 104 h 389" name="T43"/>
                <a:gd fmla="*/ 256 w 309" name="T44"/>
                <a:gd fmla="*/ 109 h 389" name="T45"/>
                <a:gd fmla="*/ 255 w 309" name="T46"/>
                <a:gd fmla="*/ 115 h 389" name="T47"/>
                <a:gd fmla="*/ 269 w 309" name="T48"/>
                <a:gd fmla="*/ 131 h 389" name="T49"/>
                <a:gd fmla="*/ 266 w 309" name="T50"/>
                <a:gd fmla="*/ 189 h 389" name="T51"/>
                <a:gd fmla="*/ 269 w 309" name="T52"/>
                <a:gd fmla="*/ 208 h 389" name="T53"/>
                <a:gd fmla="*/ 266 w 309" name="T54"/>
                <a:gd fmla="*/ 213 h 389" name="T55"/>
                <a:gd fmla="*/ 249 w 309" name="T56"/>
                <a:gd fmla="*/ 209 h 389" name="T57"/>
                <a:gd fmla="*/ 238 w 309" name="T58"/>
                <a:gd fmla="*/ 220 h 389" name="T59"/>
                <a:gd fmla="*/ 245 w 309" name="T60"/>
                <a:gd fmla="*/ 235 h 389" name="T61"/>
                <a:gd fmla="*/ 225 w 309" name="T62"/>
                <a:gd fmla="*/ 255 h 389" name="T63"/>
                <a:gd fmla="*/ 229 w 309" name="T64"/>
                <a:gd fmla="*/ 263 h 389" name="T65"/>
                <a:gd fmla="*/ 208 w 309" name="T66"/>
                <a:gd fmla="*/ 273 h 389" name="T67"/>
                <a:gd fmla="*/ 211 w 309" name="T68"/>
                <a:gd fmla="*/ 289 h 389" name="T69"/>
                <a:gd fmla="*/ 205 w 309" name="T70"/>
                <a:gd fmla="*/ 296 h 389" name="T71"/>
                <a:gd fmla="*/ 177 w 309" name="T72"/>
                <a:gd fmla="*/ 296 h 389" name="T73"/>
                <a:gd fmla="*/ 162 w 309" name="T74"/>
                <a:gd fmla="*/ 309 h 389" name="T75"/>
                <a:gd fmla="*/ 160 w 309" name="T76"/>
                <a:gd fmla="*/ 314 h 389" name="T77"/>
                <a:gd fmla="*/ 173 w 309" name="T78"/>
                <a:gd fmla="*/ 323 h 389" name="T79"/>
                <a:gd fmla="*/ 159 w 309" name="T80"/>
                <a:gd fmla="*/ 345 h 389" name="T81"/>
                <a:gd fmla="*/ 140 w 309" name="T82"/>
                <a:gd fmla="*/ 370 h 389" name="T83"/>
                <a:gd fmla="*/ 132 w 309" name="T84"/>
                <a:gd fmla="*/ 367 h 389" name="T85"/>
                <a:gd fmla="*/ 112 w 309" name="T86"/>
                <a:gd fmla="*/ 388 h 389" name="T87"/>
                <a:gd fmla="*/ 90 w 309" name="T88"/>
                <a:gd fmla="*/ 340 h 389" name="T89"/>
                <a:gd fmla="*/ 71 w 309" name="T90"/>
                <a:gd fmla="*/ 314 h 389" name="T91"/>
                <a:gd fmla="*/ 57 w 309" name="T92"/>
                <a:gd fmla="*/ 316 h 389" name="T93"/>
                <a:gd fmla="*/ 48 w 309" name="T94"/>
                <a:gd fmla="*/ 309 h 389" name="T95"/>
                <a:gd fmla="*/ 0 w 309" name="T96"/>
                <a:gd fmla="*/ 299 h 389" name="T97"/>
                <a:gd fmla="*/ 0 w 309" name="T98"/>
                <a:gd fmla="*/ 299 h 389" name="T9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b="b" l="0" r="r" t="0"/>
              <a:pathLst>
                <a:path h="389" w="309">
                  <a:moveTo>
                    <a:pt x="0" y="299"/>
                  </a:moveTo>
                  <a:lnTo>
                    <a:pt x="11" y="232"/>
                  </a:lnTo>
                  <a:lnTo>
                    <a:pt x="22" y="214"/>
                  </a:lnTo>
                  <a:lnTo>
                    <a:pt x="26" y="195"/>
                  </a:lnTo>
                  <a:lnTo>
                    <a:pt x="41" y="168"/>
                  </a:lnTo>
                  <a:lnTo>
                    <a:pt x="33" y="157"/>
                  </a:lnTo>
                  <a:lnTo>
                    <a:pt x="35" y="134"/>
                  </a:lnTo>
                  <a:lnTo>
                    <a:pt x="66" y="98"/>
                  </a:lnTo>
                  <a:lnTo>
                    <a:pt x="63" y="75"/>
                  </a:lnTo>
                  <a:lnTo>
                    <a:pt x="85" y="40"/>
                  </a:lnTo>
                  <a:lnTo>
                    <a:pt x="105" y="45"/>
                  </a:lnTo>
                  <a:lnTo>
                    <a:pt x="146" y="16"/>
                  </a:lnTo>
                  <a:lnTo>
                    <a:pt x="153" y="0"/>
                  </a:lnTo>
                  <a:lnTo>
                    <a:pt x="177" y="5"/>
                  </a:lnTo>
                  <a:lnTo>
                    <a:pt x="190" y="37"/>
                  </a:lnTo>
                  <a:lnTo>
                    <a:pt x="201" y="61"/>
                  </a:lnTo>
                  <a:lnTo>
                    <a:pt x="226" y="61"/>
                  </a:lnTo>
                  <a:lnTo>
                    <a:pt x="244" y="40"/>
                  </a:lnTo>
                  <a:lnTo>
                    <a:pt x="267" y="64"/>
                  </a:lnTo>
                  <a:lnTo>
                    <a:pt x="308" y="48"/>
                  </a:lnTo>
                  <a:lnTo>
                    <a:pt x="282" y="112"/>
                  </a:lnTo>
                  <a:lnTo>
                    <a:pt x="267" y="104"/>
                  </a:lnTo>
                  <a:lnTo>
                    <a:pt x="256" y="109"/>
                  </a:lnTo>
                  <a:lnTo>
                    <a:pt x="255" y="115"/>
                  </a:lnTo>
                  <a:lnTo>
                    <a:pt x="269" y="131"/>
                  </a:lnTo>
                  <a:lnTo>
                    <a:pt x="266" y="189"/>
                  </a:lnTo>
                  <a:lnTo>
                    <a:pt x="269" y="208"/>
                  </a:lnTo>
                  <a:lnTo>
                    <a:pt x="266" y="213"/>
                  </a:lnTo>
                  <a:lnTo>
                    <a:pt x="249" y="209"/>
                  </a:lnTo>
                  <a:lnTo>
                    <a:pt x="238" y="220"/>
                  </a:lnTo>
                  <a:lnTo>
                    <a:pt x="245" y="235"/>
                  </a:lnTo>
                  <a:lnTo>
                    <a:pt x="225" y="255"/>
                  </a:lnTo>
                  <a:lnTo>
                    <a:pt x="229" y="263"/>
                  </a:lnTo>
                  <a:lnTo>
                    <a:pt x="208" y="273"/>
                  </a:lnTo>
                  <a:lnTo>
                    <a:pt x="211" y="289"/>
                  </a:lnTo>
                  <a:lnTo>
                    <a:pt x="205" y="296"/>
                  </a:lnTo>
                  <a:lnTo>
                    <a:pt x="177" y="296"/>
                  </a:lnTo>
                  <a:lnTo>
                    <a:pt x="162" y="309"/>
                  </a:lnTo>
                  <a:lnTo>
                    <a:pt x="160" y="314"/>
                  </a:lnTo>
                  <a:lnTo>
                    <a:pt x="173" y="323"/>
                  </a:lnTo>
                  <a:lnTo>
                    <a:pt x="159" y="345"/>
                  </a:lnTo>
                  <a:lnTo>
                    <a:pt x="140" y="370"/>
                  </a:lnTo>
                  <a:lnTo>
                    <a:pt x="132" y="367"/>
                  </a:lnTo>
                  <a:lnTo>
                    <a:pt x="112" y="388"/>
                  </a:lnTo>
                  <a:lnTo>
                    <a:pt x="90" y="340"/>
                  </a:lnTo>
                  <a:lnTo>
                    <a:pt x="71" y="314"/>
                  </a:lnTo>
                  <a:lnTo>
                    <a:pt x="57" y="316"/>
                  </a:lnTo>
                  <a:lnTo>
                    <a:pt x="48" y="309"/>
                  </a:lnTo>
                  <a:lnTo>
                    <a:pt x="0" y="299"/>
                  </a:lnTo>
                  <a:lnTo>
                    <a:pt x="0" y="299"/>
                  </a:lnTo>
                </a:path>
              </a:pathLst>
            </a:custGeom>
            <a:grpFill/>
            <a:ln cap="flat" cmpd="sng" w="3175">
              <a:solidFill>
                <a:schemeClr val="bg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" name="江西">
              <a:hlinkClick action="ppaction://macro?name=Slide1.江西_click" highlightClick="1"/>
              <a:hlinkHover action="ppaction://noaction" highlightClick="1"/>
            </p:cNvPr>
            <p:cNvSpPr>
              <a:spLocks noChangeAspect="1"/>
            </p:cNvSpPr>
            <p:nvPr/>
          </p:nvSpPr>
          <p:spPr bwMode="auto">
            <a:xfrm rot="180000">
              <a:off x="5874900" y="4635941"/>
              <a:ext cx="729058" cy="1053566"/>
            </a:xfrm>
            <a:custGeom>
              <a:gdLst>
                <a:gd fmla="*/ 7 w 341" name="T0"/>
                <a:gd fmla="*/ 103 h 473" name="T1"/>
                <a:gd fmla="*/ 29 w 341" name="T2"/>
                <a:gd fmla="*/ 146 h 473" name="T3"/>
                <a:gd fmla="*/ 32 w 341" name="T4"/>
                <a:gd fmla="*/ 168 h 473" name="T5"/>
                <a:gd fmla="*/ 20 w 341" name="T6"/>
                <a:gd fmla="*/ 190 h 473" name="T7"/>
                <a:gd fmla="*/ 3 w 341" name="T8"/>
                <a:gd fmla="*/ 203 h 473" name="T9"/>
                <a:gd fmla="*/ 0 w 341" name="T10"/>
                <a:gd fmla="*/ 243 h 473" name="T11"/>
                <a:gd fmla="*/ 5 w 341" name="T12"/>
                <a:gd fmla="*/ 249 h 473" name="T13"/>
                <a:gd fmla="*/ 14 w 341" name="T14"/>
                <a:gd fmla="*/ 245 h 473" name="T15"/>
                <a:gd fmla="*/ 20 w 341" name="T16"/>
                <a:gd fmla="*/ 249 h 473" name="T17"/>
                <a:gd fmla="*/ 20 w 341" name="T18"/>
                <a:gd fmla="*/ 275 h 473" name="T19"/>
                <a:gd fmla="*/ 32 w 341" name="T20"/>
                <a:gd fmla="*/ 305 h 473" name="T21"/>
                <a:gd fmla="*/ 45 w 341" name="T22"/>
                <a:gd fmla="*/ 310 h 473" name="T23"/>
                <a:gd fmla="*/ 46 w 341" name="T24"/>
                <a:gd fmla="*/ 354 h 473" name="T25"/>
                <a:gd fmla="*/ 38 w 341" name="T26"/>
                <a:gd fmla="*/ 384 h 473" name="T27"/>
                <a:gd fmla="*/ 46 w 341" name="T28"/>
                <a:gd fmla="*/ 398 h 473" name="T29"/>
                <a:gd fmla="*/ 61 w 341" name="T30"/>
                <a:gd fmla="*/ 412 h 473" name="T31"/>
                <a:gd fmla="*/ 96 w 341" name="T32"/>
                <a:gd fmla="*/ 402 h 473" name="T33"/>
                <a:gd fmla="*/ 102 w 341" name="T34"/>
                <a:gd fmla="*/ 416 h 473" name="T35"/>
                <a:gd fmla="*/ 92 w 341" name="T36"/>
                <a:gd fmla="*/ 430 h 473" name="T37"/>
                <a:gd fmla="*/ 74 w 341" name="T38"/>
                <a:gd fmla="*/ 458 h 473" name="T39"/>
                <a:gd fmla="*/ 74 w 341" name="T40"/>
                <a:gd fmla="*/ 465 h 473" name="T41"/>
                <a:gd fmla="*/ 84 w 341" name="T42"/>
                <a:gd fmla="*/ 472 h 473" name="T43"/>
                <a:gd fmla="*/ 158 w 341" name="T44"/>
                <a:gd fmla="*/ 443 h 473" name="T45"/>
                <a:gd fmla="*/ 185 w 341" name="T46"/>
                <a:gd fmla="*/ 458 h 473" name="T47"/>
                <a:gd fmla="*/ 192 w 341" name="T48"/>
                <a:gd fmla="*/ 450 h 473" name="T49"/>
                <a:gd fmla="*/ 185 w 341" name="T50"/>
                <a:gd fmla="*/ 434 h 473" name="T51"/>
                <a:gd fmla="*/ 187 w 341" name="T52"/>
                <a:gd fmla="*/ 424 h 473" name="T53"/>
                <a:gd fmla="*/ 198 w 341" name="T54"/>
                <a:gd fmla="*/ 357 h 473" name="T55"/>
                <a:gd fmla="*/ 209 w 341" name="T56"/>
                <a:gd fmla="*/ 339 h 473" name="T57"/>
                <a:gd fmla="*/ 213 w 341" name="T58"/>
                <a:gd fmla="*/ 320 h 473" name="T59"/>
                <a:gd fmla="*/ 228 w 341" name="T60"/>
                <a:gd fmla="*/ 293 h 473" name="T61"/>
                <a:gd fmla="*/ 220 w 341" name="T62"/>
                <a:gd fmla="*/ 282 h 473" name="T63"/>
                <a:gd fmla="*/ 222 w 341" name="T64"/>
                <a:gd fmla="*/ 259 h 473" name="T65"/>
                <a:gd fmla="*/ 253 w 341" name="T66"/>
                <a:gd fmla="*/ 223 h 473" name="T67"/>
                <a:gd fmla="*/ 250 w 341" name="T68"/>
                <a:gd fmla="*/ 200 h 473" name="T69"/>
                <a:gd fmla="*/ 272 w 341" name="T70"/>
                <a:gd fmla="*/ 165 h 473" name="T71"/>
                <a:gd fmla="*/ 292 w 341" name="T72"/>
                <a:gd fmla="*/ 170 h 473" name="T73"/>
                <a:gd fmla="*/ 333 w 341" name="T74"/>
                <a:gd fmla="*/ 141 h 473" name="T75"/>
                <a:gd fmla="*/ 340 w 341" name="T76"/>
                <a:gd fmla="*/ 125 h 473" name="T77"/>
                <a:gd fmla="*/ 314 w 341" name="T78"/>
                <a:gd fmla="*/ 77 h 473" name="T79"/>
                <a:gd fmla="*/ 298 w 341" name="T80"/>
                <a:gd fmla="*/ 53 h 473" name="T81"/>
                <a:gd fmla="*/ 308 w 341" name="T82"/>
                <a:gd fmla="*/ 41 h 473" name="T83"/>
                <a:gd fmla="*/ 294 w 341" name="T84"/>
                <a:gd fmla="*/ 28 h 473" name="T85"/>
                <a:gd fmla="*/ 254 w 341" name="T86"/>
                <a:gd fmla="*/ 28 h 473" name="T87"/>
                <a:gd fmla="*/ 238 w 341" name="T88"/>
                <a:gd fmla="*/ 10 h 473" name="T89"/>
                <a:gd fmla="*/ 207 w 341" name="T90"/>
                <a:gd fmla="*/ 40 h 473" name="T91"/>
                <a:gd fmla="*/ 195 w 341" name="T92"/>
                <a:gd fmla="*/ 35 h 473" name="T93"/>
                <a:gd fmla="*/ 209 w 341" name="T94"/>
                <a:gd fmla="*/ 11 h 473" name="T95"/>
                <a:gd fmla="*/ 207 w 341" name="T96"/>
                <a:gd fmla="*/ 3 h 473" name="T97"/>
                <a:gd fmla="*/ 195 w 341" name="T98"/>
                <a:gd fmla="*/ 0 h 473" name="T99"/>
                <a:gd fmla="*/ 158 w 341" name="T100"/>
                <a:gd fmla="*/ 20 h 473" name="T101"/>
                <a:gd fmla="*/ 130 w 341" name="T102"/>
                <a:gd fmla="*/ 30 h 473" name="T103"/>
                <a:gd fmla="*/ 106 w 341" name="T104"/>
                <a:gd fmla="*/ 28 h 473" name="T105"/>
                <a:gd fmla="*/ 53 w 341" name="T106"/>
                <a:gd fmla="*/ 75 h 473" name="T107"/>
                <a:gd fmla="*/ 26 w 341" name="T108"/>
                <a:gd fmla="*/ 84 h 473" name="T109"/>
                <a:gd fmla="*/ 7 w 341" name="T110"/>
                <a:gd fmla="*/ 103 h 473" name="T111"/>
                <a:gd fmla="*/ 7 w 341" name="T112"/>
                <a:gd fmla="*/ 103 h 473" name="T1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b="b" l="0" r="r" t="0"/>
              <a:pathLst>
                <a:path h="472" w="341">
                  <a:moveTo>
                    <a:pt x="7" y="103"/>
                  </a:moveTo>
                  <a:lnTo>
                    <a:pt x="29" y="146"/>
                  </a:lnTo>
                  <a:lnTo>
                    <a:pt x="32" y="168"/>
                  </a:lnTo>
                  <a:lnTo>
                    <a:pt x="20" y="190"/>
                  </a:lnTo>
                  <a:lnTo>
                    <a:pt x="3" y="203"/>
                  </a:lnTo>
                  <a:lnTo>
                    <a:pt x="0" y="243"/>
                  </a:lnTo>
                  <a:lnTo>
                    <a:pt x="5" y="249"/>
                  </a:lnTo>
                  <a:lnTo>
                    <a:pt x="14" y="245"/>
                  </a:lnTo>
                  <a:lnTo>
                    <a:pt x="20" y="249"/>
                  </a:lnTo>
                  <a:lnTo>
                    <a:pt x="20" y="275"/>
                  </a:lnTo>
                  <a:lnTo>
                    <a:pt x="32" y="305"/>
                  </a:lnTo>
                  <a:lnTo>
                    <a:pt x="45" y="310"/>
                  </a:lnTo>
                  <a:lnTo>
                    <a:pt x="46" y="354"/>
                  </a:lnTo>
                  <a:lnTo>
                    <a:pt x="38" y="384"/>
                  </a:lnTo>
                  <a:lnTo>
                    <a:pt x="46" y="398"/>
                  </a:lnTo>
                  <a:lnTo>
                    <a:pt x="61" y="412"/>
                  </a:lnTo>
                  <a:lnTo>
                    <a:pt x="96" y="402"/>
                  </a:lnTo>
                  <a:lnTo>
                    <a:pt x="102" y="416"/>
                  </a:lnTo>
                  <a:lnTo>
                    <a:pt x="92" y="430"/>
                  </a:lnTo>
                  <a:lnTo>
                    <a:pt x="74" y="458"/>
                  </a:lnTo>
                  <a:lnTo>
                    <a:pt x="74" y="465"/>
                  </a:lnTo>
                  <a:lnTo>
                    <a:pt x="84" y="472"/>
                  </a:lnTo>
                  <a:lnTo>
                    <a:pt x="158" y="443"/>
                  </a:lnTo>
                  <a:lnTo>
                    <a:pt x="185" y="458"/>
                  </a:lnTo>
                  <a:lnTo>
                    <a:pt x="192" y="450"/>
                  </a:lnTo>
                  <a:lnTo>
                    <a:pt x="185" y="434"/>
                  </a:lnTo>
                  <a:lnTo>
                    <a:pt x="187" y="424"/>
                  </a:lnTo>
                  <a:lnTo>
                    <a:pt x="198" y="357"/>
                  </a:lnTo>
                  <a:lnTo>
                    <a:pt x="209" y="339"/>
                  </a:lnTo>
                  <a:lnTo>
                    <a:pt x="213" y="320"/>
                  </a:lnTo>
                  <a:lnTo>
                    <a:pt x="228" y="293"/>
                  </a:lnTo>
                  <a:lnTo>
                    <a:pt x="220" y="282"/>
                  </a:lnTo>
                  <a:lnTo>
                    <a:pt x="222" y="259"/>
                  </a:lnTo>
                  <a:lnTo>
                    <a:pt x="253" y="223"/>
                  </a:lnTo>
                  <a:lnTo>
                    <a:pt x="250" y="200"/>
                  </a:lnTo>
                  <a:lnTo>
                    <a:pt x="272" y="165"/>
                  </a:lnTo>
                  <a:lnTo>
                    <a:pt x="292" y="170"/>
                  </a:lnTo>
                  <a:lnTo>
                    <a:pt x="333" y="141"/>
                  </a:lnTo>
                  <a:lnTo>
                    <a:pt x="340" y="125"/>
                  </a:lnTo>
                  <a:lnTo>
                    <a:pt x="314" y="77"/>
                  </a:lnTo>
                  <a:lnTo>
                    <a:pt x="298" y="53"/>
                  </a:lnTo>
                  <a:lnTo>
                    <a:pt x="308" y="41"/>
                  </a:lnTo>
                  <a:lnTo>
                    <a:pt x="294" y="28"/>
                  </a:lnTo>
                  <a:lnTo>
                    <a:pt x="254" y="28"/>
                  </a:lnTo>
                  <a:lnTo>
                    <a:pt x="238" y="10"/>
                  </a:lnTo>
                  <a:lnTo>
                    <a:pt x="207" y="40"/>
                  </a:lnTo>
                  <a:lnTo>
                    <a:pt x="195" y="35"/>
                  </a:lnTo>
                  <a:lnTo>
                    <a:pt x="209" y="11"/>
                  </a:lnTo>
                  <a:lnTo>
                    <a:pt x="207" y="3"/>
                  </a:lnTo>
                  <a:lnTo>
                    <a:pt x="195" y="0"/>
                  </a:lnTo>
                  <a:lnTo>
                    <a:pt x="158" y="20"/>
                  </a:lnTo>
                  <a:lnTo>
                    <a:pt x="130" y="30"/>
                  </a:lnTo>
                  <a:lnTo>
                    <a:pt x="106" y="28"/>
                  </a:lnTo>
                  <a:lnTo>
                    <a:pt x="53" y="75"/>
                  </a:lnTo>
                  <a:lnTo>
                    <a:pt x="26" y="84"/>
                  </a:lnTo>
                  <a:lnTo>
                    <a:pt x="7" y="103"/>
                  </a:lnTo>
                  <a:lnTo>
                    <a:pt x="7" y="103"/>
                  </a:lnTo>
                </a:path>
              </a:pathLst>
            </a:custGeom>
            <a:grpFill/>
            <a:ln cap="flat" cmpd="sng" w="3175">
              <a:solidFill>
                <a:schemeClr val="bg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0" name="湖南">
              <a:hlinkClick action="ppaction://macro?name=Slide1.湖南_click" highlightClick="1"/>
              <a:hlinkHover action="ppaction://noaction" highlightClick="1"/>
            </p:cNvPr>
            <p:cNvSpPr>
              <a:spLocks noChangeAspect="1"/>
            </p:cNvSpPr>
            <p:nvPr/>
          </p:nvSpPr>
          <p:spPr bwMode="auto">
            <a:xfrm rot="180000">
              <a:off x="5163449" y="4697517"/>
              <a:ext cx="830862" cy="975936"/>
            </a:xfrm>
            <a:custGeom>
              <a:gdLst>
                <a:gd fmla="*/ 335 w 392" name="T0"/>
                <a:gd fmla="*/ 54 h 439" name="T1"/>
                <a:gd fmla="*/ 328 w 392" name="T2"/>
                <a:gd fmla="*/ 16 h 439" name="T3"/>
                <a:gd fmla="*/ 300 w 392" name="T4"/>
                <a:gd fmla="*/ 22 h 439" name="T5"/>
                <a:gd fmla="*/ 278 w 392" name="T6"/>
                <a:gd fmla="*/ 35 h 439" name="T7"/>
                <a:gd fmla="*/ 258 w 392" name="T8"/>
                <a:gd fmla="*/ 19 h 439" name="T9"/>
                <a:gd fmla="*/ 220 w 392" name="T10"/>
                <a:gd fmla="*/ 26 h 439" name="T11"/>
                <a:gd fmla="*/ 106 w 392" name="T12"/>
                <a:gd fmla="*/ 0 h 439" name="T13"/>
                <a:gd fmla="*/ 115 w 392" name="T14"/>
                <a:gd fmla="*/ 29 h 439" name="T15"/>
                <a:gd fmla="*/ 62 w 392" name="T16"/>
                <a:gd fmla="*/ 29 h 439" name="T17"/>
                <a:gd fmla="*/ 18 w 392" name="T18"/>
                <a:gd fmla="*/ 84 h 439" name="T19"/>
                <a:gd fmla="*/ 36 w 392" name="T20"/>
                <a:gd fmla="*/ 210 h 439" name="T21"/>
                <a:gd fmla="*/ 4 w 392" name="T22"/>
                <a:gd fmla="*/ 255 h 439" name="T23"/>
                <a:gd fmla="*/ 48 w 392" name="T24"/>
                <a:gd fmla="*/ 260 h 439" name="T25"/>
                <a:gd fmla="*/ 57 w 392" name="T26"/>
                <a:gd fmla="*/ 340 h 439" name="T27"/>
                <a:gd fmla="*/ 94 w 392" name="T28"/>
                <a:gd fmla="*/ 320 h 439" name="T29"/>
                <a:gd fmla="*/ 110 w 392" name="T30"/>
                <a:gd fmla="*/ 338 h 439" name="T31"/>
                <a:gd fmla="*/ 145 w 392" name="T32"/>
                <a:gd fmla="*/ 312 h 439" name="T33"/>
                <a:gd fmla="*/ 182 w 392" name="T34"/>
                <a:gd fmla="*/ 312 h 439" name="T35"/>
                <a:gd fmla="*/ 201 w 392" name="T36"/>
                <a:gd fmla="*/ 342 h 439" name="T37"/>
                <a:gd fmla="*/ 179 w 392" name="T38"/>
                <a:gd fmla="*/ 395 h 439" name="T39"/>
                <a:gd fmla="*/ 179 w 392" name="T40"/>
                <a:gd fmla="*/ 419 h 439" name="T41"/>
                <a:gd fmla="*/ 216 w 392" name="T42"/>
                <a:gd fmla="*/ 438 h 439" name="T43"/>
                <a:gd fmla="*/ 243 w 392" name="T44"/>
                <a:gd fmla="*/ 429 h 439" name="T45"/>
                <a:gd fmla="*/ 258 w 392" name="T46"/>
                <a:gd fmla="*/ 395 h 439" name="T47"/>
                <a:gd fmla="*/ 284 w 392" name="T48"/>
                <a:gd fmla="*/ 390 h 439" name="T49"/>
                <a:gd fmla="*/ 321 w 392" name="T50"/>
                <a:gd fmla="*/ 393 h 439" name="T51"/>
                <a:gd fmla="*/ 316 w 392" name="T52"/>
                <a:gd fmla="*/ 371 h 439" name="T53"/>
                <a:gd fmla="*/ 371 w 392" name="T54"/>
                <a:gd fmla="*/ 364 h 439" name="T55"/>
                <a:gd fmla="*/ 383 w 392" name="T56"/>
                <a:gd fmla="*/ 338 h 439" name="T57"/>
                <a:gd fmla="*/ 390 w 392" name="T58"/>
                <a:gd fmla="*/ 264 h 439" name="T59"/>
                <a:gd fmla="*/ 365 w 392" name="T60"/>
                <a:gd fmla="*/ 229 h 439" name="T61"/>
                <a:gd fmla="*/ 359 w 392" name="T62"/>
                <a:gd fmla="*/ 199 h 439" name="T63"/>
                <a:gd fmla="*/ 345 w 392" name="T64"/>
                <a:gd fmla="*/ 197 h 439" name="T65"/>
                <a:gd fmla="*/ 365 w 392" name="T66"/>
                <a:gd fmla="*/ 144 h 439" name="T67"/>
                <a:gd fmla="*/ 374 w 392" name="T68"/>
                <a:gd fmla="*/ 100 h 439" name="T69"/>
                <a:gd fmla="*/ 352 w 392" name="T70"/>
                <a:gd fmla="*/ 57 h 439" name="T7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b="b" l="0" r="r" t="0"/>
              <a:pathLst>
                <a:path h="439" w="392">
                  <a:moveTo>
                    <a:pt x="352" y="57"/>
                  </a:moveTo>
                  <a:lnTo>
                    <a:pt x="335" y="54"/>
                  </a:lnTo>
                  <a:lnTo>
                    <a:pt x="328" y="43"/>
                  </a:lnTo>
                  <a:lnTo>
                    <a:pt x="328" y="16"/>
                  </a:lnTo>
                  <a:lnTo>
                    <a:pt x="318" y="4"/>
                  </a:lnTo>
                  <a:lnTo>
                    <a:pt x="300" y="22"/>
                  </a:lnTo>
                  <a:lnTo>
                    <a:pt x="292" y="35"/>
                  </a:lnTo>
                  <a:lnTo>
                    <a:pt x="278" y="35"/>
                  </a:lnTo>
                  <a:lnTo>
                    <a:pt x="275" y="14"/>
                  </a:lnTo>
                  <a:lnTo>
                    <a:pt x="258" y="19"/>
                  </a:lnTo>
                  <a:lnTo>
                    <a:pt x="236" y="35"/>
                  </a:lnTo>
                  <a:lnTo>
                    <a:pt x="220" y="26"/>
                  </a:lnTo>
                  <a:lnTo>
                    <a:pt x="191" y="6"/>
                  </a:lnTo>
                  <a:lnTo>
                    <a:pt x="106" y="0"/>
                  </a:lnTo>
                  <a:lnTo>
                    <a:pt x="97" y="9"/>
                  </a:lnTo>
                  <a:lnTo>
                    <a:pt x="115" y="29"/>
                  </a:lnTo>
                  <a:lnTo>
                    <a:pt x="94" y="43"/>
                  </a:lnTo>
                  <a:lnTo>
                    <a:pt x="62" y="29"/>
                  </a:lnTo>
                  <a:lnTo>
                    <a:pt x="29" y="57"/>
                  </a:lnTo>
                  <a:lnTo>
                    <a:pt x="18" y="84"/>
                  </a:lnTo>
                  <a:lnTo>
                    <a:pt x="21" y="144"/>
                  </a:lnTo>
                  <a:lnTo>
                    <a:pt x="36" y="210"/>
                  </a:lnTo>
                  <a:lnTo>
                    <a:pt x="0" y="249"/>
                  </a:lnTo>
                  <a:lnTo>
                    <a:pt x="4" y="255"/>
                  </a:lnTo>
                  <a:lnTo>
                    <a:pt x="36" y="245"/>
                  </a:lnTo>
                  <a:lnTo>
                    <a:pt x="48" y="260"/>
                  </a:lnTo>
                  <a:lnTo>
                    <a:pt x="39" y="306"/>
                  </a:lnTo>
                  <a:lnTo>
                    <a:pt x="57" y="340"/>
                  </a:lnTo>
                  <a:lnTo>
                    <a:pt x="76" y="344"/>
                  </a:lnTo>
                  <a:lnTo>
                    <a:pt x="94" y="320"/>
                  </a:lnTo>
                  <a:lnTo>
                    <a:pt x="102" y="340"/>
                  </a:lnTo>
                  <a:lnTo>
                    <a:pt x="110" y="338"/>
                  </a:lnTo>
                  <a:lnTo>
                    <a:pt x="139" y="311"/>
                  </a:lnTo>
                  <a:lnTo>
                    <a:pt x="145" y="312"/>
                  </a:lnTo>
                  <a:lnTo>
                    <a:pt x="159" y="305"/>
                  </a:lnTo>
                  <a:lnTo>
                    <a:pt x="182" y="312"/>
                  </a:lnTo>
                  <a:lnTo>
                    <a:pt x="182" y="338"/>
                  </a:lnTo>
                  <a:lnTo>
                    <a:pt x="201" y="342"/>
                  </a:lnTo>
                  <a:lnTo>
                    <a:pt x="196" y="368"/>
                  </a:lnTo>
                  <a:lnTo>
                    <a:pt x="179" y="395"/>
                  </a:lnTo>
                  <a:lnTo>
                    <a:pt x="171" y="419"/>
                  </a:lnTo>
                  <a:lnTo>
                    <a:pt x="179" y="419"/>
                  </a:lnTo>
                  <a:lnTo>
                    <a:pt x="198" y="400"/>
                  </a:lnTo>
                  <a:lnTo>
                    <a:pt x="216" y="438"/>
                  </a:lnTo>
                  <a:lnTo>
                    <a:pt x="229" y="429"/>
                  </a:lnTo>
                  <a:lnTo>
                    <a:pt x="243" y="429"/>
                  </a:lnTo>
                  <a:lnTo>
                    <a:pt x="258" y="417"/>
                  </a:lnTo>
                  <a:lnTo>
                    <a:pt x="258" y="395"/>
                  </a:lnTo>
                  <a:lnTo>
                    <a:pt x="265" y="388"/>
                  </a:lnTo>
                  <a:lnTo>
                    <a:pt x="284" y="390"/>
                  </a:lnTo>
                  <a:lnTo>
                    <a:pt x="316" y="404"/>
                  </a:lnTo>
                  <a:lnTo>
                    <a:pt x="321" y="393"/>
                  </a:lnTo>
                  <a:lnTo>
                    <a:pt x="313" y="380"/>
                  </a:lnTo>
                  <a:lnTo>
                    <a:pt x="316" y="371"/>
                  </a:lnTo>
                  <a:lnTo>
                    <a:pt x="335" y="354"/>
                  </a:lnTo>
                  <a:lnTo>
                    <a:pt x="371" y="364"/>
                  </a:lnTo>
                  <a:lnTo>
                    <a:pt x="391" y="352"/>
                  </a:lnTo>
                  <a:lnTo>
                    <a:pt x="383" y="338"/>
                  </a:lnTo>
                  <a:lnTo>
                    <a:pt x="391" y="308"/>
                  </a:lnTo>
                  <a:lnTo>
                    <a:pt x="390" y="264"/>
                  </a:lnTo>
                  <a:lnTo>
                    <a:pt x="377" y="259"/>
                  </a:lnTo>
                  <a:lnTo>
                    <a:pt x="365" y="229"/>
                  </a:lnTo>
                  <a:lnTo>
                    <a:pt x="365" y="203"/>
                  </a:lnTo>
                  <a:lnTo>
                    <a:pt x="359" y="199"/>
                  </a:lnTo>
                  <a:lnTo>
                    <a:pt x="350" y="203"/>
                  </a:lnTo>
                  <a:lnTo>
                    <a:pt x="345" y="197"/>
                  </a:lnTo>
                  <a:lnTo>
                    <a:pt x="348" y="157"/>
                  </a:lnTo>
                  <a:lnTo>
                    <a:pt x="365" y="144"/>
                  </a:lnTo>
                  <a:lnTo>
                    <a:pt x="377" y="122"/>
                  </a:lnTo>
                  <a:lnTo>
                    <a:pt x="374" y="100"/>
                  </a:lnTo>
                  <a:lnTo>
                    <a:pt x="352" y="57"/>
                  </a:lnTo>
                  <a:lnTo>
                    <a:pt x="352" y="57"/>
                  </a:lnTo>
                </a:path>
              </a:pathLst>
            </a:custGeom>
            <a:grpFill/>
            <a:ln cap="flat" cmpd="sng" w="3175">
              <a:solidFill>
                <a:schemeClr val="bg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1" name="贵州">
              <a:hlinkClick action="ppaction://macro?name=Slide1.贵州_click" highlightClick="1"/>
              <a:hlinkHover action="ppaction://noaction" highlightClick="1"/>
            </p:cNvPr>
            <p:cNvSpPr>
              <a:spLocks noChangeAspect="1"/>
            </p:cNvSpPr>
            <p:nvPr/>
          </p:nvSpPr>
          <p:spPr bwMode="auto">
            <a:xfrm rot="180000">
              <a:off x="4343390" y="4852878"/>
              <a:ext cx="916248" cy="839159"/>
            </a:xfrm>
            <a:custGeom>
              <a:gdLst>
                <a:gd fmla="*/ 121 w 439" name="T0"/>
                <a:gd fmla="*/ 128 h 383" name="T1"/>
                <a:gd fmla="*/ 111 w 439" name="T2"/>
                <a:gd fmla="*/ 158 h 383" name="T3"/>
                <a:gd fmla="*/ 92 w 439" name="T4"/>
                <a:gd fmla="*/ 164 h 383" name="T5"/>
                <a:gd fmla="*/ 51 w 439" name="T6"/>
                <a:gd fmla="*/ 158 h 383" name="T7"/>
                <a:gd fmla="*/ 43 w 439" name="T8"/>
                <a:gd fmla="*/ 168 h 383" name="T9"/>
                <a:gd fmla="*/ 20 w 439" name="T10"/>
                <a:gd fmla="*/ 160 h 383" name="T11"/>
                <a:gd fmla="*/ 0 w 439" name="T12"/>
                <a:gd fmla="*/ 189 h 383" name="T13"/>
                <a:gd fmla="*/ 9 w 439" name="T14"/>
                <a:gd fmla="*/ 197 h 383" name="T15"/>
                <a:gd fmla="*/ 9 w 439" name="T16"/>
                <a:gd fmla="*/ 216 h 383" name="T17"/>
                <a:gd fmla="*/ 19 w 439" name="T18"/>
                <a:gd fmla="*/ 232 h 383" name="T19"/>
                <a:gd fmla="*/ 59 w 439" name="T20"/>
                <a:gd fmla="*/ 220 h 383" name="T21"/>
                <a:gd fmla="*/ 72 w 439" name="T22"/>
                <a:gd fmla="*/ 230 h 383" name="T23"/>
                <a:gd fmla="*/ 53 w 439" name="T24"/>
                <a:gd fmla="*/ 308 h 383" name="T25"/>
                <a:gd fmla="*/ 77 w 439" name="T26"/>
                <a:gd fmla="*/ 332 h 383" name="T27"/>
                <a:gd fmla="*/ 70 w 439" name="T28"/>
                <a:gd fmla="*/ 377 h 383" name="T29"/>
                <a:gd fmla="*/ 94 w 439" name="T30"/>
                <a:gd fmla="*/ 379 h 383" name="T31"/>
                <a:gd fmla="*/ 120 w 439" name="T32"/>
                <a:gd fmla="*/ 355 h 383" name="T33"/>
                <a:gd fmla="*/ 131 w 439" name="T34"/>
                <a:gd fmla="*/ 361 h 383" name="T35"/>
                <a:gd fmla="*/ 182 w 439" name="T36"/>
                <a:gd fmla="*/ 382 h 383" name="T37"/>
                <a:gd fmla="*/ 190 w 439" name="T38"/>
                <a:gd fmla="*/ 377 h 383" name="T39"/>
                <a:gd fmla="*/ 192 w 439" name="T40"/>
                <a:gd fmla="*/ 360 h 383" name="T41"/>
                <a:gd fmla="*/ 202 w 439" name="T42"/>
                <a:gd fmla="*/ 351 h 383" name="T43"/>
                <a:gd fmla="*/ 272 w 439" name="T44"/>
                <a:gd fmla="*/ 305 h 383" name="T45"/>
                <a:gd fmla="*/ 284 w 439" name="T46"/>
                <a:gd fmla="*/ 319 h 383" name="T47"/>
                <a:gd fmla="*/ 327 w 439" name="T48"/>
                <a:gd fmla="*/ 332 h 383" name="T49"/>
                <a:gd fmla="*/ 351 w 439" name="T50"/>
                <a:gd fmla="*/ 301 h 383" name="T51"/>
                <a:gd fmla="*/ 362 w 439" name="T52"/>
                <a:gd fmla="*/ 308 h 383" name="T53"/>
                <a:gd fmla="*/ 379 w 439" name="T54"/>
                <a:gd fmla="*/ 308 h 383" name="T55"/>
                <a:gd fmla="*/ 379 w 439" name="T56"/>
                <a:gd fmla="*/ 299 h 383" name="T57"/>
                <a:gd fmla="*/ 402 w 439" name="T58"/>
                <a:gd fmla="*/ 291 h 383" name="T59"/>
                <a:gd fmla="*/ 402 w 439" name="T60"/>
                <a:gd fmla="*/ 285 h 383" name="T61"/>
                <a:gd fmla="*/ 410 w 439" name="T62"/>
                <a:gd fmla="*/ 275 h 383" name="T63"/>
                <a:gd fmla="*/ 415 w 439" name="T64"/>
                <a:gd fmla="*/ 276 h 383" name="T65"/>
                <a:gd fmla="*/ 438 w 439" name="T66"/>
                <a:gd fmla="*/ 255 h 383" name="T67"/>
                <a:gd fmla="*/ 420 w 439" name="T68"/>
                <a:gd fmla="*/ 221 h 383" name="T69"/>
                <a:gd fmla="*/ 429 w 439" name="T70"/>
                <a:gd fmla="*/ 175 h 383" name="T71"/>
                <a:gd fmla="*/ 417 w 439" name="T72"/>
                <a:gd fmla="*/ 160 h 383" name="T73"/>
                <a:gd fmla="*/ 385 w 439" name="T74"/>
                <a:gd fmla="*/ 170 h 383" name="T75"/>
                <a:gd fmla="*/ 381 w 439" name="T76"/>
                <a:gd fmla="*/ 164 h 383" name="T77"/>
                <a:gd fmla="*/ 417 w 439" name="T78"/>
                <a:gd fmla="*/ 125 h 383" name="T79"/>
                <a:gd fmla="*/ 402 w 439" name="T80"/>
                <a:gd fmla="*/ 59 h 383" name="T81"/>
                <a:gd fmla="*/ 377 w 439" name="T82"/>
                <a:gd fmla="*/ 78 h 383" name="T83"/>
                <a:gd fmla="*/ 355 w 439" name="T84"/>
                <a:gd fmla="*/ 55 h 383" name="T85"/>
                <a:gd fmla="*/ 334 w 439" name="T86"/>
                <a:gd fmla="*/ 27 h 383" name="T87"/>
                <a:gd fmla="*/ 333 w 439" name="T88"/>
                <a:gd fmla="*/ 10 h 383" name="T89"/>
                <a:gd fmla="*/ 318 w 439" name="T90"/>
                <a:gd fmla="*/ 8 h 383" name="T91"/>
                <a:gd fmla="*/ 301 w 439" name="T92"/>
                <a:gd fmla="*/ 13 h 383" name="T93"/>
                <a:gd fmla="*/ 274 w 439" name="T94"/>
                <a:gd fmla="*/ 0 h 383" name="T95"/>
                <a:gd fmla="*/ 260 w 439" name="T96"/>
                <a:gd fmla="*/ 31 h 383" name="T97"/>
                <a:gd fmla="*/ 236 w 439" name="T98"/>
                <a:gd fmla="*/ 34 h 383" name="T99"/>
                <a:gd fmla="*/ 220 w 439" name="T100"/>
                <a:gd fmla="*/ 59 h 383" name="T101"/>
                <a:gd fmla="*/ 208 w 439" name="T102"/>
                <a:gd fmla="*/ 55 h 383" name="T103"/>
                <a:gd fmla="*/ 192 w 439" name="T104"/>
                <a:gd fmla="*/ 59 h 383" name="T105"/>
                <a:gd fmla="*/ 166 w 439" name="T106"/>
                <a:gd fmla="*/ 44 h 383" name="T107"/>
                <a:gd fmla="*/ 145 w 439" name="T108"/>
                <a:gd fmla="*/ 69 h 383" name="T109"/>
                <a:gd fmla="*/ 145 w 439" name="T110"/>
                <a:gd fmla="*/ 79 h 383" name="T111"/>
                <a:gd fmla="*/ 186 w 439" name="T112"/>
                <a:gd fmla="*/ 101 h 383" name="T113"/>
                <a:gd fmla="*/ 196 w 439" name="T114"/>
                <a:gd fmla="*/ 118 h 383" name="T115"/>
                <a:gd fmla="*/ 166 w 439" name="T116"/>
                <a:gd fmla="*/ 129 h 383" name="T117"/>
                <a:gd fmla="*/ 121 w 439" name="T118"/>
                <a:gd fmla="*/ 128 h 383" name="T119"/>
                <a:gd fmla="*/ 121 w 439" name="T120"/>
                <a:gd fmla="*/ 128 h 383" name="T1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b="b" l="0" r="r" t="0"/>
              <a:pathLst>
                <a:path h="383" w="439">
                  <a:moveTo>
                    <a:pt x="121" y="128"/>
                  </a:moveTo>
                  <a:lnTo>
                    <a:pt x="111" y="158"/>
                  </a:lnTo>
                  <a:lnTo>
                    <a:pt x="92" y="164"/>
                  </a:lnTo>
                  <a:lnTo>
                    <a:pt x="51" y="158"/>
                  </a:lnTo>
                  <a:lnTo>
                    <a:pt x="43" y="168"/>
                  </a:lnTo>
                  <a:lnTo>
                    <a:pt x="20" y="160"/>
                  </a:lnTo>
                  <a:lnTo>
                    <a:pt x="0" y="189"/>
                  </a:lnTo>
                  <a:lnTo>
                    <a:pt x="9" y="197"/>
                  </a:lnTo>
                  <a:lnTo>
                    <a:pt x="9" y="216"/>
                  </a:lnTo>
                  <a:lnTo>
                    <a:pt x="19" y="232"/>
                  </a:lnTo>
                  <a:lnTo>
                    <a:pt x="59" y="220"/>
                  </a:lnTo>
                  <a:lnTo>
                    <a:pt x="72" y="230"/>
                  </a:lnTo>
                  <a:lnTo>
                    <a:pt x="53" y="308"/>
                  </a:lnTo>
                  <a:lnTo>
                    <a:pt x="77" y="332"/>
                  </a:lnTo>
                  <a:lnTo>
                    <a:pt x="70" y="377"/>
                  </a:lnTo>
                  <a:lnTo>
                    <a:pt x="94" y="379"/>
                  </a:lnTo>
                  <a:lnTo>
                    <a:pt x="120" y="355"/>
                  </a:lnTo>
                  <a:lnTo>
                    <a:pt x="131" y="361"/>
                  </a:lnTo>
                  <a:lnTo>
                    <a:pt x="182" y="382"/>
                  </a:lnTo>
                  <a:lnTo>
                    <a:pt x="190" y="377"/>
                  </a:lnTo>
                  <a:lnTo>
                    <a:pt x="192" y="360"/>
                  </a:lnTo>
                  <a:lnTo>
                    <a:pt x="202" y="351"/>
                  </a:lnTo>
                  <a:lnTo>
                    <a:pt x="272" y="305"/>
                  </a:lnTo>
                  <a:lnTo>
                    <a:pt x="284" y="319"/>
                  </a:lnTo>
                  <a:lnTo>
                    <a:pt x="327" y="332"/>
                  </a:lnTo>
                  <a:lnTo>
                    <a:pt x="351" y="301"/>
                  </a:lnTo>
                  <a:lnTo>
                    <a:pt x="362" y="308"/>
                  </a:lnTo>
                  <a:lnTo>
                    <a:pt x="379" y="308"/>
                  </a:lnTo>
                  <a:lnTo>
                    <a:pt x="379" y="299"/>
                  </a:lnTo>
                  <a:lnTo>
                    <a:pt x="402" y="291"/>
                  </a:lnTo>
                  <a:lnTo>
                    <a:pt x="402" y="285"/>
                  </a:lnTo>
                  <a:lnTo>
                    <a:pt x="410" y="275"/>
                  </a:lnTo>
                  <a:lnTo>
                    <a:pt x="415" y="276"/>
                  </a:lnTo>
                  <a:lnTo>
                    <a:pt x="438" y="255"/>
                  </a:lnTo>
                  <a:lnTo>
                    <a:pt x="420" y="221"/>
                  </a:lnTo>
                  <a:lnTo>
                    <a:pt x="429" y="175"/>
                  </a:lnTo>
                  <a:lnTo>
                    <a:pt x="417" y="160"/>
                  </a:lnTo>
                  <a:lnTo>
                    <a:pt x="385" y="170"/>
                  </a:lnTo>
                  <a:lnTo>
                    <a:pt x="381" y="164"/>
                  </a:lnTo>
                  <a:lnTo>
                    <a:pt x="417" y="125"/>
                  </a:lnTo>
                  <a:lnTo>
                    <a:pt x="402" y="59"/>
                  </a:lnTo>
                  <a:lnTo>
                    <a:pt x="377" y="78"/>
                  </a:lnTo>
                  <a:lnTo>
                    <a:pt x="355" y="55"/>
                  </a:lnTo>
                  <a:lnTo>
                    <a:pt x="334" y="27"/>
                  </a:lnTo>
                  <a:lnTo>
                    <a:pt x="333" y="10"/>
                  </a:lnTo>
                  <a:lnTo>
                    <a:pt x="318" y="8"/>
                  </a:lnTo>
                  <a:lnTo>
                    <a:pt x="301" y="13"/>
                  </a:lnTo>
                  <a:lnTo>
                    <a:pt x="274" y="0"/>
                  </a:lnTo>
                  <a:lnTo>
                    <a:pt x="260" y="31"/>
                  </a:lnTo>
                  <a:lnTo>
                    <a:pt x="236" y="34"/>
                  </a:lnTo>
                  <a:lnTo>
                    <a:pt x="220" y="59"/>
                  </a:lnTo>
                  <a:lnTo>
                    <a:pt x="208" y="55"/>
                  </a:lnTo>
                  <a:lnTo>
                    <a:pt x="192" y="59"/>
                  </a:lnTo>
                  <a:lnTo>
                    <a:pt x="166" y="44"/>
                  </a:lnTo>
                  <a:lnTo>
                    <a:pt x="145" y="69"/>
                  </a:lnTo>
                  <a:lnTo>
                    <a:pt x="145" y="79"/>
                  </a:lnTo>
                  <a:lnTo>
                    <a:pt x="186" y="101"/>
                  </a:lnTo>
                  <a:lnTo>
                    <a:pt x="196" y="118"/>
                  </a:lnTo>
                  <a:lnTo>
                    <a:pt x="166" y="129"/>
                  </a:lnTo>
                  <a:lnTo>
                    <a:pt x="121" y="128"/>
                  </a:lnTo>
                  <a:lnTo>
                    <a:pt x="121" y="128"/>
                  </a:lnTo>
                </a:path>
              </a:pathLst>
            </a:custGeom>
            <a:grpFill/>
            <a:ln cap="flat" cmpd="sng" w="3175">
              <a:solidFill>
                <a:schemeClr val="bg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2" name="浙江">
              <a:hlinkClick action="ppaction://macro?name=Slide1.浙江_click" highlightClick="1"/>
              <a:hlinkHover action="ppaction://noaction" highlightClick="1"/>
            </p:cNvPr>
            <p:cNvSpPr>
              <a:spLocks noChangeAspect="1"/>
            </p:cNvSpPr>
            <p:nvPr/>
          </p:nvSpPr>
          <p:spPr bwMode="auto">
            <a:xfrm rot="180000">
              <a:off x="6542370" y="4370409"/>
              <a:ext cx="571424" cy="706075"/>
            </a:xfrm>
            <a:custGeom>
              <a:gdLst>
                <a:gd fmla="*/ 197 w 274" name="T0"/>
                <a:gd fmla="*/ 303 h 320" name="T1"/>
                <a:gd fmla="*/ 156 w 274" name="T2"/>
                <a:gd fmla="*/ 319 h 320" name="T3"/>
                <a:gd fmla="*/ 133 w 274" name="T4"/>
                <a:gd fmla="*/ 295 h 320" name="T5"/>
                <a:gd fmla="*/ 115 w 274" name="T6"/>
                <a:gd fmla="*/ 316 h 320" name="T7"/>
                <a:gd fmla="*/ 90 w 274" name="T8"/>
                <a:gd fmla="*/ 316 h 320" name="T9"/>
                <a:gd fmla="*/ 79 w 274" name="T10"/>
                <a:gd fmla="*/ 292 h 320" name="T11"/>
                <a:gd fmla="*/ 66 w 274" name="T12"/>
                <a:gd fmla="*/ 260 h 320" name="T13"/>
                <a:gd fmla="*/ 42 w 274" name="T14"/>
                <a:gd fmla="*/ 255 h 320" name="T15"/>
                <a:gd fmla="*/ 16 w 274" name="T16"/>
                <a:gd fmla="*/ 207 h 320" name="T17"/>
                <a:gd fmla="*/ 0 w 274" name="T18"/>
                <a:gd fmla="*/ 183 h 320" name="T19"/>
                <a:gd fmla="*/ 10 w 274" name="T20"/>
                <a:gd fmla="*/ 171 h 320" name="T21"/>
                <a:gd fmla="*/ 16 w 274" name="T22"/>
                <a:gd fmla="*/ 166 h 320" name="T23"/>
                <a:gd fmla="*/ 43 w 274" name="T24"/>
                <a:gd fmla="*/ 128 h 320" name="T25"/>
                <a:gd fmla="*/ 42 w 274" name="T26"/>
                <a:gd fmla="*/ 96 h 320" name="T27"/>
                <a:gd fmla="*/ 51 w 274" name="T28"/>
                <a:gd fmla="*/ 83 h 320" name="T29"/>
                <a:gd fmla="*/ 72 w 274" name="T30"/>
                <a:gd fmla="*/ 79 h 320" name="T31"/>
                <a:gd fmla="*/ 79 w 274" name="T32"/>
                <a:gd fmla="*/ 70 h 320" name="T33"/>
                <a:gd fmla="*/ 71 w 274" name="T34"/>
                <a:gd fmla="*/ 55 h 320" name="T35"/>
                <a:gd fmla="*/ 82 w 274" name="T36"/>
                <a:gd fmla="*/ 41 h 320" name="T37"/>
                <a:gd fmla="*/ 82 w 274" name="T38"/>
                <a:gd fmla="*/ 11 h 320" name="T39"/>
                <a:gd fmla="*/ 97 w 274" name="T40"/>
                <a:gd fmla="*/ 4 h 320" name="T41"/>
                <a:gd fmla="*/ 123 w 274" name="T42"/>
                <a:gd fmla="*/ 20 h 320" name="T43"/>
                <a:gd fmla="*/ 155 w 274" name="T44"/>
                <a:gd fmla="*/ 25 h 320" name="T45"/>
                <a:gd fmla="*/ 176 w 274" name="T46"/>
                <a:gd fmla="*/ 0 h 320" name="T47"/>
                <a:gd fmla="*/ 201 w 274" name="T48"/>
                <a:gd fmla="*/ 22 h 320" name="T49"/>
                <a:gd fmla="*/ 190 w 274" name="T50"/>
                <a:gd fmla="*/ 30 h 320" name="T51"/>
                <a:gd fmla="*/ 177 w 274" name="T52"/>
                <a:gd fmla="*/ 50 h 320" name="T53"/>
                <a:gd fmla="*/ 156 w 274" name="T54"/>
                <a:gd fmla="*/ 55 h 320" name="T55"/>
                <a:gd fmla="*/ 149 w 274" name="T56"/>
                <a:gd fmla="*/ 61 h 320" name="T57"/>
                <a:gd fmla="*/ 168 w 274" name="T58"/>
                <a:gd fmla="*/ 73 h 320" name="T59"/>
                <a:gd fmla="*/ 206 w 274" name="T60"/>
                <a:gd fmla="*/ 55 h 320" name="T61"/>
                <a:gd fmla="*/ 267 w 274" name="T62"/>
                <a:gd fmla="*/ 81 h 320" name="T63"/>
                <a:gd fmla="*/ 273 w 274" name="T64"/>
                <a:gd fmla="*/ 133 h 320" name="T65"/>
                <a:gd fmla="*/ 249 w 274" name="T66"/>
                <a:gd fmla="*/ 133 h 320" name="T67"/>
                <a:gd fmla="*/ 247 w 274" name="T68"/>
                <a:gd fmla="*/ 148 h 320" name="T69"/>
                <a:gd fmla="*/ 260 w 274" name="T70"/>
                <a:gd fmla="*/ 170 h 320" name="T71"/>
                <a:gd fmla="*/ 249 w 274" name="T72"/>
                <a:gd fmla="*/ 183 h 320" name="T73"/>
                <a:gd fmla="*/ 261 w 274" name="T74"/>
                <a:gd fmla="*/ 204 h 320" name="T75"/>
                <a:gd fmla="*/ 241 w 274" name="T76"/>
                <a:gd fmla="*/ 228 h 320" name="T77"/>
                <a:gd fmla="*/ 232 w 274" name="T78"/>
                <a:gd fmla="*/ 215 h 320" name="T79"/>
                <a:gd fmla="*/ 202 w 274" name="T80"/>
                <a:gd fmla="*/ 292 h 320" name="T81"/>
                <a:gd fmla="*/ 197 w 274" name="T82"/>
                <a:gd fmla="*/ 303 h 320" name="T83"/>
                <a:gd fmla="*/ 197 w 274" name="T84"/>
                <a:gd fmla="*/ 303 h 320" name="T8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b="b" l="0" r="r" t="0"/>
              <a:pathLst>
                <a:path h="320" w="274">
                  <a:moveTo>
                    <a:pt x="197" y="303"/>
                  </a:moveTo>
                  <a:lnTo>
                    <a:pt x="156" y="319"/>
                  </a:lnTo>
                  <a:lnTo>
                    <a:pt x="133" y="295"/>
                  </a:lnTo>
                  <a:lnTo>
                    <a:pt x="115" y="316"/>
                  </a:lnTo>
                  <a:lnTo>
                    <a:pt x="90" y="316"/>
                  </a:lnTo>
                  <a:lnTo>
                    <a:pt x="79" y="292"/>
                  </a:lnTo>
                  <a:lnTo>
                    <a:pt x="66" y="260"/>
                  </a:lnTo>
                  <a:lnTo>
                    <a:pt x="42" y="255"/>
                  </a:lnTo>
                  <a:lnTo>
                    <a:pt x="16" y="207"/>
                  </a:lnTo>
                  <a:lnTo>
                    <a:pt x="0" y="183"/>
                  </a:lnTo>
                  <a:lnTo>
                    <a:pt x="10" y="171"/>
                  </a:lnTo>
                  <a:lnTo>
                    <a:pt x="16" y="166"/>
                  </a:lnTo>
                  <a:lnTo>
                    <a:pt x="43" y="128"/>
                  </a:lnTo>
                  <a:lnTo>
                    <a:pt x="42" y="96"/>
                  </a:lnTo>
                  <a:lnTo>
                    <a:pt x="51" y="83"/>
                  </a:lnTo>
                  <a:lnTo>
                    <a:pt x="72" y="79"/>
                  </a:lnTo>
                  <a:lnTo>
                    <a:pt x="79" y="70"/>
                  </a:lnTo>
                  <a:lnTo>
                    <a:pt x="71" y="55"/>
                  </a:lnTo>
                  <a:lnTo>
                    <a:pt x="82" y="41"/>
                  </a:lnTo>
                  <a:lnTo>
                    <a:pt x="82" y="11"/>
                  </a:lnTo>
                  <a:lnTo>
                    <a:pt x="97" y="4"/>
                  </a:lnTo>
                  <a:lnTo>
                    <a:pt x="123" y="20"/>
                  </a:lnTo>
                  <a:lnTo>
                    <a:pt x="155" y="25"/>
                  </a:lnTo>
                  <a:lnTo>
                    <a:pt x="176" y="0"/>
                  </a:lnTo>
                  <a:lnTo>
                    <a:pt x="201" y="22"/>
                  </a:lnTo>
                  <a:lnTo>
                    <a:pt x="190" y="30"/>
                  </a:lnTo>
                  <a:lnTo>
                    <a:pt x="177" y="50"/>
                  </a:lnTo>
                  <a:lnTo>
                    <a:pt x="156" y="55"/>
                  </a:lnTo>
                  <a:lnTo>
                    <a:pt x="149" y="61"/>
                  </a:lnTo>
                  <a:lnTo>
                    <a:pt x="168" y="73"/>
                  </a:lnTo>
                  <a:lnTo>
                    <a:pt x="206" y="55"/>
                  </a:lnTo>
                  <a:lnTo>
                    <a:pt x="267" y="81"/>
                  </a:lnTo>
                  <a:lnTo>
                    <a:pt x="273" y="133"/>
                  </a:lnTo>
                  <a:lnTo>
                    <a:pt x="249" y="133"/>
                  </a:lnTo>
                  <a:lnTo>
                    <a:pt x="247" y="148"/>
                  </a:lnTo>
                  <a:lnTo>
                    <a:pt x="260" y="170"/>
                  </a:lnTo>
                  <a:lnTo>
                    <a:pt x="249" y="183"/>
                  </a:lnTo>
                  <a:lnTo>
                    <a:pt x="261" y="204"/>
                  </a:lnTo>
                  <a:lnTo>
                    <a:pt x="241" y="228"/>
                  </a:lnTo>
                  <a:lnTo>
                    <a:pt x="232" y="215"/>
                  </a:lnTo>
                  <a:lnTo>
                    <a:pt x="202" y="292"/>
                  </a:lnTo>
                  <a:lnTo>
                    <a:pt x="197" y="303"/>
                  </a:lnTo>
                  <a:lnTo>
                    <a:pt x="197" y="303"/>
                  </a:lnTo>
                </a:path>
              </a:pathLst>
            </a:custGeom>
            <a:grpFill/>
            <a:ln cap="flat" cmpd="sng" w="3175">
              <a:solidFill>
                <a:schemeClr val="bg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3" name="安徽">
              <a:hlinkClick action="ppaction://macro?name=Slide1.安徽_click" highlightClick="1"/>
              <a:hlinkHover action="ppaction://noaction" highlightClick="1"/>
            </p:cNvPr>
            <p:cNvSpPr>
              <a:spLocks noChangeAspect="1"/>
            </p:cNvSpPr>
            <p:nvPr/>
          </p:nvSpPr>
          <p:spPr bwMode="auto">
            <a:xfrm rot="180000">
              <a:off x="6009977" y="3821126"/>
              <a:ext cx="729058" cy="916789"/>
            </a:xfrm>
            <a:custGeom>
              <a:gdLst>
                <a:gd fmla="*/ 82 w 343" name="T0"/>
                <a:gd fmla="*/ 0 h 408" name="T1"/>
                <a:gd fmla="*/ 142 w 343" name="T2"/>
                <a:gd fmla="*/ 35 h 408" name="T3"/>
                <a:gd fmla="*/ 188 w 343" name="T4"/>
                <a:gd fmla="*/ 55 h 408" name="T5"/>
                <a:gd fmla="*/ 210 w 343" name="T6"/>
                <a:gd fmla="*/ 59 h 408" name="T7"/>
                <a:gd fmla="*/ 221 w 343" name="T8"/>
                <a:gd fmla="*/ 108 h 408" name="T9"/>
                <a:gd fmla="*/ 258 w 343" name="T10"/>
                <a:gd fmla="*/ 129 h 408" name="T11"/>
                <a:gd fmla="*/ 285 w 343" name="T12"/>
                <a:gd fmla="*/ 112 h 408" name="T13"/>
                <a:gd fmla="*/ 295 w 343" name="T14"/>
                <a:gd fmla="*/ 141 h 408" name="T15"/>
                <a:gd fmla="*/ 261 w 343" name="T16"/>
                <a:gd fmla="*/ 159 h 408" name="T17"/>
                <a:gd fmla="*/ 248 w 343" name="T18"/>
                <a:gd fmla="*/ 184 h 408" name="T19"/>
                <a:gd fmla="*/ 285 w 343" name="T20"/>
                <a:gd fmla="*/ 220 h 408" name="T21"/>
                <a:gd fmla="*/ 342 w 343" name="T22"/>
                <a:gd fmla="*/ 247 h 408" name="T23"/>
                <a:gd fmla="*/ 331 w 343" name="T24"/>
                <a:gd fmla="*/ 291 h 408" name="T25"/>
                <a:gd fmla="*/ 332 w 343" name="T26"/>
                <a:gd fmla="*/ 315 h 408" name="T27"/>
                <a:gd fmla="*/ 302 w 343" name="T28"/>
                <a:gd fmla="*/ 332 h 408" name="T29"/>
                <a:gd fmla="*/ 276 w 343" name="T30"/>
                <a:gd fmla="*/ 402 h 408" name="T31"/>
                <a:gd fmla="*/ 256 w 343" name="T32"/>
                <a:gd fmla="*/ 394 h 408" name="T33"/>
                <a:gd fmla="*/ 200 w 343" name="T34"/>
                <a:gd fmla="*/ 376 h 408" name="T35"/>
                <a:gd fmla="*/ 157 w 343" name="T36"/>
                <a:gd fmla="*/ 401 h 408" name="T37"/>
                <a:gd fmla="*/ 169 w 343" name="T38"/>
                <a:gd fmla="*/ 369 h 408" name="T39"/>
                <a:gd fmla="*/ 120 w 343" name="T40"/>
                <a:gd fmla="*/ 386 h 408" name="T41"/>
                <a:gd fmla="*/ 96 w 343" name="T42"/>
                <a:gd fmla="*/ 299 h 408" name="T43"/>
                <a:gd fmla="*/ 75 w 343" name="T44"/>
                <a:gd fmla="*/ 286 h 408" name="T45"/>
                <a:gd fmla="*/ 56 w 343" name="T46"/>
                <a:gd fmla="*/ 242 h 408" name="T47"/>
                <a:gd fmla="*/ 78 w 343" name="T48"/>
                <a:gd fmla="*/ 212 h 408" name="T49"/>
                <a:gd fmla="*/ 68 w 343" name="T50"/>
                <a:gd fmla="*/ 171 h 408" name="T51"/>
                <a:gd fmla="*/ 21 w 343" name="T52"/>
                <a:gd fmla="*/ 168 h 408" name="T53"/>
                <a:gd fmla="*/ 21 w 343" name="T54"/>
                <a:gd fmla="*/ 127 h 408" name="T55"/>
                <a:gd fmla="*/ 39 w 343" name="T56"/>
                <a:gd fmla="*/ 92 h 408" name="T57"/>
                <a:gd fmla="*/ 46 w 343" name="T58"/>
                <a:gd fmla="*/ 51 h 408" name="T59"/>
                <a:gd fmla="*/ 75 w 343" name="T60"/>
                <a:gd fmla="*/ 75 h 408" name="T61"/>
                <a:gd fmla="*/ 104 w 343" name="T62"/>
                <a:gd fmla="*/ 52 h 408" name="T63"/>
                <a:gd fmla="*/ 75 w 343" name="T64"/>
                <a:gd fmla="*/ 20 h 408" name="T65"/>
                <a:gd fmla="*/ 70 w 343" name="T66"/>
                <a:gd fmla="*/ 3 h 408" name="T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b="b" l="0" r="r" t="0"/>
              <a:pathLst>
                <a:path h="408" w="343">
                  <a:moveTo>
                    <a:pt x="70" y="3"/>
                  </a:moveTo>
                  <a:lnTo>
                    <a:pt x="82" y="0"/>
                  </a:lnTo>
                  <a:lnTo>
                    <a:pt x="123" y="16"/>
                  </a:lnTo>
                  <a:lnTo>
                    <a:pt x="142" y="35"/>
                  </a:lnTo>
                  <a:lnTo>
                    <a:pt x="174" y="44"/>
                  </a:lnTo>
                  <a:lnTo>
                    <a:pt x="188" y="55"/>
                  </a:lnTo>
                  <a:lnTo>
                    <a:pt x="206" y="52"/>
                  </a:lnTo>
                  <a:lnTo>
                    <a:pt x="210" y="59"/>
                  </a:lnTo>
                  <a:lnTo>
                    <a:pt x="204" y="99"/>
                  </a:lnTo>
                  <a:lnTo>
                    <a:pt x="221" y="108"/>
                  </a:lnTo>
                  <a:lnTo>
                    <a:pt x="231" y="123"/>
                  </a:lnTo>
                  <a:lnTo>
                    <a:pt x="258" y="129"/>
                  </a:lnTo>
                  <a:lnTo>
                    <a:pt x="268" y="111"/>
                  </a:lnTo>
                  <a:lnTo>
                    <a:pt x="285" y="112"/>
                  </a:lnTo>
                  <a:lnTo>
                    <a:pt x="297" y="127"/>
                  </a:lnTo>
                  <a:lnTo>
                    <a:pt x="295" y="141"/>
                  </a:lnTo>
                  <a:lnTo>
                    <a:pt x="261" y="145"/>
                  </a:lnTo>
                  <a:lnTo>
                    <a:pt x="261" y="159"/>
                  </a:lnTo>
                  <a:lnTo>
                    <a:pt x="261" y="170"/>
                  </a:lnTo>
                  <a:lnTo>
                    <a:pt x="248" y="184"/>
                  </a:lnTo>
                  <a:lnTo>
                    <a:pt x="258" y="200"/>
                  </a:lnTo>
                  <a:lnTo>
                    <a:pt x="285" y="220"/>
                  </a:lnTo>
                  <a:lnTo>
                    <a:pt x="287" y="242"/>
                  </a:lnTo>
                  <a:lnTo>
                    <a:pt x="342" y="247"/>
                  </a:lnTo>
                  <a:lnTo>
                    <a:pt x="342" y="277"/>
                  </a:lnTo>
                  <a:lnTo>
                    <a:pt x="331" y="291"/>
                  </a:lnTo>
                  <a:lnTo>
                    <a:pt x="339" y="306"/>
                  </a:lnTo>
                  <a:lnTo>
                    <a:pt x="332" y="315"/>
                  </a:lnTo>
                  <a:lnTo>
                    <a:pt x="311" y="319"/>
                  </a:lnTo>
                  <a:lnTo>
                    <a:pt x="302" y="332"/>
                  </a:lnTo>
                  <a:lnTo>
                    <a:pt x="303" y="364"/>
                  </a:lnTo>
                  <a:lnTo>
                    <a:pt x="276" y="402"/>
                  </a:lnTo>
                  <a:lnTo>
                    <a:pt x="270" y="407"/>
                  </a:lnTo>
                  <a:lnTo>
                    <a:pt x="256" y="394"/>
                  </a:lnTo>
                  <a:lnTo>
                    <a:pt x="216" y="394"/>
                  </a:lnTo>
                  <a:lnTo>
                    <a:pt x="200" y="376"/>
                  </a:lnTo>
                  <a:lnTo>
                    <a:pt x="169" y="406"/>
                  </a:lnTo>
                  <a:lnTo>
                    <a:pt x="157" y="401"/>
                  </a:lnTo>
                  <a:lnTo>
                    <a:pt x="171" y="377"/>
                  </a:lnTo>
                  <a:lnTo>
                    <a:pt x="169" y="369"/>
                  </a:lnTo>
                  <a:lnTo>
                    <a:pt x="157" y="366"/>
                  </a:lnTo>
                  <a:lnTo>
                    <a:pt x="120" y="386"/>
                  </a:lnTo>
                  <a:lnTo>
                    <a:pt x="85" y="319"/>
                  </a:lnTo>
                  <a:lnTo>
                    <a:pt x="96" y="299"/>
                  </a:lnTo>
                  <a:lnTo>
                    <a:pt x="93" y="291"/>
                  </a:lnTo>
                  <a:lnTo>
                    <a:pt x="75" y="286"/>
                  </a:lnTo>
                  <a:lnTo>
                    <a:pt x="43" y="267"/>
                  </a:lnTo>
                  <a:lnTo>
                    <a:pt x="56" y="242"/>
                  </a:lnTo>
                  <a:lnTo>
                    <a:pt x="75" y="233"/>
                  </a:lnTo>
                  <a:lnTo>
                    <a:pt x="78" y="212"/>
                  </a:lnTo>
                  <a:lnTo>
                    <a:pt x="72" y="175"/>
                  </a:lnTo>
                  <a:lnTo>
                    <a:pt x="68" y="171"/>
                  </a:lnTo>
                  <a:lnTo>
                    <a:pt x="49" y="190"/>
                  </a:lnTo>
                  <a:lnTo>
                    <a:pt x="21" y="168"/>
                  </a:lnTo>
                  <a:lnTo>
                    <a:pt x="0" y="142"/>
                  </a:lnTo>
                  <a:lnTo>
                    <a:pt x="21" y="127"/>
                  </a:lnTo>
                  <a:lnTo>
                    <a:pt x="27" y="102"/>
                  </a:lnTo>
                  <a:lnTo>
                    <a:pt x="39" y="92"/>
                  </a:lnTo>
                  <a:lnTo>
                    <a:pt x="37" y="57"/>
                  </a:lnTo>
                  <a:lnTo>
                    <a:pt x="46" y="51"/>
                  </a:lnTo>
                  <a:lnTo>
                    <a:pt x="63" y="61"/>
                  </a:lnTo>
                  <a:lnTo>
                    <a:pt x="75" y="75"/>
                  </a:lnTo>
                  <a:lnTo>
                    <a:pt x="96" y="61"/>
                  </a:lnTo>
                  <a:lnTo>
                    <a:pt x="104" y="52"/>
                  </a:lnTo>
                  <a:lnTo>
                    <a:pt x="100" y="35"/>
                  </a:lnTo>
                  <a:lnTo>
                    <a:pt x="75" y="20"/>
                  </a:lnTo>
                  <a:lnTo>
                    <a:pt x="70" y="3"/>
                  </a:lnTo>
                  <a:lnTo>
                    <a:pt x="70" y="3"/>
                  </a:lnTo>
                </a:path>
              </a:pathLst>
            </a:custGeom>
            <a:grpFill/>
            <a:ln cap="flat" cmpd="sng" w="3175">
              <a:solidFill>
                <a:schemeClr val="bg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4" name="江苏">
              <a:hlinkClick action="ppaction://macro?name=Slide1.江苏_click" highlightClick="1"/>
              <a:hlinkHover action="ppaction://noaction" highlightClick="1"/>
            </p:cNvPr>
            <p:cNvSpPr>
              <a:spLocks noChangeAspect="1"/>
            </p:cNvSpPr>
            <p:nvPr/>
          </p:nvSpPr>
          <p:spPr bwMode="auto">
            <a:xfrm rot="180000">
              <a:off x="6195514" y="3715343"/>
              <a:ext cx="847284" cy="702378"/>
            </a:xfrm>
            <a:custGeom>
              <a:gdLst>
                <a:gd fmla="*/ 375 w 404" name="T0"/>
                <a:gd fmla="*/ 255 h 323" name="T1"/>
                <a:gd fmla="*/ 365 w 404" name="T2"/>
                <a:gd fmla="*/ 282 h 323" name="T3"/>
                <a:gd fmla="*/ 354 w 404" name="T4"/>
                <a:gd fmla="*/ 297 h 323" name="T5"/>
                <a:gd fmla="*/ 333 w 404" name="T6"/>
                <a:gd fmla="*/ 322 h 323" name="T7"/>
                <a:gd fmla="*/ 301 w 404" name="T8"/>
                <a:gd fmla="*/ 317 h 323" name="T9"/>
                <a:gd fmla="*/ 275 w 404" name="T10"/>
                <a:gd fmla="*/ 301 h 323" name="T11"/>
                <a:gd fmla="*/ 260 w 404" name="T12"/>
                <a:gd fmla="*/ 308 h 323" name="T13"/>
                <a:gd fmla="*/ 205 w 404" name="T14"/>
                <a:gd fmla="*/ 303 h 323" name="T15"/>
                <a:gd fmla="*/ 203 w 404" name="T16"/>
                <a:gd fmla="*/ 281 h 323" name="T17"/>
                <a:gd fmla="*/ 176 w 404" name="T18"/>
                <a:gd fmla="*/ 261 h 323" name="T19"/>
                <a:gd fmla="*/ 166 w 404" name="T20"/>
                <a:gd fmla="*/ 245 h 323" name="T21"/>
                <a:gd fmla="*/ 179 w 404" name="T22"/>
                <a:gd fmla="*/ 231 h 323" name="T23"/>
                <a:gd fmla="*/ 179 w 404" name="T24"/>
                <a:gd fmla="*/ 220 h 323" name="T25"/>
                <a:gd fmla="*/ 179 w 404" name="T26"/>
                <a:gd fmla="*/ 206 h 323" name="T27"/>
                <a:gd fmla="*/ 213 w 404" name="T28"/>
                <a:gd fmla="*/ 202 h 323" name="T29"/>
                <a:gd fmla="*/ 215 w 404" name="T30"/>
                <a:gd fmla="*/ 188 h 323" name="T31"/>
                <a:gd fmla="*/ 203 w 404" name="T32"/>
                <a:gd fmla="*/ 173 h 323" name="T33"/>
                <a:gd fmla="*/ 186 w 404" name="T34"/>
                <a:gd fmla="*/ 172 h 323" name="T35"/>
                <a:gd fmla="*/ 176 w 404" name="T36"/>
                <a:gd fmla="*/ 190 h 323" name="T37"/>
                <a:gd fmla="*/ 149 w 404" name="T38"/>
                <a:gd fmla="*/ 184 h 323" name="T39"/>
                <a:gd fmla="*/ 139 w 404" name="T40"/>
                <a:gd fmla="*/ 169 h 323" name="T41"/>
                <a:gd fmla="*/ 122 w 404" name="T42"/>
                <a:gd fmla="*/ 160 h 323" name="T43"/>
                <a:gd fmla="*/ 128 w 404" name="T44"/>
                <a:gd fmla="*/ 120 h 323" name="T45"/>
                <a:gd fmla="*/ 124 w 404" name="T46"/>
                <a:gd fmla="*/ 113 h 323" name="T47"/>
                <a:gd fmla="*/ 106 w 404" name="T48"/>
                <a:gd fmla="*/ 116 h 323" name="T49"/>
                <a:gd fmla="*/ 92 w 404" name="T50"/>
                <a:gd fmla="*/ 105 h 323" name="T51"/>
                <a:gd fmla="*/ 60 w 404" name="T52"/>
                <a:gd fmla="*/ 96 h 323" name="T53"/>
                <a:gd fmla="*/ 41 w 404" name="T54"/>
                <a:gd fmla="*/ 77 h 323" name="T55"/>
                <a:gd fmla="*/ 0 w 404" name="T56"/>
                <a:gd fmla="*/ 61 h 323" name="T57"/>
                <a:gd fmla="*/ 3 w 404" name="T58"/>
                <a:gd fmla="*/ 42 h 323" name="T59"/>
                <a:gd fmla="*/ 20 w 404" name="T60"/>
                <a:gd fmla="*/ 35 h 323" name="T61"/>
                <a:gd fmla="*/ 50 w 404" name="T62"/>
                <a:gd fmla="*/ 61 h 323" name="T63"/>
                <a:gd fmla="*/ 60 w 404" name="T64"/>
                <a:gd fmla="*/ 61 h 323" name="T65"/>
                <a:gd fmla="*/ 87 w 404" name="T66"/>
                <a:gd fmla="*/ 57 h 323" name="T67"/>
                <a:gd fmla="*/ 103 w 404" name="T68"/>
                <a:gd fmla="*/ 45 h 323" name="T69"/>
                <a:gd fmla="*/ 125 w 404" name="T70"/>
                <a:gd fmla="*/ 62 h 323" name="T71"/>
                <a:gd fmla="*/ 134 w 404" name="T72"/>
                <a:gd fmla="*/ 46 h 323" name="T73"/>
                <a:gd fmla="*/ 138 w 404" name="T74"/>
                <a:gd fmla="*/ 36 h 323" name="T75"/>
                <a:gd fmla="*/ 156 w 404" name="T76"/>
                <a:gd fmla="*/ 26 h 323" name="T77"/>
                <a:gd fmla="*/ 161 w 404" name="T78"/>
                <a:gd fmla="*/ 4 h 323" name="T79"/>
                <a:gd fmla="*/ 179 w 404" name="T80"/>
                <a:gd fmla="*/ 0 h 323" name="T81"/>
                <a:gd fmla="*/ 226 w 404" name="T82"/>
                <a:gd fmla="*/ 31 h 323" name="T83"/>
                <a:gd fmla="*/ 258 w 404" name="T84"/>
                <a:gd fmla="*/ 45 h 323" name="T85"/>
                <a:gd fmla="*/ 322 w 404" name="T86"/>
                <a:gd fmla="*/ 150 h 323" name="T87"/>
                <a:gd fmla="*/ 319 w 404" name="T88"/>
                <a:gd fmla="*/ 161 h 323" name="T89"/>
                <a:gd fmla="*/ 362 w 404" name="T90"/>
                <a:gd fmla="*/ 181 h 323" name="T91"/>
                <a:gd fmla="*/ 374 w 404" name="T92"/>
                <a:gd fmla="*/ 198 h 323" name="T93"/>
                <a:gd fmla="*/ 393 w 404" name="T94"/>
                <a:gd fmla="*/ 208 h 323" name="T95"/>
                <a:gd fmla="*/ 403 w 404" name="T96"/>
                <a:gd fmla="*/ 227 h 323" name="T97"/>
                <a:gd fmla="*/ 389 w 404" name="T98"/>
                <a:gd fmla="*/ 232 h 323" name="T99"/>
                <a:gd fmla="*/ 368 w 404" name="T100"/>
                <a:gd fmla="*/ 226 h 323" name="T101"/>
                <a:gd fmla="*/ 338 w 404" name="T102"/>
                <a:gd fmla="*/ 226 h 323" name="T103"/>
                <a:gd fmla="*/ 311 w 404" name="T104"/>
                <a:gd fmla="*/ 216 h 323" name="T105"/>
                <a:gd fmla="*/ 298 w 404" name="T106"/>
                <a:gd fmla="*/ 226 h 323" name="T107"/>
                <a:gd fmla="*/ 325 w 404" name="T108"/>
                <a:gd fmla="*/ 232 h 323" name="T109"/>
                <a:gd fmla="*/ 349 w 404" name="T110"/>
                <a:gd fmla="*/ 243 h 323" name="T111"/>
                <a:gd fmla="*/ 375 w 404" name="T112"/>
                <a:gd fmla="*/ 255 h 323" name="T113"/>
                <a:gd fmla="*/ 375 w 404" name="T114"/>
                <a:gd fmla="*/ 255 h 323" name="T1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b="b" l="0" r="r" t="0"/>
              <a:pathLst>
                <a:path h="323" w="402">
                  <a:moveTo>
                    <a:pt x="375" y="255"/>
                  </a:moveTo>
                  <a:lnTo>
                    <a:pt x="365" y="282"/>
                  </a:lnTo>
                  <a:lnTo>
                    <a:pt x="354" y="297"/>
                  </a:lnTo>
                  <a:lnTo>
                    <a:pt x="333" y="322"/>
                  </a:lnTo>
                  <a:lnTo>
                    <a:pt x="301" y="317"/>
                  </a:lnTo>
                  <a:lnTo>
                    <a:pt x="275" y="301"/>
                  </a:lnTo>
                  <a:lnTo>
                    <a:pt x="260" y="308"/>
                  </a:lnTo>
                  <a:lnTo>
                    <a:pt x="205" y="303"/>
                  </a:lnTo>
                  <a:lnTo>
                    <a:pt x="203" y="281"/>
                  </a:lnTo>
                  <a:lnTo>
                    <a:pt x="176" y="261"/>
                  </a:lnTo>
                  <a:lnTo>
                    <a:pt x="166" y="245"/>
                  </a:lnTo>
                  <a:lnTo>
                    <a:pt x="179" y="231"/>
                  </a:lnTo>
                  <a:lnTo>
                    <a:pt x="179" y="220"/>
                  </a:lnTo>
                  <a:lnTo>
                    <a:pt x="179" y="206"/>
                  </a:lnTo>
                  <a:lnTo>
                    <a:pt x="213" y="202"/>
                  </a:lnTo>
                  <a:lnTo>
                    <a:pt x="215" y="188"/>
                  </a:lnTo>
                  <a:lnTo>
                    <a:pt x="203" y="173"/>
                  </a:lnTo>
                  <a:lnTo>
                    <a:pt x="186" y="172"/>
                  </a:lnTo>
                  <a:lnTo>
                    <a:pt x="176" y="190"/>
                  </a:lnTo>
                  <a:lnTo>
                    <a:pt x="149" y="184"/>
                  </a:lnTo>
                  <a:lnTo>
                    <a:pt x="139" y="169"/>
                  </a:lnTo>
                  <a:lnTo>
                    <a:pt x="122" y="160"/>
                  </a:lnTo>
                  <a:lnTo>
                    <a:pt x="128" y="120"/>
                  </a:lnTo>
                  <a:lnTo>
                    <a:pt x="124" y="113"/>
                  </a:lnTo>
                  <a:lnTo>
                    <a:pt x="106" y="116"/>
                  </a:lnTo>
                  <a:lnTo>
                    <a:pt x="92" y="105"/>
                  </a:lnTo>
                  <a:lnTo>
                    <a:pt x="60" y="96"/>
                  </a:lnTo>
                  <a:lnTo>
                    <a:pt x="41" y="77"/>
                  </a:lnTo>
                  <a:lnTo>
                    <a:pt x="0" y="61"/>
                  </a:lnTo>
                  <a:lnTo>
                    <a:pt x="3" y="42"/>
                  </a:lnTo>
                  <a:lnTo>
                    <a:pt x="20" y="35"/>
                  </a:lnTo>
                  <a:lnTo>
                    <a:pt x="50" y="61"/>
                  </a:lnTo>
                  <a:lnTo>
                    <a:pt x="60" y="61"/>
                  </a:lnTo>
                  <a:lnTo>
                    <a:pt x="87" y="57"/>
                  </a:lnTo>
                  <a:lnTo>
                    <a:pt x="103" y="45"/>
                  </a:lnTo>
                  <a:lnTo>
                    <a:pt x="125" y="62"/>
                  </a:lnTo>
                  <a:lnTo>
                    <a:pt x="134" y="46"/>
                  </a:lnTo>
                  <a:lnTo>
                    <a:pt x="138" y="36"/>
                  </a:lnTo>
                  <a:lnTo>
                    <a:pt x="156" y="26"/>
                  </a:lnTo>
                  <a:lnTo>
                    <a:pt x="161" y="4"/>
                  </a:lnTo>
                  <a:lnTo>
                    <a:pt x="179" y="0"/>
                  </a:lnTo>
                  <a:lnTo>
                    <a:pt x="226" y="31"/>
                  </a:lnTo>
                  <a:lnTo>
                    <a:pt x="258" y="45"/>
                  </a:lnTo>
                  <a:lnTo>
                    <a:pt x="322" y="150"/>
                  </a:lnTo>
                  <a:lnTo>
                    <a:pt x="319" y="161"/>
                  </a:lnTo>
                  <a:lnTo>
                    <a:pt x="362" y="181"/>
                  </a:lnTo>
                  <a:lnTo>
                    <a:pt x="374" y="198"/>
                  </a:lnTo>
                  <a:lnTo>
                    <a:pt x="393" y="208"/>
                  </a:lnTo>
                  <a:lnTo>
                    <a:pt x="403" y="227"/>
                  </a:lnTo>
                  <a:lnTo>
                    <a:pt x="389" y="232"/>
                  </a:lnTo>
                  <a:lnTo>
                    <a:pt x="368" y="226"/>
                  </a:lnTo>
                  <a:lnTo>
                    <a:pt x="338" y="226"/>
                  </a:lnTo>
                  <a:lnTo>
                    <a:pt x="311" y="216"/>
                  </a:lnTo>
                  <a:lnTo>
                    <a:pt x="298" y="226"/>
                  </a:lnTo>
                  <a:lnTo>
                    <a:pt x="325" y="232"/>
                  </a:lnTo>
                  <a:lnTo>
                    <a:pt x="349" y="243"/>
                  </a:lnTo>
                  <a:lnTo>
                    <a:pt x="375" y="255"/>
                  </a:lnTo>
                  <a:lnTo>
                    <a:pt x="375" y="255"/>
                  </a:lnTo>
                </a:path>
              </a:pathLst>
            </a:custGeom>
            <a:grpFill/>
            <a:ln cap="flat" cmpd="sng" w="3175">
              <a:solidFill>
                <a:schemeClr val="bg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0" name="湖北">
              <a:hlinkClick action="ppaction://macro?name=Slide1.湖北_click" highlightClick="1"/>
              <a:hlinkHover action="ppaction://noaction" highlightClick="1"/>
            </p:cNvPr>
            <p:cNvSpPr>
              <a:spLocks noChangeAspect="1"/>
            </p:cNvSpPr>
            <p:nvPr/>
          </p:nvSpPr>
          <p:spPr bwMode="auto">
            <a:xfrm rot="180000">
              <a:off x="5077563" y="4117119"/>
              <a:ext cx="1178974" cy="780008"/>
            </a:xfrm>
            <a:custGeom>
              <a:gdLst>
                <a:gd fmla="*/ 76 w 551" name="T0"/>
                <a:gd fmla="*/ 318 h 346" name="T1"/>
                <a:gd fmla="*/ 141 w 551" name="T2"/>
                <a:gd fmla="*/ 304 h 346" name="T3"/>
                <a:gd fmla="*/ 144 w 551" name="T4"/>
                <a:gd fmla="*/ 270 h 346" name="T5"/>
                <a:gd fmla="*/ 238 w 551" name="T6"/>
                <a:gd fmla="*/ 267 h 346" name="T7"/>
                <a:gd fmla="*/ 283 w 551" name="T8"/>
                <a:gd fmla="*/ 296 h 346" name="T9"/>
                <a:gd fmla="*/ 322 w 551" name="T10"/>
                <a:gd fmla="*/ 275 h 346" name="T11"/>
                <a:gd fmla="*/ 339 w 551" name="T12"/>
                <a:gd fmla="*/ 296 h 346" name="T13"/>
                <a:gd fmla="*/ 365 w 551" name="T14"/>
                <a:gd fmla="*/ 265 h 346" name="T15"/>
                <a:gd fmla="*/ 375 w 551" name="T16"/>
                <a:gd fmla="*/ 304 h 346" name="T17"/>
                <a:gd fmla="*/ 399 w 551" name="T18"/>
                <a:gd fmla="*/ 318 h 346" name="T19"/>
                <a:gd fmla="*/ 445 w 551" name="T20"/>
                <a:gd fmla="*/ 290 h 346" name="T21"/>
                <a:gd fmla="*/ 522 w 551" name="T22"/>
                <a:gd fmla="*/ 245 h 346" name="T23"/>
                <a:gd fmla="*/ 515 w 551" name="T24"/>
                <a:gd fmla="*/ 168 h 346" name="T25"/>
                <a:gd fmla="*/ 523 w 551" name="T26"/>
                <a:gd fmla="*/ 140 h 346" name="T27"/>
                <a:gd fmla="*/ 473 w 551" name="T28"/>
                <a:gd fmla="*/ 116 h 346" name="T29"/>
                <a:gd fmla="*/ 438 w 551" name="T30"/>
                <a:gd fmla="*/ 116 h 346" name="T31"/>
                <a:gd fmla="*/ 387 w 551" name="T32"/>
                <a:gd fmla="*/ 98 h 346" name="T33"/>
                <a:gd fmla="*/ 358 w 551" name="T34"/>
                <a:gd fmla="*/ 67 h 346" name="T35"/>
                <a:gd fmla="*/ 331 w 551" name="T36"/>
                <a:gd fmla="*/ 65 h 346" name="T37"/>
                <a:gd fmla="*/ 271 w 551" name="T38"/>
                <a:gd fmla="*/ 65 h 346" name="T39"/>
                <a:gd fmla="*/ 159 w 551" name="T40"/>
                <a:gd fmla="*/ 0 h 346" name="T41"/>
                <a:gd fmla="*/ 135 w 551" name="T42"/>
                <a:gd fmla="*/ 8 h 346" name="T43"/>
                <a:gd fmla="*/ 68 w 551" name="T44"/>
                <a:gd fmla="*/ 8 h 346" name="T45"/>
                <a:gd fmla="*/ 76 w 551" name="T46"/>
                <a:gd fmla="*/ 31 h 346" name="T47"/>
                <a:gd fmla="*/ 108 w 551" name="T48"/>
                <a:gd fmla="*/ 41 h 346" name="T49"/>
                <a:gd fmla="*/ 73 w 551" name="T50"/>
                <a:gd fmla="*/ 65 h 346" name="T51"/>
                <a:gd fmla="*/ 73 w 551" name="T52"/>
                <a:gd fmla="*/ 95 h 346" name="T53"/>
                <a:gd fmla="*/ 93 w 551" name="T54"/>
                <a:gd fmla="*/ 125 h 346" name="T55"/>
                <a:gd fmla="*/ 117 w 551" name="T56"/>
                <a:gd fmla="*/ 189 h 346" name="T57"/>
                <a:gd fmla="*/ 100 w 551" name="T58"/>
                <a:gd fmla="*/ 200 h 346" name="T59"/>
                <a:gd fmla="*/ 14 w 551" name="T60"/>
                <a:gd fmla="*/ 233 h 346" name="T61"/>
                <a:gd fmla="*/ 12 w 551" name="T62"/>
                <a:gd fmla="*/ 263 h 346" name="T63"/>
                <a:gd fmla="*/ 28 w 551" name="T64"/>
                <a:gd fmla="*/ 298 h 346" name="T65"/>
                <a:gd fmla="*/ 65 w 551" name="T66"/>
                <a:gd fmla="*/ 345 h 346" name="T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b="b" l="0" r="r" t="0"/>
              <a:pathLst>
                <a:path h="346" w="551">
                  <a:moveTo>
                    <a:pt x="65" y="345"/>
                  </a:moveTo>
                  <a:lnTo>
                    <a:pt x="76" y="318"/>
                  </a:lnTo>
                  <a:lnTo>
                    <a:pt x="109" y="290"/>
                  </a:lnTo>
                  <a:lnTo>
                    <a:pt x="141" y="304"/>
                  </a:lnTo>
                  <a:lnTo>
                    <a:pt x="162" y="290"/>
                  </a:lnTo>
                  <a:lnTo>
                    <a:pt x="144" y="270"/>
                  </a:lnTo>
                  <a:lnTo>
                    <a:pt x="153" y="261"/>
                  </a:lnTo>
                  <a:lnTo>
                    <a:pt x="238" y="267"/>
                  </a:lnTo>
                  <a:lnTo>
                    <a:pt x="267" y="287"/>
                  </a:lnTo>
                  <a:lnTo>
                    <a:pt x="283" y="296"/>
                  </a:lnTo>
                  <a:lnTo>
                    <a:pt x="305" y="280"/>
                  </a:lnTo>
                  <a:lnTo>
                    <a:pt x="322" y="275"/>
                  </a:lnTo>
                  <a:lnTo>
                    <a:pt x="325" y="296"/>
                  </a:lnTo>
                  <a:lnTo>
                    <a:pt x="339" y="296"/>
                  </a:lnTo>
                  <a:lnTo>
                    <a:pt x="347" y="283"/>
                  </a:lnTo>
                  <a:lnTo>
                    <a:pt x="365" y="265"/>
                  </a:lnTo>
                  <a:lnTo>
                    <a:pt x="375" y="277"/>
                  </a:lnTo>
                  <a:lnTo>
                    <a:pt x="375" y="304"/>
                  </a:lnTo>
                  <a:lnTo>
                    <a:pt x="382" y="315"/>
                  </a:lnTo>
                  <a:lnTo>
                    <a:pt x="399" y="318"/>
                  </a:lnTo>
                  <a:lnTo>
                    <a:pt x="418" y="299"/>
                  </a:lnTo>
                  <a:lnTo>
                    <a:pt x="445" y="290"/>
                  </a:lnTo>
                  <a:lnTo>
                    <a:pt x="498" y="243"/>
                  </a:lnTo>
                  <a:lnTo>
                    <a:pt x="522" y="245"/>
                  </a:lnTo>
                  <a:lnTo>
                    <a:pt x="550" y="235"/>
                  </a:lnTo>
                  <a:lnTo>
                    <a:pt x="515" y="168"/>
                  </a:lnTo>
                  <a:lnTo>
                    <a:pt x="526" y="148"/>
                  </a:lnTo>
                  <a:lnTo>
                    <a:pt x="523" y="140"/>
                  </a:lnTo>
                  <a:lnTo>
                    <a:pt x="505" y="135"/>
                  </a:lnTo>
                  <a:lnTo>
                    <a:pt x="473" y="116"/>
                  </a:lnTo>
                  <a:lnTo>
                    <a:pt x="458" y="107"/>
                  </a:lnTo>
                  <a:lnTo>
                    <a:pt x="438" y="116"/>
                  </a:lnTo>
                  <a:lnTo>
                    <a:pt x="416" y="98"/>
                  </a:lnTo>
                  <a:lnTo>
                    <a:pt x="387" y="98"/>
                  </a:lnTo>
                  <a:lnTo>
                    <a:pt x="365" y="86"/>
                  </a:lnTo>
                  <a:lnTo>
                    <a:pt x="358" y="67"/>
                  </a:lnTo>
                  <a:lnTo>
                    <a:pt x="347" y="55"/>
                  </a:lnTo>
                  <a:lnTo>
                    <a:pt x="331" y="65"/>
                  </a:lnTo>
                  <a:lnTo>
                    <a:pt x="317" y="58"/>
                  </a:lnTo>
                  <a:lnTo>
                    <a:pt x="271" y="65"/>
                  </a:lnTo>
                  <a:lnTo>
                    <a:pt x="220" y="54"/>
                  </a:lnTo>
                  <a:lnTo>
                    <a:pt x="159" y="0"/>
                  </a:lnTo>
                  <a:lnTo>
                    <a:pt x="143" y="14"/>
                  </a:lnTo>
                  <a:lnTo>
                    <a:pt x="135" y="8"/>
                  </a:lnTo>
                  <a:lnTo>
                    <a:pt x="123" y="8"/>
                  </a:lnTo>
                  <a:lnTo>
                    <a:pt x="68" y="8"/>
                  </a:lnTo>
                  <a:lnTo>
                    <a:pt x="59" y="15"/>
                  </a:lnTo>
                  <a:lnTo>
                    <a:pt x="76" y="31"/>
                  </a:lnTo>
                  <a:lnTo>
                    <a:pt x="93" y="35"/>
                  </a:lnTo>
                  <a:lnTo>
                    <a:pt x="108" y="41"/>
                  </a:lnTo>
                  <a:lnTo>
                    <a:pt x="100" y="52"/>
                  </a:lnTo>
                  <a:lnTo>
                    <a:pt x="73" y="65"/>
                  </a:lnTo>
                  <a:lnTo>
                    <a:pt x="68" y="87"/>
                  </a:lnTo>
                  <a:lnTo>
                    <a:pt x="73" y="95"/>
                  </a:lnTo>
                  <a:lnTo>
                    <a:pt x="76" y="122"/>
                  </a:lnTo>
                  <a:lnTo>
                    <a:pt x="93" y="125"/>
                  </a:lnTo>
                  <a:lnTo>
                    <a:pt x="109" y="146"/>
                  </a:lnTo>
                  <a:lnTo>
                    <a:pt x="117" y="189"/>
                  </a:lnTo>
                  <a:lnTo>
                    <a:pt x="111" y="203"/>
                  </a:lnTo>
                  <a:lnTo>
                    <a:pt x="100" y="200"/>
                  </a:lnTo>
                  <a:lnTo>
                    <a:pt x="69" y="225"/>
                  </a:lnTo>
                  <a:lnTo>
                    <a:pt x="14" y="233"/>
                  </a:lnTo>
                  <a:lnTo>
                    <a:pt x="0" y="248"/>
                  </a:lnTo>
                  <a:lnTo>
                    <a:pt x="12" y="263"/>
                  </a:lnTo>
                  <a:lnTo>
                    <a:pt x="13" y="295"/>
                  </a:lnTo>
                  <a:lnTo>
                    <a:pt x="28" y="298"/>
                  </a:lnTo>
                  <a:lnTo>
                    <a:pt x="65" y="345"/>
                  </a:lnTo>
                  <a:lnTo>
                    <a:pt x="65" y="345"/>
                  </a:lnTo>
                </a:path>
              </a:pathLst>
            </a:custGeom>
            <a:grpFill/>
            <a:ln cap="flat" cmpd="sng" w="3175">
              <a:solidFill>
                <a:schemeClr val="bg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1" name="陕西">
              <a:hlinkClick action="ppaction://macro?name=Slide1.陕西_click" highlightClick="1"/>
              <a:hlinkHover action="ppaction://noaction" highlightClick="1"/>
            </p:cNvPr>
            <p:cNvSpPr>
              <a:spLocks noChangeAspect="1"/>
            </p:cNvSpPr>
            <p:nvPr/>
          </p:nvSpPr>
          <p:spPr bwMode="auto">
            <a:xfrm rot="180000">
              <a:off x="4719642" y="2973187"/>
              <a:ext cx="745480" cy="1404757"/>
            </a:xfrm>
            <a:custGeom>
              <a:gdLst>
                <a:gd fmla="*/ 294 w 354" name="T0"/>
                <a:gd fmla="*/ 381 h 640" name="T1"/>
                <a:gd fmla="*/ 287 w 354" name="T2"/>
                <a:gd fmla="*/ 214 h 640" name="T3"/>
                <a:gd fmla="*/ 311 w 354" name="T4"/>
                <a:gd fmla="*/ 162 h 640" name="T5"/>
                <a:gd fmla="*/ 309 w 354" name="T6"/>
                <a:gd fmla="*/ 85 h 640" name="T7"/>
                <a:gd fmla="*/ 323 w 354" name="T8"/>
                <a:gd fmla="*/ 34 h 640" name="T9"/>
                <a:gd fmla="*/ 312 w 354" name="T10"/>
                <a:gd fmla="*/ 0 h 640" name="T11"/>
                <a:gd fmla="*/ 259 w 354" name="T12"/>
                <a:gd fmla="*/ 18 h 640" name="T13"/>
                <a:gd fmla="*/ 241 w 354" name="T14"/>
                <a:gd fmla="*/ 65 h 640" name="T15"/>
                <a:gd fmla="*/ 221 w 354" name="T16"/>
                <a:gd fmla="*/ 81 h 640" name="T17"/>
                <a:gd fmla="*/ 153 w 354" name="T18"/>
                <a:gd fmla="*/ 164 h 640" name="T19"/>
                <a:gd fmla="*/ 100 w 354" name="T20"/>
                <a:gd fmla="*/ 162 h 640" name="T21"/>
                <a:gd fmla="*/ 87 w 354" name="T22"/>
                <a:gd fmla="*/ 213 h 640" name="T23"/>
                <a:gd fmla="*/ 153 w 354" name="T24"/>
                <a:gd fmla="*/ 254 h 640" name="T25"/>
                <a:gd fmla="*/ 188 w 354" name="T26"/>
                <a:gd fmla="*/ 293 h 640" name="T27"/>
                <a:gd fmla="*/ 182 w 354" name="T28"/>
                <a:gd fmla="*/ 344 h 640" name="T29"/>
                <a:gd fmla="*/ 132 w 354" name="T30"/>
                <a:gd fmla="*/ 360 h 640" name="T31"/>
                <a:gd fmla="*/ 126 w 354" name="T32"/>
                <a:gd fmla="*/ 374 h 640" name="T33"/>
                <a:gd fmla="*/ 91 w 354" name="T34"/>
                <a:gd fmla="*/ 391 h 640" name="T35"/>
                <a:gd fmla="*/ 48 w 354" name="T36"/>
                <a:gd fmla="*/ 381 h 640" name="T37"/>
                <a:gd fmla="*/ 48 w 354" name="T38"/>
                <a:gd fmla="*/ 399 h 640" name="T39"/>
                <a:gd fmla="*/ 34 w 354" name="T40"/>
                <a:gd fmla="*/ 427 h 640" name="T41"/>
                <a:gd fmla="*/ 39 w 354" name="T42"/>
                <a:gd fmla="*/ 479 h 640" name="T43"/>
                <a:gd fmla="*/ 45 w 354" name="T44"/>
                <a:gd fmla="*/ 504 h 640" name="T45"/>
                <a:gd fmla="*/ 0 w 354" name="T46"/>
                <a:gd fmla="*/ 512 h 640" name="T47"/>
                <a:gd fmla="*/ 5 w 354" name="T48"/>
                <a:gd fmla="*/ 559 h 640" name="T49"/>
                <a:gd fmla="*/ 23 w 354" name="T50"/>
                <a:gd fmla="*/ 579 h 640" name="T51"/>
                <a:gd fmla="*/ 83 w 354" name="T52"/>
                <a:gd fmla="*/ 571 h 640" name="T53"/>
                <a:gd fmla="*/ 95 w 354" name="T54"/>
                <a:gd fmla="*/ 588 h 640" name="T55"/>
                <a:gd fmla="*/ 157 w 354" name="T56"/>
                <a:gd fmla="*/ 615 h 640" name="T57"/>
                <a:gd fmla="*/ 233 w 354" name="T58"/>
                <a:gd fmla="*/ 624 h 640" name="T59"/>
                <a:gd fmla="*/ 270 w 354" name="T60"/>
                <a:gd fmla="*/ 632 h 640" name="T61"/>
                <a:gd fmla="*/ 262 w 354" name="T62"/>
                <a:gd fmla="*/ 597 h 640" name="T63"/>
                <a:gd fmla="*/ 294 w 354" name="T64"/>
                <a:gd fmla="*/ 562 h 640" name="T65"/>
                <a:gd fmla="*/ 287 w 354" name="T66"/>
                <a:gd fmla="*/ 545 h 640" name="T67"/>
                <a:gd fmla="*/ 253 w 354" name="T68"/>
                <a:gd fmla="*/ 525 h 640" name="T69"/>
                <a:gd fmla="*/ 317 w 354" name="T70"/>
                <a:gd fmla="*/ 518 h 640" name="T71"/>
                <a:gd fmla="*/ 337 w 354" name="T72"/>
                <a:gd fmla="*/ 524 h 640" name="T73"/>
                <a:gd fmla="*/ 353 w 354" name="T74"/>
                <a:gd fmla="*/ 488 h 640" name="T75"/>
                <a:gd fmla="*/ 303 w 354" name="T76"/>
                <a:gd fmla="*/ 403 h 640" name="T7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b="b" l="0" r="r" t="0"/>
              <a:pathLst>
                <a:path h="640" w="354">
                  <a:moveTo>
                    <a:pt x="303" y="403"/>
                  </a:moveTo>
                  <a:lnTo>
                    <a:pt x="294" y="381"/>
                  </a:lnTo>
                  <a:lnTo>
                    <a:pt x="311" y="324"/>
                  </a:lnTo>
                  <a:lnTo>
                    <a:pt x="287" y="214"/>
                  </a:lnTo>
                  <a:lnTo>
                    <a:pt x="303" y="187"/>
                  </a:lnTo>
                  <a:lnTo>
                    <a:pt x="311" y="162"/>
                  </a:lnTo>
                  <a:lnTo>
                    <a:pt x="289" y="117"/>
                  </a:lnTo>
                  <a:lnTo>
                    <a:pt x="309" y="85"/>
                  </a:lnTo>
                  <a:lnTo>
                    <a:pt x="312" y="56"/>
                  </a:lnTo>
                  <a:lnTo>
                    <a:pt x="323" y="34"/>
                  </a:lnTo>
                  <a:lnTo>
                    <a:pt x="322" y="7"/>
                  </a:lnTo>
                  <a:lnTo>
                    <a:pt x="312" y="0"/>
                  </a:lnTo>
                  <a:lnTo>
                    <a:pt x="298" y="17"/>
                  </a:lnTo>
                  <a:lnTo>
                    <a:pt x="259" y="18"/>
                  </a:lnTo>
                  <a:lnTo>
                    <a:pt x="239" y="49"/>
                  </a:lnTo>
                  <a:lnTo>
                    <a:pt x="241" y="65"/>
                  </a:lnTo>
                  <a:lnTo>
                    <a:pt x="237" y="76"/>
                  </a:lnTo>
                  <a:lnTo>
                    <a:pt x="221" y="81"/>
                  </a:lnTo>
                  <a:lnTo>
                    <a:pt x="160" y="169"/>
                  </a:lnTo>
                  <a:lnTo>
                    <a:pt x="153" y="164"/>
                  </a:lnTo>
                  <a:lnTo>
                    <a:pt x="135" y="158"/>
                  </a:lnTo>
                  <a:lnTo>
                    <a:pt x="100" y="162"/>
                  </a:lnTo>
                  <a:lnTo>
                    <a:pt x="88" y="177"/>
                  </a:lnTo>
                  <a:lnTo>
                    <a:pt x="87" y="213"/>
                  </a:lnTo>
                  <a:lnTo>
                    <a:pt x="92" y="224"/>
                  </a:lnTo>
                  <a:lnTo>
                    <a:pt x="153" y="254"/>
                  </a:lnTo>
                  <a:lnTo>
                    <a:pt x="184" y="274"/>
                  </a:lnTo>
                  <a:lnTo>
                    <a:pt x="188" y="293"/>
                  </a:lnTo>
                  <a:lnTo>
                    <a:pt x="173" y="316"/>
                  </a:lnTo>
                  <a:lnTo>
                    <a:pt x="182" y="344"/>
                  </a:lnTo>
                  <a:lnTo>
                    <a:pt x="176" y="357"/>
                  </a:lnTo>
                  <a:lnTo>
                    <a:pt x="132" y="360"/>
                  </a:lnTo>
                  <a:lnTo>
                    <a:pt x="123" y="367"/>
                  </a:lnTo>
                  <a:lnTo>
                    <a:pt x="126" y="374"/>
                  </a:lnTo>
                  <a:lnTo>
                    <a:pt x="126" y="386"/>
                  </a:lnTo>
                  <a:lnTo>
                    <a:pt x="91" y="391"/>
                  </a:lnTo>
                  <a:lnTo>
                    <a:pt x="72" y="381"/>
                  </a:lnTo>
                  <a:lnTo>
                    <a:pt x="48" y="381"/>
                  </a:lnTo>
                  <a:lnTo>
                    <a:pt x="45" y="386"/>
                  </a:lnTo>
                  <a:lnTo>
                    <a:pt x="48" y="399"/>
                  </a:lnTo>
                  <a:lnTo>
                    <a:pt x="37" y="413"/>
                  </a:lnTo>
                  <a:lnTo>
                    <a:pt x="34" y="427"/>
                  </a:lnTo>
                  <a:lnTo>
                    <a:pt x="56" y="445"/>
                  </a:lnTo>
                  <a:lnTo>
                    <a:pt x="39" y="479"/>
                  </a:lnTo>
                  <a:lnTo>
                    <a:pt x="46" y="495"/>
                  </a:lnTo>
                  <a:lnTo>
                    <a:pt x="45" y="504"/>
                  </a:lnTo>
                  <a:lnTo>
                    <a:pt x="19" y="504"/>
                  </a:lnTo>
                  <a:lnTo>
                    <a:pt x="0" y="512"/>
                  </a:lnTo>
                  <a:lnTo>
                    <a:pt x="15" y="533"/>
                  </a:lnTo>
                  <a:lnTo>
                    <a:pt x="5" y="559"/>
                  </a:lnTo>
                  <a:lnTo>
                    <a:pt x="21" y="562"/>
                  </a:lnTo>
                  <a:lnTo>
                    <a:pt x="23" y="579"/>
                  </a:lnTo>
                  <a:lnTo>
                    <a:pt x="36" y="580"/>
                  </a:lnTo>
                  <a:lnTo>
                    <a:pt x="83" y="571"/>
                  </a:lnTo>
                  <a:lnTo>
                    <a:pt x="92" y="575"/>
                  </a:lnTo>
                  <a:lnTo>
                    <a:pt x="95" y="588"/>
                  </a:lnTo>
                  <a:lnTo>
                    <a:pt x="115" y="593"/>
                  </a:lnTo>
                  <a:lnTo>
                    <a:pt x="157" y="615"/>
                  </a:lnTo>
                  <a:lnTo>
                    <a:pt x="182" y="605"/>
                  </a:lnTo>
                  <a:lnTo>
                    <a:pt x="233" y="624"/>
                  </a:lnTo>
                  <a:lnTo>
                    <a:pt x="245" y="639"/>
                  </a:lnTo>
                  <a:lnTo>
                    <a:pt x="270" y="632"/>
                  </a:lnTo>
                  <a:lnTo>
                    <a:pt x="267" y="605"/>
                  </a:lnTo>
                  <a:lnTo>
                    <a:pt x="262" y="597"/>
                  </a:lnTo>
                  <a:lnTo>
                    <a:pt x="267" y="575"/>
                  </a:lnTo>
                  <a:lnTo>
                    <a:pt x="294" y="562"/>
                  </a:lnTo>
                  <a:lnTo>
                    <a:pt x="302" y="551"/>
                  </a:lnTo>
                  <a:lnTo>
                    <a:pt x="287" y="545"/>
                  </a:lnTo>
                  <a:lnTo>
                    <a:pt x="270" y="541"/>
                  </a:lnTo>
                  <a:lnTo>
                    <a:pt x="253" y="525"/>
                  </a:lnTo>
                  <a:lnTo>
                    <a:pt x="262" y="518"/>
                  </a:lnTo>
                  <a:lnTo>
                    <a:pt x="317" y="518"/>
                  </a:lnTo>
                  <a:lnTo>
                    <a:pt x="329" y="518"/>
                  </a:lnTo>
                  <a:lnTo>
                    <a:pt x="337" y="524"/>
                  </a:lnTo>
                  <a:lnTo>
                    <a:pt x="353" y="510"/>
                  </a:lnTo>
                  <a:lnTo>
                    <a:pt x="353" y="488"/>
                  </a:lnTo>
                  <a:lnTo>
                    <a:pt x="303" y="413"/>
                  </a:lnTo>
                  <a:lnTo>
                    <a:pt x="303" y="403"/>
                  </a:lnTo>
                  <a:lnTo>
                    <a:pt x="303" y="403"/>
                  </a:lnTo>
                </a:path>
              </a:pathLst>
            </a:custGeom>
            <a:grpFill/>
            <a:ln cap="flat" cmpd="sng" w="3175">
              <a:solidFill>
                <a:schemeClr val="bg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2" name="山西">
              <a:hlinkClick action="ppaction://macro?name=Slide1.山西_click" highlightClick="1"/>
              <a:hlinkHover action="ppaction://noaction" highlightClick="1"/>
            </p:cNvPr>
            <p:cNvSpPr>
              <a:spLocks noChangeAspect="1"/>
            </p:cNvSpPr>
            <p:nvPr/>
          </p:nvSpPr>
          <p:spPr bwMode="auto">
            <a:xfrm rot="180000">
              <a:off x="5346536" y="2763073"/>
              <a:ext cx="522163" cy="1112717"/>
            </a:xfrm>
            <a:custGeom>
              <a:gdLst>
                <a:gd fmla="*/ 16 w 247" name="T0"/>
                <a:gd fmla="*/ 506 h 507" name="T1"/>
                <a:gd fmla="*/ 70 w 247" name="T2"/>
                <a:gd fmla="*/ 492 h 507" name="T3"/>
                <a:gd fmla="*/ 136 w 247" name="T4"/>
                <a:gd fmla="*/ 446 h 507" name="T5"/>
                <a:gd fmla="*/ 184 w 247" name="T6"/>
                <a:gd fmla="*/ 436 h 507" name="T7"/>
                <a:gd fmla="*/ 219 w 247" name="T8"/>
                <a:gd fmla="*/ 408 h 507" name="T9"/>
                <a:gd fmla="*/ 224 w 247" name="T10"/>
                <a:gd fmla="*/ 347 h 507" name="T11"/>
                <a:gd fmla="*/ 206 w 247" name="T12"/>
                <a:gd fmla="*/ 326 h 507" name="T13"/>
                <a:gd fmla="*/ 212 w 247" name="T14"/>
                <a:gd fmla="*/ 307 h 507" name="T15"/>
                <a:gd fmla="*/ 224 w 247" name="T16"/>
                <a:gd fmla="*/ 290 h 507" name="T17"/>
                <a:gd fmla="*/ 227 w 247" name="T18"/>
                <a:gd fmla="*/ 265 h 507" name="T19"/>
                <a:gd fmla="*/ 238 w 247" name="T20"/>
                <a:gd fmla="*/ 246 h 507" name="T21"/>
                <a:gd fmla="*/ 219 w 247" name="T22"/>
                <a:gd fmla="*/ 209 h 507" name="T23"/>
                <a:gd fmla="*/ 193 w 247" name="T24"/>
                <a:gd fmla="*/ 179 h 507" name="T25"/>
                <a:gd fmla="*/ 208 w 247" name="T26"/>
                <a:gd fmla="*/ 132 h 507" name="T27"/>
                <a:gd fmla="*/ 240 w 247" name="T28"/>
                <a:gd fmla="*/ 110 h 507" name="T29"/>
                <a:gd fmla="*/ 246 w 247" name="T30"/>
                <a:gd fmla="*/ 80 h 507" name="T31"/>
                <a:gd fmla="*/ 232 w 247" name="T32"/>
                <a:gd fmla="*/ 52 h 507" name="T33"/>
                <a:gd fmla="*/ 232 w 247" name="T34"/>
                <a:gd fmla="*/ 18 h 507" name="T35"/>
                <a:gd fmla="*/ 212 w 247" name="T36"/>
                <a:gd fmla="*/ 0 h 507" name="T37"/>
                <a:gd fmla="*/ 165 w 247" name="T38"/>
                <a:gd fmla="*/ 24 h 507" name="T39"/>
                <a:gd fmla="*/ 157 w 247" name="T40"/>
                <a:gd fmla="*/ 17 h 507" name="T41"/>
                <a:gd fmla="*/ 131 w 247" name="T42"/>
                <a:gd fmla="*/ 34 h 507" name="T43"/>
                <a:gd fmla="*/ 111 w 247" name="T44"/>
                <a:gd fmla="*/ 33 h 507" name="T45"/>
                <a:gd fmla="*/ 70 w 247" name="T46"/>
                <a:gd fmla="*/ 92 h 507" name="T47"/>
                <a:gd fmla="*/ 56 w 247" name="T48"/>
                <a:gd fmla="*/ 92 h 507" name="T49"/>
                <a:gd fmla="*/ 35 w 247" name="T50"/>
                <a:gd fmla="*/ 110 h 507" name="T51"/>
                <a:gd fmla="*/ 36 w 247" name="T52"/>
                <a:gd fmla="*/ 137 h 507" name="T53"/>
                <a:gd fmla="*/ 25 w 247" name="T54"/>
                <a:gd fmla="*/ 159 h 507" name="T55"/>
                <a:gd fmla="*/ 22 w 247" name="T56"/>
                <a:gd fmla="*/ 188 h 507" name="T57"/>
                <a:gd fmla="*/ 2 w 247" name="T58"/>
                <a:gd fmla="*/ 220 h 507" name="T59"/>
                <a:gd fmla="*/ 24 w 247" name="T60"/>
                <a:gd fmla="*/ 265 h 507" name="T61"/>
                <a:gd fmla="*/ 16 w 247" name="T62"/>
                <a:gd fmla="*/ 290 h 507" name="T63"/>
                <a:gd fmla="*/ 0 w 247" name="T64"/>
                <a:gd fmla="*/ 317 h 507" name="T65"/>
                <a:gd fmla="*/ 24 w 247" name="T66"/>
                <a:gd fmla="*/ 427 h 507" name="T67"/>
                <a:gd fmla="*/ 7 w 247" name="T68"/>
                <a:gd fmla="*/ 484 h 507" name="T69"/>
                <a:gd fmla="*/ 16 w 247" name="T70"/>
                <a:gd fmla="*/ 506 h 507" name="T71"/>
                <a:gd fmla="*/ 16 w 247" name="T72"/>
                <a:gd fmla="*/ 506 h 507" name="T7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b="b" l="0" r="r" t="0"/>
              <a:pathLst>
                <a:path h="507" w="246">
                  <a:moveTo>
                    <a:pt x="16" y="506"/>
                  </a:moveTo>
                  <a:lnTo>
                    <a:pt x="70" y="492"/>
                  </a:lnTo>
                  <a:lnTo>
                    <a:pt x="136" y="446"/>
                  </a:lnTo>
                  <a:lnTo>
                    <a:pt x="184" y="436"/>
                  </a:lnTo>
                  <a:lnTo>
                    <a:pt x="219" y="408"/>
                  </a:lnTo>
                  <a:lnTo>
                    <a:pt x="224" y="347"/>
                  </a:lnTo>
                  <a:lnTo>
                    <a:pt x="206" y="326"/>
                  </a:lnTo>
                  <a:lnTo>
                    <a:pt x="212" y="307"/>
                  </a:lnTo>
                  <a:lnTo>
                    <a:pt x="224" y="290"/>
                  </a:lnTo>
                  <a:lnTo>
                    <a:pt x="227" y="265"/>
                  </a:lnTo>
                  <a:lnTo>
                    <a:pt x="238" y="246"/>
                  </a:lnTo>
                  <a:lnTo>
                    <a:pt x="219" y="209"/>
                  </a:lnTo>
                  <a:lnTo>
                    <a:pt x="193" y="179"/>
                  </a:lnTo>
                  <a:lnTo>
                    <a:pt x="208" y="132"/>
                  </a:lnTo>
                  <a:lnTo>
                    <a:pt x="240" y="110"/>
                  </a:lnTo>
                  <a:lnTo>
                    <a:pt x="246" y="80"/>
                  </a:lnTo>
                  <a:lnTo>
                    <a:pt x="232" y="52"/>
                  </a:lnTo>
                  <a:lnTo>
                    <a:pt x="232" y="18"/>
                  </a:lnTo>
                  <a:lnTo>
                    <a:pt x="212" y="0"/>
                  </a:lnTo>
                  <a:lnTo>
                    <a:pt x="165" y="24"/>
                  </a:lnTo>
                  <a:lnTo>
                    <a:pt x="157" y="17"/>
                  </a:lnTo>
                  <a:lnTo>
                    <a:pt x="131" y="34"/>
                  </a:lnTo>
                  <a:lnTo>
                    <a:pt x="111" y="33"/>
                  </a:lnTo>
                  <a:lnTo>
                    <a:pt x="70" y="92"/>
                  </a:lnTo>
                  <a:lnTo>
                    <a:pt x="56" y="92"/>
                  </a:lnTo>
                  <a:lnTo>
                    <a:pt x="35" y="110"/>
                  </a:lnTo>
                  <a:lnTo>
                    <a:pt x="36" y="137"/>
                  </a:lnTo>
                  <a:lnTo>
                    <a:pt x="25" y="159"/>
                  </a:lnTo>
                  <a:lnTo>
                    <a:pt x="22" y="188"/>
                  </a:lnTo>
                  <a:lnTo>
                    <a:pt x="2" y="220"/>
                  </a:lnTo>
                  <a:lnTo>
                    <a:pt x="24" y="265"/>
                  </a:lnTo>
                  <a:lnTo>
                    <a:pt x="16" y="290"/>
                  </a:lnTo>
                  <a:lnTo>
                    <a:pt x="0" y="317"/>
                  </a:lnTo>
                  <a:lnTo>
                    <a:pt x="24" y="427"/>
                  </a:lnTo>
                  <a:lnTo>
                    <a:pt x="7" y="484"/>
                  </a:lnTo>
                  <a:lnTo>
                    <a:pt x="16" y="506"/>
                  </a:lnTo>
                  <a:lnTo>
                    <a:pt x="16" y="506"/>
                  </a:lnTo>
                </a:path>
              </a:pathLst>
            </a:custGeom>
            <a:grpFill/>
            <a:ln cap="flat" cmpd="sng" w="3175">
              <a:solidFill>
                <a:schemeClr val="bg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3" name="山东">
              <a:hlinkClick action="ppaction://macro?name=Slide1.山东_click" highlightClick="1"/>
              <a:hlinkHover action="ppaction://noaction" highlightClick="1"/>
            </p:cNvPr>
            <p:cNvSpPr>
              <a:spLocks noChangeAspect="1"/>
            </p:cNvSpPr>
            <p:nvPr/>
          </p:nvSpPr>
          <p:spPr bwMode="auto">
            <a:xfrm rot="180000">
              <a:off x="5997762" y="3160813"/>
              <a:ext cx="988499" cy="702378"/>
            </a:xfrm>
            <a:custGeom>
              <a:gdLst>
                <a:gd fmla="*/ 101 w 461" name="T0"/>
                <a:gd fmla="*/ 306 h 316" name="T1"/>
                <a:gd fmla="*/ 104 w 461" name="T2"/>
                <a:gd fmla="*/ 287 h 316" name="T3"/>
                <a:gd fmla="*/ 121 w 461" name="T4"/>
                <a:gd fmla="*/ 280 h 316" name="T5"/>
                <a:gd fmla="*/ 151 w 461" name="T6"/>
                <a:gd fmla="*/ 306 h 316" name="T7"/>
                <a:gd fmla="*/ 161 w 461" name="T8"/>
                <a:gd fmla="*/ 306 h 316" name="T9"/>
                <a:gd fmla="*/ 188 w 461" name="T10"/>
                <a:gd fmla="*/ 302 h 316" name="T11"/>
                <a:gd fmla="*/ 204 w 461" name="T12"/>
                <a:gd fmla="*/ 290 h 316" name="T13"/>
                <a:gd fmla="*/ 226 w 461" name="T14"/>
                <a:gd fmla="*/ 307 h 316" name="T15"/>
                <a:gd fmla="*/ 235 w 461" name="T16"/>
                <a:gd fmla="*/ 291 h 316" name="T17"/>
                <a:gd fmla="*/ 239 w 461" name="T18"/>
                <a:gd fmla="*/ 281 h 316" name="T19"/>
                <a:gd fmla="*/ 257 w 461" name="T20"/>
                <a:gd fmla="*/ 271 h 316" name="T21"/>
                <a:gd fmla="*/ 262 w 461" name="T22"/>
                <a:gd fmla="*/ 249 h 316" name="T23"/>
                <a:gd fmla="*/ 280 w 461" name="T24"/>
                <a:gd fmla="*/ 245 h 316" name="T25"/>
                <a:gd fmla="*/ 332 w 461" name="T26"/>
                <a:gd fmla="*/ 158 h 316" name="T27"/>
                <a:gd fmla="*/ 322 w 461" name="T28"/>
                <a:gd fmla="*/ 143 h 316" name="T29"/>
                <a:gd fmla="*/ 332 w 461" name="T30"/>
                <a:gd fmla="*/ 134 h 316" name="T31"/>
                <a:gd fmla="*/ 343 w 461" name="T32"/>
                <a:gd fmla="*/ 138 h 316" name="T33"/>
                <a:gd fmla="*/ 359 w 461" name="T34"/>
                <a:gd fmla="*/ 129 h 316" name="T35"/>
                <a:gd fmla="*/ 369 w 461" name="T36"/>
                <a:gd fmla="*/ 109 h 316" name="T37"/>
                <a:gd fmla="*/ 412 w 461" name="T38"/>
                <a:gd fmla="*/ 69 h 316" name="T39"/>
                <a:gd fmla="*/ 445 w 461" name="T40"/>
                <a:gd fmla="*/ 58 h 316" name="T41"/>
                <a:gd fmla="*/ 460 w 461" name="T42"/>
                <a:gd fmla="*/ 44 h 316" name="T43"/>
                <a:gd fmla="*/ 456 w 461" name="T44"/>
                <a:gd fmla="*/ 12 h 316" name="T45"/>
                <a:gd fmla="*/ 434 w 461" name="T46"/>
                <a:gd fmla="*/ 10 h 316" name="T47"/>
                <a:gd fmla="*/ 384 w 461" name="T48"/>
                <a:gd fmla="*/ 16 h 316" name="T49"/>
                <a:gd fmla="*/ 349 w 461" name="T50"/>
                <a:gd fmla="*/ 0 h 316" name="T51"/>
                <a:gd fmla="*/ 328 w 461" name="T52"/>
                <a:gd fmla="*/ 3 h 316" name="T53"/>
                <a:gd fmla="*/ 277 w 461" name="T54"/>
                <a:gd fmla="*/ 69 h 316" name="T55"/>
                <a:gd fmla="*/ 262 w 461" name="T56"/>
                <a:gd fmla="*/ 78 h 316" name="T57"/>
                <a:gd fmla="*/ 229 w 461" name="T58"/>
                <a:gd fmla="*/ 64 h 316" name="T59"/>
                <a:gd fmla="*/ 226 w 461" name="T60"/>
                <a:gd fmla="*/ 47 h 316" name="T61"/>
                <a:gd fmla="*/ 219 w 461" name="T62"/>
                <a:gd fmla="*/ 18 h 316" name="T63"/>
                <a:gd fmla="*/ 201 w 461" name="T64"/>
                <a:gd fmla="*/ 6 h 316" name="T65"/>
                <a:gd fmla="*/ 171 w 461" name="T66"/>
                <a:gd fmla="*/ 13 h 316" name="T67"/>
                <a:gd fmla="*/ 152 w 461" name="T68"/>
                <a:gd fmla="*/ 1 h 316" name="T69"/>
                <a:gd fmla="*/ 125 w 461" name="T70"/>
                <a:gd fmla="*/ 35 h 316" name="T71"/>
                <a:gd fmla="*/ 95 w 461" name="T72"/>
                <a:gd fmla="*/ 44 h 316" name="T73"/>
                <a:gd fmla="*/ 55 w 461" name="T74"/>
                <a:gd fmla="*/ 81 h 316" name="T75"/>
                <a:gd fmla="*/ 10 w 461" name="T76"/>
                <a:gd fmla="*/ 161 h 316" name="T77"/>
                <a:gd fmla="*/ 22 w 461" name="T78"/>
                <a:gd fmla="*/ 184 h 316" name="T79"/>
                <a:gd fmla="*/ 19 w 461" name="T80"/>
                <a:gd fmla="*/ 193 h 316" name="T81"/>
                <a:gd fmla="*/ 19 w 461" name="T82"/>
                <a:gd fmla="*/ 204 h 316" name="T83"/>
                <a:gd fmla="*/ 26 w 461" name="T84"/>
                <a:gd fmla="*/ 213 h 316" name="T85"/>
                <a:gd fmla="*/ 40 w 461" name="T86"/>
                <a:gd fmla="*/ 202 h 316" name="T87"/>
                <a:gd fmla="*/ 64 w 461" name="T88"/>
                <a:gd fmla="*/ 196 h 316" name="T89"/>
                <a:gd fmla="*/ 0 w 461" name="T90"/>
                <a:gd fmla="*/ 269 h 316" name="T91"/>
                <a:gd fmla="*/ 0 w 461" name="T92"/>
                <a:gd fmla="*/ 285 h 316" name="T93"/>
                <a:gd fmla="*/ 13 w 461" name="T94"/>
                <a:gd fmla="*/ 290 h 316" name="T95"/>
                <a:gd fmla="*/ 42 w 461" name="T96"/>
                <a:gd fmla="*/ 315 h 316" name="T97"/>
                <a:gd fmla="*/ 89 w 461" name="T98"/>
                <a:gd fmla="*/ 309 h 316" name="T99"/>
                <a:gd fmla="*/ 101 w 461" name="T100"/>
                <a:gd fmla="*/ 306 h 316" name="T101"/>
                <a:gd fmla="*/ 101 w 461" name="T102"/>
                <a:gd fmla="*/ 306 h 316" name="T10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b="b" l="0" r="r" t="0"/>
              <a:pathLst>
                <a:path h="316" w="461">
                  <a:moveTo>
                    <a:pt x="101" y="306"/>
                  </a:moveTo>
                  <a:lnTo>
                    <a:pt x="104" y="287"/>
                  </a:lnTo>
                  <a:lnTo>
                    <a:pt x="121" y="280"/>
                  </a:lnTo>
                  <a:lnTo>
                    <a:pt x="151" y="306"/>
                  </a:lnTo>
                  <a:lnTo>
                    <a:pt x="161" y="306"/>
                  </a:lnTo>
                  <a:lnTo>
                    <a:pt x="188" y="302"/>
                  </a:lnTo>
                  <a:lnTo>
                    <a:pt x="204" y="290"/>
                  </a:lnTo>
                  <a:lnTo>
                    <a:pt x="226" y="307"/>
                  </a:lnTo>
                  <a:lnTo>
                    <a:pt x="235" y="291"/>
                  </a:lnTo>
                  <a:lnTo>
                    <a:pt x="239" y="281"/>
                  </a:lnTo>
                  <a:lnTo>
                    <a:pt x="257" y="271"/>
                  </a:lnTo>
                  <a:lnTo>
                    <a:pt x="262" y="249"/>
                  </a:lnTo>
                  <a:lnTo>
                    <a:pt x="280" y="245"/>
                  </a:lnTo>
                  <a:lnTo>
                    <a:pt x="332" y="158"/>
                  </a:lnTo>
                  <a:lnTo>
                    <a:pt x="322" y="143"/>
                  </a:lnTo>
                  <a:lnTo>
                    <a:pt x="332" y="134"/>
                  </a:lnTo>
                  <a:lnTo>
                    <a:pt x="343" y="138"/>
                  </a:lnTo>
                  <a:lnTo>
                    <a:pt x="359" y="129"/>
                  </a:lnTo>
                  <a:lnTo>
                    <a:pt x="369" y="109"/>
                  </a:lnTo>
                  <a:lnTo>
                    <a:pt x="412" y="69"/>
                  </a:lnTo>
                  <a:lnTo>
                    <a:pt x="445" y="58"/>
                  </a:lnTo>
                  <a:lnTo>
                    <a:pt x="460" y="44"/>
                  </a:lnTo>
                  <a:lnTo>
                    <a:pt x="456" y="12"/>
                  </a:lnTo>
                  <a:lnTo>
                    <a:pt x="434" y="10"/>
                  </a:lnTo>
                  <a:lnTo>
                    <a:pt x="384" y="16"/>
                  </a:lnTo>
                  <a:lnTo>
                    <a:pt x="349" y="0"/>
                  </a:lnTo>
                  <a:lnTo>
                    <a:pt x="328" y="3"/>
                  </a:lnTo>
                  <a:lnTo>
                    <a:pt x="277" y="69"/>
                  </a:lnTo>
                  <a:lnTo>
                    <a:pt x="262" y="78"/>
                  </a:lnTo>
                  <a:lnTo>
                    <a:pt x="229" y="64"/>
                  </a:lnTo>
                  <a:lnTo>
                    <a:pt x="226" y="47"/>
                  </a:lnTo>
                  <a:lnTo>
                    <a:pt x="219" y="18"/>
                  </a:lnTo>
                  <a:lnTo>
                    <a:pt x="201" y="6"/>
                  </a:lnTo>
                  <a:lnTo>
                    <a:pt x="171" y="13"/>
                  </a:lnTo>
                  <a:lnTo>
                    <a:pt x="152" y="1"/>
                  </a:lnTo>
                  <a:lnTo>
                    <a:pt x="125" y="35"/>
                  </a:lnTo>
                  <a:lnTo>
                    <a:pt x="95" y="44"/>
                  </a:lnTo>
                  <a:lnTo>
                    <a:pt x="55" y="81"/>
                  </a:lnTo>
                  <a:lnTo>
                    <a:pt x="10" y="161"/>
                  </a:lnTo>
                  <a:lnTo>
                    <a:pt x="22" y="184"/>
                  </a:lnTo>
                  <a:lnTo>
                    <a:pt x="19" y="193"/>
                  </a:lnTo>
                  <a:lnTo>
                    <a:pt x="19" y="204"/>
                  </a:lnTo>
                  <a:lnTo>
                    <a:pt x="26" y="213"/>
                  </a:lnTo>
                  <a:lnTo>
                    <a:pt x="40" y="202"/>
                  </a:lnTo>
                  <a:lnTo>
                    <a:pt x="64" y="196"/>
                  </a:lnTo>
                  <a:lnTo>
                    <a:pt x="0" y="269"/>
                  </a:lnTo>
                  <a:lnTo>
                    <a:pt x="0" y="285"/>
                  </a:lnTo>
                  <a:lnTo>
                    <a:pt x="13" y="290"/>
                  </a:lnTo>
                  <a:lnTo>
                    <a:pt x="42" y="315"/>
                  </a:lnTo>
                  <a:lnTo>
                    <a:pt x="89" y="309"/>
                  </a:lnTo>
                  <a:lnTo>
                    <a:pt x="101" y="306"/>
                  </a:lnTo>
                  <a:lnTo>
                    <a:pt x="101" y="306"/>
                  </a:lnTo>
                </a:path>
              </a:pathLst>
            </a:custGeom>
            <a:grpFill/>
            <a:ln cap="flat" cmpd="sng" w="3175">
              <a:solidFill>
                <a:schemeClr val="bg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4" name="天津">
              <a:hlinkClick action="ppaction://macro?name=Slide1.天津_click" highlightClick="1"/>
              <a:hlinkHover action="ppaction://noaction" highlightClick="1"/>
            </p:cNvPr>
            <p:cNvSpPr>
              <a:spLocks noChangeAspect="1"/>
            </p:cNvSpPr>
            <p:nvPr/>
          </p:nvSpPr>
          <p:spPr bwMode="auto">
            <a:xfrm rot="180000">
              <a:off x="6201280" y="2797237"/>
              <a:ext cx="137930" cy="292043"/>
            </a:xfrm>
            <a:custGeom>
              <a:gdLst>
                <a:gd fmla="*/ 60 w 74" name="T0"/>
                <a:gd fmla="*/ 124 h 134" name="T1"/>
                <a:gd fmla="*/ 39 w 74" name="T2"/>
                <a:gd fmla="*/ 133 h 134" name="T3"/>
                <a:gd fmla="*/ 3 w 74" name="T4"/>
                <a:gd fmla="*/ 123 h 134" name="T5"/>
                <a:gd fmla="*/ 1 w 74" name="T6"/>
                <a:gd fmla="*/ 114 h 134" name="T7"/>
                <a:gd fmla="*/ 0 w 74" name="T8"/>
                <a:gd fmla="*/ 55 h 134" name="T9"/>
                <a:gd fmla="*/ 23 w 74" name="T10"/>
                <a:gd fmla="*/ 44 h 134" name="T11"/>
                <a:gd fmla="*/ 19 w 74" name="T12"/>
                <a:gd fmla="*/ 33 h 134" name="T13"/>
                <a:gd fmla="*/ 25 w 74" name="T14"/>
                <a:gd fmla="*/ 11 h 134" name="T15"/>
                <a:gd fmla="*/ 27 w 74" name="T16"/>
                <a:gd fmla="*/ 0 h 134" name="T17"/>
                <a:gd fmla="*/ 40 w 74" name="T18"/>
                <a:gd fmla="*/ 6 h 134" name="T19"/>
                <a:gd fmla="*/ 46 w 74" name="T20"/>
                <a:gd fmla="*/ 26 h 134" name="T21"/>
                <a:gd fmla="*/ 43 w 74" name="T22"/>
                <a:gd fmla="*/ 39 h 134" name="T23"/>
                <a:gd fmla="*/ 70 w 74" name="T24"/>
                <a:gd fmla="*/ 57 h 134" name="T25"/>
                <a:gd fmla="*/ 73 w 74" name="T26"/>
                <a:gd fmla="*/ 71 h 134" name="T27"/>
                <a:gd fmla="*/ 58 w 74" name="T28"/>
                <a:gd fmla="*/ 83 h 134" name="T29"/>
                <a:gd fmla="*/ 53 w 74" name="T30"/>
                <a:gd fmla="*/ 107 h 134" name="T31"/>
                <a:gd fmla="*/ 60 w 74" name="T32"/>
                <a:gd fmla="*/ 124 h 134" name="T33"/>
                <a:gd fmla="*/ 60 w 74" name="T34"/>
                <a:gd fmla="*/ 124 h 134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134" w="74">
                  <a:moveTo>
                    <a:pt x="60" y="124"/>
                  </a:moveTo>
                  <a:lnTo>
                    <a:pt x="39" y="133"/>
                  </a:lnTo>
                  <a:lnTo>
                    <a:pt x="3" y="123"/>
                  </a:lnTo>
                  <a:lnTo>
                    <a:pt x="1" y="114"/>
                  </a:lnTo>
                  <a:lnTo>
                    <a:pt x="0" y="55"/>
                  </a:lnTo>
                  <a:lnTo>
                    <a:pt x="23" y="44"/>
                  </a:lnTo>
                  <a:lnTo>
                    <a:pt x="19" y="33"/>
                  </a:lnTo>
                  <a:lnTo>
                    <a:pt x="25" y="11"/>
                  </a:lnTo>
                  <a:lnTo>
                    <a:pt x="27" y="0"/>
                  </a:lnTo>
                  <a:lnTo>
                    <a:pt x="40" y="6"/>
                  </a:lnTo>
                  <a:lnTo>
                    <a:pt x="46" y="26"/>
                  </a:lnTo>
                  <a:lnTo>
                    <a:pt x="43" y="39"/>
                  </a:lnTo>
                  <a:lnTo>
                    <a:pt x="70" y="57"/>
                  </a:lnTo>
                  <a:lnTo>
                    <a:pt x="73" y="71"/>
                  </a:lnTo>
                  <a:lnTo>
                    <a:pt x="58" y="83"/>
                  </a:lnTo>
                  <a:lnTo>
                    <a:pt x="53" y="107"/>
                  </a:lnTo>
                  <a:lnTo>
                    <a:pt x="60" y="124"/>
                  </a:lnTo>
                  <a:lnTo>
                    <a:pt x="60" y="124"/>
                  </a:lnTo>
                </a:path>
              </a:pathLst>
            </a:custGeom>
            <a:grpFill/>
            <a:ln cap="flat" cmpd="sng" w="3175">
              <a:solidFill>
                <a:schemeClr val="bg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5" name="北京">
              <a:hlinkClick action="ppaction://macro?name=Slide1.北京_click" highlightClick="1"/>
              <a:hlinkHover action="ppaction://noaction" highlightClick="1"/>
            </p:cNvPr>
            <p:cNvSpPr>
              <a:spLocks noChangeAspect="1"/>
            </p:cNvSpPr>
            <p:nvPr/>
          </p:nvSpPr>
          <p:spPr bwMode="auto">
            <a:xfrm rot="180000">
              <a:off x="5997881" y="2675078"/>
              <a:ext cx="262724" cy="269860"/>
            </a:xfrm>
            <a:custGeom>
              <a:gdLst>
                <a:gd fmla="*/ 11 w 14" name="T0"/>
                <a:gd fmla="*/ 12 h 14" name="T1"/>
                <a:gd fmla="*/ 12 w 14" name="T2"/>
                <a:gd fmla="*/ 10 h 14" name="T3"/>
                <a:gd fmla="*/ 13 w 14" name="T4"/>
                <a:gd fmla="*/ 10 h 14" name="T5"/>
                <a:gd fmla="*/ 14 w 14" name="T6"/>
                <a:gd fmla="*/ 7 h 14" name="T7"/>
                <a:gd fmla="*/ 14 w 14" name="T8"/>
                <a:gd fmla="*/ 6 h 14" name="T9"/>
                <a:gd fmla="*/ 13 w 14" name="T10"/>
                <a:gd fmla="*/ 3 h 14" name="T11"/>
                <a:gd fmla="*/ 12 w 14" name="T12"/>
                <a:gd fmla="*/ 3 h 14" name="T13"/>
                <a:gd fmla="*/ 7 w 14" name="T14"/>
                <a:gd fmla="*/ 0 h 14" name="T15"/>
                <a:gd fmla="*/ 4 w 14" name="T16"/>
                <a:gd fmla="*/ 3 h 14" name="T17"/>
                <a:gd fmla="*/ 3 w 14" name="T18"/>
                <a:gd fmla="*/ 6 h 14" name="T19"/>
                <a:gd fmla="*/ 0 w 14" name="T20"/>
                <a:gd fmla="*/ 9 h 14" name="T21"/>
                <a:gd fmla="*/ 0 w 14" name="T22"/>
                <a:gd fmla="*/ 12 h 14" name="T23"/>
                <a:gd fmla="*/ 1 w 14" name="T24"/>
                <a:gd fmla="*/ 14 h 14" name="T25"/>
                <a:gd fmla="*/ 4 w 14" name="T26"/>
                <a:gd fmla="*/ 13 h 14" name="T27"/>
                <a:gd fmla="*/ 7 w 14" name="T28"/>
                <a:gd fmla="*/ 14 h 14" name="T29"/>
                <a:gd fmla="*/ 8 w 14" name="T30"/>
                <a:gd fmla="*/ 13 h 14" name="T31"/>
                <a:gd fmla="*/ 11 w 14" name="T32"/>
                <a:gd fmla="*/ 12 h 14" name="T33"/>
                <a:gd fmla="*/ 11 w 14" name="T34"/>
                <a:gd fmla="*/ 12 h 14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14" w="14">
                  <a:moveTo>
                    <a:pt x="11" y="12"/>
                  </a:moveTo>
                  <a:lnTo>
                    <a:pt x="12" y="10"/>
                  </a:lnTo>
                  <a:lnTo>
                    <a:pt x="13" y="10"/>
                  </a:lnTo>
                  <a:lnTo>
                    <a:pt x="14" y="7"/>
                  </a:lnTo>
                  <a:lnTo>
                    <a:pt x="14" y="6"/>
                  </a:lnTo>
                  <a:lnTo>
                    <a:pt x="13" y="3"/>
                  </a:lnTo>
                  <a:lnTo>
                    <a:pt x="12" y="3"/>
                  </a:lnTo>
                  <a:lnTo>
                    <a:pt x="7" y="0"/>
                  </a:lnTo>
                  <a:lnTo>
                    <a:pt x="4" y="3"/>
                  </a:lnTo>
                  <a:lnTo>
                    <a:pt x="3" y="6"/>
                  </a:lnTo>
                  <a:lnTo>
                    <a:pt x="0" y="9"/>
                  </a:lnTo>
                  <a:lnTo>
                    <a:pt x="0" y="12"/>
                  </a:lnTo>
                  <a:lnTo>
                    <a:pt x="1" y="14"/>
                  </a:lnTo>
                  <a:lnTo>
                    <a:pt x="4" y="13"/>
                  </a:lnTo>
                  <a:lnTo>
                    <a:pt x="7" y="14"/>
                  </a:lnTo>
                  <a:lnTo>
                    <a:pt x="8" y="13"/>
                  </a:lnTo>
                  <a:lnTo>
                    <a:pt x="11" y="12"/>
                  </a:lnTo>
                  <a:lnTo>
                    <a:pt x="11" y="12"/>
                  </a:lnTo>
                </a:path>
              </a:pathLst>
            </a:custGeom>
            <a:grpFill/>
            <a:ln cap="flat" cmpd="sng" w="3175">
              <a:solidFill>
                <a:schemeClr val="bg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6" name="宁夏">
              <a:hlinkClick action="ppaction://macro?name=Slide1.宁夏_click" highlightClick="1"/>
              <a:hlinkHover action="ppaction://noaction" highlightClick="1"/>
            </p:cNvPr>
            <p:cNvSpPr>
              <a:spLocks noChangeAspect="1"/>
            </p:cNvSpPr>
            <p:nvPr/>
          </p:nvSpPr>
          <p:spPr bwMode="auto">
            <a:xfrm rot="180000">
              <a:off x="4544078" y="3010024"/>
              <a:ext cx="400653" cy="743042"/>
            </a:xfrm>
            <a:custGeom>
              <a:gdLst>
                <a:gd fmla="*/ 180 w 194" name="T0"/>
                <a:gd fmla="*/ 187 h 335" name="T1"/>
                <a:gd fmla="*/ 181 w 194" name="T2"/>
                <a:gd fmla="*/ 151 h 335" name="T3"/>
                <a:gd fmla="*/ 193 w 194" name="T4"/>
                <a:gd fmla="*/ 136 h 335" name="T5"/>
                <a:gd fmla="*/ 188 w 194" name="T6"/>
                <a:gd fmla="*/ 119 h 335" name="T7"/>
                <a:gd fmla="*/ 129 w 194" name="T8"/>
                <a:gd fmla="*/ 96 h 335" name="T9"/>
                <a:gd fmla="*/ 132 w 194" name="T10"/>
                <a:gd fmla="*/ 72 h 335" name="T11"/>
                <a:gd fmla="*/ 151 w 194" name="T12"/>
                <a:gd fmla="*/ 47 h 335" name="T13"/>
                <a:gd fmla="*/ 139 w 194" name="T14"/>
                <a:gd fmla="*/ 6 h 335" name="T15"/>
                <a:gd fmla="*/ 135 w 194" name="T16"/>
                <a:gd fmla="*/ 0 h 335" name="T17"/>
                <a:gd fmla="*/ 95 w 194" name="T18"/>
                <a:gd fmla="*/ 27 h 335" name="T19"/>
                <a:gd fmla="*/ 77 w 194" name="T20"/>
                <a:gd fmla="*/ 85 h 335" name="T21"/>
                <a:gd fmla="*/ 70 w 194" name="T22"/>
                <a:gd fmla="*/ 127 h 335" name="T23"/>
                <a:gd fmla="*/ 39 w 194" name="T24"/>
                <a:gd fmla="*/ 151 h 335" name="T25"/>
                <a:gd fmla="*/ 21 w 194" name="T26"/>
                <a:gd fmla="*/ 159 h 335" name="T27"/>
                <a:gd fmla="*/ 0 w 194" name="T28"/>
                <a:gd fmla="*/ 165 h 335" name="T29"/>
                <a:gd fmla="*/ 49 w 194" name="T30"/>
                <a:gd fmla="*/ 226 h 335" name="T31"/>
                <a:gd fmla="*/ 60 w 194" name="T32"/>
                <a:gd fmla="*/ 272 h 335" name="T33"/>
                <a:gd fmla="*/ 54 w 194" name="T34"/>
                <a:gd fmla="*/ 294 h 335" name="T35"/>
                <a:gd fmla="*/ 89 w 194" name="T36"/>
                <a:gd fmla="*/ 312 h 335" name="T37"/>
                <a:gd fmla="*/ 89 w 194" name="T38"/>
                <a:gd fmla="*/ 327 h 335" name="T39"/>
                <a:gd fmla="*/ 120 w 194" name="T40"/>
                <a:gd fmla="*/ 334 h 335" name="T41"/>
                <a:gd fmla="*/ 130 w 194" name="T42"/>
                <a:gd fmla="*/ 334 h 335" name="T43"/>
                <a:gd fmla="*/ 130 w 194" name="T44"/>
                <a:gd fmla="*/ 308 h 335" name="T45"/>
                <a:gd fmla="*/ 155 w 194" name="T46"/>
                <a:gd fmla="*/ 305 h 335" name="T47"/>
                <a:gd fmla="*/ 160 w 194" name="T48"/>
                <a:gd fmla="*/ 274 h 335" name="T49"/>
                <a:gd fmla="*/ 143 w 194" name="T50"/>
                <a:gd fmla="*/ 261 h 335" name="T51"/>
                <a:gd fmla="*/ 130 w 194" name="T52"/>
                <a:gd fmla="*/ 248 h 335" name="T53"/>
                <a:gd fmla="*/ 136 w 194" name="T54"/>
                <a:gd fmla="*/ 188 h 335" name="T55"/>
                <a:gd fmla="*/ 149 w 194" name="T56"/>
                <a:gd fmla="*/ 182 h 335" name="T57"/>
                <a:gd fmla="*/ 171 w 194" name="T58"/>
                <a:gd fmla="*/ 191 h 335" name="T59"/>
                <a:gd fmla="*/ 180 w 194" name="T60"/>
                <a:gd fmla="*/ 187 h 335" name="T61"/>
                <a:gd fmla="*/ 180 w 194" name="T62"/>
                <a:gd fmla="*/ 187 h 335" name="T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b="b" l="0" r="r" t="0"/>
              <a:pathLst>
                <a:path h="335" w="194">
                  <a:moveTo>
                    <a:pt x="180" y="187"/>
                  </a:moveTo>
                  <a:lnTo>
                    <a:pt x="181" y="151"/>
                  </a:lnTo>
                  <a:lnTo>
                    <a:pt x="193" y="136"/>
                  </a:lnTo>
                  <a:lnTo>
                    <a:pt x="188" y="119"/>
                  </a:lnTo>
                  <a:lnTo>
                    <a:pt x="129" y="96"/>
                  </a:lnTo>
                  <a:lnTo>
                    <a:pt x="132" y="72"/>
                  </a:lnTo>
                  <a:lnTo>
                    <a:pt x="151" y="47"/>
                  </a:lnTo>
                  <a:lnTo>
                    <a:pt x="139" y="6"/>
                  </a:lnTo>
                  <a:lnTo>
                    <a:pt x="135" y="0"/>
                  </a:lnTo>
                  <a:lnTo>
                    <a:pt x="95" y="27"/>
                  </a:lnTo>
                  <a:lnTo>
                    <a:pt x="77" y="85"/>
                  </a:lnTo>
                  <a:lnTo>
                    <a:pt x="70" y="127"/>
                  </a:lnTo>
                  <a:lnTo>
                    <a:pt x="39" y="151"/>
                  </a:lnTo>
                  <a:lnTo>
                    <a:pt x="21" y="159"/>
                  </a:lnTo>
                  <a:lnTo>
                    <a:pt x="0" y="165"/>
                  </a:lnTo>
                  <a:lnTo>
                    <a:pt x="49" y="226"/>
                  </a:lnTo>
                  <a:lnTo>
                    <a:pt x="60" y="272"/>
                  </a:lnTo>
                  <a:lnTo>
                    <a:pt x="54" y="294"/>
                  </a:lnTo>
                  <a:lnTo>
                    <a:pt x="89" y="312"/>
                  </a:lnTo>
                  <a:lnTo>
                    <a:pt x="89" y="327"/>
                  </a:lnTo>
                  <a:lnTo>
                    <a:pt x="120" y="334"/>
                  </a:lnTo>
                  <a:lnTo>
                    <a:pt x="130" y="334"/>
                  </a:lnTo>
                  <a:lnTo>
                    <a:pt x="130" y="308"/>
                  </a:lnTo>
                  <a:lnTo>
                    <a:pt x="155" y="305"/>
                  </a:lnTo>
                  <a:lnTo>
                    <a:pt x="160" y="274"/>
                  </a:lnTo>
                  <a:lnTo>
                    <a:pt x="143" y="261"/>
                  </a:lnTo>
                  <a:lnTo>
                    <a:pt x="130" y="248"/>
                  </a:lnTo>
                  <a:lnTo>
                    <a:pt x="136" y="188"/>
                  </a:lnTo>
                  <a:lnTo>
                    <a:pt x="149" y="182"/>
                  </a:lnTo>
                  <a:lnTo>
                    <a:pt x="171" y="191"/>
                  </a:lnTo>
                  <a:lnTo>
                    <a:pt x="180" y="187"/>
                  </a:lnTo>
                  <a:lnTo>
                    <a:pt x="180" y="187"/>
                  </a:lnTo>
                </a:path>
              </a:pathLst>
            </a:custGeom>
            <a:grpFill/>
            <a:ln cap="flat" cmpd="sng" w="3175">
              <a:solidFill>
                <a:schemeClr val="bg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7" name="西藏">
              <a:hlinkClick action="ppaction://macro?name=Slide1.西藏_click" highlightClick="1"/>
              <a:hlinkHover action="ppaction://noaction" highlightClick="1"/>
            </p:cNvPr>
            <p:cNvSpPr>
              <a:spLocks noChangeAspect="1"/>
            </p:cNvSpPr>
            <p:nvPr/>
          </p:nvSpPr>
          <p:spPr bwMode="auto">
            <a:xfrm rot="180000">
              <a:off x="775563" y="3271807"/>
              <a:ext cx="2929370" cy="1659831"/>
            </a:xfrm>
            <a:custGeom>
              <a:gdLst>
                <a:gd fmla="*/ 847 w 1394" name="T0"/>
                <a:gd fmla="*/ 719 h 754" name="T1"/>
                <a:gd fmla="*/ 870 w 1394" name="T2"/>
                <a:gd fmla="*/ 743 h 754" name="T3"/>
                <a:gd fmla="*/ 941 w 1394" name="T4"/>
                <a:gd fmla="*/ 719 h 754" name="T5"/>
                <a:gd fmla="*/ 984 w 1394" name="T6"/>
                <a:gd fmla="*/ 687 h 754" name="T7"/>
                <a:gd fmla="*/ 1037 w 1394" name="T8"/>
                <a:gd fmla="*/ 667 h 754" name="T9"/>
                <a:gd fmla="*/ 1092 w 1394" name="T10"/>
                <a:gd fmla="*/ 649 h 754" name="T11"/>
                <a:gd fmla="*/ 1183 w 1394" name="T12"/>
                <a:gd fmla="*/ 632 h 754" name="T13"/>
                <a:gd fmla="*/ 1185 w 1394" name="T14"/>
                <a:gd fmla="*/ 667 h 754" name="T15"/>
                <a:gd fmla="*/ 1213 w 1394" name="T16"/>
                <a:gd fmla="*/ 672 h 754" name="T17"/>
                <a:gd fmla="*/ 1197 w 1394" name="T18"/>
                <a:gd fmla="*/ 714 h 754" name="T19"/>
                <a:gd fmla="*/ 1213 w 1394" name="T20"/>
                <a:gd fmla="*/ 719 h 754" name="T21"/>
                <a:gd fmla="*/ 1290 w 1394" name="T22"/>
                <a:gd fmla="*/ 714 h 754" name="T23"/>
                <a:gd fmla="*/ 1337 w 1394" name="T24"/>
                <a:gd fmla="*/ 729 h 754" name="T25"/>
                <a:gd fmla="*/ 1358 w 1394" name="T26"/>
                <a:gd fmla="*/ 738 h 754" name="T27"/>
                <a:gd fmla="*/ 1361 w 1394" name="T28"/>
                <a:gd fmla="*/ 687 h 754" name="T29"/>
                <a:gd fmla="*/ 1393 w 1394" name="T30"/>
                <a:gd fmla="*/ 654 h 754" name="T31"/>
                <a:gd fmla="*/ 1368 w 1394" name="T32"/>
                <a:gd fmla="*/ 493 h 754" name="T33"/>
                <a:gd fmla="*/ 1340 w 1394" name="T34"/>
                <a:gd fmla="*/ 404 h 754" name="T35"/>
                <a:gd fmla="*/ 1274 w 1394" name="T36"/>
                <a:gd fmla="*/ 373 h 754" name="T37"/>
                <a:gd fmla="*/ 1231 w 1394" name="T38"/>
                <a:gd fmla="*/ 454 h 754" name="T39"/>
                <a:gd fmla="*/ 1153 w 1394" name="T40"/>
                <a:gd fmla="*/ 411 h 754" name="T41"/>
                <a:gd fmla="*/ 1004 w 1394" name="T42"/>
                <a:gd fmla="*/ 358 h 754" name="T43"/>
                <a:gd fmla="*/ 943 w 1394" name="T44"/>
                <a:gd fmla="*/ 348 h 754" name="T45"/>
                <a:gd fmla="*/ 825 w 1394" name="T46"/>
                <a:gd fmla="*/ 299 h 754" name="T47"/>
                <a:gd fmla="*/ 767 w 1394" name="T48"/>
                <a:gd fmla="*/ 162 h 754" name="T49"/>
                <a:gd fmla="*/ 791 w 1394" name="T50"/>
                <a:gd fmla="*/ 118 h 754" name="T51"/>
                <a:gd fmla="*/ 788 w 1394" name="T52"/>
                <a:gd fmla="*/ 58 h 754" name="T53"/>
                <a:gd fmla="*/ 797 w 1394" name="T54"/>
                <a:gd fmla="*/ 29 h 754" name="T55"/>
                <a:gd fmla="*/ 695 w 1394" name="T56"/>
                <a:gd fmla="*/ 0 h 754" name="T57"/>
                <a:gd fmla="*/ 619 w 1394" name="T58"/>
                <a:gd fmla="*/ 8 h 754" name="T59"/>
                <a:gd fmla="*/ 524 w 1394" name="T60"/>
                <a:gd fmla="*/ 40 h 754" name="T61"/>
                <a:gd fmla="*/ 431 w 1394" name="T62"/>
                <a:gd fmla="*/ 51 h 754" name="T63"/>
                <a:gd fmla="*/ 370 w 1394" name="T64"/>
                <a:gd fmla="*/ 18 h 754" name="T65"/>
                <a:gd fmla="*/ 268 w 1394" name="T66"/>
                <a:gd fmla="*/ 36 h 754" name="T67"/>
                <a:gd fmla="*/ 227 w 1394" name="T68"/>
                <a:gd fmla="*/ 13 h 754" name="T69"/>
                <a:gd fmla="*/ 151 w 1394" name="T70"/>
                <a:gd fmla="*/ 24 h 754" name="T71"/>
                <a:gd fmla="*/ 113 w 1394" name="T72"/>
                <a:gd fmla="*/ 72 h 754" name="T73"/>
                <a:gd fmla="*/ 92 w 1394" name="T74"/>
                <a:gd fmla="*/ 97 h 754" name="T75"/>
                <a:gd fmla="*/ 66 w 1394" name="T76"/>
                <a:gd fmla="*/ 110 h 754" name="T77"/>
                <a:gd fmla="*/ 54 w 1394" name="T78"/>
                <a:gd fmla="*/ 130 h 754" name="T79"/>
                <a:gd fmla="*/ 75 w 1394" name="T80"/>
                <a:gd fmla="*/ 173 h 754" name="T81"/>
                <a:gd fmla="*/ 69 w 1394" name="T82"/>
                <a:gd fmla="*/ 217 h 754" name="T83"/>
                <a:gd fmla="*/ 19 w 1394" name="T84"/>
                <a:gd fmla="*/ 204 h 754" name="T85"/>
                <a:gd fmla="*/ 0 w 1394" name="T86"/>
                <a:gd fmla="*/ 219 h 754" name="T87"/>
                <a:gd fmla="*/ 13 w 1394" name="T88"/>
                <a:gd fmla="*/ 260 h 754" name="T89"/>
                <a:gd fmla="*/ 7 w 1394" name="T90"/>
                <a:gd fmla="*/ 298 h 754" name="T91"/>
                <a:gd fmla="*/ 30 w 1394" name="T92"/>
                <a:gd fmla="*/ 312 h 754" name="T93"/>
                <a:gd fmla="*/ 92 w 1394" name="T94"/>
                <a:gd fmla="*/ 371 h 754" name="T95"/>
                <a:gd fmla="*/ 130 w 1394" name="T96"/>
                <a:gd fmla="*/ 424 h 754" name="T97"/>
                <a:gd fmla="*/ 153 w 1394" name="T98"/>
                <a:gd fmla="*/ 443 h 754" name="T99"/>
                <a:gd fmla="*/ 195 w 1394" name="T100"/>
                <a:gd fmla="*/ 439 h 754" name="T101"/>
                <a:gd fmla="*/ 295 w 1394" name="T102"/>
                <a:gd fmla="*/ 549 h 754" name="T103"/>
                <a:gd fmla="*/ 325 w 1394" name="T104"/>
                <a:gd fmla="*/ 537 h 754" name="T105"/>
                <a:gd fmla="*/ 334 w 1394" name="T106"/>
                <a:gd fmla="*/ 579 h 754" name="T107"/>
                <a:gd fmla="*/ 395 w 1394" name="T108"/>
                <a:gd fmla="*/ 604 h 754" name="T109"/>
                <a:gd fmla="*/ 445 w 1394" name="T110"/>
                <a:gd fmla="*/ 658 h 754" name="T111"/>
                <a:gd fmla="*/ 454 w 1394" name="T112"/>
                <a:gd fmla="*/ 679 h 754" name="T113"/>
                <a:gd fmla="*/ 511 w 1394" name="T114"/>
                <a:gd fmla="*/ 677 h 754" name="T115"/>
                <a:gd fmla="*/ 607 w 1394" name="T116"/>
                <a:gd fmla="*/ 698 h 754" name="T117"/>
                <a:gd fmla="*/ 652 w 1394" name="T118"/>
                <a:gd fmla="*/ 710 h 754" name="T119"/>
                <a:gd fmla="*/ 654 w 1394" name="T120"/>
                <a:gd fmla="*/ 753 h 754" name="T121"/>
                <a:gd fmla="*/ 736 w 1394" name="T122"/>
                <a:gd fmla="*/ 689 h 754" name="T123"/>
                <a:gd fmla="*/ 803 w 1394" name="T124"/>
                <a:gd fmla="*/ 714 h 754" name="T1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b="b" l="0" r="r" t="0"/>
              <a:pathLst>
                <a:path h="754" w="1394">
                  <a:moveTo>
                    <a:pt x="803" y="714"/>
                  </a:moveTo>
                  <a:lnTo>
                    <a:pt x="847" y="719"/>
                  </a:lnTo>
                  <a:lnTo>
                    <a:pt x="862" y="740"/>
                  </a:lnTo>
                  <a:lnTo>
                    <a:pt x="870" y="743"/>
                  </a:lnTo>
                  <a:lnTo>
                    <a:pt x="936" y="732"/>
                  </a:lnTo>
                  <a:lnTo>
                    <a:pt x="941" y="719"/>
                  </a:lnTo>
                  <a:lnTo>
                    <a:pt x="952" y="713"/>
                  </a:lnTo>
                  <a:lnTo>
                    <a:pt x="984" y="687"/>
                  </a:lnTo>
                  <a:lnTo>
                    <a:pt x="1012" y="684"/>
                  </a:lnTo>
                  <a:lnTo>
                    <a:pt x="1037" y="667"/>
                  </a:lnTo>
                  <a:lnTo>
                    <a:pt x="1087" y="640"/>
                  </a:lnTo>
                  <a:lnTo>
                    <a:pt x="1092" y="649"/>
                  </a:lnTo>
                  <a:lnTo>
                    <a:pt x="1130" y="660"/>
                  </a:lnTo>
                  <a:lnTo>
                    <a:pt x="1183" y="632"/>
                  </a:lnTo>
                  <a:lnTo>
                    <a:pt x="1201" y="644"/>
                  </a:lnTo>
                  <a:lnTo>
                    <a:pt x="1185" y="667"/>
                  </a:lnTo>
                  <a:lnTo>
                    <a:pt x="1191" y="672"/>
                  </a:lnTo>
                  <a:lnTo>
                    <a:pt x="1213" y="672"/>
                  </a:lnTo>
                  <a:lnTo>
                    <a:pt x="1215" y="681"/>
                  </a:lnTo>
                  <a:lnTo>
                    <a:pt x="1197" y="714"/>
                  </a:lnTo>
                  <a:lnTo>
                    <a:pt x="1202" y="719"/>
                  </a:lnTo>
                  <a:lnTo>
                    <a:pt x="1213" y="719"/>
                  </a:lnTo>
                  <a:lnTo>
                    <a:pt x="1267" y="734"/>
                  </a:lnTo>
                  <a:lnTo>
                    <a:pt x="1290" y="714"/>
                  </a:lnTo>
                  <a:lnTo>
                    <a:pt x="1326" y="742"/>
                  </a:lnTo>
                  <a:lnTo>
                    <a:pt x="1337" y="729"/>
                  </a:lnTo>
                  <a:lnTo>
                    <a:pt x="1346" y="738"/>
                  </a:lnTo>
                  <a:lnTo>
                    <a:pt x="1358" y="738"/>
                  </a:lnTo>
                  <a:lnTo>
                    <a:pt x="1363" y="729"/>
                  </a:lnTo>
                  <a:lnTo>
                    <a:pt x="1361" y="687"/>
                  </a:lnTo>
                  <a:lnTo>
                    <a:pt x="1369" y="681"/>
                  </a:lnTo>
                  <a:lnTo>
                    <a:pt x="1393" y="654"/>
                  </a:lnTo>
                  <a:lnTo>
                    <a:pt x="1388" y="547"/>
                  </a:lnTo>
                  <a:lnTo>
                    <a:pt x="1368" y="493"/>
                  </a:lnTo>
                  <a:lnTo>
                    <a:pt x="1383" y="482"/>
                  </a:lnTo>
                  <a:lnTo>
                    <a:pt x="1340" y="404"/>
                  </a:lnTo>
                  <a:lnTo>
                    <a:pt x="1289" y="363"/>
                  </a:lnTo>
                  <a:lnTo>
                    <a:pt x="1274" y="373"/>
                  </a:lnTo>
                  <a:lnTo>
                    <a:pt x="1276" y="396"/>
                  </a:lnTo>
                  <a:lnTo>
                    <a:pt x="1231" y="454"/>
                  </a:lnTo>
                  <a:lnTo>
                    <a:pt x="1158" y="439"/>
                  </a:lnTo>
                  <a:lnTo>
                    <a:pt x="1153" y="411"/>
                  </a:lnTo>
                  <a:lnTo>
                    <a:pt x="1106" y="374"/>
                  </a:lnTo>
                  <a:lnTo>
                    <a:pt x="1004" y="358"/>
                  </a:lnTo>
                  <a:lnTo>
                    <a:pt x="961" y="351"/>
                  </a:lnTo>
                  <a:lnTo>
                    <a:pt x="943" y="348"/>
                  </a:lnTo>
                  <a:lnTo>
                    <a:pt x="905" y="318"/>
                  </a:lnTo>
                  <a:lnTo>
                    <a:pt x="825" y="299"/>
                  </a:lnTo>
                  <a:lnTo>
                    <a:pt x="769" y="192"/>
                  </a:lnTo>
                  <a:lnTo>
                    <a:pt x="767" y="162"/>
                  </a:lnTo>
                  <a:lnTo>
                    <a:pt x="791" y="151"/>
                  </a:lnTo>
                  <a:lnTo>
                    <a:pt x="791" y="118"/>
                  </a:lnTo>
                  <a:lnTo>
                    <a:pt x="807" y="77"/>
                  </a:lnTo>
                  <a:lnTo>
                    <a:pt x="788" y="58"/>
                  </a:lnTo>
                  <a:lnTo>
                    <a:pt x="812" y="38"/>
                  </a:lnTo>
                  <a:lnTo>
                    <a:pt x="797" y="29"/>
                  </a:lnTo>
                  <a:lnTo>
                    <a:pt x="761" y="29"/>
                  </a:lnTo>
                  <a:lnTo>
                    <a:pt x="695" y="0"/>
                  </a:lnTo>
                  <a:lnTo>
                    <a:pt x="652" y="0"/>
                  </a:lnTo>
                  <a:lnTo>
                    <a:pt x="619" y="8"/>
                  </a:lnTo>
                  <a:lnTo>
                    <a:pt x="582" y="8"/>
                  </a:lnTo>
                  <a:lnTo>
                    <a:pt x="524" y="40"/>
                  </a:lnTo>
                  <a:lnTo>
                    <a:pt x="477" y="35"/>
                  </a:lnTo>
                  <a:lnTo>
                    <a:pt x="431" y="51"/>
                  </a:lnTo>
                  <a:lnTo>
                    <a:pt x="394" y="38"/>
                  </a:lnTo>
                  <a:lnTo>
                    <a:pt x="370" y="18"/>
                  </a:lnTo>
                  <a:lnTo>
                    <a:pt x="308" y="8"/>
                  </a:lnTo>
                  <a:lnTo>
                    <a:pt x="268" y="36"/>
                  </a:lnTo>
                  <a:lnTo>
                    <a:pt x="246" y="28"/>
                  </a:lnTo>
                  <a:lnTo>
                    <a:pt x="227" y="13"/>
                  </a:lnTo>
                  <a:lnTo>
                    <a:pt x="182" y="2"/>
                  </a:lnTo>
                  <a:lnTo>
                    <a:pt x="151" y="24"/>
                  </a:lnTo>
                  <a:lnTo>
                    <a:pt x="139" y="58"/>
                  </a:lnTo>
                  <a:lnTo>
                    <a:pt x="113" y="72"/>
                  </a:lnTo>
                  <a:lnTo>
                    <a:pt x="108" y="92"/>
                  </a:lnTo>
                  <a:lnTo>
                    <a:pt x="92" y="97"/>
                  </a:lnTo>
                  <a:lnTo>
                    <a:pt x="74" y="96"/>
                  </a:lnTo>
                  <a:lnTo>
                    <a:pt x="66" y="110"/>
                  </a:lnTo>
                  <a:lnTo>
                    <a:pt x="63" y="130"/>
                  </a:lnTo>
                  <a:lnTo>
                    <a:pt x="54" y="130"/>
                  </a:lnTo>
                  <a:lnTo>
                    <a:pt x="53" y="151"/>
                  </a:lnTo>
                  <a:lnTo>
                    <a:pt x="75" y="173"/>
                  </a:lnTo>
                  <a:lnTo>
                    <a:pt x="77" y="205"/>
                  </a:lnTo>
                  <a:lnTo>
                    <a:pt x="69" y="217"/>
                  </a:lnTo>
                  <a:lnTo>
                    <a:pt x="37" y="221"/>
                  </a:lnTo>
                  <a:lnTo>
                    <a:pt x="19" y="204"/>
                  </a:lnTo>
                  <a:lnTo>
                    <a:pt x="3" y="205"/>
                  </a:lnTo>
                  <a:lnTo>
                    <a:pt x="0" y="219"/>
                  </a:lnTo>
                  <a:lnTo>
                    <a:pt x="10" y="243"/>
                  </a:lnTo>
                  <a:lnTo>
                    <a:pt x="13" y="260"/>
                  </a:lnTo>
                  <a:lnTo>
                    <a:pt x="13" y="282"/>
                  </a:lnTo>
                  <a:lnTo>
                    <a:pt x="7" y="298"/>
                  </a:lnTo>
                  <a:lnTo>
                    <a:pt x="10" y="309"/>
                  </a:lnTo>
                  <a:lnTo>
                    <a:pt x="30" y="312"/>
                  </a:lnTo>
                  <a:lnTo>
                    <a:pt x="43" y="332"/>
                  </a:lnTo>
                  <a:lnTo>
                    <a:pt x="92" y="371"/>
                  </a:lnTo>
                  <a:lnTo>
                    <a:pt x="92" y="383"/>
                  </a:lnTo>
                  <a:lnTo>
                    <a:pt x="130" y="424"/>
                  </a:lnTo>
                  <a:lnTo>
                    <a:pt x="141" y="439"/>
                  </a:lnTo>
                  <a:lnTo>
                    <a:pt x="153" y="443"/>
                  </a:lnTo>
                  <a:lnTo>
                    <a:pt x="175" y="420"/>
                  </a:lnTo>
                  <a:lnTo>
                    <a:pt x="195" y="439"/>
                  </a:lnTo>
                  <a:lnTo>
                    <a:pt x="280" y="511"/>
                  </a:lnTo>
                  <a:lnTo>
                    <a:pt x="295" y="549"/>
                  </a:lnTo>
                  <a:lnTo>
                    <a:pt x="314" y="549"/>
                  </a:lnTo>
                  <a:lnTo>
                    <a:pt x="325" y="537"/>
                  </a:lnTo>
                  <a:lnTo>
                    <a:pt x="334" y="547"/>
                  </a:lnTo>
                  <a:lnTo>
                    <a:pt x="334" y="579"/>
                  </a:lnTo>
                  <a:lnTo>
                    <a:pt x="384" y="608"/>
                  </a:lnTo>
                  <a:lnTo>
                    <a:pt x="395" y="604"/>
                  </a:lnTo>
                  <a:lnTo>
                    <a:pt x="402" y="632"/>
                  </a:lnTo>
                  <a:lnTo>
                    <a:pt x="445" y="658"/>
                  </a:lnTo>
                  <a:lnTo>
                    <a:pt x="446" y="674"/>
                  </a:lnTo>
                  <a:lnTo>
                    <a:pt x="454" y="679"/>
                  </a:lnTo>
                  <a:lnTo>
                    <a:pt x="491" y="677"/>
                  </a:lnTo>
                  <a:lnTo>
                    <a:pt x="511" y="677"/>
                  </a:lnTo>
                  <a:lnTo>
                    <a:pt x="541" y="699"/>
                  </a:lnTo>
                  <a:lnTo>
                    <a:pt x="607" y="698"/>
                  </a:lnTo>
                  <a:lnTo>
                    <a:pt x="643" y="695"/>
                  </a:lnTo>
                  <a:lnTo>
                    <a:pt x="652" y="710"/>
                  </a:lnTo>
                  <a:lnTo>
                    <a:pt x="644" y="742"/>
                  </a:lnTo>
                  <a:lnTo>
                    <a:pt x="654" y="753"/>
                  </a:lnTo>
                  <a:lnTo>
                    <a:pt x="690" y="722"/>
                  </a:lnTo>
                  <a:lnTo>
                    <a:pt x="736" y="689"/>
                  </a:lnTo>
                  <a:lnTo>
                    <a:pt x="769" y="694"/>
                  </a:lnTo>
                  <a:lnTo>
                    <a:pt x="803" y="714"/>
                  </a:lnTo>
                  <a:lnTo>
                    <a:pt x="803" y="714"/>
                  </a:lnTo>
                </a:path>
              </a:pathLst>
            </a:custGeom>
            <a:grpFill/>
            <a:ln cap="flat" cmpd="sng" w="3175">
              <a:solidFill>
                <a:schemeClr val="bg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8" name="云南">
              <a:hlinkClick action="ppaction://macro?name=Slide1.云南_click" highlightClick="1"/>
              <a:hlinkHover action="ppaction://noaction" highlightClick="1"/>
            </p:cNvPr>
            <p:cNvSpPr>
              <a:spLocks noChangeAspect="1"/>
            </p:cNvSpPr>
            <p:nvPr/>
          </p:nvSpPr>
          <p:spPr bwMode="auto">
            <a:xfrm rot="180000">
              <a:off x="3371318" y="4814266"/>
              <a:ext cx="1369449" cy="1504569"/>
            </a:xfrm>
            <a:custGeom>
              <a:gdLst>
                <a:gd fmla="*/ 569 w 652" name="T0"/>
                <a:gd fmla="*/ 105 h 674" name="T1"/>
                <a:gd fmla="*/ 525 w 652" name="T2"/>
                <a:gd fmla="*/ 116 h 674" name="T3"/>
                <a:gd fmla="*/ 504 w 652" name="T4"/>
                <a:gd fmla="*/ 83 h 674" name="T5"/>
                <a:gd fmla="*/ 496 w 652" name="T6"/>
                <a:gd fmla="*/ 59 h 674" name="T7"/>
                <a:gd fmla="*/ 462 w 652" name="T8"/>
                <a:gd fmla="*/ 60 h 674" name="T9"/>
                <a:gd fmla="*/ 445 w 652" name="T10"/>
                <a:gd fmla="*/ 88 h 674" name="T11"/>
                <a:gd fmla="*/ 445 w 652" name="T12"/>
                <a:gd fmla="*/ 118 h 674" name="T13"/>
                <a:gd fmla="*/ 407 w 652" name="T14"/>
                <a:gd fmla="*/ 235 h 674" name="T15"/>
                <a:gd fmla="*/ 374 w 652" name="T16"/>
                <a:gd fmla="*/ 241 h 674" name="T17"/>
                <a:gd fmla="*/ 313 w 652" name="T18"/>
                <a:gd fmla="*/ 258 h 674" name="T19"/>
                <a:gd fmla="*/ 223 w 652" name="T20"/>
                <a:gd fmla="*/ 116 h 674" name="T21"/>
                <a:gd fmla="*/ 192 w 652" name="T22"/>
                <a:gd fmla="*/ 94 h 674" name="T23"/>
                <a:gd fmla="*/ 185 w 652" name="T24"/>
                <a:gd fmla="*/ 60 h 674" name="T25"/>
                <a:gd fmla="*/ 140 w 652" name="T26"/>
                <a:gd fmla="*/ 83 h 674" name="T27"/>
                <a:gd fmla="*/ 123 w 652" name="T28"/>
                <a:gd fmla="*/ 0 h 674" name="T29"/>
                <a:gd fmla="*/ 91 w 652" name="T30"/>
                <a:gd fmla="*/ 33 h 674" name="T31"/>
                <a:gd fmla="*/ 88 w 652" name="T32"/>
                <a:gd fmla="*/ 84 h 674" name="T33"/>
                <a:gd fmla="*/ 67 w 652" name="T34"/>
                <a:gd fmla="*/ 75 h 674" name="T35"/>
                <a:gd fmla="*/ 67 w 652" name="T36"/>
                <a:gd fmla="*/ 135 h 674" name="T37"/>
                <a:gd fmla="*/ 91 w 652" name="T38"/>
                <a:gd fmla="*/ 144 h 674" name="T39"/>
                <a:gd fmla="*/ 89 w 652" name="T40"/>
                <a:gd fmla="*/ 275 h 674" name="T41"/>
                <a:gd fmla="*/ 16 w 652" name="T42"/>
                <a:gd fmla="*/ 361 h 674" name="T43"/>
                <a:gd fmla="*/ 0 w 652" name="T44"/>
                <a:gd fmla="*/ 385 h 674" name="T45"/>
                <a:gd fmla="*/ 3 w 652" name="T46"/>
                <a:gd fmla="*/ 438 h 674" name="T47"/>
                <a:gd fmla="*/ 43 w 652" name="T48"/>
                <a:gd fmla="*/ 431 h 674" name="T49"/>
                <a:gd fmla="*/ 88 w 652" name="T50"/>
                <a:gd fmla="*/ 448 h 674" name="T51"/>
                <a:gd fmla="*/ 99 w 652" name="T52"/>
                <a:gd fmla="*/ 494 h 674" name="T53"/>
                <a:gd fmla="*/ 135 w 652" name="T54"/>
                <a:gd fmla="*/ 506 h 674" name="T55"/>
                <a:gd fmla="*/ 134 w 652" name="T56"/>
                <a:gd fmla="*/ 533 h 674" name="T57"/>
                <a:gd fmla="*/ 120 w 652" name="T58"/>
                <a:gd fmla="*/ 581 h 674" name="T59"/>
                <a:gd fmla="*/ 147 w 652" name="T60"/>
                <a:gd fmla="*/ 592 h 674" name="T61"/>
                <a:gd fmla="*/ 174 w 652" name="T62"/>
                <a:gd fmla="*/ 615 h 674" name="T63"/>
                <a:gd fmla="*/ 224 w 652" name="T64"/>
                <a:gd fmla="*/ 646 h 674" name="T65"/>
                <a:gd fmla="*/ 273 w 652" name="T66"/>
                <a:gd fmla="*/ 631 h 674" name="T67"/>
                <a:gd fmla="*/ 277 w 652" name="T68"/>
                <a:gd fmla="*/ 662 h 674" name="T69"/>
                <a:gd fmla="*/ 307 w 652" name="T70"/>
                <a:gd fmla="*/ 669 h 674" name="T71"/>
                <a:gd fmla="*/ 322 w 652" name="T72"/>
                <a:gd fmla="*/ 667 h 674" name="T73"/>
                <a:gd fmla="*/ 309 w 652" name="T74"/>
                <a:gd fmla="*/ 582 h 674" name="T75"/>
                <a:gd fmla="*/ 349 w 652" name="T76"/>
                <a:gd fmla="*/ 566 h 674" name="T77"/>
                <a:gd fmla="*/ 374 w 652" name="T78"/>
                <a:gd fmla="*/ 547 h 674" name="T79"/>
                <a:gd fmla="*/ 436 w 652" name="T80"/>
                <a:gd fmla="*/ 544 h 674" name="T81"/>
                <a:gd fmla="*/ 464 w 652" name="T82"/>
                <a:gd fmla="*/ 542 h 674" name="T83"/>
                <a:gd fmla="*/ 488 w 652" name="T84"/>
                <a:gd fmla="*/ 559 h 674" name="T85"/>
                <a:gd fmla="*/ 509 w 652" name="T86"/>
                <a:gd fmla="*/ 536 h 674" name="T87"/>
                <a:gd fmla="*/ 536 w 652" name="T88"/>
                <a:gd fmla="*/ 537 h 674" name="T89"/>
                <a:gd fmla="*/ 573 w 652" name="T90"/>
                <a:gd fmla="*/ 495 h 674" name="T91"/>
                <a:gd fmla="*/ 610 w 652" name="T92"/>
                <a:gd fmla="*/ 504 h 674" name="T93"/>
                <a:gd fmla="*/ 638 w 652" name="T94"/>
                <a:gd fmla="*/ 476 h 674" name="T95"/>
                <a:gd fmla="*/ 651 w 652" name="T96"/>
                <a:gd fmla="*/ 447 h 674" name="T97"/>
                <a:gd fmla="*/ 579 w 652" name="T98"/>
                <a:gd fmla="*/ 422 h 674" name="T99"/>
                <a:gd fmla="*/ 550 w 652" name="T100"/>
                <a:gd fmla="*/ 404 h 674" name="T101"/>
                <a:gd fmla="*/ 521 w 652" name="T102"/>
                <a:gd fmla="*/ 383 h 674" name="T103"/>
                <a:gd fmla="*/ 530 w 652" name="T104"/>
                <a:gd fmla="*/ 328 h 674" name="T105"/>
                <a:gd fmla="*/ 525 w 652" name="T106"/>
                <a:gd fmla="*/ 226 h 674" name="T107"/>
                <a:gd fmla="*/ 472 w 652" name="T108"/>
                <a:gd fmla="*/ 228 h 674" name="T109"/>
                <a:gd fmla="*/ 462 w 652" name="T110"/>
                <a:gd fmla="*/ 193 h 674" name="T111"/>
                <a:gd fmla="*/ 473 w 652" name="T112"/>
                <a:gd fmla="*/ 156 h 674" name="T113"/>
                <a:gd fmla="*/ 504 w 652" name="T114"/>
                <a:gd fmla="*/ 154 h 674" name="T115"/>
                <a:gd fmla="*/ 564 w 652" name="T116"/>
                <a:gd fmla="*/ 154 h 674" name="T117"/>
                <a:gd fmla="*/ 574 w 652" name="T118"/>
                <a:gd fmla="*/ 124 h 674" name="T1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b="b" l="0" r="r" t="0"/>
              <a:pathLst>
                <a:path h="674" w="652">
                  <a:moveTo>
                    <a:pt x="574" y="124"/>
                  </a:moveTo>
                  <a:lnTo>
                    <a:pt x="569" y="105"/>
                  </a:lnTo>
                  <a:lnTo>
                    <a:pt x="552" y="99"/>
                  </a:lnTo>
                  <a:lnTo>
                    <a:pt x="525" y="116"/>
                  </a:lnTo>
                  <a:lnTo>
                    <a:pt x="506" y="107"/>
                  </a:lnTo>
                  <a:lnTo>
                    <a:pt x="504" y="83"/>
                  </a:lnTo>
                  <a:lnTo>
                    <a:pt x="496" y="72"/>
                  </a:lnTo>
                  <a:lnTo>
                    <a:pt x="496" y="59"/>
                  </a:lnTo>
                  <a:lnTo>
                    <a:pt x="469" y="54"/>
                  </a:lnTo>
                  <a:lnTo>
                    <a:pt x="462" y="60"/>
                  </a:lnTo>
                  <a:lnTo>
                    <a:pt x="467" y="79"/>
                  </a:lnTo>
                  <a:lnTo>
                    <a:pt x="445" y="88"/>
                  </a:lnTo>
                  <a:lnTo>
                    <a:pt x="440" y="102"/>
                  </a:lnTo>
                  <a:lnTo>
                    <a:pt x="445" y="118"/>
                  </a:lnTo>
                  <a:lnTo>
                    <a:pt x="400" y="171"/>
                  </a:lnTo>
                  <a:lnTo>
                    <a:pt x="407" y="235"/>
                  </a:lnTo>
                  <a:lnTo>
                    <a:pt x="385" y="253"/>
                  </a:lnTo>
                  <a:lnTo>
                    <a:pt x="374" y="241"/>
                  </a:lnTo>
                  <a:lnTo>
                    <a:pt x="329" y="267"/>
                  </a:lnTo>
                  <a:lnTo>
                    <a:pt x="313" y="258"/>
                  </a:lnTo>
                  <a:lnTo>
                    <a:pt x="248" y="134"/>
                  </a:lnTo>
                  <a:lnTo>
                    <a:pt x="223" y="116"/>
                  </a:lnTo>
                  <a:lnTo>
                    <a:pt x="202" y="110"/>
                  </a:lnTo>
                  <a:lnTo>
                    <a:pt x="192" y="94"/>
                  </a:lnTo>
                  <a:lnTo>
                    <a:pt x="204" y="75"/>
                  </a:lnTo>
                  <a:lnTo>
                    <a:pt x="185" y="60"/>
                  </a:lnTo>
                  <a:lnTo>
                    <a:pt x="163" y="79"/>
                  </a:lnTo>
                  <a:lnTo>
                    <a:pt x="140" y="83"/>
                  </a:lnTo>
                  <a:lnTo>
                    <a:pt x="126" y="15"/>
                  </a:lnTo>
                  <a:lnTo>
                    <a:pt x="123" y="0"/>
                  </a:lnTo>
                  <a:lnTo>
                    <a:pt x="99" y="27"/>
                  </a:lnTo>
                  <a:lnTo>
                    <a:pt x="91" y="33"/>
                  </a:lnTo>
                  <a:lnTo>
                    <a:pt x="93" y="75"/>
                  </a:lnTo>
                  <a:lnTo>
                    <a:pt x="88" y="84"/>
                  </a:lnTo>
                  <a:lnTo>
                    <a:pt x="76" y="84"/>
                  </a:lnTo>
                  <a:lnTo>
                    <a:pt x="67" y="75"/>
                  </a:lnTo>
                  <a:lnTo>
                    <a:pt x="56" y="88"/>
                  </a:lnTo>
                  <a:lnTo>
                    <a:pt x="67" y="135"/>
                  </a:lnTo>
                  <a:lnTo>
                    <a:pt x="80" y="135"/>
                  </a:lnTo>
                  <a:lnTo>
                    <a:pt x="91" y="144"/>
                  </a:lnTo>
                  <a:lnTo>
                    <a:pt x="94" y="173"/>
                  </a:lnTo>
                  <a:lnTo>
                    <a:pt x="89" y="275"/>
                  </a:lnTo>
                  <a:lnTo>
                    <a:pt x="19" y="337"/>
                  </a:lnTo>
                  <a:lnTo>
                    <a:pt x="16" y="361"/>
                  </a:lnTo>
                  <a:lnTo>
                    <a:pt x="3" y="373"/>
                  </a:lnTo>
                  <a:lnTo>
                    <a:pt x="0" y="385"/>
                  </a:lnTo>
                  <a:lnTo>
                    <a:pt x="12" y="416"/>
                  </a:lnTo>
                  <a:lnTo>
                    <a:pt x="3" y="438"/>
                  </a:lnTo>
                  <a:lnTo>
                    <a:pt x="8" y="441"/>
                  </a:lnTo>
                  <a:lnTo>
                    <a:pt x="43" y="431"/>
                  </a:lnTo>
                  <a:lnTo>
                    <a:pt x="93" y="428"/>
                  </a:lnTo>
                  <a:lnTo>
                    <a:pt x="88" y="448"/>
                  </a:lnTo>
                  <a:lnTo>
                    <a:pt x="96" y="467"/>
                  </a:lnTo>
                  <a:lnTo>
                    <a:pt x="99" y="494"/>
                  </a:lnTo>
                  <a:lnTo>
                    <a:pt x="106" y="504"/>
                  </a:lnTo>
                  <a:lnTo>
                    <a:pt x="135" y="506"/>
                  </a:lnTo>
                  <a:lnTo>
                    <a:pt x="149" y="515"/>
                  </a:lnTo>
                  <a:lnTo>
                    <a:pt x="134" y="533"/>
                  </a:lnTo>
                  <a:lnTo>
                    <a:pt x="132" y="556"/>
                  </a:lnTo>
                  <a:lnTo>
                    <a:pt x="120" y="581"/>
                  </a:lnTo>
                  <a:lnTo>
                    <a:pt x="128" y="590"/>
                  </a:lnTo>
                  <a:lnTo>
                    <a:pt x="147" y="592"/>
                  </a:lnTo>
                  <a:lnTo>
                    <a:pt x="178" y="604"/>
                  </a:lnTo>
                  <a:lnTo>
                    <a:pt x="174" y="615"/>
                  </a:lnTo>
                  <a:lnTo>
                    <a:pt x="195" y="646"/>
                  </a:lnTo>
                  <a:lnTo>
                    <a:pt x="224" y="646"/>
                  </a:lnTo>
                  <a:lnTo>
                    <a:pt x="261" y="625"/>
                  </a:lnTo>
                  <a:lnTo>
                    <a:pt x="273" y="631"/>
                  </a:lnTo>
                  <a:lnTo>
                    <a:pt x="273" y="644"/>
                  </a:lnTo>
                  <a:lnTo>
                    <a:pt x="277" y="662"/>
                  </a:lnTo>
                  <a:lnTo>
                    <a:pt x="287" y="672"/>
                  </a:lnTo>
                  <a:lnTo>
                    <a:pt x="307" y="669"/>
                  </a:lnTo>
                  <a:lnTo>
                    <a:pt x="314" y="673"/>
                  </a:lnTo>
                  <a:lnTo>
                    <a:pt x="322" y="667"/>
                  </a:lnTo>
                  <a:lnTo>
                    <a:pt x="322" y="638"/>
                  </a:lnTo>
                  <a:lnTo>
                    <a:pt x="309" y="582"/>
                  </a:lnTo>
                  <a:lnTo>
                    <a:pt x="319" y="566"/>
                  </a:lnTo>
                  <a:lnTo>
                    <a:pt x="349" y="566"/>
                  </a:lnTo>
                  <a:lnTo>
                    <a:pt x="357" y="566"/>
                  </a:lnTo>
                  <a:lnTo>
                    <a:pt x="374" y="547"/>
                  </a:lnTo>
                  <a:lnTo>
                    <a:pt x="418" y="561"/>
                  </a:lnTo>
                  <a:lnTo>
                    <a:pt x="436" y="544"/>
                  </a:lnTo>
                  <a:lnTo>
                    <a:pt x="445" y="554"/>
                  </a:lnTo>
                  <a:lnTo>
                    <a:pt x="464" y="542"/>
                  </a:lnTo>
                  <a:lnTo>
                    <a:pt x="481" y="559"/>
                  </a:lnTo>
                  <a:lnTo>
                    <a:pt x="488" y="559"/>
                  </a:lnTo>
                  <a:lnTo>
                    <a:pt x="494" y="550"/>
                  </a:lnTo>
                  <a:lnTo>
                    <a:pt x="509" y="536"/>
                  </a:lnTo>
                  <a:lnTo>
                    <a:pt x="515" y="540"/>
                  </a:lnTo>
                  <a:lnTo>
                    <a:pt x="536" y="537"/>
                  </a:lnTo>
                  <a:lnTo>
                    <a:pt x="557" y="520"/>
                  </a:lnTo>
                  <a:lnTo>
                    <a:pt x="573" y="495"/>
                  </a:lnTo>
                  <a:lnTo>
                    <a:pt x="597" y="491"/>
                  </a:lnTo>
                  <a:lnTo>
                    <a:pt x="610" y="504"/>
                  </a:lnTo>
                  <a:lnTo>
                    <a:pt x="619" y="477"/>
                  </a:lnTo>
                  <a:lnTo>
                    <a:pt x="638" y="476"/>
                  </a:lnTo>
                  <a:lnTo>
                    <a:pt x="645" y="470"/>
                  </a:lnTo>
                  <a:lnTo>
                    <a:pt x="651" y="447"/>
                  </a:lnTo>
                  <a:lnTo>
                    <a:pt x="643" y="434"/>
                  </a:lnTo>
                  <a:lnTo>
                    <a:pt x="579" y="422"/>
                  </a:lnTo>
                  <a:lnTo>
                    <a:pt x="569" y="404"/>
                  </a:lnTo>
                  <a:lnTo>
                    <a:pt x="550" y="404"/>
                  </a:lnTo>
                  <a:lnTo>
                    <a:pt x="534" y="404"/>
                  </a:lnTo>
                  <a:lnTo>
                    <a:pt x="521" y="383"/>
                  </a:lnTo>
                  <a:lnTo>
                    <a:pt x="523" y="373"/>
                  </a:lnTo>
                  <a:lnTo>
                    <a:pt x="530" y="328"/>
                  </a:lnTo>
                  <a:lnTo>
                    <a:pt x="506" y="304"/>
                  </a:lnTo>
                  <a:lnTo>
                    <a:pt x="525" y="226"/>
                  </a:lnTo>
                  <a:lnTo>
                    <a:pt x="512" y="216"/>
                  </a:lnTo>
                  <a:lnTo>
                    <a:pt x="472" y="228"/>
                  </a:lnTo>
                  <a:lnTo>
                    <a:pt x="462" y="212"/>
                  </a:lnTo>
                  <a:lnTo>
                    <a:pt x="462" y="193"/>
                  </a:lnTo>
                  <a:lnTo>
                    <a:pt x="453" y="185"/>
                  </a:lnTo>
                  <a:lnTo>
                    <a:pt x="473" y="156"/>
                  </a:lnTo>
                  <a:lnTo>
                    <a:pt x="496" y="164"/>
                  </a:lnTo>
                  <a:lnTo>
                    <a:pt x="504" y="154"/>
                  </a:lnTo>
                  <a:lnTo>
                    <a:pt x="545" y="160"/>
                  </a:lnTo>
                  <a:lnTo>
                    <a:pt x="564" y="154"/>
                  </a:lnTo>
                  <a:lnTo>
                    <a:pt x="574" y="124"/>
                  </a:lnTo>
                  <a:lnTo>
                    <a:pt x="574" y="124"/>
                  </a:lnTo>
                </a:path>
              </a:pathLst>
            </a:custGeom>
            <a:grpFill/>
            <a:ln cap="flat" cmpd="sng" w="3175">
              <a:solidFill>
                <a:schemeClr val="bg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9" name="青海">
              <a:hlinkClick action="ppaction://macro?name=Slide1.青海_click" highlightClick="1"/>
              <a:hlinkHover action="ppaction://noaction" highlightClick="1"/>
            </p:cNvPr>
            <p:cNvSpPr>
              <a:spLocks noChangeAspect="1"/>
            </p:cNvSpPr>
            <p:nvPr/>
          </p:nvSpPr>
          <p:spPr bwMode="auto">
            <a:xfrm rot="180000">
              <a:off x="2398164" y="2900955"/>
              <a:ext cx="1924452" cy="1445420"/>
            </a:xfrm>
            <a:custGeom>
              <a:gdLst>
                <a:gd fmla="*/ 74 w 902" name="T0"/>
                <a:gd fmla="*/ 239 h 645" name="T1"/>
                <a:gd fmla="*/ 117 w 902" name="T2"/>
                <a:gd fmla="*/ 214 h 645" name="T3"/>
                <a:gd fmla="*/ 98 w 902" name="T4"/>
                <a:gd fmla="*/ 198 h 645" name="T5"/>
                <a:gd fmla="*/ 126 w 902" name="T6"/>
                <a:gd fmla="*/ 175 h 645" name="T7"/>
                <a:gd fmla="*/ 92 w 902" name="T8"/>
                <a:gd fmla="*/ 105 h 645" name="T9"/>
                <a:gd fmla="*/ 113 w 902" name="T10"/>
                <a:gd fmla="*/ 41 h 645" name="T11"/>
                <a:gd fmla="*/ 295 w 902" name="T12"/>
                <a:gd fmla="*/ 0 h 645" name="T13"/>
                <a:gd fmla="*/ 406 w 902" name="T14"/>
                <a:gd fmla="*/ 22 h 645" name="T15"/>
                <a:gd fmla="*/ 469 w 902" name="T16"/>
                <a:gd fmla="*/ 60 h 645" name="T17"/>
                <a:gd fmla="*/ 529 w 902" name="T18"/>
                <a:gd fmla="*/ 37 h 645" name="T19"/>
                <a:gd fmla="*/ 609 w 902" name="T20"/>
                <a:gd fmla="*/ 27 h 645" name="T21"/>
                <a:gd fmla="*/ 708 w 902" name="T22"/>
                <a:gd fmla="*/ 55 h 645" name="T23"/>
                <a:gd fmla="*/ 772 w 902" name="T24"/>
                <a:gd fmla="*/ 127 h 645" name="T25"/>
                <a:gd fmla="*/ 828 w 902" name="T26"/>
                <a:gd fmla="*/ 148 h 645" name="T27"/>
                <a:gd fmla="*/ 884 w 902" name="T28"/>
                <a:gd fmla="*/ 248 h 645" name="T29"/>
                <a:gd fmla="*/ 895 w 902" name="T30"/>
                <a:gd fmla="*/ 317 h 645" name="T31"/>
                <a:gd fmla="*/ 865 w 902" name="T32"/>
                <a:gd fmla="*/ 365 h 645" name="T33"/>
                <a:gd fmla="*/ 832 w 902" name="T34"/>
                <a:gd fmla="*/ 397 h 645" name="T35"/>
                <a:gd fmla="*/ 816 w 902" name="T36"/>
                <a:gd fmla="*/ 442 h 645" name="T37"/>
                <a:gd fmla="*/ 778 w 902" name="T38"/>
                <a:gd fmla="*/ 418 h 645" name="T39"/>
                <a:gd fmla="*/ 780 w 902" name="T40"/>
                <a:gd fmla="*/ 454 h 645" name="T41"/>
                <a:gd fmla="*/ 837 w 902" name="T42"/>
                <a:gd fmla="*/ 485 h 645" name="T43"/>
                <a:gd fmla="*/ 867 w 902" name="T44"/>
                <a:gd fmla="*/ 499 h 645" name="T45"/>
                <a:gd fmla="*/ 856 w 902" name="T46"/>
                <a:gd fmla="*/ 527 h 645" name="T47"/>
                <a:gd fmla="*/ 816 w 902" name="T48"/>
                <a:gd fmla="*/ 537 h 645" name="T49"/>
                <a:gd fmla="*/ 776 w 902" name="T50"/>
                <a:gd fmla="*/ 529 h 645" name="T51"/>
                <a:gd fmla="*/ 767 w 902" name="T52"/>
                <a:gd fmla="*/ 566 h 645" name="T53"/>
                <a:gd fmla="*/ 701 w 902" name="T54"/>
                <a:gd fmla="*/ 535 h 645" name="T55"/>
                <a:gd fmla="*/ 661 w 902" name="T56"/>
                <a:gd fmla="*/ 525 h 645" name="T57"/>
                <a:gd fmla="*/ 536 w 902" name="T58"/>
                <a:gd fmla="*/ 522 h 645" name="T59"/>
                <a:gd fmla="*/ 522 w 902" name="T60"/>
                <a:gd fmla="*/ 553 h 645" name="T61"/>
                <a:gd fmla="*/ 509 w 902" name="T62"/>
                <a:gd fmla="*/ 586 h 645" name="T63"/>
                <a:gd fmla="*/ 391 w 902" name="T64"/>
                <a:gd fmla="*/ 629 h 645" name="T65"/>
                <a:gd fmla="*/ 339 w 902" name="T66"/>
                <a:gd fmla="*/ 564 h 645" name="T67"/>
                <a:gd fmla="*/ 194 w 902" name="T68"/>
                <a:gd fmla="*/ 541 h 645" name="T69"/>
                <a:gd fmla="*/ 138 w 902" name="T70"/>
                <a:gd fmla="*/ 508 h 645" name="T71"/>
                <a:gd fmla="*/ 2 w 902" name="T72"/>
                <a:gd fmla="*/ 382 h 645" name="T73"/>
                <a:gd fmla="*/ 24 w 902" name="T74"/>
                <a:gd fmla="*/ 341 h 645" name="T75"/>
                <a:gd fmla="*/ 40 w 902" name="T76"/>
                <a:gd fmla="*/ 267 h 645" name="T77"/>
                <a:gd fmla="*/ 45 w 902" name="T78"/>
                <a:gd fmla="*/ 228 h 645" name="T7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b="b" l="0" r="r" t="0"/>
              <a:pathLst>
                <a:path h="645" w="902">
                  <a:moveTo>
                    <a:pt x="45" y="228"/>
                  </a:moveTo>
                  <a:lnTo>
                    <a:pt x="74" y="239"/>
                  </a:lnTo>
                  <a:lnTo>
                    <a:pt x="125" y="223"/>
                  </a:lnTo>
                  <a:lnTo>
                    <a:pt x="117" y="214"/>
                  </a:lnTo>
                  <a:lnTo>
                    <a:pt x="105" y="214"/>
                  </a:lnTo>
                  <a:lnTo>
                    <a:pt x="98" y="198"/>
                  </a:lnTo>
                  <a:lnTo>
                    <a:pt x="103" y="185"/>
                  </a:lnTo>
                  <a:lnTo>
                    <a:pt x="126" y="175"/>
                  </a:lnTo>
                  <a:lnTo>
                    <a:pt x="144" y="148"/>
                  </a:lnTo>
                  <a:lnTo>
                    <a:pt x="92" y="105"/>
                  </a:lnTo>
                  <a:lnTo>
                    <a:pt x="89" y="60"/>
                  </a:lnTo>
                  <a:lnTo>
                    <a:pt x="113" y="41"/>
                  </a:lnTo>
                  <a:lnTo>
                    <a:pt x="283" y="9"/>
                  </a:lnTo>
                  <a:lnTo>
                    <a:pt x="295" y="0"/>
                  </a:lnTo>
                  <a:lnTo>
                    <a:pt x="320" y="2"/>
                  </a:lnTo>
                  <a:lnTo>
                    <a:pt x="406" y="22"/>
                  </a:lnTo>
                  <a:lnTo>
                    <a:pt x="430" y="38"/>
                  </a:lnTo>
                  <a:lnTo>
                    <a:pt x="469" y="60"/>
                  </a:lnTo>
                  <a:lnTo>
                    <a:pt x="492" y="59"/>
                  </a:lnTo>
                  <a:lnTo>
                    <a:pt x="529" y="37"/>
                  </a:lnTo>
                  <a:lnTo>
                    <a:pt x="577" y="43"/>
                  </a:lnTo>
                  <a:lnTo>
                    <a:pt x="609" y="27"/>
                  </a:lnTo>
                  <a:lnTo>
                    <a:pt x="674" y="68"/>
                  </a:lnTo>
                  <a:lnTo>
                    <a:pt x="708" y="55"/>
                  </a:lnTo>
                  <a:lnTo>
                    <a:pt x="727" y="99"/>
                  </a:lnTo>
                  <a:lnTo>
                    <a:pt x="772" y="127"/>
                  </a:lnTo>
                  <a:lnTo>
                    <a:pt x="804" y="156"/>
                  </a:lnTo>
                  <a:lnTo>
                    <a:pt x="828" y="148"/>
                  </a:lnTo>
                  <a:lnTo>
                    <a:pt x="875" y="208"/>
                  </a:lnTo>
                  <a:lnTo>
                    <a:pt x="884" y="248"/>
                  </a:lnTo>
                  <a:lnTo>
                    <a:pt x="901" y="271"/>
                  </a:lnTo>
                  <a:lnTo>
                    <a:pt x="895" y="317"/>
                  </a:lnTo>
                  <a:lnTo>
                    <a:pt x="858" y="346"/>
                  </a:lnTo>
                  <a:lnTo>
                    <a:pt x="865" y="365"/>
                  </a:lnTo>
                  <a:lnTo>
                    <a:pt x="851" y="379"/>
                  </a:lnTo>
                  <a:lnTo>
                    <a:pt x="832" y="397"/>
                  </a:lnTo>
                  <a:lnTo>
                    <a:pt x="832" y="428"/>
                  </a:lnTo>
                  <a:lnTo>
                    <a:pt x="816" y="442"/>
                  </a:lnTo>
                  <a:lnTo>
                    <a:pt x="796" y="435"/>
                  </a:lnTo>
                  <a:lnTo>
                    <a:pt x="778" y="418"/>
                  </a:lnTo>
                  <a:lnTo>
                    <a:pt x="769" y="437"/>
                  </a:lnTo>
                  <a:lnTo>
                    <a:pt x="780" y="454"/>
                  </a:lnTo>
                  <a:lnTo>
                    <a:pt x="810" y="456"/>
                  </a:lnTo>
                  <a:lnTo>
                    <a:pt x="837" y="485"/>
                  </a:lnTo>
                  <a:lnTo>
                    <a:pt x="855" y="485"/>
                  </a:lnTo>
                  <a:lnTo>
                    <a:pt x="867" y="499"/>
                  </a:lnTo>
                  <a:lnTo>
                    <a:pt x="856" y="525"/>
                  </a:lnTo>
                  <a:lnTo>
                    <a:pt x="856" y="527"/>
                  </a:lnTo>
                  <a:lnTo>
                    <a:pt x="832" y="524"/>
                  </a:lnTo>
                  <a:lnTo>
                    <a:pt x="816" y="537"/>
                  </a:lnTo>
                  <a:lnTo>
                    <a:pt x="804" y="518"/>
                  </a:lnTo>
                  <a:lnTo>
                    <a:pt x="776" y="529"/>
                  </a:lnTo>
                  <a:lnTo>
                    <a:pt x="767" y="543"/>
                  </a:lnTo>
                  <a:lnTo>
                    <a:pt x="767" y="566"/>
                  </a:lnTo>
                  <a:lnTo>
                    <a:pt x="738" y="572"/>
                  </a:lnTo>
                  <a:lnTo>
                    <a:pt x="701" y="535"/>
                  </a:lnTo>
                  <a:lnTo>
                    <a:pt x="690" y="517"/>
                  </a:lnTo>
                  <a:lnTo>
                    <a:pt x="661" y="525"/>
                  </a:lnTo>
                  <a:lnTo>
                    <a:pt x="611" y="511"/>
                  </a:lnTo>
                  <a:lnTo>
                    <a:pt x="536" y="522"/>
                  </a:lnTo>
                  <a:lnTo>
                    <a:pt x="529" y="529"/>
                  </a:lnTo>
                  <a:lnTo>
                    <a:pt x="522" y="553"/>
                  </a:lnTo>
                  <a:lnTo>
                    <a:pt x="507" y="563"/>
                  </a:lnTo>
                  <a:lnTo>
                    <a:pt x="509" y="586"/>
                  </a:lnTo>
                  <a:lnTo>
                    <a:pt x="464" y="644"/>
                  </a:lnTo>
                  <a:lnTo>
                    <a:pt x="391" y="629"/>
                  </a:lnTo>
                  <a:lnTo>
                    <a:pt x="386" y="601"/>
                  </a:lnTo>
                  <a:lnTo>
                    <a:pt x="339" y="564"/>
                  </a:lnTo>
                  <a:lnTo>
                    <a:pt x="237" y="548"/>
                  </a:lnTo>
                  <a:lnTo>
                    <a:pt x="194" y="541"/>
                  </a:lnTo>
                  <a:lnTo>
                    <a:pt x="176" y="538"/>
                  </a:lnTo>
                  <a:lnTo>
                    <a:pt x="138" y="508"/>
                  </a:lnTo>
                  <a:lnTo>
                    <a:pt x="58" y="489"/>
                  </a:lnTo>
                  <a:lnTo>
                    <a:pt x="2" y="382"/>
                  </a:lnTo>
                  <a:lnTo>
                    <a:pt x="0" y="352"/>
                  </a:lnTo>
                  <a:lnTo>
                    <a:pt x="24" y="341"/>
                  </a:lnTo>
                  <a:lnTo>
                    <a:pt x="24" y="308"/>
                  </a:lnTo>
                  <a:lnTo>
                    <a:pt x="40" y="267"/>
                  </a:lnTo>
                  <a:lnTo>
                    <a:pt x="21" y="248"/>
                  </a:lnTo>
                  <a:lnTo>
                    <a:pt x="45" y="228"/>
                  </a:lnTo>
                  <a:lnTo>
                    <a:pt x="45" y="228"/>
                  </a:lnTo>
                </a:path>
              </a:pathLst>
            </a:custGeom>
            <a:grpFill/>
            <a:ln cap="flat" cmpd="sng" w="3175">
              <a:solidFill>
                <a:schemeClr val="bg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0" name="四川">
              <a:hlinkClick action="ppaction://macro?name=Slide1.四川_click" highlightClick="1"/>
              <a:hlinkHover action="ppaction://noaction" highlightClick="1"/>
            </p:cNvPr>
            <p:cNvSpPr>
              <a:spLocks noChangeAspect="1"/>
            </p:cNvSpPr>
            <p:nvPr/>
          </p:nvSpPr>
          <p:spPr bwMode="auto">
            <a:xfrm rot="180000">
              <a:off x="3454785" y="3926833"/>
              <a:ext cx="1665010" cy="1482387"/>
            </a:xfrm>
            <a:custGeom>
              <a:gdLst>
                <a:gd fmla="*/ 40 w 92" name="T0"/>
                <a:gd fmla="*/ 6 h 76" name="T1"/>
                <a:gd fmla="*/ 39 w 92" name="T2"/>
                <a:gd fmla="*/ 2 h 76" name="T3"/>
                <a:gd fmla="*/ 46 w 92" name="T4"/>
                <a:gd fmla="*/ 0 h 76" name="T5"/>
                <a:gd fmla="*/ 47 w 92" name="T6"/>
                <a:gd fmla="*/ 4 h 76" name="T7"/>
                <a:gd fmla="*/ 53 w 92" name="T8"/>
                <a:gd fmla="*/ 9 h 76" name="T9"/>
                <a:gd fmla="*/ 56 w 92" name="T10"/>
                <a:gd fmla="*/ 9 h 76" name="T11"/>
                <a:gd fmla="*/ 59 w 92" name="T12"/>
                <a:gd fmla="*/ 14 h 76" name="T13"/>
                <a:gd fmla="*/ 65 w 92" name="T14"/>
                <a:gd fmla="*/ 14 h 76" name="T15"/>
                <a:gd fmla="*/ 68 w 92" name="T16"/>
                <a:gd fmla="*/ 11 h 76" name="T17"/>
                <a:gd fmla="*/ 70 w 92" name="T18"/>
                <a:gd fmla="*/ 14 h 76" name="T19"/>
                <a:gd fmla="*/ 77 w 92" name="T20"/>
                <a:gd fmla="*/ 13 h 76" name="T21"/>
                <a:gd fmla="*/ 79 w 92" name="T22"/>
                <a:gd fmla="*/ 15 h 76" name="T23"/>
                <a:gd fmla="*/ 86 w 92" name="T24"/>
                <a:gd fmla="*/ 18 h 76" name="T25"/>
                <a:gd fmla="*/ 92 w 92" name="T26"/>
                <a:gd fmla="*/ 19 h 76" name="T27"/>
                <a:gd fmla="*/ 91 w 92" name="T28"/>
                <a:gd fmla="*/ 19 h 76" name="T29"/>
                <a:gd fmla="*/ 90 w 92" name="T30"/>
                <a:gd fmla="*/ 22 h 76" name="T31"/>
                <a:gd fmla="*/ 88 w 92" name="T32"/>
                <a:gd fmla="*/ 26 h 76" name="T33"/>
                <a:gd fmla="*/ 85 w 92" name="T34"/>
                <a:gd fmla="*/ 29 h 76" name="T35"/>
                <a:gd fmla="*/ 83 w 92" name="T36"/>
                <a:gd fmla="*/ 31 h 76" name="T37"/>
                <a:gd fmla="*/ 80 w 92" name="T38"/>
                <a:gd fmla="*/ 35 h 76" name="T39"/>
                <a:gd fmla="*/ 76 w 92" name="T40"/>
                <a:gd fmla="*/ 36 h 76" name="T41"/>
                <a:gd fmla="*/ 72 w 92" name="T42"/>
                <a:gd fmla="*/ 35 h 76" name="T43"/>
                <a:gd fmla="*/ 67 w 92" name="T44"/>
                <a:gd fmla="*/ 34 h 76" name="T45"/>
                <a:gd fmla="*/ 67 w 92" name="T46"/>
                <a:gd fmla="*/ 38 h 76" name="T47"/>
                <a:gd fmla="*/ 66 w 92" name="T48"/>
                <a:gd fmla="*/ 40 h 76" name="T49"/>
                <a:gd fmla="*/ 67 w 92" name="T50"/>
                <a:gd fmla="*/ 44 h 76" name="T51"/>
                <a:gd fmla="*/ 71 w 92" name="T52"/>
                <a:gd fmla="*/ 47 h 76" name="T53"/>
                <a:gd fmla="*/ 70 w 92" name="T54"/>
                <a:gd fmla="*/ 50 h 76" name="T55"/>
                <a:gd fmla="*/ 68 w 92" name="T56"/>
                <a:gd fmla="*/ 54 h 76" name="T57"/>
                <a:gd fmla="*/ 74 w 92" name="T58"/>
                <a:gd fmla="*/ 59 h 76" name="T59"/>
                <a:gd fmla="*/ 65 w 92" name="T60"/>
                <a:gd fmla="*/ 60 h 76" name="T61"/>
                <a:gd fmla="*/ 63 w 92" name="T62"/>
                <a:gd fmla="*/ 57 h 76" name="T63"/>
                <a:gd fmla="*/ 57 w 92" name="T64"/>
                <a:gd fmla="*/ 58 h 76" name="T65"/>
                <a:gd fmla="*/ 56 w 92" name="T66"/>
                <a:gd fmla="*/ 54 h 76" name="T67"/>
                <a:gd fmla="*/ 53 w 92" name="T68"/>
                <a:gd fmla="*/ 52 h 76" name="T69"/>
                <a:gd fmla="*/ 53 w 92" name="T70"/>
                <a:gd fmla="*/ 55 h 76" name="T71"/>
                <a:gd fmla="*/ 49 w 92" name="T72"/>
                <a:gd fmla="*/ 57 h 76" name="T73"/>
                <a:gd fmla="*/ 45 w 92" name="T74"/>
                <a:gd fmla="*/ 65 h 76" name="T75"/>
                <a:gd fmla="*/ 43 w 92" name="T76"/>
                <a:gd fmla="*/ 74 h 76" name="T77"/>
                <a:gd fmla="*/ 36 w 92" name="T78"/>
                <a:gd fmla="*/ 76 h 76" name="T79"/>
                <a:gd fmla="*/ 27 w 92" name="T80"/>
                <a:gd fmla="*/ 61 h 76" name="T81"/>
                <a:gd fmla="*/ 21 w 92" name="T82"/>
                <a:gd fmla="*/ 58 h 76" name="T83"/>
                <a:gd fmla="*/ 22 w 92" name="T84"/>
                <a:gd fmla="*/ 54 h 76" name="T85"/>
                <a:gd fmla="*/ 17 w 92" name="T86"/>
                <a:gd fmla="*/ 55 h 76" name="T87"/>
                <a:gd fmla="*/ 13 w 92" name="T88"/>
                <a:gd fmla="*/ 47 h 76" name="T89"/>
                <a:gd fmla="*/ 12 w 92" name="T90"/>
                <a:gd fmla="*/ 33 h 76" name="T91"/>
                <a:gd fmla="*/ 11 w 92" name="T92"/>
                <a:gd fmla="*/ 26 h 76" name="T93"/>
                <a:gd fmla="*/ 0 w 92" name="T94"/>
                <a:gd fmla="*/ 12 h 76" name="T95"/>
                <a:gd fmla="*/ 2 w 92" name="T96"/>
                <a:gd fmla="*/ 9 h 76" name="T97"/>
                <a:gd fmla="*/ 16 w 92" name="T98"/>
                <a:gd fmla="*/ 9 h 76" name="T99"/>
                <a:gd fmla="*/ 21 w 92" name="T100"/>
                <a:gd fmla="*/ 10 h 76" name="T101"/>
                <a:gd fmla="*/ 29 w 92" name="T102"/>
                <a:gd fmla="*/ 14 h 76" name="T103"/>
                <a:gd fmla="*/ 30 w 92" name="T104"/>
                <a:gd fmla="*/ 10 h 76" name="T105"/>
                <a:gd fmla="*/ 35 w 92" name="T106"/>
                <a:gd fmla="*/ 11 h 76" name="T107"/>
                <a:gd fmla="*/ 39 w 92" name="T108"/>
                <a:gd fmla="*/ 10 h 76" name="T109"/>
                <a:gd fmla="*/ 39 w 92" name="T110"/>
                <a:gd fmla="*/ 9 h 76" name="T1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b="b" l="0" r="r" t="0"/>
              <a:pathLst>
                <a:path h="76" w="92">
                  <a:moveTo>
                    <a:pt x="39" y="9"/>
                  </a:moveTo>
                  <a:lnTo>
                    <a:pt x="40" y="6"/>
                  </a:lnTo>
                  <a:lnTo>
                    <a:pt x="39" y="5"/>
                  </a:lnTo>
                  <a:lnTo>
                    <a:pt x="39" y="2"/>
                  </a:lnTo>
                  <a:lnTo>
                    <a:pt x="44" y="0"/>
                  </a:lnTo>
                  <a:lnTo>
                    <a:pt x="46" y="0"/>
                  </a:lnTo>
                  <a:lnTo>
                    <a:pt x="46" y="2"/>
                  </a:lnTo>
                  <a:lnTo>
                    <a:pt x="47" y="4"/>
                  </a:lnTo>
                  <a:lnTo>
                    <a:pt x="49" y="6"/>
                  </a:lnTo>
                  <a:lnTo>
                    <a:pt x="53" y="9"/>
                  </a:lnTo>
                  <a:lnTo>
                    <a:pt x="55" y="8"/>
                  </a:lnTo>
                  <a:lnTo>
                    <a:pt x="56" y="9"/>
                  </a:lnTo>
                  <a:lnTo>
                    <a:pt x="56" y="13"/>
                  </a:lnTo>
                  <a:lnTo>
                    <a:pt x="59" y="14"/>
                  </a:lnTo>
                  <a:lnTo>
                    <a:pt x="64" y="15"/>
                  </a:lnTo>
                  <a:lnTo>
                    <a:pt x="65" y="14"/>
                  </a:lnTo>
                  <a:lnTo>
                    <a:pt x="65" y="12"/>
                  </a:lnTo>
                  <a:lnTo>
                    <a:pt x="68" y="11"/>
                  </a:lnTo>
                  <a:lnTo>
                    <a:pt x="70" y="12"/>
                  </a:lnTo>
                  <a:lnTo>
                    <a:pt x="70" y="14"/>
                  </a:lnTo>
                  <a:lnTo>
                    <a:pt x="72" y="14"/>
                  </a:lnTo>
                  <a:lnTo>
                    <a:pt x="77" y="13"/>
                  </a:lnTo>
                  <a:lnTo>
                    <a:pt x="78" y="13"/>
                  </a:lnTo>
                  <a:lnTo>
                    <a:pt x="79" y="15"/>
                  </a:lnTo>
                  <a:lnTo>
                    <a:pt x="81" y="15"/>
                  </a:lnTo>
                  <a:lnTo>
                    <a:pt x="86" y="18"/>
                  </a:lnTo>
                  <a:lnTo>
                    <a:pt x="89" y="17"/>
                  </a:lnTo>
                  <a:lnTo>
                    <a:pt x="92" y="19"/>
                  </a:lnTo>
                  <a:lnTo>
                    <a:pt x="90" y="19"/>
                  </a:lnTo>
                  <a:lnTo>
                    <a:pt x="91" y="19"/>
                  </a:lnTo>
                  <a:lnTo>
                    <a:pt x="90" y="20"/>
                  </a:lnTo>
                  <a:lnTo>
                    <a:pt x="90" y="22"/>
                  </a:lnTo>
                  <a:lnTo>
                    <a:pt x="89" y="24"/>
                  </a:lnTo>
                  <a:lnTo>
                    <a:pt x="88" y="26"/>
                  </a:lnTo>
                  <a:lnTo>
                    <a:pt x="88" y="28"/>
                  </a:lnTo>
                  <a:lnTo>
                    <a:pt x="85" y="29"/>
                  </a:lnTo>
                  <a:lnTo>
                    <a:pt x="84" y="30"/>
                  </a:lnTo>
                  <a:lnTo>
                    <a:pt x="83" y="31"/>
                  </a:lnTo>
                  <a:lnTo>
                    <a:pt x="82" y="33"/>
                  </a:lnTo>
                  <a:lnTo>
                    <a:pt x="80" y="35"/>
                  </a:lnTo>
                  <a:lnTo>
                    <a:pt x="79" y="36"/>
                  </a:lnTo>
                  <a:lnTo>
                    <a:pt x="76" y="36"/>
                  </a:lnTo>
                  <a:lnTo>
                    <a:pt x="74" y="34"/>
                  </a:lnTo>
                  <a:lnTo>
                    <a:pt x="72" y="35"/>
                  </a:lnTo>
                  <a:lnTo>
                    <a:pt x="70" y="33"/>
                  </a:lnTo>
                  <a:lnTo>
                    <a:pt x="67" y="34"/>
                  </a:lnTo>
                  <a:lnTo>
                    <a:pt x="67" y="36"/>
                  </a:lnTo>
                  <a:lnTo>
                    <a:pt x="67" y="38"/>
                  </a:lnTo>
                  <a:lnTo>
                    <a:pt x="67" y="39"/>
                  </a:lnTo>
                  <a:lnTo>
                    <a:pt x="66" y="40"/>
                  </a:lnTo>
                  <a:lnTo>
                    <a:pt x="64" y="42"/>
                  </a:lnTo>
                  <a:lnTo>
                    <a:pt x="67" y="44"/>
                  </a:lnTo>
                  <a:lnTo>
                    <a:pt x="70" y="47"/>
                  </a:lnTo>
                  <a:lnTo>
                    <a:pt x="71" y="47"/>
                  </a:lnTo>
                  <a:lnTo>
                    <a:pt x="71" y="49"/>
                  </a:lnTo>
                  <a:lnTo>
                    <a:pt x="70" y="50"/>
                  </a:lnTo>
                  <a:lnTo>
                    <a:pt x="68" y="53"/>
                  </a:lnTo>
                  <a:lnTo>
                    <a:pt x="68" y="54"/>
                  </a:lnTo>
                  <a:lnTo>
                    <a:pt x="73" y="57"/>
                  </a:lnTo>
                  <a:lnTo>
                    <a:pt x="74" y="59"/>
                  </a:lnTo>
                  <a:lnTo>
                    <a:pt x="70" y="60"/>
                  </a:lnTo>
                  <a:lnTo>
                    <a:pt x="65" y="60"/>
                  </a:lnTo>
                  <a:lnTo>
                    <a:pt x="65" y="57"/>
                  </a:lnTo>
                  <a:lnTo>
                    <a:pt x="63" y="57"/>
                  </a:lnTo>
                  <a:lnTo>
                    <a:pt x="59" y="59"/>
                  </a:lnTo>
                  <a:lnTo>
                    <a:pt x="57" y="58"/>
                  </a:lnTo>
                  <a:lnTo>
                    <a:pt x="57" y="55"/>
                  </a:lnTo>
                  <a:lnTo>
                    <a:pt x="56" y="54"/>
                  </a:lnTo>
                  <a:lnTo>
                    <a:pt x="56" y="52"/>
                  </a:lnTo>
                  <a:lnTo>
                    <a:pt x="53" y="52"/>
                  </a:lnTo>
                  <a:lnTo>
                    <a:pt x="52" y="52"/>
                  </a:lnTo>
                  <a:lnTo>
                    <a:pt x="53" y="55"/>
                  </a:lnTo>
                  <a:lnTo>
                    <a:pt x="50" y="56"/>
                  </a:lnTo>
                  <a:lnTo>
                    <a:pt x="49" y="57"/>
                  </a:lnTo>
                  <a:lnTo>
                    <a:pt x="50" y="59"/>
                  </a:lnTo>
                  <a:lnTo>
                    <a:pt x="45" y="65"/>
                  </a:lnTo>
                  <a:lnTo>
                    <a:pt x="46" y="72"/>
                  </a:lnTo>
                  <a:lnTo>
                    <a:pt x="43" y="74"/>
                  </a:lnTo>
                  <a:lnTo>
                    <a:pt x="42" y="73"/>
                  </a:lnTo>
                  <a:lnTo>
                    <a:pt x="36" y="76"/>
                  </a:lnTo>
                  <a:lnTo>
                    <a:pt x="35" y="75"/>
                  </a:lnTo>
                  <a:lnTo>
                    <a:pt x="27" y="61"/>
                  </a:lnTo>
                  <a:lnTo>
                    <a:pt x="24" y="59"/>
                  </a:lnTo>
                  <a:lnTo>
                    <a:pt x="21" y="58"/>
                  </a:lnTo>
                  <a:lnTo>
                    <a:pt x="20" y="56"/>
                  </a:lnTo>
                  <a:lnTo>
                    <a:pt x="22" y="54"/>
                  </a:lnTo>
                  <a:lnTo>
                    <a:pt x="19" y="52"/>
                  </a:lnTo>
                  <a:lnTo>
                    <a:pt x="17" y="55"/>
                  </a:lnTo>
                  <a:lnTo>
                    <a:pt x="14" y="55"/>
                  </a:lnTo>
                  <a:lnTo>
                    <a:pt x="13" y="47"/>
                  </a:lnTo>
                  <a:lnTo>
                    <a:pt x="12" y="46"/>
                  </a:lnTo>
                  <a:lnTo>
                    <a:pt x="12" y="33"/>
                  </a:lnTo>
                  <a:lnTo>
                    <a:pt x="9" y="27"/>
                  </a:lnTo>
                  <a:lnTo>
                    <a:pt x="11" y="26"/>
                  </a:lnTo>
                  <a:lnTo>
                    <a:pt x="6" y="17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2" y="9"/>
                  </a:lnTo>
                  <a:lnTo>
                    <a:pt x="10" y="8"/>
                  </a:lnTo>
                  <a:lnTo>
                    <a:pt x="16" y="9"/>
                  </a:lnTo>
                  <a:lnTo>
                    <a:pt x="20" y="8"/>
                  </a:lnTo>
                  <a:lnTo>
                    <a:pt x="21" y="10"/>
                  </a:lnTo>
                  <a:lnTo>
                    <a:pt x="25" y="15"/>
                  </a:lnTo>
                  <a:lnTo>
                    <a:pt x="29" y="14"/>
                  </a:lnTo>
                  <a:lnTo>
                    <a:pt x="29" y="11"/>
                  </a:lnTo>
                  <a:lnTo>
                    <a:pt x="30" y="10"/>
                  </a:lnTo>
                  <a:lnTo>
                    <a:pt x="33" y="9"/>
                  </a:lnTo>
                  <a:lnTo>
                    <a:pt x="35" y="11"/>
                  </a:lnTo>
                  <a:lnTo>
                    <a:pt x="36" y="9"/>
                  </a:lnTo>
                  <a:lnTo>
                    <a:pt x="39" y="10"/>
                  </a:lnTo>
                  <a:lnTo>
                    <a:pt x="39" y="9"/>
                  </a:lnTo>
                  <a:lnTo>
                    <a:pt x="39" y="9"/>
                  </a:lnTo>
                </a:path>
              </a:pathLst>
            </a:custGeom>
            <a:grpFill/>
            <a:ln cap="flat" cmpd="sng" w="3175">
              <a:solidFill>
                <a:schemeClr val="bg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1" name="甘肃">
              <a:hlinkClick action="ppaction://macro?name=Slide1.甘肃_click" highlightClick="1"/>
              <a:hlinkHover action="ppaction://noaction" highlightClick="1"/>
            </p:cNvPr>
            <p:cNvSpPr>
              <a:spLocks noChangeAspect="1"/>
            </p:cNvSpPr>
            <p:nvPr/>
          </p:nvSpPr>
          <p:spPr bwMode="auto">
            <a:xfrm rot="180000">
              <a:off x="3092628" y="2374436"/>
              <a:ext cx="2045960" cy="1852062"/>
            </a:xfrm>
            <a:custGeom>
              <a:gdLst>
                <a:gd fmla="*/ 5 w 974" name="T0"/>
                <a:gd fmla="*/ 132 h 832" name="T1"/>
                <a:gd fmla="*/ 149 w 974" name="T2"/>
                <a:gd fmla="*/ 53 h 832" name="T3"/>
                <a:gd fmla="*/ 190 w 974" name="T4"/>
                <a:gd fmla="*/ 0 h 832" name="T5"/>
                <a:gd fmla="*/ 245 w 974" name="T6"/>
                <a:gd fmla="*/ 29 h 832" name="T7"/>
                <a:gd fmla="*/ 288 w 974" name="T8"/>
                <a:gd fmla="*/ 169 h 832" name="T9"/>
                <a:gd fmla="*/ 406 w 974" name="T10"/>
                <a:gd fmla="*/ 158 h 832" name="T11"/>
                <a:gd fmla="*/ 425 w 974" name="T12"/>
                <a:gd fmla="*/ 195 h 832" name="T13"/>
                <a:gd fmla="*/ 435 w 974" name="T14"/>
                <a:gd fmla="*/ 272 h 832" name="T15"/>
                <a:gd fmla="*/ 453 w 974" name="T16"/>
                <a:gd fmla="*/ 292 h 832" name="T17"/>
                <a:gd fmla="*/ 569 w 974" name="T18"/>
                <a:gd fmla="*/ 314 h 832" name="T19"/>
                <a:gd fmla="*/ 669 w 974" name="T20"/>
                <a:gd fmla="*/ 308 h 832" name="T21"/>
                <a:gd fmla="*/ 637 w 974" name="T22"/>
                <a:gd fmla="*/ 364 h 832" name="T23"/>
                <a:gd fmla="*/ 673 w 974" name="T24"/>
                <a:gd fmla="*/ 437 h 832" name="T25"/>
                <a:gd fmla="*/ 752 w 974" name="T26"/>
                <a:gd fmla="*/ 541 h 832" name="T27"/>
                <a:gd fmla="*/ 781 w 974" name="T28"/>
                <a:gd fmla="*/ 596 h 832" name="T29"/>
                <a:gd fmla="*/ 822 w 974" name="T30"/>
                <a:gd fmla="*/ 577 h 832" name="T31"/>
                <a:gd fmla="*/ 835 w 974" name="T32"/>
                <a:gd fmla="*/ 530 h 832" name="T33"/>
                <a:gd fmla="*/ 841 w 974" name="T34"/>
                <a:gd fmla="*/ 451 h 832" name="T35"/>
                <a:gd fmla="*/ 877 w 974" name="T36"/>
                <a:gd fmla="*/ 467 h 832" name="T37"/>
                <a:gd fmla="*/ 973 w 974" name="T38"/>
                <a:gd fmla="*/ 536 h 832" name="T39"/>
                <a:gd fmla="*/ 961 w 974" name="T40"/>
                <a:gd fmla="*/ 600 h 832" name="T41"/>
                <a:gd fmla="*/ 911 w 974" name="T42"/>
                <a:gd fmla="*/ 617 h 832" name="T43"/>
                <a:gd fmla="*/ 857 w 974" name="T44"/>
                <a:gd fmla="*/ 624 h 832" name="T45"/>
                <a:gd fmla="*/ 833 w 974" name="T46"/>
                <a:gd fmla="*/ 642 h 832" name="T47"/>
                <a:gd fmla="*/ 841 w 974" name="T48"/>
                <a:gd fmla="*/ 688 h 832" name="T49"/>
                <a:gd fmla="*/ 830 w 974" name="T50"/>
                <a:gd fmla="*/ 747 h 832" name="T51"/>
                <a:gd fmla="*/ 800 w 974" name="T52"/>
                <a:gd fmla="*/ 776 h 832" name="T53"/>
                <a:gd fmla="*/ 765 w 974" name="T54"/>
                <a:gd fmla="*/ 822 h 832" name="T55"/>
                <a:gd fmla="*/ 692 w 974" name="T56"/>
                <a:gd fmla="*/ 814 h 832" name="T57"/>
                <a:gd fmla="*/ 660 w 974" name="T58"/>
                <a:gd fmla="*/ 784 h 832" name="T59"/>
                <a:gd fmla="*/ 606 w 974" name="T60"/>
                <a:gd fmla="*/ 718 h 832" name="T61"/>
                <a:gd fmla="*/ 541 w 974" name="T62"/>
                <a:gd fmla="*/ 722 h 832" name="T63"/>
                <a:gd fmla="*/ 499 w 974" name="T64"/>
                <a:gd fmla="*/ 715 h 832" name="T65"/>
                <a:gd fmla="*/ 467 w 974" name="T66"/>
                <a:gd fmla="*/ 677 h 832" name="T67"/>
                <a:gd fmla="*/ 521 w 974" name="T68"/>
                <a:gd fmla="*/ 687 h 832" name="T69"/>
                <a:gd fmla="*/ 554 w 974" name="T70"/>
                <a:gd fmla="*/ 624 h 832" name="T71"/>
                <a:gd fmla="*/ 590 w 974" name="T72"/>
                <a:gd fmla="*/ 530 h 832" name="T73"/>
                <a:gd fmla="*/ 517 w 974" name="T74"/>
                <a:gd fmla="*/ 407 h 832" name="T75"/>
                <a:gd fmla="*/ 416 w 974" name="T76"/>
                <a:gd fmla="*/ 358 h 832" name="T77"/>
                <a:gd fmla="*/ 298 w 974" name="T78"/>
                <a:gd fmla="*/ 286 h 832" name="T79"/>
                <a:gd fmla="*/ 181 w 974" name="T80"/>
                <a:gd fmla="*/ 318 h 832" name="T81"/>
                <a:gd fmla="*/ 95 w 974" name="T82"/>
                <a:gd fmla="*/ 281 h 832" name="T8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b="b" l="0" r="r" t="0"/>
              <a:pathLst>
                <a:path h="832" w="974">
                  <a:moveTo>
                    <a:pt x="9" y="261"/>
                  </a:moveTo>
                  <a:lnTo>
                    <a:pt x="0" y="155"/>
                  </a:lnTo>
                  <a:lnTo>
                    <a:pt x="5" y="132"/>
                  </a:lnTo>
                  <a:lnTo>
                    <a:pt x="37" y="118"/>
                  </a:lnTo>
                  <a:lnTo>
                    <a:pt x="81" y="81"/>
                  </a:lnTo>
                  <a:lnTo>
                    <a:pt x="149" y="53"/>
                  </a:lnTo>
                  <a:lnTo>
                    <a:pt x="179" y="41"/>
                  </a:lnTo>
                  <a:lnTo>
                    <a:pt x="179" y="14"/>
                  </a:lnTo>
                  <a:lnTo>
                    <a:pt x="190" y="0"/>
                  </a:lnTo>
                  <a:lnTo>
                    <a:pt x="202" y="1"/>
                  </a:lnTo>
                  <a:lnTo>
                    <a:pt x="248" y="9"/>
                  </a:lnTo>
                  <a:lnTo>
                    <a:pt x="245" y="29"/>
                  </a:lnTo>
                  <a:lnTo>
                    <a:pt x="255" y="60"/>
                  </a:lnTo>
                  <a:lnTo>
                    <a:pt x="249" y="112"/>
                  </a:lnTo>
                  <a:lnTo>
                    <a:pt x="288" y="169"/>
                  </a:lnTo>
                  <a:lnTo>
                    <a:pt x="308" y="182"/>
                  </a:lnTo>
                  <a:lnTo>
                    <a:pt x="341" y="158"/>
                  </a:lnTo>
                  <a:lnTo>
                    <a:pt x="406" y="158"/>
                  </a:lnTo>
                  <a:lnTo>
                    <a:pt x="423" y="164"/>
                  </a:lnTo>
                  <a:lnTo>
                    <a:pt x="433" y="179"/>
                  </a:lnTo>
                  <a:lnTo>
                    <a:pt x="425" y="195"/>
                  </a:lnTo>
                  <a:lnTo>
                    <a:pt x="388" y="226"/>
                  </a:lnTo>
                  <a:lnTo>
                    <a:pt x="392" y="240"/>
                  </a:lnTo>
                  <a:lnTo>
                    <a:pt x="435" y="272"/>
                  </a:lnTo>
                  <a:lnTo>
                    <a:pt x="451" y="272"/>
                  </a:lnTo>
                  <a:lnTo>
                    <a:pt x="456" y="278"/>
                  </a:lnTo>
                  <a:lnTo>
                    <a:pt x="453" y="292"/>
                  </a:lnTo>
                  <a:lnTo>
                    <a:pt x="479" y="312"/>
                  </a:lnTo>
                  <a:lnTo>
                    <a:pt x="540" y="322"/>
                  </a:lnTo>
                  <a:lnTo>
                    <a:pt x="569" y="314"/>
                  </a:lnTo>
                  <a:lnTo>
                    <a:pt x="606" y="277"/>
                  </a:lnTo>
                  <a:lnTo>
                    <a:pt x="651" y="280"/>
                  </a:lnTo>
                  <a:lnTo>
                    <a:pt x="669" y="308"/>
                  </a:lnTo>
                  <a:lnTo>
                    <a:pt x="659" y="333"/>
                  </a:lnTo>
                  <a:lnTo>
                    <a:pt x="661" y="349"/>
                  </a:lnTo>
                  <a:lnTo>
                    <a:pt x="637" y="364"/>
                  </a:lnTo>
                  <a:lnTo>
                    <a:pt x="626" y="377"/>
                  </a:lnTo>
                  <a:lnTo>
                    <a:pt x="631" y="408"/>
                  </a:lnTo>
                  <a:lnTo>
                    <a:pt x="673" y="437"/>
                  </a:lnTo>
                  <a:lnTo>
                    <a:pt x="692" y="434"/>
                  </a:lnTo>
                  <a:lnTo>
                    <a:pt x="741" y="495"/>
                  </a:lnTo>
                  <a:lnTo>
                    <a:pt x="752" y="541"/>
                  </a:lnTo>
                  <a:lnTo>
                    <a:pt x="746" y="563"/>
                  </a:lnTo>
                  <a:lnTo>
                    <a:pt x="781" y="581"/>
                  </a:lnTo>
                  <a:lnTo>
                    <a:pt x="781" y="596"/>
                  </a:lnTo>
                  <a:lnTo>
                    <a:pt x="812" y="603"/>
                  </a:lnTo>
                  <a:lnTo>
                    <a:pt x="822" y="603"/>
                  </a:lnTo>
                  <a:lnTo>
                    <a:pt x="822" y="577"/>
                  </a:lnTo>
                  <a:lnTo>
                    <a:pt x="847" y="574"/>
                  </a:lnTo>
                  <a:lnTo>
                    <a:pt x="852" y="543"/>
                  </a:lnTo>
                  <a:lnTo>
                    <a:pt x="835" y="530"/>
                  </a:lnTo>
                  <a:lnTo>
                    <a:pt x="822" y="517"/>
                  </a:lnTo>
                  <a:lnTo>
                    <a:pt x="828" y="457"/>
                  </a:lnTo>
                  <a:lnTo>
                    <a:pt x="841" y="451"/>
                  </a:lnTo>
                  <a:lnTo>
                    <a:pt x="863" y="460"/>
                  </a:lnTo>
                  <a:lnTo>
                    <a:pt x="872" y="456"/>
                  </a:lnTo>
                  <a:lnTo>
                    <a:pt x="877" y="467"/>
                  </a:lnTo>
                  <a:lnTo>
                    <a:pt x="938" y="497"/>
                  </a:lnTo>
                  <a:lnTo>
                    <a:pt x="969" y="517"/>
                  </a:lnTo>
                  <a:lnTo>
                    <a:pt x="973" y="536"/>
                  </a:lnTo>
                  <a:lnTo>
                    <a:pt x="958" y="559"/>
                  </a:lnTo>
                  <a:lnTo>
                    <a:pt x="967" y="587"/>
                  </a:lnTo>
                  <a:lnTo>
                    <a:pt x="961" y="600"/>
                  </a:lnTo>
                  <a:lnTo>
                    <a:pt x="917" y="603"/>
                  </a:lnTo>
                  <a:lnTo>
                    <a:pt x="908" y="610"/>
                  </a:lnTo>
                  <a:lnTo>
                    <a:pt x="911" y="617"/>
                  </a:lnTo>
                  <a:lnTo>
                    <a:pt x="911" y="629"/>
                  </a:lnTo>
                  <a:lnTo>
                    <a:pt x="876" y="634"/>
                  </a:lnTo>
                  <a:lnTo>
                    <a:pt x="857" y="624"/>
                  </a:lnTo>
                  <a:lnTo>
                    <a:pt x="833" y="624"/>
                  </a:lnTo>
                  <a:lnTo>
                    <a:pt x="830" y="629"/>
                  </a:lnTo>
                  <a:lnTo>
                    <a:pt x="833" y="642"/>
                  </a:lnTo>
                  <a:lnTo>
                    <a:pt x="822" y="656"/>
                  </a:lnTo>
                  <a:lnTo>
                    <a:pt x="819" y="670"/>
                  </a:lnTo>
                  <a:lnTo>
                    <a:pt x="841" y="688"/>
                  </a:lnTo>
                  <a:lnTo>
                    <a:pt x="824" y="722"/>
                  </a:lnTo>
                  <a:lnTo>
                    <a:pt x="831" y="738"/>
                  </a:lnTo>
                  <a:lnTo>
                    <a:pt x="830" y="747"/>
                  </a:lnTo>
                  <a:lnTo>
                    <a:pt x="804" y="747"/>
                  </a:lnTo>
                  <a:lnTo>
                    <a:pt x="785" y="755"/>
                  </a:lnTo>
                  <a:lnTo>
                    <a:pt x="800" y="776"/>
                  </a:lnTo>
                  <a:lnTo>
                    <a:pt x="790" y="802"/>
                  </a:lnTo>
                  <a:lnTo>
                    <a:pt x="762" y="808"/>
                  </a:lnTo>
                  <a:lnTo>
                    <a:pt x="765" y="822"/>
                  </a:lnTo>
                  <a:lnTo>
                    <a:pt x="757" y="831"/>
                  </a:lnTo>
                  <a:lnTo>
                    <a:pt x="710" y="827"/>
                  </a:lnTo>
                  <a:lnTo>
                    <a:pt x="692" y="814"/>
                  </a:lnTo>
                  <a:lnTo>
                    <a:pt x="688" y="784"/>
                  </a:lnTo>
                  <a:lnTo>
                    <a:pt x="676" y="773"/>
                  </a:lnTo>
                  <a:lnTo>
                    <a:pt x="660" y="784"/>
                  </a:lnTo>
                  <a:lnTo>
                    <a:pt x="631" y="755"/>
                  </a:lnTo>
                  <a:lnTo>
                    <a:pt x="608" y="739"/>
                  </a:lnTo>
                  <a:lnTo>
                    <a:pt x="606" y="718"/>
                  </a:lnTo>
                  <a:lnTo>
                    <a:pt x="599" y="702"/>
                  </a:lnTo>
                  <a:lnTo>
                    <a:pt x="587" y="702"/>
                  </a:lnTo>
                  <a:lnTo>
                    <a:pt x="541" y="722"/>
                  </a:lnTo>
                  <a:lnTo>
                    <a:pt x="544" y="744"/>
                  </a:lnTo>
                  <a:lnTo>
                    <a:pt x="526" y="744"/>
                  </a:lnTo>
                  <a:lnTo>
                    <a:pt x="499" y="715"/>
                  </a:lnTo>
                  <a:lnTo>
                    <a:pt x="469" y="713"/>
                  </a:lnTo>
                  <a:lnTo>
                    <a:pt x="458" y="696"/>
                  </a:lnTo>
                  <a:lnTo>
                    <a:pt x="467" y="677"/>
                  </a:lnTo>
                  <a:lnTo>
                    <a:pt x="485" y="694"/>
                  </a:lnTo>
                  <a:lnTo>
                    <a:pt x="505" y="701"/>
                  </a:lnTo>
                  <a:lnTo>
                    <a:pt x="521" y="687"/>
                  </a:lnTo>
                  <a:lnTo>
                    <a:pt x="521" y="656"/>
                  </a:lnTo>
                  <a:lnTo>
                    <a:pt x="540" y="638"/>
                  </a:lnTo>
                  <a:lnTo>
                    <a:pt x="554" y="624"/>
                  </a:lnTo>
                  <a:lnTo>
                    <a:pt x="547" y="605"/>
                  </a:lnTo>
                  <a:lnTo>
                    <a:pt x="584" y="576"/>
                  </a:lnTo>
                  <a:lnTo>
                    <a:pt x="590" y="530"/>
                  </a:lnTo>
                  <a:lnTo>
                    <a:pt x="573" y="507"/>
                  </a:lnTo>
                  <a:lnTo>
                    <a:pt x="564" y="467"/>
                  </a:lnTo>
                  <a:lnTo>
                    <a:pt x="517" y="407"/>
                  </a:lnTo>
                  <a:lnTo>
                    <a:pt x="493" y="415"/>
                  </a:lnTo>
                  <a:lnTo>
                    <a:pt x="461" y="386"/>
                  </a:lnTo>
                  <a:lnTo>
                    <a:pt x="416" y="358"/>
                  </a:lnTo>
                  <a:lnTo>
                    <a:pt x="397" y="314"/>
                  </a:lnTo>
                  <a:lnTo>
                    <a:pt x="363" y="327"/>
                  </a:lnTo>
                  <a:lnTo>
                    <a:pt x="298" y="286"/>
                  </a:lnTo>
                  <a:lnTo>
                    <a:pt x="266" y="302"/>
                  </a:lnTo>
                  <a:lnTo>
                    <a:pt x="218" y="296"/>
                  </a:lnTo>
                  <a:lnTo>
                    <a:pt x="181" y="318"/>
                  </a:lnTo>
                  <a:lnTo>
                    <a:pt x="158" y="319"/>
                  </a:lnTo>
                  <a:lnTo>
                    <a:pt x="119" y="297"/>
                  </a:lnTo>
                  <a:lnTo>
                    <a:pt x="95" y="281"/>
                  </a:lnTo>
                  <a:lnTo>
                    <a:pt x="9" y="261"/>
                  </a:lnTo>
                  <a:lnTo>
                    <a:pt x="9" y="261"/>
                  </a:lnTo>
                </a:path>
              </a:pathLst>
            </a:custGeom>
            <a:grpFill/>
            <a:ln cap="flat" cmpd="sng" w="3175">
              <a:solidFill>
                <a:schemeClr val="bg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2" name="河北">
              <a:hlinkClick action="ppaction://macro?name=Slide1.河北_click" highlightClick="1"/>
              <a:hlinkHover action="ppaction://noaction" highlightClick="1"/>
            </p:cNvPr>
            <p:cNvSpPr>
              <a:spLocks noChangeAspect="1"/>
            </p:cNvSpPr>
            <p:nvPr/>
          </p:nvSpPr>
          <p:spPr bwMode="auto">
            <a:xfrm rot="180000">
              <a:off x="5766368" y="2363391"/>
              <a:ext cx="814444" cy="1208831"/>
            </a:xfrm>
            <a:custGeom>
              <a:gdLst>
                <a:gd fmla="*/ 152 w 384" name="T0"/>
                <a:gd fmla="*/ 534 h 552" name="T1"/>
                <a:gd fmla="*/ 185 w 384" name="T2"/>
                <a:gd fmla="*/ 431 h 552" name="T3"/>
                <a:gd fmla="*/ 255 w 384" name="T4"/>
                <a:gd fmla="*/ 385 h 552" name="T5"/>
                <a:gd fmla="*/ 272 w 384" name="T6"/>
                <a:gd fmla="*/ 344 h 552" name="T7"/>
                <a:gd fmla="*/ 241 w 384" name="T8"/>
                <a:gd fmla="*/ 327 h 552" name="T9"/>
                <a:gd fmla="*/ 203 w 384" name="T10"/>
                <a:gd fmla="*/ 308 h 552" name="T11"/>
                <a:gd fmla="*/ 183 w 384" name="T12"/>
                <a:gd fmla="*/ 257 h 552" name="T13"/>
                <a:gd fmla="*/ 149 w 384" name="T14"/>
                <a:gd fmla="*/ 261 h 552" name="T15"/>
                <a:gd fmla="*/ 111 w 384" name="T16"/>
                <a:gd fmla="*/ 251 h 552" name="T17"/>
                <a:gd fmla="*/ 138 w 384" name="T18"/>
                <a:gd fmla="*/ 195 h 552" name="T19"/>
                <a:gd fmla="*/ 168 w 384" name="T20"/>
                <a:gd fmla="*/ 141 h 552" name="T21"/>
                <a:gd fmla="*/ 221 w 384" name="T22"/>
                <a:gd fmla="*/ 164 h 552" name="T23"/>
                <a:gd fmla="*/ 242 w 384" name="T24"/>
                <a:gd fmla="*/ 200 h 552" name="T25"/>
                <a:gd fmla="*/ 245 w 384" name="T26"/>
                <a:gd fmla="*/ 233 h 552" name="T27"/>
                <a:gd fmla="*/ 275 w 384" name="T28"/>
                <a:gd fmla="*/ 265 h 552" name="T29"/>
                <a:gd fmla="*/ 351 w 384" name="T30"/>
                <a:gd fmla="*/ 246 h 552" name="T31"/>
                <a:gd fmla="*/ 383 w 384" name="T32"/>
                <a:gd fmla="*/ 183 h 552" name="T33"/>
                <a:gd fmla="*/ 343 w 384" name="T34"/>
                <a:gd fmla="*/ 150 h 552" name="T35"/>
                <a:gd fmla="*/ 323 w 384" name="T36"/>
                <a:gd fmla="*/ 97 h 552" name="T37"/>
                <a:gd fmla="*/ 255 w 384" name="T38"/>
                <a:gd fmla="*/ 61 h 552" name="T39"/>
                <a:gd fmla="*/ 217 w 384" name="T40"/>
                <a:gd fmla="*/ 0 h 552" name="T41"/>
                <a:gd fmla="*/ 168 w 384" name="T42"/>
                <a:gd fmla="*/ 35 h 552" name="T43"/>
                <a:gd fmla="*/ 170 w 384" name="T44"/>
                <a:gd fmla="*/ 63 h 552" name="T45"/>
                <a:gd fmla="*/ 123 w 384" name="T46"/>
                <a:gd fmla="*/ 78 h 552" name="T47"/>
                <a:gd fmla="*/ 98 w 384" name="T48"/>
                <a:gd fmla="*/ 86 h 552" name="T49"/>
                <a:gd fmla="*/ 55 w 384" name="T50"/>
                <a:gd fmla="*/ 98 h 552" name="T51"/>
                <a:gd fmla="*/ 44 w 384" name="T52"/>
                <a:gd fmla="*/ 63 h 552" name="T53"/>
                <a:gd fmla="*/ 7 w 384" name="T54"/>
                <a:gd fmla="*/ 113 h 552" name="T55"/>
                <a:gd fmla="*/ 24 w 384" name="T56"/>
                <a:gd fmla="*/ 194 h 552" name="T57"/>
                <a:gd fmla="*/ 44 w 384" name="T58"/>
                <a:gd fmla="*/ 246 h 552" name="T59"/>
                <a:gd fmla="*/ 52 w 384" name="T60"/>
                <a:gd fmla="*/ 304 h 552" name="T61"/>
                <a:gd fmla="*/ 5 w 384" name="T62"/>
                <a:gd fmla="*/ 373 h 552" name="T63"/>
                <a:gd fmla="*/ 50 w 384" name="T64"/>
                <a:gd fmla="*/ 440 h 552" name="T65"/>
                <a:gd fmla="*/ 36 w 384" name="T66"/>
                <a:gd fmla="*/ 484 h 552" name="T67"/>
                <a:gd fmla="*/ 18 w 384" name="T68"/>
                <a:gd fmla="*/ 520 h 552" name="T69"/>
                <a:gd fmla="*/ 109 w 384" name="T70"/>
                <a:gd fmla="*/ 551 h 552" name="T71"/>
                <a:gd fmla="*/ 149 w 384" name="T72"/>
                <a:gd fmla="*/ 543 h 552" name="T7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b="b" l="0" r="r" t="0"/>
              <a:pathLst>
                <a:path h="552" w="384">
                  <a:moveTo>
                    <a:pt x="149" y="543"/>
                  </a:moveTo>
                  <a:lnTo>
                    <a:pt x="152" y="534"/>
                  </a:lnTo>
                  <a:lnTo>
                    <a:pt x="140" y="511"/>
                  </a:lnTo>
                  <a:lnTo>
                    <a:pt x="185" y="431"/>
                  </a:lnTo>
                  <a:lnTo>
                    <a:pt x="225" y="394"/>
                  </a:lnTo>
                  <a:lnTo>
                    <a:pt x="255" y="385"/>
                  </a:lnTo>
                  <a:lnTo>
                    <a:pt x="282" y="351"/>
                  </a:lnTo>
                  <a:lnTo>
                    <a:pt x="272" y="344"/>
                  </a:lnTo>
                  <a:lnTo>
                    <a:pt x="262" y="318"/>
                  </a:lnTo>
                  <a:lnTo>
                    <a:pt x="241" y="327"/>
                  </a:lnTo>
                  <a:lnTo>
                    <a:pt x="205" y="317"/>
                  </a:lnTo>
                  <a:lnTo>
                    <a:pt x="203" y="308"/>
                  </a:lnTo>
                  <a:lnTo>
                    <a:pt x="202" y="249"/>
                  </a:lnTo>
                  <a:lnTo>
                    <a:pt x="183" y="257"/>
                  </a:lnTo>
                  <a:lnTo>
                    <a:pt x="172" y="267"/>
                  </a:lnTo>
                  <a:lnTo>
                    <a:pt x="149" y="261"/>
                  </a:lnTo>
                  <a:lnTo>
                    <a:pt x="116" y="265"/>
                  </a:lnTo>
                  <a:lnTo>
                    <a:pt x="111" y="251"/>
                  </a:lnTo>
                  <a:lnTo>
                    <a:pt x="114" y="223"/>
                  </a:lnTo>
                  <a:lnTo>
                    <a:pt x="138" y="195"/>
                  </a:lnTo>
                  <a:lnTo>
                    <a:pt x="143" y="165"/>
                  </a:lnTo>
                  <a:lnTo>
                    <a:pt x="168" y="141"/>
                  </a:lnTo>
                  <a:lnTo>
                    <a:pt x="211" y="164"/>
                  </a:lnTo>
                  <a:lnTo>
                    <a:pt x="221" y="164"/>
                  </a:lnTo>
                  <a:lnTo>
                    <a:pt x="229" y="194"/>
                  </a:lnTo>
                  <a:lnTo>
                    <a:pt x="242" y="200"/>
                  </a:lnTo>
                  <a:lnTo>
                    <a:pt x="248" y="220"/>
                  </a:lnTo>
                  <a:lnTo>
                    <a:pt x="245" y="233"/>
                  </a:lnTo>
                  <a:lnTo>
                    <a:pt x="272" y="251"/>
                  </a:lnTo>
                  <a:lnTo>
                    <a:pt x="275" y="265"/>
                  </a:lnTo>
                  <a:lnTo>
                    <a:pt x="298" y="276"/>
                  </a:lnTo>
                  <a:lnTo>
                    <a:pt x="351" y="246"/>
                  </a:lnTo>
                  <a:lnTo>
                    <a:pt x="351" y="228"/>
                  </a:lnTo>
                  <a:lnTo>
                    <a:pt x="383" y="183"/>
                  </a:lnTo>
                  <a:lnTo>
                    <a:pt x="360" y="151"/>
                  </a:lnTo>
                  <a:lnTo>
                    <a:pt x="343" y="150"/>
                  </a:lnTo>
                  <a:lnTo>
                    <a:pt x="313" y="129"/>
                  </a:lnTo>
                  <a:lnTo>
                    <a:pt x="323" y="97"/>
                  </a:lnTo>
                  <a:lnTo>
                    <a:pt x="275" y="92"/>
                  </a:lnTo>
                  <a:lnTo>
                    <a:pt x="255" y="61"/>
                  </a:lnTo>
                  <a:lnTo>
                    <a:pt x="257" y="45"/>
                  </a:lnTo>
                  <a:lnTo>
                    <a:pt x="217" y="0"/>
                  </a:lnTo>
                  <a:lnTo>
                    <a:pt x="190" y="13"/>
                  </a:lnTo>
                  <a:lnTo>
                    <a:pt x="168" y="35"/>
                  </a:lnTo>
                  <a:lnTo>
                    <a:pt x="176" y="52"/>
                  </a:lnTo>
                  <a:lnTo>
                    <a:pt x="170" y="63"/>
                  </a:lnTo>
                  <a:lnTo>
                    <a:pt x="138" y="64"/>
                  </a:lnTo>
                  <a:lnTo>
                    <a:pt x="123" y="78"/>
                  </a:lnTo>
                  <a:lnTo>
                    <a:pt x="111" y="73"/>
                  </a:lnTo>
                  <a:lnTo>
                    <a:pt x="98" y="86"/>
                  </a:lnTo>
                  <a:lnTo>
                    <a:pt x="68" y="107"/>
                  </a:lnTo>
                  <a:lnTo>
                    <a:pt x="55" y="98"/>
                  </a:lnTo>
                  <a:lnTo>
                    <a:pt x="55" y="68"/>
                  </a:lnTo>
                  <a:lnTo>
                    <a:pt x="44" y="63"/>
                  </a:lnTo>
                  <a:lnTo>
                    <a:pt x="28" y="69"/>
                  </a:lnTo>
                  <a:lnTo>
                    <a:pt x="7" y="113"/>
                  </a:lnTo>
                  <a:lnTo>
                    <a:pt x="0" y="154"/>
                  </a:lnTo>
                  <a:lnTo>
                    <a:pt x="24" y="194"/>
                  </a:lnTo>
                  <a:lnTo>
                    <a:pt x="44" y="212"/>
                  </a:lnTo>
                  <a:lnTo>
                    <a:pt x="44" y="246"/>
                  </a:lnTo>
                  <a:lnTo>
                    <a:pt x="58" y="274"/>
                  </a:lnTo>
                  <a:lnTo>
                    <a:pt x="52" y="304"/>
                  </a:lnTo>
                  <a:lnTo>
                    <a:pt x="20" y="326"/>
                  </a:lnTo>
                  <a:lnTo>
                    <a:pt x="5" y="373"/>
                  </a:lnTo>
                  <a:lnTo>
                    <a:pt x="31" y="403"/>
                  </a:lnTo>
                  <a:lnTo>
                    <a:pt x="50" y="440"/>
                  </a:lnTo>
                  <a:lnTo>
                    <a:pt x="39" y="459"/>
                  </a:lnTo>
                  <a:lnTo>
                    <a:pt x="36" y="484"/>
                  </a:lnTo>
                  <a:lnTo>
                    <a:pt x="24" y="501"/>
                  </a:lnTo>
                  <a:lnTo>
                    <a:pt x="18" y="520"/>
                  </a:lnTo>
                  <a:lnTo>
                    <a:pt x="36" y="541"/>
                  </a:lnTo>
                  <a:lnTo>
                    <a:pt x="109" y="551"/>
                  </a:lnTo>
                  <a:lnTo>
                    <a:pt x="138" y="539"/>
                  </a:lnTo>
                  <a:lnTo>
                    <a:pt x="149" y="543"/>
                  </a:lnTo>
                  <a:lnTo>
                    <a:pt x="149" y="543"/>
                  </a:lnTo>
                </a:path>
              </a:pathLst>
            </a:custGeom>
            <a:grpFill/>
            <a:ln cap="flat" cmpd="sng" w="3175">
              <a:solidFill>
                <a:schemeClr val="bg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3" name="内蒙古">
              <a:hlinkClick action="ppaction://macro?name=Slide1.内蒙古_click" highlightClick="1"/>
              <a:hlinkHover action="ppaction://noaction" highlightClick="1"/>
            </p:cNvPr>
            <p:cNvSpPr>
              <a:spLocks noChangeAspect="1"/>
            </p:cNvSpPr>
            <p:nvPr/>
          </p:nvSpPr>
          <p:spPr bwMode="auto">
            <a:xfrm rot="180000">
              <a:off x="3690122" y="248400"/>
              <a:ext cx="3313601" cy="3164400"/>
            </a:xfrm>
            <a:custGeom>
              <a:gdLst>
                <a:gd fmla="*/ 517 w 1583" name="T0"/>
                <a:gd fmla="*/ 1381 h 1423" name="T1"/>
                <a:gd fmla="*/ 586 w 1583" name="T2"/>
                <a:gd fmla="*/ 1260 h 1423" name="T3"/>
                <a:gd fmla="*/ 635 w 1583" name="T4"/>
                <a:gd fmla="*/ 1373 h 1423" name="T5"/>
                <a:gd fmla="*/ 700 w 1583" name="T6"/>
                <a:gd fmla="*/ 1397 h 1423" name="T7"/>
                <a:gd fmla="*/ 779 w 1583" name="T8"/>
                <a:gd fmla="*/ 1277 h 1423" name="T9"/>
                <a:gd fmla="*/ 862 w 1583" name="T10"/>
                <a:gd fmla="*/ 1235 h 1423" name="T11"/>
                <a:gd fmla="*/ 958 w 1583" name="T12"/>
                <a:gd fmla="*/ 1159 h 1423" name="T13"/>
                <a:gd fmla="*/ 1015 w 1583" name="T14"/>
                <a:gd fmla="*/ 1085 h 1423" name="T15"/>
                <a:gd fmla="*/ 1070 w 1583" name="T16"/>
                <a:gd fmla="*/ 999 h 1423" name="T17"/>
                <a:gd fmla="*/ 1126 w 1583" name="T18"/>
                <a:gd fmla="*/ 1004 h 1423" name="T19"/>
                <a:gd fmla="*/ 1191 w 1583" name="T20"/>
                <a:gd fmla="*/ 983 h 1423" name="T21"/>
                <a:gd fmla="*/ 1272 w 1583" name="T22"/>
                <a:gd fmla="*/ 976 h 1423" name="T23"/>
                <a:gd fmla="*/ 1349 w 1583" name="T24"/>
                <a:gd fmla="*/ 1005 h 1423" name="T25"/>
                <a:gd fmla="*/ 1389 w 1583" name="T26"/>
                <a:gd fmla="*/ 974 h 1423" name="T27"/>
                <a:gd fmla="*/ 1472 w 1583" name="T28"/>
                <a:gd fmla="*/ 898 h 1423" name="T29"/>
                <a:gd fmla="*/ 1543 w 1583" name="T30"/>
                <a:gd fmla="*/ 859 h 1423" name="T31"/>
                <a:gd fmla="*/ 1562 w 1583" name="T32"/>
                <a:gd fmla="*/ 794 h 1423" name="T33"/>
                <a:gd fmla="*/ 1475 w 1583" name="T34"/>
                <a:gd fmla="*/ 745 h 1423" name="T35"/>
                <a:gd fmla="*/ 1454 w 1583" name="T36"/>
                <a:gd fmla="*/ 652 h 1423" name="T37"/>
                <a:gd fmla="*/ 1480 w 1583" name="T38"/>
                <a:gd fmla="*/ 621 h 1423" name="T39"/>
                <a:gd fmla="*/ 1490 w 1583" name="T40"/>
                <a:gd fmla="*/ 546 h 1423" name="T41"/>
                <a:gd fmla="*/ 1490 w 1583" name="T42"/>
                <a:gd fmla="*/ 529 h 1423" name="T43"/>
                <a:gd fmla="*/ 1510 w 1583" name="T44"/>
                <a:gd fmla="*/ 390 h 1423" name="T45"/>
                <a:gd fmla="*/ 1539 w 1583" name="T46"/>
                <a:gd fmla="*/ 404 h 1423" name="T47"/>
                <a:gd fmla="*/ 1552 w 1583" name="T48"/>
                <a:gd fmla="*/ 223 h 1423" name="T49"/>
                <a:gd fmla="*/ 1451 w 1583" name="T50"/>
                <a:gd fmla="*/ 146 h 1423" name="T51"/>
                <a:gd fmla="*/ 1374 w 1583" name="T52"/>
                <a:gd fmla="*/ 98 h 1423" name="T53"/>
                <a:gd fmla="*/ 1297 w 1583" name="T54"/>
                <a:gd fmla="*/ 74 h 1423" name="T55"/>
                <a:gd fmla="*/ 1283 w 1583" name="T56"/>
                <a:gd fmla="*/ 0 h 1423" name="T57"/>
                <a:gd fmla="*/ 1254 w 1583" name="T58"/>
                <a:gd fmla="*/ 74 h 1423" name="T59"/>
                <a:gd fmla="*/ 1215 w 1583" name="T60"/>
                <a:gd fmla="*/ 268 h 1423" name="T61"/>
                <a:gd fmla="*/ 1111 w 1583" name="T62"/>
                <a:gd fmla="*/ 346 h 1423" name="T63"/>
                <a:gd fmla="*/ 1043 w 1583" name="T64"/>
                <a:gd fmla="*/ 484 h 1423" name="T65"/>
                <a:gd fmla="*/ 1150 w 1583" name="T66"/>
                <a:gd fmla="*/ 508 h 1423" name="T67"/>
                <a:gd fmla="*/ 1302 w 1583" name="T68"/>
                <a:gd fmla="*/ 560 h 1423" name="T69"/>
                <a:gd fmla="*/ 1195 w 1583" name="T70"/>
                <a:gd fmla="*/ 604 h 1423" name="T71"/>
                <a:gd fmla="*/ 1108 w 1583" name="T72"/>
                <a:gd fmla="*/ 663 h 1423" name="T73"/>
                <a:gd fmla="*/ 993 w 1583" name="T74"/>
                <a:gd fmla="*/ 767 h 1423" name="T75"/>
                <a:gd fmla="*/ 857 w 1583" name="T76"/>
                <a:gd fmla="*/ 787 h 1423" name="T77"/>
                <a:gd fmla="*/ 827 w 1583" name="T78"/>
                <a:gd fmla="*/ 918 h 1423" name="T79"/>
                <a:gd fmla="*/ 617 w 1583" name="T80"/>
                <a:gd fmla="*/ 1007 h 1423" name="T81"/>
                <a:gd fmla="*/ 438 w 1583" name="T82"/>
                <a:gd fmla="*/ 1062 h 1423" name="T83"/>
                <a:gd fmla="*/ 160 w 1583" name="T84"/>
                <a:gd fmla="*/ 998 h 1423" name="T85"/>
                <a:gd fmla="*/ 10 w 1583" name="T86"/>
                <a:gd fmla="*/ 1045 h 1423" name="T87"/>
                <a:gd fmla="*/ 96 w 1583" name="T88"/>
                <a:gd fmla="*/ 1143 h 1423" name="T89"/>
                <a:gd fmla="*/ 180 w 1583" name="T90"/>
                <a:gd fmla="*/ 1180 h 1423" name="T91"/>
                <a:gd fmla="*/ 206 w 1583" name="T92"/>
                <a:gd fmla="*/ 1257 h 1423" name="T93"/>
                <a:gd fmla="*/ 295 w 1583" name="T94"/>
                <a:gd fmla="*/ 1307 h 1423" name="T95"/>
                <a:gd fmla="*/ 424 w 1583" name="T96"/>
                <a:gd fmla="*/ 1293 h 1423" name="T97"/>
                <a:gd fmla="*/ 381 w 1583" name="T98"/>
                <a:gd fmla="*/ 1362 h 1423" name="T99"/>
                <a:gd fmla="*/ 447 w 1583" name="T100"/>
                <a:gd fmla="*/ 1419 h 1423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1423" w="1583">
                  <a:moveTo>
                    <a:pt x="447" y="1419"/>
                  </a:moveTo>
                  <a:lnTo>
                    <a:pt x="468" y="1413"/>
                  </a:lnTo>
                  <a:lnTo>
                    <a:pt x="486" y="1405"/>
                  </a:lnTo>
                  <a:lnTo>
                    <a:pt x="517" y="1381"/>
                  </a:lnTo>
                  <a:lnTo>
                    <a:pt x="524" y="1339"/>
                  </a:lnTo>
                  <a:lnTo>
                    <a:pt x="542" y="1281"/>
                  </a:lnTo>
                  <a:lnTo>
                    <a:pt x="582" y="1254"/>
                  </a:lnTo>
                  <a:lnTo>
                    <a:pt x="586" y="1260"/>
                  </a:lnTo>
                  <a:lnTo>
                    <a:pt x="598" y="1301"/>
                  </a:lnTo>
                  <a:lnTo>
                    <a:pt x="579" y="1326"/>
                  </a:lnTo>
                  <a:lnTo>
                    <a:pt x="576" y="1350"/>
                  </a:lnTo>
                  <a:lnTo>
                    <a:pt x="635" y="1373"/>
                  </a:lnTo>
                  <a:lnTo>
                    <a:pt x="640" y="1390"/>
                  </a:lnTo>
                  <a:lnTo>
                    <a:pt x="675" y="1386"/>
                  </a:lnTo>
                  <a:lnTo>
                    <a:pt x="693" y="1392"/>
                  </a:lnTo>
                  <a:lnTo>
                    <a:pt x="700" y="1397"/>
                  </a:lnTo>
                  <a:lnTo>
                    <a:pt x="761" y="1309"/>
                  </a:lnTo>
                  <a:lnTo>
                    <a:pt x="777" y="1304"/>
                  </a:lnTo>
                  <a:lnTo>
                    <a:pt x="781" y="1293"/>
                  </a:lnTo>
                  <a:lnTo>
                    <a:pt x="779" y="1277"/>
                  </a:lnTo>
                  <a:lnTo>
                    <a:pt x="799" y="1246"/>
                  </a:lnTo>
                  <a:lnTo>
                    <a:pt x="838" y="1245"/>
                  </a:lnTo>
                  <a:lnTo>
                    <a:pt x="852" y="1228"/>
                  </a:lnTo>
                  <a:lnTo>
                    <a:pt x="862" y="1235"/>
                  </a:lnTo>
                  <a:lnTo>
                    <a:pt x="883" y="1217"/>
                  </a:lnTo>
                  <a:lnTo>
                    <a:pt x="897" y="1217"/>
                  </a:lnTo>
                  <a:lnTo>
                    <a:pt x="938" y="1158"/>
                  </a:lnTo>
                  <a:lnTo>
                    <a:pt x="958" y="1159"/>
                  </a:lnTo>
                  <a:lnTo>
                    <a:pt x="984" y="1142"/>
                  </a:lnTo>
                  <a:lnTo>
                    <a:pt x="992" y="1149"/>
                  </a:lnTo>
                  <a:lnTo>
                    <a:pt x="1039" y="1125"/>
                  </a:lnTo>
                  <a:lnTo>
                    <a:pt x="1015" y="1085"/>
                  </a:lnTo>
                  <a:lnTo>
                    <a:pt x="1022" y="1044"/>
                  </a:lnTo>
                  <a:lnTo>
                    <a:pt x="1043" y="1000"/>
                  </a:lnTo>
                  <a:lnTo>
                    <a:pt x="1059" y="994"/>
                  </a:lnTo>
                  <a:lnTo>
                    <a:pt x="1070" y="999"/>
                  </a:lnTo>
                  <a:lnTo>
                    <a:pt x="1070" y="1029"/>
                  </a:lnTo>
                  <a:lnTo>
                    <a:pt x="1083" y="1038"/>
                  </a:lnTo>
                  <a:lnTo>
                    <a:pt x="1113" y="1017"/>
                  </a:lnTo>
                  <a:lnTo>
                    <a:pt x="1126" y="1004"/>
                  </a:lnTo>
                  <a:lnTo>
                    <a:pt x="1138" y="1009"/>
                  </a:lnTo>
                  <a:lnTo>
                    <a:pt x="1153" y="995"/>
                  </a:lnTo>
                  <a:lnTo>
                    <a:pt x="1185" y="994"/>
                  </a:lnTo>
                  <a:lnTo>
                    <a:pt x="1191" y="983"/>
                  </a:lnTo>
                  <a:lnTo>
                    <a:pt x="1183" y="966"/>
                  </a:lnTo>
                  <a:lnTo>
                    <a:pt x="1205" y="944"/>
                  </a:lnTo>
                  <a:lnTo>
                    <a:pt x="1232" y="931"/>
                  </a:lnTo>
                  <a:lnTo>
                    <a:pt x="1272" y="976"/>
                  </a:lnTo>
                  <a:lnTo>
                    <a:pt x="1270" y="992"/>
                  </a:lnTo>
                  <a:lnTo>
                    <a:pt x="1290" y="1023"/>
                  </a:lnTo>
                  <a:lnTo>
                    <a:pt x="1338" y="1028"/>
                  </a:lnTo>
                  <a:lnTo>
                    <a:pt x="1349" y="1005"/>
                  </a:lnTo>
                  <a:lnTo>
                    <a:pt x="1336" y="940"/>
                  </a:lnTo>
                  <a:lnTo>
                    <a:pt x="1348" y="928"/>
                  </a:lnTo>
                  <a:lnTo>
                    <a:pt x="1370" y="944"/>
                  </a:lnTo>
                  <a:lnTo>
                    <a:pt x="1389" y="974"/>
                  </a:lnTo>
                  <a:lnTo>
                    <a:pt x="1422" y="926"/>
                  </a:lnTo>
                  <a:lnTo>
                    <a:pt x="1437" y="921"/>
                  </a:lnTo>
                  <a:lnTo>
                    <a:pt x="1461" y="898"/>
                  </a:lnTo>
                  <a:lnTo>
                    <a:pt x="1472" y="898"/>
                  </a:lnTo>
                  <a:lnTo>
                    <a:pt x="1491" y="878"/>
                  </a:lnTo>
                  <a:lnTo>
                    <a:pt x="1503" y="878"/>
                  </a:lnTo>
                  <a:lnTo>
                    <a:pt x="1514" y="859"/>
                  </a:lnTo>
                  <a:lnTo>
                    <a:pt x="1543" y="859"/>
                  </a:lnTo>
                  <a:lnTo>
                    <a:pt x="1569" y="833"/>
                  </a:lnTo>
                  <a:lnTo>
                    <a:pt x="1582" y="820"/>
                  </a:lnTo>
                  <a:lnTo>
                    <a:pt x="1582" y="806"/>
                  </a:lnTo>
                  <a:lnTo>
                    <a:pt x="1562" y="794"/>
                  </a:lnTo>
                  <a:lnTo>
                    <a:pt x="1562" y="767"/>
                  </a:lnTo>
                  <a:lnTo>
                    <a:pt x="1523" y="719"/>
                  </a:lnTo>
                  <a:lnTo>
                    <a:pt x="1486" y="754"/>
                  </a:lnTo>
                  <a:lnTo>
                    <a:pt x="1475" y="745"/>
                  </a:lnTo>
                  <a:lnTo>
                    <a:pt x="1473" y="726"/>
                  </a:lnTo>
                  <a:lnTo>
                    <a:pt x="1459" y="703"/>
                  </a:lnTo>
                  <a:lnTo>
                    <a:pt x="1454" y="678"/>
                  </a:lnTo>
                  <a:lnTo>
                    <a:pt x="1454" y="652"/>
                  </a:lnTo>
                  <a:lnTo>
                    <a:pt x="1428" y="633"/>
                  </a:lnTo>
                  <a:lnTo>
                    <a:pt x="1425" y="623"/>
                  </a:lnTo>
                  <a:lnTo>
                    <a:pt x="1432" y="607"/>
                  </a:lnTo>
                  <a:lnTo>
                    <a:pt x="1480" y="621"/>
                  </a:lnTo>
                  <a:lnTo>
                    <a:pt x="1483" y="599"/>
                  </a:lnTo>
                  <a:lnTo>
                    <a:pt x="1499" y="578"/>
                  </a:lnTo>
                  <a:lnTo>
                    <a:pt x="1488" y="567"/>
                  </a:lnTo>
                  <a:lnTo>
                    <a:pt x="1490" y="546"/>
                  </a:lnTo>
                  <a:lnTo>
                    <a:pt x="1514" y="536"/>
                  </a:lnTo>
                  <a:lnTo>
                    <a:pt x="1519" y="529"/>
                  </a:lnTo>
                  <a:lnTo>
                    <a:pt x="1515" y="521"/>
                  </a:lnTo>
                  <a:lnTo>
                    <a:pt x="1490" y="529"/>
                  </a:lnTo>
                  <a:lnTo>
                    <a:pt x="1444" y="496"/>
                  </a:lnTo>
                  <a:lnTo>
                    <a:pt x="1442" y="487"/>
                  </a:lnTo>
                  <a:lnTo>
                    <a:pt x="1464" y="459"/>
                  </a:lnTo>
                  <a:lnTo>
                    <a:pt x="1510" y="390"/>
                  </a:lnTo>
                  <a:lnTo>
                    <a:pt x="1514" y="382"/>
                  </a:lnTo>
                  <a:lnTo>
                    <a:pt x="1521" y="382"/>
                  </a:lnTo>
                  <a:lnTo>
                    <a:pt x="1536" y="401"/>
                  </a:lnTo>
                  <a:lnTo>
                    <a:pt x="1539" y="404"/>
                  </a:lnTo>
                  <a:lnTo>
                    <a:pt x="1542" y="318"/>
                  </a:lnTo>
                  <a:lnTo>
                    <a:pt x="1557" y="310"/>
                  </a:lnTo>
                  <a:lnTo>
                    <a:pt x="1557" y="277"/>
                  </a:lnTo>
                  <a:lnTo>
                    <a:pt x="1552" y="223"/>
                  </a:lnTo>
                  <a:lnTo>
                    <a:pt x="1571" y="149"/>
                  </a:lnTo>
                  <a:lnTo>
                    <a:pt x="1515" y="107"/>
                  </a:lnTo>
                  <a:lnTo>
                    <a:pt x="1473" y="142"/>
                  </a:lnTo>
                  <a:lnTo>
                    <a:pt x="1451" y="146"/>
                  </a:lnTo>
                  <a:lnTo>
                    <a:pt x="1440" y="157"/>
                  </a:lnTo>
                  <a:lnTo>
                    <a:pt x="1403" y="151"/>
                  </a:lnTo>
                  <a:lnTo>
                    <a:pt x="1385" y="130"/>
                  </a:lnTo>
                  <a:lnTo>
                    <a:pt x="1374" y="98"/>
                  </a:lnTo>
                  <a:lnTo>
                    <a:pt x="1375" y="85"/>
                  </a:lnTo>
                  <a:lnTo>
                    <a:pt x="1346" y="66"/>
                  </a:lnTo>
                  <a:lnTo>
                    <a:pt x="1329" y="93"/>
                  </a:lnTo>
                  <a:lnTo>
                    <a:pt x="1297" y="74"/>
                  </a:lnTo>
                  <a:lnTo>
                    <a:pt x="1292" y="69"/>
                  </a:lnTo>
                  <a:lnTo>
                    <a:pt x="1311" y="20"/>
                  </a:lnTo>
                  <a:lnTo>
                    <a:pt x="1296" y="0"/>
                  </a:lnTo>
                  <a:lnTo>
                    <a:pt x="1283" y="0"/>
                  </a:lnTo>
                  <a:lnTo>
                    <a:pt x="1249" y="24"/>
                  </a:lnTo>
                  <a:lnTo>
                    <a:pt x="1222" y="64"/>
                  </a:lnTo>
                  <a:lnTo>
                    <a:pt x="1234" y="71"/>
                  </a:lnTo>
                  <a:lnTo>
                    <a:pt x="1254" y="74"/>
                  </a:lnTo>
                  <a:lnTo>
                    <a:pt x="1270" y="116"/>
                  </a:lnTo>
                  <a:lnTo>
                    <a:pt x="1260" y="133"/>
                  </a:lnTo>
                  <a:lnTo>
                    <a:pt x="1244" y="157"/>
                  </a:lnTo>
                  <a:lnTo>
                    <a:pt x="1215" y="268"/>
                  </a:lnTo>
                  <a:lnTo>
                    <a:pt x="1226" y="287"/>
                  </a:lnTo>
                  <a:lnTo>
                    <a:pt x="1217" y="303"/>
                  </a:lnTo>
                  <a:lnTo>
                    <a:pt x="1148" y="353"/>
                  </a:lnTo>
                  <a:lnTo>
                    <a:pt x="1111" y="346"/>
                  </a:lnTo>
                  <a:lnTo>
                    <a:pt x="1090" y="338"/>
                  </a:lnTo>
                  <a:lnTo>
                    <a:pt x="1088" y="349"/>
                  </a:lnTo>
                  <a:lnTo>
                    <a:pt x="1058" y="469"/>
                  </a:lnTo>
                  <a:lnTo>
                    <a:pt x="1043" y="484"/>
                  </a:lnTo>
                  <a:lnTo>
                    <a:pt x="1051" y="505"/>
                  </a:lnTo>
                  <a:lnTo>
                    <a:pt x="1068" y="521"/>
                  </a:lnTo>
                  <a:lnTo>
                    <a:pt x="1099" y="505"/>
                  </a:lnTo>
                  <a:lnTo>
                    <a:pt x="1150" y="508"/>
                  </a:lnTo>
                  <a:lnTo>
                    <a:pt x="1164" y="484"/>
                  </a:lnTo>
                  <a:lnTo>
                    <a:pt x="1191" y="478"/>
                  </a:lnTo>
                  <a:lnTo>
                    <a:pt x="1240" y="496"/>
                  </a:lnTo>
                  <a:lnTo>
                    <a:pt x="1302" y="560"/>
                  </a:lnTo>
                  <a:lnTo>
                    <a:pt x="1302" y="573"/>
                  </a:lnTo>
                  <a:lnTo>
                    <a:pt x="1288" y="582"/>
                  </a:lnTo>
                  <a:lnTo>
                    <a:pt x="1218" y="585"/>
                  </a:lnTo>
                  <a:lnTo>
                    <a:pt x="1195" y="604"/>
                  </a:lnTo>
                  <a:lnTo>
                    <a:pt x="1177" y="602"/>
                  </a:lnTo>
                  <a:lnTo>
                    <a:pt x="1164" y="623"/>
                  </a:lnTo>
                  <a:lnTo>
                    <a:pt x="1129" y="630"/>
                  </a:lnTo>
                  <a:lnTo>
                    <a:pt x="1108" y="663"/>
                  </a:lnTo>
                  <a:lnTo>
                    <a:pt x="1104" y="687"/>
                  </a:lnTo>
                  <a:lnTo>
                    <a:pt x="1056" y="719"/>
                  </a:lnTo>
                  <a:lnTo>
                    <a:pt x="1025" y="721"/>
                  </a:lnTo>
                  <a:lnTo>
                    <a:pt x="993" y="767"/>
                  </a:lnTo>
                  <a:lnTo>
                    <a:pt x="961" y="786"/>
                  </a:lnTo>
                  <a:lnTo>
                    <a:pt x="901" y="772"/>
                  </a:lnTo>
                  <a:lnTo>
                    <a:pt x="881" y="763"/>
                  </a:lnTo>
                  <a:lnTo>
                    <a:pt x="857" y="787"/>
                  </a:lnTo>
                  <a:lnTo>
                    <a:pt x="845" y="830"/>
                  </a:lnTo>
                  <a:lnTo>
                    <a:pt x="878" y="878"/>
                  </a:lnTo>
                  <a:lnTo>
                    <a:pt x="857" y="900"/>
                  </a:lnTo>
                  <a:lnTo>
                    <a:pt x="827" y="918"/>
                  </a:lnTo>
                  <a:lnTo>
                    <a:pt x="783" y="974"/>
                  </a:lnTo>
                  <a:lnTo>
                    <a:pt x="724" y="999"/>
                  </a:lnTo>
                  <a:lnTo>
                    <a:pt x="631" y="1009"/>
                  </a:lnTo>
                  <a:lnTo>
                    <a:pt x="617" y="1007"/>
                  </a:lnTo>
                  <a:lnTo>
                    <a:pt x="507" y="1053"/>
                  </a:lnTo>
                  <a:lnTo>
                    <a:pt x="457" y="1085"/>
                  </a:lnTo>
                  <a:lnTo>
                    <a:pt x="443" y="1077"/>
                  </a:lnTo>
                  <a:lnTo>
                    <a:pt x="438" y="1062"/>
                  </a:lnTo>
                  <a:lnTo>
                    <a:pt x="371" y="1058"/>
                  </a:lnTo>
                  <a:lnTo>
                    <a:pt x="293" y="1035"/>
                  </a:lnTo>
                  <a:lnTo>
                    <a:pt x="272" y="1011"/>
                  </a:lnTo>
                  <a:lnTo>
                    <a:pt x="160" y="998"/>
                  </a:lnTo>
                  <a:lnTo>
                    <a:pt x="139" y="1007"/>
                  </a:lnTo>
                  <a:lnTo>
                    <a:pt x="3" y="994"/>
                  </a:lnTo>
                  <a:lnTo>
                    <a:pt x="0" y="1014"/>
                  </a:lnTo>
                  <a:lnTo>
                    <a:pt x="10" y="1045"/>
                  </a:lnTo>
                  <a:lnTo>
                    <a:pt x="4" y="1097"/>
                  </a:lnTo>
                  <a:lnTo>
                    <a:pt x="43" y="1154"/>
                  </a:lnTo>
                  <a:lnTo>
                    <a:pt x="63" y="1167"/>
                  </a:lnTo>
                  <a:lnTo>
                    <a:pt x="96" y="1143"/>
                  </a:lnTo>
                  <a:lnTo>
                    <a:pt x="161" y="1143"/>
                  </a:lnTo>
                  <a:lnTo>
                    <a:pt x="178" y="1149"/>
                  </a:lnTo>
                  <a:lnTo>
                    <a:pt x="188" y="1164"/>
                  </a:lnTo>
                  <a:lnTo>
                    <a:pt x="180" y="1180"/>
                  </a:lnTo>
                  <a:lnTo>
                    <a:pt x="143" y="1211"/>
                  </a:lnTo>
                  <a:lnTo>
                    <a:pt x="147" y="1225"/>
                  </a:lnTo>
                  <a:lnTo>
                    <a:pt x="190" y="1257"/>
                  </a:lnTo>
                  <a:lnTo>
                    <a:pt x="206" y="1257"/>
                  </a:lnTo>
                  <a:lnTo>
                    <a:pt x="211" y="1263"/>
                  </a:lnTo>
                  <a:lnTo>
                    <a:pt x="208" y="1277"/>
                  </a:lnTo>
                  <a:lnTo>
                    <a:pt x="234" y="1297"/>
                  </a:lnTo>
                  <a:lnTo>
                    <a:pt x="295" y="1307"/>
                  </a:lnTo>
                  <a:lnTo>
                    <a:pt x="324" y="1299"/>
                  </a:lnTo>
                  <a:lnTo>
                    <a:pt x="361" y="1262"/>
                  </a:lnTo>
                  <a:lnTo>
                    <a:pt x="406" y="1265"/>
                  </a:lnTo>
                  <a:lnTo>
                    <a:pt x="424" y="1293"/>
                  </a:lnTo>
                  <a:lnTo>
                    <a:pt x="414" y="1318"/>
                  </a:lnTo>
                  <a:lnTo>
                    <a:pt x="416" y="1334"/>
                  </a:lnTo>
                  <a:lnTo>
                    <a:pt x="392" y="1349"/>
                  </a:lnTo>
                  <a:lnTo>
                    <a:pt x="381" y="1362"/>
                  </a:lnTo>
                  <a:lnTo>
                    <a:pt x="386" y="1393"/>
                  </a:lnTo>
                  <a:lnTo>
                    <a:pt x="428" y="1422"/>
                  </a:lnTo>
                  <a:lnTo>
                    <a:pt x="447" y="1419"/>
                  </a:lnTo>
                  <a:lnTo>
                    <a:pt x="447" y="1419"/>
                  </a:lnTo>
                </a:path>
              </a:pathLst>
            </a:custGeom>
            <a:grpFill/>
            <a:ln cap="flat" cmpd="sng" w="3175">
              <a:solidFill>
                <a:schemeClr val="bg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4" name="辽宁">
              <a:hlinkClick action="ppaction://macro?name=Slide1.辽宁_click" highlightClick="1"/>
              <a:hlinkHover action="ppaction://noaction" highlightClick="1"/>
            </p:cNvPr>
            <p:cNvSpPr>
              <a:spLocks noChangeAspect="1"/>
            </p:cNvSpPr>
            <p:nvPr/>
          </p:nvSpPr>
          <p:spPr bwMode="auto">
            <a:xfrm rot="180000">
              <a:off x="6429822" y="2107300"/>
              <a:ext cx="883410" cy="876124"/>
            </a:xfrm>
            <a:custGeom>
              <a:gdLst>
                <a:gd fmla="*/ 342 w 413" name="T0"/>
                <a:gd fmla="*/ 277 h 401" name="T1"/>
                <a:gd fmla="*/ 385 w 413" name="T2"/>
                <a:gd fmla="*/ 213 h 401" name="T3"/>
                <a:gd fmla="*/ 412 w 413" name="T4"/>
                <a:gd fmla="*/ 180 h 401" name="T5"/>
                <a:gd fmla="*/ 409 w 413" name="T6"/>
                <a:gd fmla="*/ 150 h 401" name="T7"/>
                <a:gd fmla="*/ 380 w 413" name="T8"/>
                <a:gd fmla="*/ 116 h 401" name="T9"/>
                <a:gd fmla="*/ 376 w 413" name="T10"/>
                <a:gd fmla="*/ 89 h 401" name="T11"/>
                <a:gd fmla="*/ 323 w 413" name="T12"/>
                <a:gd fmla="*/ 16 h 401" name="T13"/>
                <a:gd fmla="*/ 321 w 413" name="T14"/>
                <a:gd fmla="*/ 24 h 401" name="T15"/>
                <a:gd fmla="*/ 310 w 413" name="T16"/>
                <a:gd fmla="*/ 35 h 401" name="T17"/>
                <a:gd fmla="*/ 287 w 413" name="T18"/>
                <a:gd fmla="*/ 10 h 401" name="T19"/>
                <a:gd fmla="*/ 256 w 413" name="T20"/>
                <a:gd fmla="*/ 0 h 401" name="T21"/>
                <a:gd fmla="*/ 254 w 413" name="T22"/>
                <a:gd fmla="*/ 10 h 401" name="T23"/>
                <a:gd fmla="*/ 254 w 413" name="T24"/>
                <a:gd fmla="*/ 24 h 401" name="T25"/>
                <a:gd fmla="*/ 241 w 413" name="T26"/>
                <a:gd fmla="*/ 37 h 401" name="T27"/>
                <a:gd fmla="*/ 215 w 413" name="T28"/>
                <a:gd fmla="*/ 63 h 401" name="T29"/>
                <a:gd fmla="*/ 186 w 413" name="T30"/>
                <a:gd fmla="*/ 63 h 401" name="T31"/>
                <a:gd fmla="*/ 175 w 413" name="T32"/>
                <a:gd fmla="*/ 82 h 401" name="T33"/>
                <a:gd fmla="*/ 163 w 413" name="T34"/>
                <a:gd fmla="*/ 82 h 401" name="T35"/>
                <a:gd fmla="*/ 144 w 413" name="T36"/>
                <a:gd fmla="*/ 102 h 401" name="T37"/>
                <a:gd fmla="*/ 133 w 413" name="T38"/>
                <a:gd fmla="*/ 102 h 401" name="T39"/>
                <a:gd fmla="*/ 109 w 413" name="T40"/>
                <a:gd fmla="*/ 125 h 401" name="T41"/>
                <a:gd fmla="*/ 94 w 413" name="T42"/>
                <a:gd fmla="*/ 130 h 401" name="T43"/>
                <a:gd fmla="*/ 61 w 413" name="T44"/>
                <a:gd fmla="*/ 178 h 401" name="T45"/>
                <a:gd fmla="*/ 42 w 413" name="T46"/>
                <a:gd fmla="*/ 148 h 401" name="T47"/>
                <a:gd fmla="*/ 20 w 413" name="T48"/>
                <a:gd fmla="*/ 132 h 401" name="T49"/>
                <a:gd fmla="*/ 8 w 413" name="T50"/>
                <a:gd fmla="*/ 144 h 401" name="T51"/>
                <a:gd fmla="*/ 21 w 413" name="T52"/>
                <a:gd fmla="*/ 209 h 401" name="T53"/>
                <a:gd fmla="*/ 10 w 413" name="T54"/>
                <a:gd fmla="*/ 232 h 401" name="T55"/>
                <a:gd fmla="*/ 0 w 413" name="T56"/>
                <a:gd fmla="*/ 264 h 401" name="T57"/>
                <a:gd fmla="*/ 30 w 413" name="T58"/>
                <a:gd fmla="*/ 285 h 401" name="T59"/>
                <a:gd fmla="*/ 47 w 413" name="T60"/>
                <a:gd fmla="*/ 286 h 401" name="T61"/>
                <a:gd fmla="*/ 70 w 413" name="T62"/>
                <a:gd fmla="*/ 318 h 401" name="T63"/>
                <a:gd fmla="*/ 86 w 413" name="T64"/>
                <a:gd fmla="*/ 309 h 401" name="T65"/>
                <a:gd fmla="*/ 112 w 413" name="T66"/>
                <a:gd fmla="*/ 277 h 401" name="T67"/>
                <a:gd fmla="*/ 138 w 413" name="T68"/>
                <a:gd fmla="*/ 233 h 401" name="T69"/>
                <a:gd fmla="*/ 182 w 413" name="T70"/>
                <a:gd fmla="*/ 223 h 401" name="T71"/>
                <a:gd fmla="*/ 210 w 413" name="T72"/>
                <a:gd fmla="*/ 252 h 401" name="T73"/>
                <a:gd fmla="*/ 190 w 413" name="T74"/>
                <a:gd fmla="*/ 295 h 401" name="T75"/>
                <a:gd fmla="*/ 163 w 413" name="T76"/>
                <a:gd fmla="*/ 336 h 401" name="T77"/>
                <a:gd fmla="*/ 187 w 413" name="T78"/>
                <a:gd fmla="*/ 353 h 401" name="T79"/>
                <a:gd fmla="*/ 186 w 413" name="T80"/>
                <a:gd fmla="*/ 373 h 401" name="T81"/>
                <a:gd fmla="*/ 167 w 413" name="T82"/>
                <a:gd fmla="*/ 392 h 401" name="T83"/>
                <a:gd fmla="*/ 171 w 413" name="T84"/>
                <a:gd fmla="*/ 400 h 401" name="T85"/>
                <a:gd fmla="*/ 203 w 413" name="T86"/>
                <a:gd fmla="*/ 382 h 401" name="T87"/>
                <a:gd fmla="*/ 249 w 413" name="T88"/>
                <a:gd fmla="*/ 321 h 401" name="T89"/>
                <a:gd fmla="*/ 319 w 413" name="T90"/>
                <a:gd fmla="*/ 282 h 401" name="T91"/>
                <a:gd fmla="*/ 342 w 413" name="T92"/>
                <a:gd fmla="*/ 277 h 401" name="T93"/>
                <a:gd fmla="*/ 342 w 413" name="T94"/>
                <a:gd fmla="*/ 277 h 401" name="T9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b="b" l="0" r="r" t="0"/>
              <a:pathLst>
                <a:path h="401" w="412">
                  <a:moveTo>
                    <a:pt x="342" y="277"/>
                  </a:moveTo>
                  <a:lnTo>
                    <a:pt x="385" y="213"/>
                  </a:lnTo>
                  <a:lnTo>
                    <a:pt x="412" y="180"/>
                  </a:lnTo>
                  <a:lnTo>
                    <a:pt x="409" y="150"/>
                  </a:lnTo>
                  <a:lnTo>
                    <a:pt x="380" y="116"/>
                  </a:lnTo>
                  <a:lnTo>
                    <a:pt x="376" y="89"/>
                  </a:lnTo>
                  <a:lnTo>
                    <a:pt x="323" y="16"/>
                  </a:lnTo>
                  <a:lnTo>
                    <a:pt x="321" y="24"/>
                  </a:lnTo>
                  <a:lnTo>
                    <a:pt x="310" y="35"/>
                  </a:lnTo>
                  <a:lnTo>
                    <a:pt x="287" y="10"/>
                  </a:lnTo>
                  <a:lnTo>
                    <a:pt x="256" y="0"/>
                  </a:lnTo>
                  <a:lnTo>
                    <a:pt x="254" y="10"/>
                  </a:lnTo>
                  <a:lnTo>
                    <a:pt x="254" y="24"/>
                  </a:lnTo>
                  <a:lnTo>
                    <a:pt x="241" y="37"/>
                  </a:lnTo>
                  <a:lnTo>
                    <a:pt x="215" y="63"/>
                  </a:lnTo>
                  <a:lnTo>
                    <a:pt x="186" y="63"/>
                  </a:lnTo>
                  <a:lnTo>
                    <a:pt x="175" y="82"/>
                  </a:lnTo>
                  <a:lnTo>
                    <a:pt x="163" y="82"/>
                  </a:lnTo>
                  <a:lnTo>
                    <a:pt x="144" y="102"/>
                  </a:lnTo>
                  <a:lnTo>
                    <a:pt x="133" y="102"/>
                  </a:lnTo>
                  <a:lnTo>
                    <a:pt x="109" y="125"/>
                  </a:lnTo>
                  <a:lnTo>
                    <a:pt x="94" y="130"/>
                  </a:lnTo>
                  <a:lnTo>
                    <a:pt x="61" y="178"/>
                  </a:lnTo>
                  <a:lnTo>
                    <a:pt x="42" y="148"/>
                  </a:lnTo>
                  <a:lnTo>
                    <a:pt x="20" y="132"/>
                  </a:lnTo>
                  <a:lnTo>
                    <a:pt x="8" y="144"/>
                  </a:lnTo>
                  <a:lnTo>
                    <a:pt x="21" y="209"/>
                  </a:lnTo>
                  <a:lnTo>
                    <a:pt x="10" y="232"/>
                  </a:lnTo>
                  <a:lnTo>
                    <a:pt x="0" y="264"/>
                  </a:lnTo>
                  <a:lnTo>
                    <a:pt x="30" y="285"/>
                  </a:lnTo>
                  <a:lnTo>
                    <a:pt x="47" y="286"/>
                  </a:lnTo>
                  <a:lnTo>
                    <a:pt x="70" y="318"/>
                  </a:lnTo>
                  <a:lnTo>
                    <a:pt x="86" y="309"/>
                  </a:lnTo>
                  <a:lnTo>
                    <a:pt x="112" y="277"/>
                  </a:lnTo>
                  <a:lnTo>
                    <a:pt x="138" y="233"/>
                  </a:lnTo>
                  <a:lnTo>
                    <a:pt x="182" y="223"/>
                  </a:lnTo>
                  <a:lnTo>
                    <a:pt x="210" y="252"/>
                  </a:lnTo>
                  <a:lnTo>
                    <a:pt x="190" y="295"/>
                  </a:lnTo>
                  <a:lnTo>
                    <a:pt x="163" y="336"/>
                  </a:lnTo>
                  <a:lnTo>
                    <a:pt x="187" y="353"/>
                  </a:lnTo>
                  <a:lnTo>
                    <a:pt x="186" y="373"/>
                  </a:lnTo>
                  <a:lnTo>
                    <a:pt x="167" y="392"/>
                  </a:lnTo>
                  <a:lnTo>
                    <a:pt x="171" y="400"/>
                  </a:lnTo>
                  <a:lnTo>
                    <a:pt x="203" y="382"/>
                  </a:lnTo>
                  <a:lnTo>
                    <a:pt x="249" y="321"/>
                  </a:lnTo>
                  <a:lnTo>
                    <a:pt x="319" y="282"/>
                  </a:lnTo>
                  <a:lnTo>
                    <a:pt x="342" y="277"/>
                  </a:lnTo>
                  <a:lnTo>
                    <a:pt x="342" y="277"/>
                  </a:lnTo>
                </a:path>
              </a:pathLst>
            </a:custGeom>
            <a:grpFill/>
            <a:ln cap="flat" cmpd="sng" w="3175">
              <a:solidFill>
                <a:schemeClr val="bg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5" name="吉林">
              <a:hlinkClick action="ppaction://macro?name=Slide1.吉林_click" highlightClick="1"/>
              <a:hlinkHover action="ppaction://noaction" highlightClick="1"/>
            </p:cNvPr>
            <p:cNvSpPr>
              <a:spLocks noChangeAspect="1"/>
            </p:cNvSpPr>
            <p:nvPr/>
          </p:nvSpPr>
          <p:spPr bwMode="auto">
            <a:xfrm rot="180000">
              <a:off x="6681969" y="1619663"/>
              <a:ext cx="1264357" cy="898304"/>
            </a:xfrm>
            <a:custGeom>
              <a:gdLst>
                <a:gd fmla="*/ 578 w 597" name="T0"/>
                <a:gd fmla="*/ 113 h 407" name="T1"/>
                <a:gd fmla="*/ 532 w 597" name="T2"/>
                <a:gd fmla="*/ 104 h 407" name="T3"/>
                <a:gd fmla="*/ 514 w 597" name="T4"/>
                <a:gd fmla="*/ 101 h 407" name="T5"/>
                <a:gd fmla="*/ 471 w 597" name="T6"/>
                <a:gd fmla="*/ 125 h 407" name="T7"/>
                <a:gd fmla="*/ 453 w 597" name="T8"/>
                <a:gd fmla="*/ 135 h 407" name="T9"/>
                <a:gd fmla="*/ 417 w 597" name="T10"/>
                <a:gd fmla="*/ 108 h 407" name="T11"/>
                <a:gd fmla="*/ 385 w 597" name="T12"/>
                <a:gd fmla="*/ 81 h 407" name="T13"/>
                <a:gd fmla="*/ 380 w 597" name="T14"/>
                <a:gd fmla="*/ 119 h 407" name="T15"/>
                <a:gd fmla="*/ 347 w 597" name="T16"/>
                <a:gd fmla="*/ 81 h 407" name="T17"/>
                <a:gd fmla="*/ 318 w 597" name="T18"/>
                <a:gd fmla="*/ 53 h 407" name="T19"/>
                <a:gd fmla="*/ 259 w 597" name="T20"/>
                <a:gd fmla="*/ 53 h 407" name="T21"/>
                <a:gd fmla="*/ 226 w 597" name="T22"/>
                <a:gd fmla="*/ 31 h 407" name="T23"/>
                <a:gd fmla="*/ 183 w 597" name="T24"/>
                <a:gd fmla="*/ 45 h 407" name="T25"/>
                <a:gd fmla="*/ 137 w 597" name="T26"/>
                <a:gd fmla="*/ 34 h 407" name="T27"/>
                <a:gd fmla="*/ 74 w 597" name="T28"/>
                <a:gd fmla="*/ 8 h 407" name="T29"/>
                <a:gd fmla="*/ 55 w 597" name="T30"/>
                <a:gd fmla="*/ 51 h 407" name="T31"/>
                <a:gd fmla="*/ 0 w 597" name="T32"/>
                <a:gd fmla="*/ 53 h 407" name="T33"/>
                <a:gd fmla="*/ 29 w 597" name="T34"/>
                <a:gd fmla="*/ 82 h 407" name="T35"/>
                <a:gd fmla="*/ 34 w 597" name="T36"/>
                <a:gd fmla="*/ 133 h 407" name="T37"/>
                <a:gd fmla="*/ 50 w 597" name="T38"/>
                <a:gd fmla="*/ 175 h 407" name="T39"/>
                <a:gd fmla="*/ 98 w 597" name="T40"/>
                <a:gd fmla="*/ 149 h 407" name="T41"/>
                <a:gd fmla="*/ 137 w 597" name="T42"/>
                <a:gd fmla="*/ 224 h 407" name="T43"/>
                <a:gd fmla="*/ 159 w 597" name="T44"/>
                <a:gd fmla="*/ 226 h 407" name="T45"/>
                <a:gd fmla="*/ 213 w 597" name="T46"/>
                <a:gd fmla="*/ 261 h 407" name="T47"/>
                <a:gd fmla="*/ 226 w 597" name="T48"/>
                <a:gd fmla="*/ 242 h 407" name="T49"/>
                <a:gd fmla="*/ 283 w 597" name="T50"/>
                <a:gd fmla="*/ 342 h 407" name="T51"/>
                <a:gd fmla="*/ 315 w 597" name="T52"/>
                <a:gd fmla="*/ 406 h 407" name="T53"/>
                <a:gd fmla="*/ 365 w 597" name="T54"/>
                <a:gd fmla="*/ 322 h 407" name="T55"/>
                <a:gd fmla="*/ 403 w 597" name="T56"/>
                <a:gd fmla="*/ 333 h 407" name="T57"/>
                <a:gd fmla="*/ 460 w 597" name="T58"/>
                <a:gd fmla="*/ 315 h 407" name="T59"/>
                <a:gd fmla="*/ 445 w 597" name="T60"/>
                <a:gd fmla="*/ 276 h 407" name="T61"/>
                <a:gd fmla="*/ 500 w 597" name="T62"/>
                <a:gd fmla="*/ 231 h 407" name="T63"/>
                <a:gd fmla="*/ 523 w 597" name="T64"/>
                <a:gd fmla="*/ 191 h 407" name="T65"/>
                <a:gd fmla="*/ 541 w 597" name="T66"/>
                <a:gd fmla="*/ 167 h 407" name="T67"/>
                <a:gd fmla="*/ 562 w 597" name="T68"/>
                <a:gd fmla="*/ 188 h 407" name="T69"/>
                <a:gd fmla="*/ 596 w 597" name="T70"/>
                <a:gd fmla="*/ 122 h 407" name="T71"/>
                <a:gd fmla="*/ 591 w 597" name="T72"/>
                <a:gd fmla="*/ 115 h 407" name="T7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b="b" l="0" r="r" t="0"/>
              <a:pathLst>
                <a:path h="407" w="597">
                  <a:moveTo>
                    <a:pt x="591" y="115"/>
                  </a:moveTo>
                  <a:lnTo>
                    <a:pt x="578" y="113"/>
                  </a:lnTo>
                  <a:lnTo>
                    <a:pt x="561" y="113"/>
                  </a:lnTo>
                  <a:lnTo>
                    <a:pt x="532" y="104"/>
                  </a:lnTo>
                  <a:lnTo>
                    <a:pt x="523" y="87"/>
                  </a:lnTo>
                  <a:lnTo>
                    <a:pt x="514" y="101"/>
                  </a:lnTo>
                  <a:lnTo>
                    <a:pt x="500" y="92"/>
                  </a:lnTo>
                  <a:lnTo>
                    <a:pt x="471" y="125"/>
                  </a:lnTo>
                  <a:lnTo>
                    <a:pt x="465" y="133"/>
                  </a:lnTo>
                  <a:lnTo>
                    <a:pt x="453" y="135"/>
                  </a:lnTo>
                  <a:lnTo>
                    <a:pt x="434" y="116"/>
                  </a:lnTo>
                  <a:lnTo>
                    <a:pt x="417" y="108"/>
                  </a:lnTo>
                  <a:lnTo>
                    <a:pt x="399" y="72"/>
                  </a:lnTo>
                  <a:lnTo>
                    <a:pt x="385" y="81"/>
                  </a:lnTo>
                  <a:lnTo>
                    <a:pt x="390" y="113"/>
                  </a:lnTo>
                  <a:lnTo>
                    <a:pt x="380" y="119"/>
                  </a:lnTo>
                  <a:lnTo>
                    <a:pt x="357" y="93"/>
                  </a:lnTo>
                  <a:lnTo>
                    <a:pt x="347" y="81"/>
                  </a:lnTo>
                  <a:lnTo>
                    <a:pt x="329" y="81"/>
                  </a:lnTo>
                  <a:lnTo>
                    <a:pt x="318" y="53"/>
                  </a:lnTo>
                  <a:lnTo>
                    <a:pt x="294" y="40"/>
                  </a:lnTo>
                  <a:lnTo>
                    <a:pt x="259" y="53"/>
                  </a:lnTo>
                  <a:lnTo>
                    <a:pt x="246" y="51"/>
                  </a:lnTo>
                  <a:lnTo>
                    <a:pt x="226" y="31"/>
                  </a:lnTo>
                  <a:lnTo>
                    <a:pt x="199" y="45"/>
                  </a:lnTo>
                  <a:lnTo>
                    <a:pt x="183" y="45"/>
                  </a:lnTo>
                  <a:lnTo>
                    <a:pt x="165" y="55"/>
                  </a:lnTo>
                  <a:lnTo>
                    <a:pt x="137" y="34"/>
                  </a:lnTo>
                  <a:lnTo>
                    <a:pt x="118" y="0"/>
                  </a:lnTo>
                  <a:lnTo>
                    <a:pt x="74" y="8"/>
                  </a:lnTo>
                  <a:lnTo>
                    <a:pt x="58" y="29"/>
                  </a:lnTo>
                  <a:lnTo>
                    <a:pt x="55" y="51"/>
                  </a:lnTo>
                  <a:lnTo>
                    <a:pt x="7" y="37"/>
                  </a:lnTo>
                  <a:lnTo>
                    <a:pt x="0" y="53"/>
                  </a:lnTo>
                  <a:lnTo>
                    <a:pt x="3" y="63"/>
                  </a:lnTo>
                  <a:lnTo>
                    <a:pt x="29" y="82"/>
                  </a:lnTo>
                  <a:lnTo>
                    <a:pt x="29" y="108"/>
                  </a:lnTo>
                  <a:lnTo>
                    <a:pt x="34" y="133"/>
                  </a:lnTo>
                  <a:lnTo>
                    <a:pt x="48" y="156"/>
                  </a:lnTo>
                  <a:lnTo>
                    <a:pt x="50" y="175"/>
                  </a:lnTo>
                  <a:lnTo>
                    <a:pt x="61" y="184"/>
                  </a:lnTo>
                  <a:lnTo>
                    <a:pt x="98" y="149"/>
                  </a:lnTo>
                  <a:lnTo>
                    <a:pt x="137" y="197"/>
                  </a:lnTo>
                  <a:lnTo>
                    <a:pt x="137" y="224"/>
                  </a:lnTo>
                  <a:lnTo>
                    <a:pt x="157" y="236"/>
                  </a:lnTo>
                  <a:lnTo>
                    <a:pt x="159" y="226"/>
                  </a:lnTo>
                  <a:lnTo>
                    <a:pt x="190" y="236"/>
                  </a:lnTo>
                  <a:lnTo>
                    <a:pt x="213" y="261"/>
                  </a:lnTo>
                  <a:lnTo>
                    <a:pt x="224" y="250"/>
                  </a:lnTo>
                  <a:lnTo>
                    <a:pt x="226" y="242"/>
                  </a:lnTo>
                  <a:lnTo>
                    <a:pt x="279" y="315"/>
                  </a:lnTo>
                  <a:lnTo>
                    <a:pt x="283" y="342"/>
                  </a:lnTo>
                  <a:lnTo>
                    <a:pt x="312" y="376"/>
                  </a:lnTo>
                  <a:lnTo>
                    <a:pt x="315" y="406"/>
                  </a:lnTo>
                  <a:lnTo>
                    <a:pt x="342" y="391"/>
                  </a:lnTo>
                  <a:lnTo>
                    <a:pt x="365" y="322"/>
                  </a:lnTo>
                  <a:lnTo>
                    <a:pt x="377" y="318"/>
                  </a:lnTo>
                  <a:lnTo>
                    <a:pt x="403" y="333"/>
                  </a:lnTo>
                  <a:lnTo>
                    <a:pt x="445" y="328"/>
                  </a:lnTo>
                  <a:lnTo>
                    <a:pt x="460" y="315"/>
                  </a:lnTo>
                  <a:lnTo>
                    <a:pt x="440" y="284"/>
                  </a:lnTo>
                  <a:lnTo>
                    <a:pt x="445" y="276"/>
                  </a:lnTo>
                  <a:lnTo>
                    <a:pt x="484" y="263"/>
                  </a:lnTo>
                  <a:lnTo>
                    <a:pt x="500" y="231"/>
                  </a:lnTo>
                  <a:lnTo>
                    <a:pt x="522" y="222"/>
                  </a:lnTo>
                  <a:lnTo>
                    <a:pt x="523" y="191"/>
                  </a:lnTo>
                  <a:lnTo>
                    <a:pt x="529" y="171"/>
                  </a:lnTo>
                  <a:lnTo>
                    <a:pt x="541" y="167"/>
                  </a:lnTo>
                  <a:lnTo>
                    <a:pt x="551" y="178"/>
                  </a:lnTo>
                  <a:lnTo>
                    <a:pt x="562" y="188"/>
                  </a:lnTo>
                  <a:lnTo>
                    <a:pt x="589" y="151"/>
                  </a:lnTo>
                  <a:lnTo>
                    <a:pt x="596" y="122"/>
                  </a:lnTo>
                  <a:lnTo>
                    <a:pt x="591" y="115"/>
                  </a:lnTo>
                  <a:lnTo>
                    <a:pt x="591" y="115"/>
                  </a:lnTo>
                </a:path>
              </a:pathLst>
            </a:custGeom>
            <a:grpFill/>
            <a:ln cap="flat" cmpd="sng" w="3175">
              <a:solidFill>
                <a:schemeClr val="bg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6" name="黑龙江">
              <a:hlinkClick action="ppaction://macro?name=Slide1.黑龙江_click" highlightClick="1"/>
              <a:hlinkHover action="ppaction://noaction" highlightClick="1"/>
            </p:cNvPr>
            <p:cNvSpPr>
              <a:spLocks noChangeAspect="1"/>
            </p:cNvSpPr>
            <p:nvPr/>
          </p:nvSpPr>
          <p:spPr bwMode="auto">
            <a:xfrm rot="180000">
              <a:off x="6437468" y="272209"/>
              <a:ext cx="1733976" cy="1641348"/>
            </a:xfrm>
            <a:custGeom>
              <a:gdLst>
                <a:gd fmla="*/ 251 w 818" name="T0"/>
                <a:gd fmla="*/ 607 h 743" name="T1"/>
                <a:gd fmla="*/ 298 w 818" name="T2"/>
                <a:gd fmla="*/ 662 h 743" name="T3"/>
                <a:gd fmla="*/ 332 w 818" name="T4"/>
                <a:gd fmla="*/ 652 h 743" name="T5"/>
                <a:gd fmla="*/ 379 w 818" name="T6"/>
                <a:gd fmla="*/ 658 h 743" name="T7"/>
                <a:gd fmla="*/ 427 w 818" name="T8"/>
                <a:gd fmla="*/ 647 h 743" name="T9"/>
                <a:gd fmla="*/ 462 w 818" name="T10"/>
                <a:gd fmla="*/ 688 h 743" name="T11"/>
                <a:gd fmla="*/ 490 w 818" name="T12"/>
                <a:gd fmla="*/ 700 h 743" name="T13"/>
                <a:gd fmla="*/ 523 w 818" name="T14"/>
                <a:gd fmla="*/ 720 h 743" name="T15"/>
                <a:gd fmla="*/ 532 w 818" name="T16"/>
                <a:gd fmla="*/ 679 h 743" name="T17"/>
                <a:gd fmla="*/ 567 w 818" name="T18"/>
                <a:gd fmla="*/ 723 h 743" name="T19"/>
                <a:gd fmla="*/ 598 w 818" name="T20"/>
                <a:gd fmla="*/ 740 h 743" name="T21"/>
                <a:gd fmla="*/ 633 w 818" name="T22"/>
                <a:gd fmla="*/ 699 h 743" name="T23"/>
                <a:gd fmla="*/ 656 w 818" name="T24"/>
                <a:gd fmla="*/ 694 h 743" name="T25"/>
                <a:gd fmla="*/ 694 w 818" name="T26"/>
                <a:gd fmla="*/ 720 h 743" name="T27"/>
                <a:gd fmla="*/ 724 w 818" name="T28"/>
                <a:gd fmla="*/ 722 h 743" name="T29"/>
                <a:gd fmla="*/ 714 w 818" name="T30"/>
                <a:gd fmla="*/ 662 h 743" name="T31"/>
                <a:gd fmla="*/ 698 w 818" name="T32"/>
                <a:gd fmla="*/ 593 h 743" name="T33"/>
                <a:gd fmla="*/ 777 w 818" name="T34"/>
                <a:gd fmla="*/ 561 h 743" name="T35"/>
                <a:gd fmla="*/ 785 w 818" name="T36"/>
                <a:gd fmla="*/ 527 h 743" name="T37"/>
                <a:gd fmla="*/ 794 w 818" name="T38"/>
                <a:gd fmla="*/ 490 h 743" name="T39"/>
                <a:gd fmla="*/ 799 w 818" name="T40"/>
                <a:gd fmla="*/ 352 h 743" name="T41"/>
                <a:gd fmla="*/ 796 w 818" name="T42"/>
                <a:gd fmla="*/ 293 h 743" name="T43"/>
                <a:gd fmla="*/ 791 w 818" name="T44"/>
                <a:gd fmla="*/ 264 h 743" name="T45"/>
                <a:gd fmla="*/ 739 w 818" name="T46"/>
                <a:gd fmla="*/ 305 h 743" name="T47"/>
                <a:gd fmla="*/ 684 w 818" name="T48"/>
                <a:gd fmla="*/ 357 h 743" name="T49"/>
                <a:gd fmla="*/ 584 w 818" name="T50"/>
                <a:gd fmla="*/ 357 h 743" name="T51"/>
                <a:gd fmla="*/ 571 w 818" name="T52"/>
                <a:gd fmla="*/ 318 h 743" name="T53"/>
                <a:gd fmla="*/ 537 w 818" name="T54"/>
                <a:gd fmla="*/ 293 h 743" name="T55"/>
                <a:gd fmla="*/ 473 w 818" name="T56"/>
                <a:gd fmla="*/ 275 h 743" name="T57"/>
                <a:gd fmla="*/ 419 w 818" name="T58"/>
                <a:gd fmla="*/ 270 h 743" name="T59"/>
                <a:gd fmla="*/ 376 w 818" name="T60"/>
                <a:gd fmla="*/ 236 h 743" name="T61"/>
                <a:gd fmla="*/ 353 w 818" name="T62"/>
                <a:gd fmla="*/ 199 h 743" name="T63"/>
                <a:gd fmla="*/ 318 w 818" name="T64"/>
                <a:gd fmla="*/ 157 h 743" name="T65"/>
                <a:gd fmla="*/ 279 w 818" name="T66"/>
                <a:gd fmla="*/ 92 h 743" name="T67"/>
                <a:gd fmla="*/ 237 w 818" name="T68"/>
                <a:gd fmla="*/ 28 h 743" name="T69"/>
                <a:gd fmla="*/ 167 w 818" name="T70"/>
                <a:gd fmla="*/ 17 h 743" name="T71"/>
                <a:gd fmla="*/ 88 w 818" name="T72"/>
                <a:gd fmla="*/ 0 h 743" name="T73"/>
                <a:gd fmla="*/ 4 w 818" name="T74"/>
                <a:gd fmla="*/ 37 h 743" name="T75"/>
                <a:gd fmla="*/ 0 w 818" name="T76"/>
                <a:gd fmla="*/ 106 h 743" name="T77"/>
                <a:gd fmla="*/ 37 w 818" name="T78"/>
                <a:gd fmla="*/ 130 h 743" name="T79"/>
                <a:gd fmla="*/ 83 w 818" name="T80"/>
                <a:gd fmla="*/ 122 h 743" name="T81"/>
                <a:gd fmla="*/ 93 w 818" name="T82"/>
                <a:gd fmla="*/ 167 h 743" name="T83"/>
                <a:gd fmla="*/ 148 w 818" name="T84"/>
                <a:gd fmla="*/ 194 h 743" name="T85"/>
                <a:gd fmla="*/ 181 w 818" name="T86"/>
                <a:gd fmla="*/ 179 h 743" name="T87"/>
                <a:gd fmla="*/ 279 w 818" name="T88"/>
                <a:gd fmla="*/ 186 h 743" name="T89"/>
                <a:gd fmla="*/ 265 w 818" name="T90"/>
                <a:gd fmla="*/ 314 h 743" name="T91"/>
                <a:gd fmla="*/ 250 w 818" name="T92"/>
                <a:gd fmla="*/ 355 h 743" name="T93"/>
                <a:gd fmla="*/ 244 w 818" name="T94"/>
                <a:gd fmla="*/ 438 h 743" name="T95"/>
                <a:gd fmla="*/ 222 w 818" name="T96"/>
                <a:gd fmla="*/ 419 h 743" name="T97"/>
                <a:gd fmla="*/ 172 w 818" name="T98"/>
                <a:gd fmla="*/ 496 h 743" name="T99"/>
                <a:gd fmla="*/ 152 w 818" name="T100"/>
                <a:gd fmla="*/ 533 h 743" name="T101"/>
                <a:gd fmla="*/ 223 w 818" name="T102"/>
                <a:gd fmla="*/ 558 h 743" name="T103"/>
                <a:gd fmla="*/ 222 w 818" name="T104"/>
                <a:gd fmla="*/ 573 h 743" name="T105"/>
                <a:gd fmla="*/ 196 w 818" name="T106"/>
                <a:gd fmla="*/ 604 h 743" name="T107"/>
                <a:gd fmla="*/ 207 w 818" name="T108"/>
                <a:gd fmla="*/ 615 h 743" name="T10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b="b" l="0" r="r" t="0"/>
              <a:pathLst>
                <a:path h="743" w="818">
                  <a:moveTo>
                    <a:pt x="207" y="615"/>
                  </a:moveTo>
                  <a:lnTo>
                    <a:pt x="251" y="607"/>
                  </a:lnTo>
                  <a:lnTo>
                    <a:pt x="270" y="641"/>
                  </a:lnTo>
                  <a:lnTo>
                    <a:pt x="298" y="662"/>
                  </a:lnTo>
                  <a:lnTo>
                    <a:pt x="316" y="652"/>
                  </a:lnTo>
                  <a:lnTo>
                    <a:pt x="332" y="652"/>
                  </a:lnTo>
                  <a:lnTo>
                    <a:pt x="359" y="638"/>
                  </a:lnTo>
                  <a:lnTo>
                    <a:pt x="379" y="658"/>
                  </a:lnTo>
                  <a:lnTo>
                    <a:pt x="392" y="660"/>
                  </a:lnTo>
                  <a:lnTo>
                    <a:pt x="427" y="647"/>
                  </a:lnTo>
                  <a:lnTo>
                    <a:pt x="451" y="660"/>
                  </a:lnTo>
                  <a:lnTo>
                    <a:pt x="462" y="688"/>
                  </a:lnTo>
                  <a:lnTo>
                    <a:pt x="480" y="688"/>
                  </a:lnTo>
                  <a:lnTo>
                    <a:pt x="490" y="700"/>
                  </a:lnTo>
                  <a:lnTo>
                    <a:pt x="513" y="726"/>
                  </a:lnTo>
                  <a:lnTo>
                    <a:pt x="523" y="720"/>
                  </a:lnTo>
                  <a:lnTo>
                    <a:pt x="518" y="688"/>
                  </a:lnTo>
                  <a:lnTo>
                    <a:pt x="532" y="679"/>
                  </a:lnTo>
                  <a:lnTo>
                    <a:pt x="550" y="715"/>
                  </a:lnTo>
                  <a:lnTo>
                    <a:pt x="567" y="723"/>
                  </a:lnTo>
                  <a:lnTo>
                    <a:pt x="586" y="742"/>
                  </a:lnTo>
                  <a:lnTo>
                    <a:pt x="598" y="740"/>
                  </a:lnTo>
                  <a:lnTo>
                    <a:pt x="604" y="732"/>
                  </a:lnTo>
                  <a:lnTo>
                    <a:pt x="633" y="699"/>
                  </a:lnTo>
                  <a:lnTo>
                    <a:pt x="647" y="708"/>
                  </a:lnTo>
                  <a:lnTo>
                    <a:pt x="656" y="694"/>
                  </a:lnTo>
                  <a:lnTo>
                    <a:pt x="665" y="711"/>
                  </a:lnTo>
                  <a:lnTo>
                    <a:pt x="694" y="720"/>
                  </a:lnTo>
                  <a:lnTo>
                    <a:pt x="711" y="720"/>
                  </a:lnTo>
                  <a:lnTo>
                    <a:pt x="724" y="722"/>
                  </a:lnTo>
                  <a:lnTo>
                    <a:pt x="717" y="708"/>
                  </a:lnTo>
                  <a:lnTo>
                    <a:pt x="714" y="662"/>
                  </a:lnTo>
                  <a:lnTo>
                    <a:pt x="680" y="612"/>
                  </a:lnTo>
                  <a:lnTo>
                    <a:pt x="698" y="593"/>
                  </a:lnTo>
                  <a:lnTo>
                    <a:pt x="715" y="561"/>
                  </a:lnTo>
                  <a:lnTo>
                    <a:pt x="777" y="561"/>
                  </a:lnTo>
                  <a:lnTo>
                    <a:pt x="789" y="551"/>
                  </a:lnTo>
                  <a:lnTo>
                    <a:pt x="785" y="527"/>
                  </a:lnTo>
                  <a:lnTo>
                    <a:pt x="799" y="502"/>
                  </a:lnTo>
                  <a:lnTo>
                    <a:pt x="794" y="490"/>
                  </a:lnTo>
                  <a:lnTo>
                    <a:pt x="799" y="467"/>
                  </a:lnTo>
                  <a:lnTo>
                    <a:pt x="799" y="352"/>
                  </a:lnTo>
                  <a:lnTo>
                    <a:pt x="817" y="316"/>
                  </a:lnTo>
                  <a:lnTo>
                    <a:pt x="796" y="293"/>
                  </a:lnTo>
                  <a:lnTo>
                    <a:pt x="799" y="277"/>
                  </a:lnTo>
                  <a:lnTo>
                    <a:pt x="791" y="264"/>
                  </a:lnTo>
                  <a:lnTo>
                    <a:pt x="767" y="274"/>
                  </a:lnTo>
                  <a:lnTo>
                    <a:pt x="739" y="305"/>
                  </a:lnTo>
                  <a:lnTo>
                    <a:pt x="711" y="318"/>
                  </a:lnTo>
                  <a:lnTo>
                    <a:pt x="684" y="357"/>
                  </a:lnTo>
                  <a:lnTo>
                    <a:pt x="615" y="381"/>
                  </a:lnTo>
                  <a:lnTo>
                    <a:pt x="584" y="357"/>
                  </a:lnTo>
                  <a:lnTo>
                    <a:pt x="588" y="342"/>
                  </a:lnTo>
                  <a:lnTo>
                    <a:pt x="571" y="318"/>
                  </a:lnTo>
                  <a:lnTo>
                    <a:pt x="564" y="294"/>
                  </a:lnTo>
                  <a:lnTo>
                    <a:pt x="537" y="293"/>
                  </a:lnTo>
                  <a:lnTo>
                    <a:pt x="492" y="268"/>
                  </a:lnTo>
                  <a:lnTo>
                    <a:pt x="473" y="275"/>
                  </a:lnTo>
                  <a:lnTo>
                    <a:pt x="451" y="264"/>
                  </a:lnTo>
                  <a:lnTo>
                    <a:pt x="419" y="270"/>
                  </a:lnTo>
                  <a:lnTo>
                    <a:pt x="392" y="260"/>
                  </a:lnTo>
                  <a:lnTo>
                    <a:pt x="376" y="236"/>
                  </a:lnTo>
                  <a:lnTo>
                    <a:pt x="359" y="217"/>
                  </a:lnTo>
                  <a:lnTo>
                    <a:pt x="353" y="199"/>
                  </a:lnTo>
                  <a:lnTo>
                    <a:pt x="332" y="177"/>
                  </a:lnTo>
                  <a:lnTo>
                    <a:pt x="318" y="157"/>
                  </a:lnTo>
                  <a:lnTo>
                    <a:pt x="288" y="116"/>
                  </a:lnTo>
                  <a:lnTo>
                    <a:pt x="279" y="92"/>
                  </a:lnTo>
                  <a:lnTo>
                    <a:pt x="246" y="50"/>
                  </a:lnTo>
                  <a:lnTo>
                    <a:pt x="237" y="28"/>
                  </a:lnTo>
                  <a:lnTo>
                    <a:pt x="194" y="7"/>
                  </a:lnTo>
                  <a:lnTo>
                    <a:pt x="167" y="17"/>
                  </a:lnTo>
                  <a:lnTo>
                    <a:pt x="142" y="11"/>
                  </a:lnTo>
                  <a:lnTo>
                    <a:pt x="88" y="0"/>
                  </a:lnTo>
                  <a:lnTo>
                    <a:pt x="16" y="26"/>
                  </a:lnTo>
                  <a:lnTo>
                    <a:pt x="4" y="37"/>
                  </a:lnTo>
                  <a:lnTo>
                    <a:pt x="19" y="57"/>
                  </a:lnTo>
                  <a:lnTo>
                    <a:pt x="0" y="106"/>
                  </a:lnTo>
                  <a:lnTo>
                    <a:pt x="5" y="111"/>
                  </a:lnTo>
                  <a:lnTo>
                    <a:pt x="37" y="130"/>
                  </a:lnTo>
                  <a:lnTo>
                    <a:pt x="54" y="103"/>
                  </a:lnTo>
                  <a:lnTo>
                    <a:pt x="83" y="122"/>
                  </a:lnTo>
                  <a:lnTo>
                    <a:pt x="82" y="135"/>
                  </a:lnTo>
                  <a:lnTo>
                    <a:pt x="93" y="167"/>
                  </a:lnTo>
                  <a:lnTo>
                    <a:pt x="111" y="188"/>
                  </a:lnTo>
                  <a:lnTo>
                    <a:pt x="148" y="194"/>
                  </a:lnTo>
                  <a:lnTo>
                    <a:pt x="159" y="183"/>
                  </a:lnTo>
                  <a:lnTo>
                    <a:pt x="181" y="179"/>
                  </a:lnTo>
                  <a:lnTo>
                    <a:pt x="223" y="144"/>
                  </a:lnTo>
                  <a:lnTo>
                    <a:pt x="279" y="186"/>
                  </a:lnTo>
                  <a:lnTo>
                    <a:pt x="260" y="260"/>
                  </a:lnTo>
                  <a:lnTo>
                    <a:pt x="265" y="314"/>
                  </a:lnTo>
                  <a:lnTo>
                    <a:pt x="265" y="347"/>
                  </a:lnTo>
                  <a:lnTo>
                    <a:pt x="250" y="355"/>
                  </a:lnTo>
                  <a:lnTo>
                    <a:pt x="247" y="441"/>
                  </a:lnTo>
                  <a:lnTo>
                    <a:pt x="244" y="438"/>
                  </a:lnTo>
                  <a:lnTo>
                    <a:pt x="229" y="419"/>
                  </a:lnTo>
                  <a:lnTo>
                    <a:pt x="222" y="419"/>
                  </a:lnTo>
                  <a:lnTo>
                    <a:pt x="218" y="427"/>
                  </a:lnTo>
                  <a:lnTo>
                    <a:pt x="172" y="496"/>
                  </a:lnTo>
                  <a:lnTo>
                    <a:pt x="150" y="524"/>
                  </a:lnTo>
                  <a:lnTo>
                    <a:pt x="152" y="533"/>
                  </a:lnTo>
                  <a:lnTo>
                    <a:pt x="198" y="566"/>
                  </a:lnTo>
                  <a:lnTo>
                    <a:pt x="223" y="558"/>
                  </a:lnTo>
                  <a:lnTo>
                    <a:pt x="227" y="566"/>
                  </a:lnTo>
                  <a:lnTo>
                    <a:pt x="222" y="573"/>
                  </a:lnTo>
                  <a:lnTo>
                    <a:pt x="198" y="583"/>
                  </a:lnTo>
                  <a:lnTo>
                    <a:pt x="196" y="604"/>
                  </a:lnTo>
                  <a:lnTo>
                    <a:pt x="207" y="615"/>
                  </a:lnTo>
                  <a:lnTo>
                    <a:pt x="207" y="615"/>
                  </a:lnTo>
                </a:path>
              </a:pathLst>
            </a:custGeom>
            <a:grpFill/>
            <a:ln cap="flat" cmpd="sng" w="3175">
              <a:solidFill>
                <a:schemeClr val="bg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7" name="新疆">
              <a:hlinkClick action="ppaction://macro?name=Slide1.新疆_click" highlightClick="1"/>
              <a:hlinkHover action="ppaction://noaction" highlightClick="1"/>
            </p:cNvPr>
            <p:cNvSpPr>
              <a:spLocks noChangeAspect="1"/>
            </p:cNvSpPr>
            <p:nvPr/>
          </p:nvSpPr>
          <p:spPr bwMode="auto">
            <a:xfrm rot="180000">
              <a:off x="508487" y="954956"/>
              <a:ext cx="3034459" cy="2558137"/>
            </a:xfrm>
            <a:custGeom>
              <a:gdLst>
                <a:gd fmla="*/ 115 w 168" name="T0"/>
                <a:gd fmla="*/ 4 h 131" name="T1"/>
                <a:gd fmla="*/ 120 w 168" name="T2"/>
                <a:gd fmla="*/ 10 h 131" name="T3"/>
                <a:gd fmla="*/ 128 w 168" name="T4"/>
                <a:gd fmla="*/ 15 h 131" name="T5"/>
                <a:gd fmla="*/ 134 w 168" name="T6"/>
                <a:gd fmla="*/ 27 h 131" name="T7"/>
                <a:gd fmla="*/ 131 w 168" name="T8"/>
                <a:gd fmla="*/ 36 h 131" name="T9"/>
                <a:gd fmla="*/ 149 w 168" name="T10"/>
                <a:gd fmla="*/ 44 h 131" name="T11"/>
                <a:gd fmla="*/ 161 w 168" name="T12"/>
                <a:gd fmla="*/ 53 h 131" name="T13"/>
                <a:gd fmla="*/ 168 w 168" name="T14"/>
                <a:gd fmla="*/ 67 h 131" name="T15"/>
                <a:gd fmla="*/ 163 w 168" name="T16"/>
                <a:gd fmla="*/ 73 h 131" name="T17"/>
                <a:gd fmla="*/ 146 w 168" name="T18"/>
                <a:gd fmla="*/ 82 h 131" name="T19"/>
                <a:gd fmla="*/ 144 w 168" name="T20"/>
                <a:gd fmla="*/ 96 h 131" name="T21"/>
                <a:gd fmla="*/ 120 w 168" name="T22"/>
                <a:gd fmla="*/ 103 h 131" name="T23"/>
                <a:gd fmla="*/ 124 w 168" name="T24"/>
                <a:gd fmla="*/ 116 h 131" name="T25"/>
                <a:gd fmla="*/ 122 w 168" name="T26"/>
                <a:gd fmla="*/ 121 h 131" name="T27"/>
                <a:gd fmla="*/ 118 w 168" name="T28"/>
                <a:gd fmla="*/ 124 h 131" name="T29"/>
                <a:gd fmla="*/ 109 w 168" name="T30"/>
                <a:gd fmla="*/ 121 h 131" name="T31"/>
                <a:gd fmla="*/ 92 w 168" name="T32"/>
                <a:gd fmla="*/ 119 h 131" name="T33"/>
                <a:gd fmla="*/ 75 w 168" name="T34"/>
                <a:gd fmla="*/ 122 h 131" name="T35"/>
                <a:gd fmla="*/ 63 w 168" name="T36"/>
                <a:gd fmla="*/ 120 h 131" name="T37"/>
                <a:gd fmla="*/ 48 w 168" name="T38"/>
                <a:gd fmla="*/ 121 h 131" name="T39"/>
                <a:gd fmla="*/ 40 w 168" name="T40"/>
                <a:gd fmla="*/ 117 h 131" name="T41"/>
                <a:gd fmla="*/ 22 w 168" name="T42"/>
                <a:gd fmla="*/ 121 h 131" name="T43"/>
                <a:gd fmla="*/ 13 w 168" name="T44"/>
                <a:gd fmla="*/ 108 h 131" name="T45"/>
                <a:gd fmla="*/ 10 w 168" name="T46"/>
                <a:gd fmla="*/ 101 h 131" name="T47"/>
                <a:gd fmla="*/ 6 w 168" name="T48"/>
                <a:gd fmla="*/ 96 h 131" name="T49"/>
                <a:gd fmla="*/ 4 w 168" name="T50"/>
                <a:gd fmla="*/ 91 h 131" name="T51"/>
                <a:gd fmla="*/ 6 w 168" name="T52"/>
                <a:gd fmla="*/ 86 h 131" name="T53"/>
                <a:gd fmla="*/ 1 w 168" name="T54"/>
                <a:gd fmla="*/ 79 h 131" name="T55"/>
                <a:gd fmla="*/ 1 w 168" name="T56"/>
                <a:gd fmla="*/ 71 h 131" name="T57"/>
                <a:gd fmla="*/ 4 w 168" name="T58"/>
                <a:gd fmla="*/ 67 h 131" name="T59"/>
                <a:gd fmla="*/ 13 w 168" name="T60"/>
                <a:gd fmla="*/ 63 h 131" name="T61"/>
                <a:gd fmla="*/ 18 w 168" name="T62"/>
                <a:gd fmla="*/ 64 h 131" name="T63"/>
                <a:gd fmla="*/ 23 w 168" name="T64"/>
                <a:gd fmla="*/ 66 h 131" name="T65"/>
                <a:gd fmla="*/ 40 w 168" name="T66"/>
                <a:gd fmla="*/ 61 h 131" name="T67"/>
                <a:gd fmla="*/ 55 w 168" name="T68"/>
                <a:gd fmla="*/ 52 h 131" name="T69"/>
                <a:gd fmla="*/ 59 w 168" name="T70"/>
                <a:gd fmla="*/ 47 h 131" name="T71"/>
                <a:gd fmla="*/ 57 w 168" name="T72"/>
                <a:gd fmla="*/ 32 h 131" name="T73"/>
                <a:gd fmla="*/ 69 w 168" name="T74"/>
                <a:gd fmla="*/ 30 h 131" name="T75"/>
                <a:gd fmla="*/ 75 w 168" name="T76"/>
                <a:gd fmla="*/ 32 h 131" name="T77"/>
                <a:gd fmla="*/ 81 w 168" name="T78"/>
                <a:gd fmla="*/ 15 h 131" name="T79"/>
                <a:gd fmla="*/ 92 w 168" name="T80"/>
                <a:gd fmla="*/ 18 h 131" name="T81"/>
                <a:gd fmla="*/ 100 w 168" name="T82"/>
                <a:gd fmla="*/ 8 h 131" name="T83"/>
                <a:gd fmla="*/ 108 w 168" name="T84"/>
                <a:gd fmla="*/ 3 h 131" name="T85"/>
                <a:gd fmla="*/ 115 w 168" name="T86"/>
                <a:gd fmla="*/ 1 h 131" name="T8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b="b" l="0" r="r" t="0"/>
              <a:pathLst>
                <a:path h="131" w="168">
                  <a:moveTo>
                    <a:pt x="115" y="1"/>
                  </a:moveTo>
                  <a:lnTo>
                    <a:pt x="116" y="1"/>
                  </a:lnTo>
                  <a:lnTo>
                    <a:pt x="115" y="4"/>
                  </a:lnTo>
                  <a:lnTo>
                    <a:pt x="117" y="6"/>
                  </a:lnTo>
                  <a:lnTo>
                    <a:pt x="117" y="7"/>
                  </a:lnTo>
                  <a:lnTo>
                    <a:pt x="120" y="10"/>
                  </a:lnTo>
                  <a:lnTo>
                    <a:pt x="121" y="13"/>
                  </a:lnTo>
                  <a:lnTo>
                    <a:pt x="126" y="13"/>
                  </a:lnTo>
                  <a:lnTo>
                    <a:pt x="128" y="15"/>
                  </a:lnTo>
                  <a:lnTo>
                    <a:pt x="129" y="15"/>
                  </a:lnTo>
                  <a:lnTo>
                    <a:pt x="131" y="20"/>
                  </a:lnTo>
                  <a:lnTo>
                    <a:pt x="134" y="27"/>
                  </a:lnTo>
                  <a:lnTo>
                    <a:pt x="133" y="31"/>
                  </a:lnTo>
                  <a:lnTo>
                    <a:pt x="133" y="32"/>
                  </a:lnTo>
                  <a:lnTo>
                    <a:pt x="131" y="36"/>
                  </a:lnTo>
                  <a:lnTo>
                    <a:pt x="131" y="39"/>
                  </a:lnTo>
                  <a:lnTo>
                    <a:pt x="140" y="43"/>
                  </a:lnTo>
                  <a:lnTo>
                    <a:pt x="149" y="44"/>
                  </a:lnTo>
                  <a:lnTo>
                    <a:pt x="158" y="51"/>
                  </a:lnTo>
                  <a:lnTo>
                    <a:pt x="161" y="52"/>
                  </a:lnTo>
                  <a:lnTo>
                    <a:pt x="161" y="53"/>
                  </a:lnTo>
                  <a:lnTo>
                    <a:pt x="163" y="57"/>
                  </a:lnTo>
                  <a:lnTo>
                    <a:pt x="165" y="63"/>
                  </a:lnTo>
                  <a:lnTo>
                    <a:pt x="168" y="67"/>
                  </a:lnTo>
                  <a:lnTo>
                    <a:pt x="167" y="69"/>
                  </a:lnTo>
                  <a:lnTo>
                    <a:pt x="167" y="72"/>
                  </a:lnTo>
                  <a:lnTo>
                    <a:pt x="163" y="73"/>
                  </a:lnTo>
                  <a:lnTo>
                    <a:pt x="155" y="76"/>
                  </a:lnTo>
                  <a:lnTo>
                    <a:pt x="150" y="80"/>
                  </a:lnTo>
                  <a:lnTo>
                    <a:pt x="146" y="82"/>
                  </a:lnTo>
                  <a:lnTo>
                    <a:pt x="146" y="85"/>
                  </a:lnTo>
                  <a:lnTo>
                    <a:pt x="147" y="97"/>
                  </a:lnTo>
                  <a:lnTo>
                    <a:pt x="144" y="96"/>
                  </a:lnTo>
                  <a:lnTo>
                    <a:pt x="142" y="97"/>
                  </a:lnTo>
                  <a:lnTo>
                    <a:pt x="123" y="101"/>
                  </a:lnTo>
                  <a:lnTo>
                    <a:pt x="120" y="103"/>
                  </a:lnTo>
                  <a:lnTo>
                    <a:pt x="120" y="108"/>
                  </a:lnTo>
                  <a:lnTo>
                    <a:pt x="126" y="113"/>
                  </a:lnTo>
                  <a:lnTo>
                    <a:pt x="124" y="116"/>
                  </a:lnTo>
                  <a:lnTo>
                    <a:pt x="121" y="118"/>
                  </a:lnTo>
                  <a:lnTo>
                    <a:pt x="121" y="119"/>
                  </a:lnTo>
                  <a:lnTo>
                    <a:pt x="122" y="121"/>
                  </a:lnTo>
                  <a:lnTo>
                    <a:pt x="123" y="121"/>
                  </a:lnTo>
                  <a:lnTo>
                    <a:pt x="124" y="122"/>
                  </a:lnTo>
                  <a:lnTo>
                    <a:pt x="118" y="124"/>
                  </a:lnTo>
                  <a:lnTo>
                    <a:pt x="115" y="122"/>
                  </a:lnTo>
                  <a:lnTo>
                    <a:pt x="113" y="121"/>
                  </a:lnTo>
                  <a:lnTo>
                    <a:pt x="109" y="121"/>
                  </a:lnTo>
                  <a:lnTo>
                    <a:pt x="101" y="118"/>
                  </a:lnTo>
                  <a:lnTo>
                    <a:pt x="96" y="118"/>
                  </a:lnTo>
                  <a:lnTo>
                    <a:pt x="92" y="119"/>
                  </a:lnTo>
                  <a:lnTo>
                    <a:pt x="88" y="119"/>
                  </a:lnTo>
                  <a:lnTo>
                    <a:pt x="81" y="123"/>
                  </a:lnTo>
                  <a:lnTo>
                    <a:pt x="75" y="122"/>
                  </a:lnTo>
                  <a:lnTo>
                    <a:pt x="70" y="124"/>
                  </a:lnTo>
                  <a:lnTo>
                    <a:pt x="66" y="122"/>
                  </a:lnTo>
                  <a:lnTo>
                    <a:pt x="63" y="120"/>
                  </a:lnTo>
                  <a:lnTo>
                    <a:pt x="56" y="119"/>
                  </a:lnTo>
                  <a:lnTo>
                    <a:pt x="51" y="122"/>
                  </a:lnTo>
                  <a:lnTo>
                    <a:pt x="48" y="121"/>
                  </a:lnTo>
                  <a:lnTo>
                    <a:pt x="46" y="120"/>
                  </a:lnTo>
                  <a:lnTo>
                    <a:pt x="40" y="120"/>
                  </a:lnTo>
                  <a:lnTo>
                    <a:pt x="40" y="117"/>
                  </a:lnTo>
                  <a:lnTo>
                    <a:pt x="32" y="131"/>
                  </a:lnTo>
                  <a:lnTo>
                    <a:pt x="25" y="125"/>
                  </a:lnTo>
                  <a:lnTo>
                    <a:pt x="22" y="121"/>
                  </a:lnTo>
                  <a:lnTo>
                    <a:pt x="23" y="114"/>
                  </a:lnTo>
                  <a:lnTo>
                    <a:pt x="20" y="113"/>
                  </a:lnTo>
                  <a:lnTo>
                    <a:pt x="13" y="108"/>
                  </a:lnTo>
                  <a:lnTo>
                    <a:pt x="11" y="108"/>
                  </a:lnTo>
                  <a:lnTo>
                    <a:pt x="9" y="105"/>
                  </a:lnTo>
                  <a:lnTo>
                    <a:pt x="10" y="101"/>
                  </a:lnTo>
                  <a:lnTo>
                    <a:pt x="10" y="100"/>
                  </a:lnTo>
                  <a:lnTo>
                    <a:pt x="7" y="98"/>
                  </a:lnTo>
                  <a:lnTo>
                    <a:pt x="6" y="96"/>
                  </a:lnTo>
                  <a:lnTo>
                    <a:pt x="1" y="93"/>
                  </a:lnTo>
                  <a:lnTo>
                    <a:pt x="1" y="92"/>
                  </a:lnTo>
                  <a:lnTo>
                    <a:pt x="4" y="91"/>
                  </a:lnTo>
                  <a:lnTo>
                    <a:pt x="5" y="92"/>
                  </a:lnTo>
                  <a:lnTo>
                    <a:pt x="7" y="91"/>
                  </a:lnTo>
                  <a:lnTo>
                    <a:pt x="6" y="86"/>
                  </a:lnTo>
                  <a:lnTo>
                    <a:pt x="7" y="81"/>
                  </a:lnTo>
                  <a:lnTo>
                    <a:pt x="3" y="78"/>
                  </a:lnTo>
                  <a:lnTo>
                    <a:pt x="1" y="79"/>
                  </a:lnTo>
                  <a:lnTo>
                    <a:pt x="0" y="76"/>
                  </a:lnTo>
                  <a:lnTo>
                    <a:pt x="1" y="74"/>
                  </a:lnTo>
                  <a:lnTo>
                    <a:pt x="1" y="71"/>
                  </a:lnTo>
                  <a:lnTo>
                    <a:pt x="3" y="69"/>
                  </a:lnTo>
                  <a:lnTo>
                    <a:pt x="4" y="68"/>
                  </a:lnTo>
                  <a:lnTo>
                    <a:pt x="4" y="67"/>
                  </a:lnTo>
                  <a:lnTo>
                    <a:pt x="7" y="65"/>
                  </a:lnTo>
                  <a:lnTo>
                    <a:pt x="10" y="64"/>
                  </a:lnTo>
                  <a:lnTo>
                    <a:pt x="13" y="63"/>
                  </a:lnTo>
                  <a:lnTo>
                    <a:pt x="16" y="64"/>
                  </a:lnTo>
                  <a:lnTo>
                    <a:pt x="17" y="63"/>
                  </a:lnTo>
                  <a:lnTo>
                    <a:pt x="18" y="64"/>
                  </a:lnTo>
                  <a:lnTo>
                    <a:pt x="18" y="66"/>
                  </a:lnTo>
                  <a:lnTo>
                    <a:pt x="20" y="67"/>
                  </a:lnTo>
                  <a:lnTo>
                    <a:pt x="23" y="66"/>
                  </a:lnTo>
                  <a:lnTo>
                    <a:pt x="27" y="62"/>
                  </a:lnTo>
                  <a:lnTo>
                    <a:pt x="36" y="64"/>
                  </a:lnTo>
                  <a:lnTo>
                    <a:pt x="40" y="61"/>
                  </a:lnTo>
                  <a:lnTo>
                    <a:pt x="53" y="58"/>
                  </a:lnTo>
                  <a:lnTo>
                    <a:pt x="54" y="56"/>
                  </a:lnTo>
                  <a:lnTo>
                    <a:pt x="55" y="52"/>
                  </a:lnTo>
                  <a:lnTo>
                    <a:pt x="58" y="49"/>
                  </a:lnTo>
                  <a:lnTo>
                    <a:pt x="59" y="49"/>
                  </a:lnTo>
                  <a:lnTo>
                    <a:pt x="59" y="47"/>
                  </a:lnTo>
                  <a:lnTo>
                    <a:pt x="59" y="36"/>
                  </a:lnTo>
                  <a:lnTo>
                    <a:pt x="60" y="34"/>
                  </a:lnTo>
                  <a:lnTo>
                    <a:pt x="57" y="32"/>
                  </a:lnTo>
                  <a:lnTo>
                    <a:pt x="56" y="31"/>
                  </a:lnTo>
                  <a:lnTo>
                    <a:pt x="60" y="30"/>
                  </a:lnTo>
                  <a:lnTo>
                    <a:pt x="69" y="30"/>
                  </a:lnTo>
                  <a:lnTo>
                    <a:pt x="71" y="31"/>
                  </a:lnTo>
                  <a:lnTo>
                    <a:pt x="74" y="32"/>
                  </a:lnTo>
                  <a:lnTo>
                    <a:pt x="75" y="32"/>
                  </a:lnTo>
                  <a:lnTo>
                    <a:pt x="76" y="31"/>
                  </a:lnTo>
                  <a:lnTo>
                    <a:pt x="75" y="29"/>
                  </a:lnTo>
                  <a:lnTo>
                    <a:pt x="81" y="15"/>
                  </a:lnTo>
                  <a:lnTo>
                    <a:pt x="82" y="15"/>
                  </a:lnTo>
                  <a:lnTo>
                    <a:pt x="89" y="18"/>
                  </a:lnTo>
                  <a:lnTo>
                    <a:pt x="92" y="18"/>
                  </a:lnTo>
                  <a:lnTo>
                    <a:pt x="93" y="19"/>
                  </a:lnTo>
                  <a:lnTo>
                    <a:pt x="99" y="17"/>
                  </a:lnTo>
                  <a:lnTo>
                    <a:pt x="100" y="8"/>
                  </a:lnTo>
                  <a:lnTo>
                    <a:pt x="103" y="6"/>
                  </a:lnTo>
                  <a:lnTo>
                    <a:pt x="106" y="6"/>
                  </a:lnTo>
                  <a:lnTo>
                    <a:pt x="108" y="3"/>
                  </a:lnTo>
                  <a:lnTo>
                    <a:pt x="109" y="1"/>
                  </a:lnTo>
                  <a:lnTo>
                    <a:pt x="111" y="0"/>
                  </a:lnTo>
                  <a:lnTo>
                    <a:pt x="115" y="1"/>
                  </a:lnTo>
                  <a:lnTo>
                    <a:pt x="115" y="1"/>
                  </a:lnTo>
                </a:path>
              </a:pathLst>
            </a:custGeom>
            <a:grpFill/>
            <a:ln cap="flat" cmpd="sng" w="3175">
              <a:solidFill>
                <a:schemeClr val="bg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" name="重庆">
              <a:hlinkClick action="ppaction://macro?name=Slide1.重庆_click" highlightClick="1"/>
              <a:hlinkHover action="ppaction://noaction" highlightClick="1"/>
            </p:cNvPr>
            <p:cNvSpPr>
              <a:spLocks noChangeAspect="1"/>
            </p:cNvSpPr>
            <p:nvPr/>
          </p:nvSpPr>
          <p:spPr bwMode="auto">
            <a:xfrm rot="180000">
              <a:off x="4598256" y="4313382"/>
              <a:ext cx="729058" cy="720864"/>
            </a:xfrm>
            <a:custGeom>
              <a:gdLst>
                <a:gd fmla="*/ 7 w 40" name="T0"/>
                <a:gd fmla="*/ 30 h 37" name="T1"/>
                <a:gd fmla="*/ 7 w 40" name="T2"/>
                <a:gd fmla="*/ 30 h 37" name="T3"/>
                <a:gd fmla="*/ 5 w 40" name="T4"/>
                <a:gd fmla="*/ 29 h 37" name="T5"/>
                <a:gd fmla="*/ 3 w 40" name="T6"/>
                <a:gd fmla="*/ 28 h 37" name="T7"/>
                <a:gd fmla="*/ 2 w 40" name="T8"/>
                <a:gd fmla="*/ 26 h 37" name="T9"/>
                <a:gd fmla="*/ 0 w 40" name="T10"/>
                <a:gd fmla="*/ 25 h 37" name="T11"/>
                <a:gd fmla="*/ 1 w 40" name="T12"/>
                <a:gd fmla="*/ 24 h 37" name="T13"/>
                <a:gd fmla="*/ 3 w 40" name="T14"/>
                <a:gd fmla="*/ 22 h 37" name="T15"/>
                <a:gd fmla="*/ 3 w 40" name="T16"/>
                <a:gd fmla="*/ 17 h 37" name="T17"/>
                <a:gd fmla="*/ 4 w 40" name="T18"/>
                <a:gd fmla="*/ 17 h 37" name="T19"/>
                <a:gd fmla="*/ 6 w 40" name="T20"/>
                <a:gd fmla="*/ 16 h 37" name="T21"/>
                <a:gd fmla="*/ 8 w 40" name="T22"/>
                <a:gd fmla="*/ 18 h 37" name="T23"/>
                <a:gd fmla="*/ 10 w 40" name="T24"/>
                <a:gd fmla="*/ 17 h 37" name="T25"/>
                <a:gd fmla="*/ 12 w 40" name="T26"/>
                <a:gd fmla="*/ 19 h 37" name="T27"/>
                <a:gd fmla="*/ 15 w 40" name="T28"/>
                <a:gd fmla="*/ 19 h 37" name="T29"/>
                <a:gd fmla="*/ 15 w 40" name="T30"/>
                <a:gd fmla="*/ 18 h 37" name="T31"/>
                <a:gd fmla="*/ 18 w 40" name="T32"/>
                <a:gd fmla="*/ 16 h 37" name="T33"/>
                <a:gd fmla="*/ 19 w 40" name="T34"/>
                <a:gd fmla="*/ 13 h 37" name="T35"/>
                <a:gd fmla="*/ 21 w 40" name="T36"/>
                <a:gd fmla="*/ 12 h 37" name="T37"/>
                <a:gd fmla="*/ 23 w 40" name="T38"/>
                <a:gd fmla="*/ 11 h 37" name="T39"/>
                <a:gd fmla="*/ 24 w 40" name="T40"/>
                <a:gd fmla="*/ 9 h 37" name="T41"/>
                <a:gd fmla="*/ 25 w 40" name="T42"/>
                <a:gd fmla="*/ 7 h 37" name="T43"/>
                <a:gd fmla="*/ 26 w 40" name="T44"/>
                <a:gd fmla="*/ 5 h 37" name="T45"/>
                <a:gd fmla="*/ 26 w 40" name="T46"/>
                <a:gd fmla="*/ 2 h 37" name="T47"/>
                <a:gd fmla="*/ 25 w 40" name="T48"/>
                <a:gd fmla="*/ 0 h 37" name="T49"/>
                <a:gd fmla="*/ 31 w 40" name="T50"/>
                <a:gd fmla="*/ 2 h 37" name="T51"/>
                <a:gd fmla="*/ 32 w 40" name="T52"/>
                <a:gd fmla="*/ 3 h 37" name="T53"/>
                <a:gd fmla="*/ 35 w 40" name="T54"/>
                <a:gd fmla="*/ 3 h 37" name="T55"/>
                <a:gd fmla="*/ 37 w 40" name="T56"/>
                <a:gd fmla="*/ 3 h 37" name="T57"/>
                <a:gd fmla="*/ 39 w 40" name="T58"/>
                <a:gd fmla="*/ 5 h 37" name="T59"/>
                <a:gd fmla="*/ 40 w 40" name="T60"/>
                <a:gd fmla="*/ 10 h 37" name="T61"/>
                <a:gd fmla="*/ 39 w 40" name="T62"/>
                <a:gd fmla="*/ 12 h 37" name="T63"/>
                <a:gd fmla="*/ 38 w 40" name="T64"/>
                <a:gd fmla="*/ 12 h 37" name="T65"/>
                <a:gd fmla="*/ 34 w 40" name="T66"/>
                <a:gd fmla="*/ 14 h 37" name="T67"/>
                <a:gd fmla="*/ 28 w 40" name="T68"/>
                <a:gd fmla="*/ 15 h 37" name="T69"/>
                <a:gd fmla="*/ 26 w 40" name="T70"/>
                <a:gd fmla="*/ 17 h 37" name="T71"/>
                <a:gd fmla="*/ 28 w 40" name="T72"/>
                <a:gd fmla="*/ 19 h 37" name="T73"/>
                <a:gd fmla="*/ 28 w 40" name="T74"/>
                <a:gd fmla="*/ 22 h 37" name="T75"/>
                <a:gd fmla="*/ 29 w 40" name="T76"/>
                <a:gd fmla="*/ 23 h 37" name="T77"/>
                <a:gd fmla="*/ 34 w 40" name="T78"/>
                <a:gd fmla="*/ 28 h 37" name="T79"/>
                <a:gd fmla="*/ 34 w 40" name="T80"/>
                <a:gd fmla="*/ 35 h 37" name="T81"/>
                <a:gd fmla="*/ 31 w 40" name="T82"/>
                <a:gd fmla="*/ 37 h 37" name="T83"/>
                <a:gd fmla="*/ 29 w 40" name="T84"/>
                <a:gd fmla="*/ 34 h 37" name="T85"/>
                <a:gd fmla="*/ 26 w 40" name="T86"/>
                <a:gd fmla="*/ 31 h 37" name="T87"/>
                <a:gd fmla="*/ 26 w 40" name="T88"/>
                <a:gd fmla="*/ 29 h 37" name="T89"/>
                <a:gd fmla="*/ 24 w 40" name="T90"/>
                <a:gd fmla="*/ 29 h 37" name="T91"/>
                <a:gd fmla="*/ 22 w 40" name="T92"/>
                <a:gd fmla="*/ 30 h 37" name="T93"/>
                <a:gd fmla="*/ 19 w 40" name="T94"/>
                <a:gd fmla="*/ 28 h 37" name="T95"/>
                <a:gd fmla="*/ 17 w 40" name="T96"/>
                <a:gd fmla="*/ 32 h 37" name="T97"/>
                <a:gd fmla="*/ 15 w 40" name="T98"/>
                <a:gd fmla="*/ 32 h 37" name="T99"/>
                <a:gd fmla="*/ 13 w 40" name="T100"/>
                <a:gd fmla="*/ 35 h 37" name="T101"/>
                <a:gd fmla="*/ 11 w 40" name="T102"/>
                <a:gd fmla="*/ 34 h 37" name="T103"/>
                <a:gd fmla="*/ 9 w 40" name="T104"/>
                <a:gd fmla="*/ 35 h 37" name="T105"/>
                <a:gd fmla="*/ 6 w 40" name="T106"/>
                <a:gd fmla="*/ 33 h 37" name="T107"/>
                <a:gd fmla="*/ 7 w 40" name="T108"/>
                <a:gd fmla="*/ 30 h 37" name="T10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b="b" l="0" r="r" t="0"/>
              <a:pathLst>
                <a:path h="37" w="40">
                  <a:moveTo>
                    <a:pt x="7" y="30"/>
                  </a:moveTo>
                  <a:lnTo>
                    <a:pt x="7" y="30"/>
                  </a:lnTo>
                  <a:lnTo>
                    <a:pt x="5" y="29"/>
                  </a:lnTo>
                  <a:lnTo>
                    <a:pt x="3" y="28"/>
                  </a:lnTo>
                  <a:lnTo>
                    <a:pt x="2" y="26"/>
                  </a:lnTo>
                  <a:lnTo>
                    <a:pt x="0" y="25"/>
                  </a:lnTo>
                  <a:lnTo>
                    <a:pt x="1" y="24"/>
                  </a:lnTo>
                  <a:lnTo>
                    <a:pt x="3" y="22"/>
                  </a:lnTo>
                  <a:lnTo>
                    <a:pt x="3" y="17"/>
                  </a:lnTo>
                  <a:lnTo>
                    <a:pt x="4" y="17"/>
                  </a:lnTo>
                  <a:lnTo>
                    <a:pt x="6" y="16"/>
                  </a:lnTo>
                  <a:lnTo>
                    <a:pt x="8" y="18"/>
                  </a:lnTo>
                  <a:lnTo>
                    <a:pt x="10" y="17"/>
                  </a:lnTo>
                  <a:lnTo>
                    <a:pt x="12" y="19"/>
                  </a:lnTo>
                  <a:lnTo>
                    <a:pt x="15" y="19"/>
                  </a:lnTo>
                  <a:lnTo>
                    <a:pt x="15" y="18"/>
                  </a:lnTo>
                  <a:lnTo>
                    <a:pt x="18" y="16"/>
                  </a:lnTo>
                  <a:lnTo>
                    <a:pt x="19" y="13"/>
                  </a:lnTo>
                  <a:lnTo>
                    <a:pt x="21" y="12"/>
                  </a:lnTo>
                  <a:lnTo>
                    <a:pt x="23" y="11"/>
                  </a:lnTo>
                  <a:lnTo>
                    <a:pt x="24" y="9"/>
                  </a:lnTo>
                  <a:lnTo>
                    <a:pt x="25" y="7"/>
                  </a:lnTo>
                  <a:lnTo>
                    <a:pt x="26" y="5"/>
                  </a:lnTo>
                  <a:lnTo>
                    <a:pt x="26" y="2"/>
                  </a:lnTo>
                  <a:lnTo>
                    <a:pt x="25" y="0"/>
                  </a:lnTo>
                  <a:lnTo>
                    <a:pt x="31" y="2"/>
                  </a:lnTo>
                  <a:lnTo>
                    <a:pt x="32" y="3"/>
                  </a:lnTo>
                  <a:lnTo>
                    <a:pt x="35" y="3"/>
                  </a:lnTo>
                  <a:lnTo>
                    <a:pt x="37" y="3"/>
                  </a:lnTo>
                  <a:lnTo>
                    <a:pt x="39" y="5"/>
                  </a:lnTo>
                  <a:lnTo>
                    <a:pt x="40" y="10"/>
                  </a:lnTo>
                  <a:lnTo>
                    <a:pt x="39" y="12"/>
                  </a:lnTo>
                  <a:lnTo>
                    <a:pt x="38" y="12"/>
                  </a:lnTo>
                  <a:lnTo>
                    <a:pt x="34" y="14"/>
                  </a:lnTo>
                  <a:lnTo>
                    <a:pt x="28" y="15"/>
                  </a:lnTo>
                  <a:lnTo>
                    <a:pt x="26" y="17"/>
                  </a:lnTo>
                  <a:lnTo>
                    <a:pt x="28" y="19"/>
                  </a:lnTo>
                  <a:lnTo>
                    <a:pt x="28" y="22"/>
                  </a:lnTo>
                  <a:lnTo>
                    <a:pt x="29" y="23"/>
                  </a:lnTo>
                  <a:lnTo>
                    <a:pt x="34" y="28"/>
                  </a:lnTo>
                  <a:lnTo>
                    <a:pt x="34" y="35"/>
                  </a:lnTo>
                  <a:lnTo>
                    <a:pt x="31" y="37"/>
                  </a:lnTo>
                  <a:lnTo>
                    <a:pt x="29" y="34"/>
                  </a:lnTo>
                  <a:lnTo>
                    <a:pt x="26" y="31"/>
                  </a:lnTo>
                  <a:lnTo>
                    <a:pt x="26" y="29"/>
                  </a:lnTo>
                  <a:lnTo>
                    <a:pt x="24" y="29"/>
                  </a:lnTo>
                  <a:lnTo>
                    <a:pt x="22" y="30"/>
                  </a:lnTo>
                  <a:lnTo>
                    <a:pt x="19" y="28"/>
                  </a:lnTo>
                  <a:lnTo>
                    <a:pt x="17" y="32"/>
                  </a:lnTo>
                  <a:lnTo>
                    <a:pt x="15" y="32"/>
                  </a:lnTo>
                  <a:lnTo>
                    <a:pt x="13" y="35"/>
                  </a:lnTo>
                  <a:lnTo>
                    <a:pt x="11" y="34"/>
                  </a:lnTo>
                  <a:lnTo>
                    <a:pt x="9" y="35"/>
                  </a:lnTo>
                  <a:lnTo>
                    <a:pt x="6" y="33"/>
                  </a:lnTo>
                  <a:lnTo>
                    <a:pt x="7" y="30"/>
                  </a:lnTo>
                  <a:close/>
                </a:path>
              </a:pathLst>
            </a:custGeom>
            <a:grpFill/>
            <a:ln cap="flat" cmpd="sng" w="3175">
              <a:solidFill>
                <a:schemeClr val="bg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endParaRPr altLang="en-US" lang="zh-CN"/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3647959" y="3955137"/>
            <a:ext cx="367804" cy="367804"/>
            <a:chOff x="6847114" y="2111829"/>
            <a:chExt cx="685800" cy="685800"/>
          </a:xfrm>
        </p:grpSpPr>
        <p:sp>
          <p:nvSpPr>
            <p:cNvPr id="50" name="泪滴形 49"/>
            <p:cNvSpPr/>
            <p:nvPr/>
          </p:nvSpPr>
          <p:spPr>
            <a:xfrm rot="8100000">
              <a:off x="6847114" y="2111829"/>
              <a:ext cx="685800" cy="685800"/>
            </a:xfrm>
            <a:prstGeom prst="teardrop">
              <a:avLst>
                <a:gd fmla="val 129182" name="adj"/>
              </a:avLst>
            </a:prstGeom>
            <a:solidFill>
              <a:srgbClr val="C00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1" name="椭圆 50"/>
            <p:cNvSpPr/>
            <p:nvPr/>
          </p:nvSpPr>
          <p:spPr>
            <a:xfrm>
              <a:off x="7034273" y="2298988"/>
              <a:ext cx="311481" cy="311481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algn="tl" blurRad="152400" dir="8100000" dist="63500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dir="t" rig="threePt"/>
            </a:scene3d>
            <a:sp3d prstMaterial="softEdge">
              <a:bevelT h="6350" w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000">
                <a:solidFill>
                  <a:srgbClr val="405665"/>
                </a:solidFill>
                <a:latin charset="0" pitchFamily="50" typeface="DIN-BoldItalic"/>
                <a:ea charset="0" pitchFamily="34" typeface="Segoe UI"/>
                <a:cs charset="0" panose="020b0502040204020203" pitchFamily="34" typeface="Segoe UI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3932018" y="4872127"/>
            <a:ext cx="367804" cy="367804"/>
            <a:chOff x="6847114" y="2111829"/>
            <a:chExt cx="685800" cy="685800"/>
          </a:xfrm>
        </p:grpSpPr>
        <p:sp>
          <p:nvSpPr>
            <p:cNvPr id="53" name="泪滴形 52"/>
            <p:cNvSpPr/>
            <p:nvPr/>
          </p:nvSpPr>
          <p:spPr>
            <a:xfrm rot="8100000">
              <a:off x="6847114" y="2111829"/>
              <a:ext cx="685800" cy="685800"/>
            </a:xfrm>
            <a:prstGeom prst="teardrop">
              <a:avLst>
                <a:gd fmla="val 129182" name="adj"/>
              </a:avLst>
            </a:prstGeom>
            <a:solidFill>
              <a:srgbClr val="C00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4" name="椭圆 53"/>
            <p:cNvSpPr/>
            <p:nvPr/>
          </p:nvSpPr>
          <p:spPr>
            <a:xfrm>
              <a:off x="7034273" y="2298988"/>
              <a:ext cx="311481" cy="311481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algn="tl" blurRad="152400" dir="8100000" dist="63500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dir="t" rig="threePt"/>
            </a:scene3d>
            <a:sp3d prstMaterial="softEdge">
              <a:bevelT h="6350" w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000">
                <a:solidFill>
                  <a:srgbClr val="405665"/>
                </a:solidFill>
                <a:latin charset="0" pitchFamily="50" typeface="DIN-BoldItalic"/>
                <a:ea charset="0" pitchFamily="34" typeface="Segoe UI"/>
                <a:cs charset="0" panose="020b0502040204020203" pitchFamily="34" typeface="Segoe UI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2828592" y="4086395"/>
            <a:ext cx="367804" cy="367804"/>
            <a:chOff x="6847114" y="2111829"/>
            <a:chExt cx="685800" cy="685800"/>
          </a:xfrm>
        </p:grpSpPr>
        <p:sp>
          <p:nvSpPr>
            <p:cNvPr id="56" name="泪滴形 55"/>
            <p:cNvSpPr/>
            <p:nvPr/>
          </p:nvSpPr>
          <p:spPr>
            <a:xfrm rot="8100000">
              <a:off x="6847114" y="2111829"/>
              <a:ext cx="685800" cy="685800"/>
            </a:xfrm>
            <a:prstGeom prst="teardrop">
              <a:avLst>
                <a:gd fmla="val 129182" name="adj"/>
              </a:avLst>
            </a:prstGeom>
            <a:solidFill>
              <a:srgbClr val="C00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7" name="椭圆 56"/>
            <p:cNvSpPr/>
            <p:nvPr/>
          </p:nvSpPr>
          <p:spPr>
            <a:xfrm>
              <a:off x="7034273" y="2298988"/>
              <a:ext cx="311481" cy="311481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algn="tl" blurRad="152400" dir="8100000" dist="63500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dir="t" rig="threePt"/>
            </a:scene3d>
            <a:sp3d prstMaterial="softEdge">
              <a:bevelT h="6350" w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000">
                <a:solidFill>
                  <a:srgbClr val="405665"/>
                </a:solidFill>
                <a:latin charset="0" pitchFamily="50" typeface="DIN-BoldItalic"/>
                <a:ea charset="0" pitchFamily="34" typeface="Segoe UI"/>
                <a:cs charset="0" panose="020b0502040204020203" pitchFamily="34" typeface="Segoe UI"/>
              </a:endParaRP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4441403" y="3878962"/>
            <a:ext cx="367804" cy="367804"/>
            <a:chOff x="6847114" y="2111829"/>
            <a:chExt cx="685800" cy="685800"/>
          </a:xfrm>
        </p:grpSpPr>
        <p:sp>
          <p:nvSpPr>
            <p:cNvPr id="59" name="泪滴形 58"/>
            <p:cNvSpPr/>
            <p:nvPr/>
          </p:nvSpPr>
          <p:spPr>
            <a:xfrm rot="8100000">
              <a:off x="6847114" y="2111829"/>
              <a:ext cx="685800" cy="685800"/>
            </a:xfrm>
            <a:prstGeom prst="teardrop">
              <a:avLst>
                <a:gd fmla="val 129182" name="adj"/>
              </a:avLst>
            </a:prstGeom>
            <a:solidFill>
              <a:srgbClr val="C00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0" name="椭圆 59"/>
            <p:cNvSpPr/>
            <p:nvPr/>
          </p:nvSpPr>
          <p:spPr>
            <a:xfrm>
              <a:off x="7034273" y="2298988"/>
              <a:ext cx="311481" cy="311481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algn="tl" blurRad="152400" dir="8100000" dist="63500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dir="t" rig="threePt"/>
            </a:scene3d>
            <a:sp3d prstMaterial="softEdge">
              <a:bevelT h="6350" w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000">
                <a:solidFill>
                  <a:srgbClr val="405665"/>
                </a:solidFill>
                <a:latin charset="0" pitchFamily="50" typeface="DIN-BoldItalic"/>
                <a:ea charset="0" pitchFamily="34" typeface="Segoe UI"/>
                <a:cs charset="0" panose="020b0502040204020203" pitchFamily="34" typeface="Segoe UI"/>
              </a:endParaRP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5521523" y="1700808"/>
            <a:ext cx="2952328" cy="1813948"/>
            <a:chOff x="7172739" y="2452033"/>
            <a:chExt cx="2952328" cy="1813948"/>
          </a:xfrm>
        </p:grpSpPr>
        <p:sp>
          <p:nvSpPr>
            <p:cNvPr id="62" name="圆角矩形 61"/>
            <p:cNvSpPr/>
            <p:nvPr/>
          </p:nvSpPr>
          <p:spPr>
            <a:xfrm>
              <a:off x="7172739" y="2452033"/>
              <a:ext cx="2808312" cy="463580"/>
            </a:xfrm>
            <a:prstGeom prst="roundRect">
              <a:avLst>
                <a:gd fmla="val 11271" name="adj"/>
              </a:avLst>
            </a:prstGeom>
            <a:gradFill>
              <a:gsLst>
                <a:gs pos="100000">
                  <a:schemeClr val="bg1"/>
                </a:gs>
                <a:gs pos="0">
                  <a:srgbClr val="EEEEEE"/>
                </a:gs>
              </a:gsLst>
              <a:lin ang="8100000" scaled="0"/>
            </a:gradFill>
            <a:ln w="1905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rgbClr val="EEEEEE"/>
                  </a:gs>
                </a:gsLst>
                <a:lin ang="8100000" scaled="0"/>
              </a:gradFill>
            </a:ln>
            <a:effectLst>
              <a:outerShdw algn="tr" blurRad="127000" dir="8100000" dist="63500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3" name="圆角矩形 62"/>
            <p:cNvSpPr/>
            <p:nvPr/>
          </p:nvSpPr>
          <p:spPr>
            <a:xfrm>
              <a:off x="7172739" y="3068961"/>
              <a:ext cx="2952328" cy="1197020"/>
            </a:xfrm>
            <a:prstGeom prst="roundRect">
              <a:avLst>
                <a:gd fmla="val 11271" name="adj"/>
              </a:avLst>
            </a:prstGeom>
            <a:gradFill>
              <a:gsLst>
                <a:gs pos="100000">
                  <a:schemeClr val="bg1"/>
                </a:gs>
                <a:gs pos="0">
                  <a:srgbClr val="EEEEEE"/>
                </a:gs>
              </a:gsLst>
              <a:lin ang="8100000" scaled="0"/>
            </a:gradFill>
            <a:ln w="1905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rgbClr val="EEEEEE"/>
                  </a:gs>
                </a:gsLst>
                <a:lin ang="8100000" scaled="0"/>
              </a:gradFill>
            </a:ln>
            <a:effectLst>
              <a:outerShdw algn="tr" blurRad="127000" dir="8100000" dist="63500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64" name="组合 63"/>
            <p:cNvGrpSpPr/>
            <p:nvPr/>
          </p:nvGrpSpPr>
          <p:grpSpPr>
            <a:xfrm rot="16200000">
              <a:off x="7406286" y="2898091"/>
              <a:ext cx="527587" cy="130584"/>
              <a:chOff x="5856449" y="4311193"/>
              <a:chExt cx="527587" cy="130584"/>
            </a:xfrm>
          </p:grpSpPr>
          <p:sp>
            <p:nvSpPr>
              <p:cNvPr id="70" name="椭圆 69"/>
              <p:cNvSpPr/>
              <p:nvPr/>
            </p:nvSpPr>
            <p:spPr>
              <a:xfrm>
                <a:off x="5856449" y="4311193"/>
                <a:ext cx="130584" cy="130584"/>
              </a:xfrm>
              <a:prstGeom prst="ellipse">
                <a:avLst/>
              </a:prstGeom>
              <a:gradFill flip="none" rotWithShape="1">
                <a:gsLst>
                  <a:gs pos="59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path path="shape">
                  <a:fillToRect b="50000" l="50000" r="50000" t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71" name="椭圆 70"/>
              <p:cNvSpPr/>
              <p:nvPr/>
            </p:nvSpPr>
            <p:spPr>
              <a:xfrm>
                <a:off x="6253452" y="4311193"/>
                <a:ext cx="130584" cy="130584"/>
              </a:xfrm>
              <a:prstGeom prst="ellipse">
                <a:avLst/>
              </a:prstGeom>
              <a:gradFill flip="none" rotWithShape="1">
                <a:gsLst>
                  <a:gs pos="59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path path="shape">
                  <a:fillToRect b="50000" l="50000" r="50000" t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72" name="圆角矩形 71"/>
              <p:cNvSpPr/>
              <p:nvPr/>
            </p:nvSpPr>
            <p:spPr>
              <a:xfrm rot="16200000">
                <a:off x="6118113" y="4220859"/>
                <a:ext cx="18656" cy="351942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</a:gradFill>
              </a:ln>
              <a:effectLst>
                <a:outerShdw algn="ctr" blurRad="25400" rotWithShape="0" sx="102000" sy="10200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73" name="圆角矩形 72"/>
              <p:cNvSpPr/>
              <p:nvPr/>
            </p:nvSpPr>
            <p:spPr>
              <a:xfrm rot="16200000">
                <a:off x="6118113" y="4170816"/>
                <a:ext cx="18656" cy="351942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</a:gradFill>
              </a:ln>
              <a:effectLst>
                <a:outerShdw algn="ctr" blurRad="25400" rotWithShape="0" sx="102000" sy="10200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65" name="组合 64"/>
            <p:cNvGrpSpPr/>
            <p:nvPr/>
          </p:nvGrpSpPr>
          <p:grpSpPr>
            <a:xfrm rot="16200000">
              <a:off x="9278493" y="2898091"/>
              <a:ext cx="527587" cy="130585"/>
              <a:chOff x="5856449" y="3383509"/>
              <a:chExt cx="527587" cy="130585"/>
            </a:xfrm>
          </p:grpSpPr>
          <p:sp>
            <p:nvSpPr>
              <p:cNvPr id="66" name="椭圆 65"/>
              <p:cNvSpPr/>
              <p:nvPr/>
            </p:nvSpPr>
            <p:spPr>
              <a:xfrm>
                <a:off x="5856449" y="3383509"/>
                <a:ext cx="130584" cy="130584"/>
              </a:xfrm>
              <a:prstGeom prst="ellipse">
                <a:avLst/>
              </a:prstGeom>
              <a:gradFill flip="none" rotWithShape="1">
                <a:gsLst>
                  <a:gs pos="59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path path="shape">
                  <a:fillToRect b="50000" l="50000" r="50000" t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67" name="椭圆 66"/>
              <p:cNvSpPr/>
              <p:nvPr/>
            </p:nvSpPr>
            <p:spPr>
              <a:xfrm>
                <a:off x="6253452" y="3383510"/>
                <a:ext cx="130584" cy="130584"/>
              </a:xfrm>
              <a:prstGeom prst="ellipse">
                <a:avLst/>
              </a:prstGeom>
              <a:gradFill flip="none" rotWithShape="1">
                <a:gsLst>
                  <a:gs pos="59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path path="shape">
                  <a:fillToRect b="50000" l="50000" r="50000" t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68" name="圆角矩形 67"/>
              <p:cNvSpPr/>
              <p:nvPr/>
            </p:nvSpPr>
            <p:spPr>
              <a:xfrm rot="16200000">
                <a:off x="6118113" y="3293175"/>
                <a:ext cx="18656" cy="351942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</a:gradFill>
              </a:ln>
              <a:effectLst>
                <a:outerShdw algn="ctr" blurRad="25400" rotWithShape="0" sx="102000" sy="10200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69" name="圆角矩形 68"/>
              <p:cNvSpPr/>
              <p:nvPr/>
            </p:nvSpPr>
            <p:spPr>
              <a:xfrm rot="16200000">
                <a:off x="6118113" y="3243132"/>
                <a:ext cx="18656" cy="351942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</a:gradFill>
              </a:ln>
              <a:effectLst>
                <a:outerShdw algn="ctr" blurRad="25400" rotWithShape="0" sx="102000" sy="10200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74" name="TextBox 499"/>
          <p:cNvSpPr txBox="1"/>
          <p:nvPr/>
        </p:nvSpPr>
        <p:spPr>
          <a:xfrm>
            <a:off x="6228035" y="1765310"/>
            <a:ext cx="1554480" cy="365760"/>
          </a:xfrm>
          <a:prstGeom prst="rect">
            <a:avLst/>
          </a:prstGeom>
          <a:noFill/>
        </p:spPr>
        <p:txBody>
          <a:bodyPr anchor="ctr" rtlCol="0" wrap="none">
            <a:spAutoFit/>
          </a:bodyPr>
          <a:lstStyle/>
          <a:p>
            <a:pPr algn="r" lvl="0"/>
            <a:r>
              <a:rPr altLang="en-US" b="1" lang="zh-CN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itchFamily="18" typeface="UKIJ Qolyazma"/>
              </a:rPr>
              <a:t>点击添加内容</a:t>
            </a:r>
          </a:p>
        </p:txBody>
      </p:sp>
      <p:sp>
        <p:nvSpPr>
          <p:cNvPr id="75" name="矩形 74"/>
          <p:cNvSpPr/>
          <p:nvPr/>
        </p:nvSpPr>
        <p:spPr>
          <a:xfrm>
            <a:off x="5665538" y="2492896"/>
            <a:ext cx="2664296" cy="923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altLang="en-US" lang="zh-CN" smtClean="0" sz="14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请在此输入详细的文字介绍信息，表达图表的含义。请在此输入详细的文字介绍信息。</a:t>
            </a:r>
          </a:p>
        </p:txBody>
      </p:sp>
      <p:grpSp>
        <p:nvGrpSpPr>
          <p:cNvPr id="76" name="组合 75"/>
          <p:cNvGrpSpPr/>
          <p:nvPr/>
        </p:nvGrpSpPr>
        <p:grpSpPr>
          <a:xfrm>
            <a:off x="8617867" y="1700808"/>
            <a:ext cx="2952328" cy="1813948"/>
            <a:chOff x="7172739" y="2452033"/>
            <a:chExt cx="2952328" cy="1813948"/>
          </a:xfrm>
        </p:grpSpPr>
        <p:sp>
          <p:nvSpPr>
            <p:cNvPr id="77" name="圆角矩形 76"/>
            <p:cNvSpPr/>
            <p:nvPr/>
          </p:nvSpPr>
          <p:spPr>
            <a:xfrm>
              <a:off x="7172739" y="2452033"/>
              <a:ext cx="2808312" cy="463580"/>
            </a:xfrm>
            <a:prstGeom prst="roundRect">
              <a:avLst>
                <a:gd fmla="val 11271" name="adj"/>
              </a:avLst>
            </a:prstGeom>
            <a:gradFill>
              <a:gsLst>
                <a:gs pos="100000">
                  <a:schemeClr val="bg1"/>
                </a:gs>
                <a:gs pos="0">
                  <a:srgbClr val="EEEEEE"/>
                </a:gs>
              </a:gsLst>
              <a:lin ang="8100000" scaled="0"/>
            </a:gradFill>
            <a:ln w="1905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rgbClr val="EEEEEE"/>
                  </a:gs>
                </a:gsLst>
                <a:lin ang="8100000" scaled="0"/>
              </a:gradFill>
            </a:ln>
            <a:effectLst>
              <a:outerShdw algn="tr" blurRad="127000" dir="8100000" dist="63500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8" name="圆角矩形 77"/>
            <p:cNvSpPr/>
            <p:nvPr/>
          </p:nvSpPr>
          <p:spPr>
            <a:xfrm>
              <a:off x="7172739" y="3068961"/>
              <a:ext cx="2952328" cy="1197020"/>
            </a:xfrm>
            <a:prstGeom prst="roundRect">
              <a:avLst>
                <a:gd fmla="val 11271" name="adj"/>
              </a:avLst>
            </a:prstGeom>
            <a:gradFill>
              <a:gsLst>
                <a:gs pos="100000">
                  <a:schemeClr val="bg1"/>
                </a:gs>
                <a:gs pos="0">
                  <a:srgbClr val="EEEEEE"/>
                </a:gs>
              </a:gsLst>
              <a:lin ang="8100000" scaled="0"/>
            </a:gradFill>
            <a:ln w="1905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rgbClr val="EEEEEE"/>
                  </a:gs>
                </a:gsLst>
                <a:lin ang="8100000" scaled="0"/>
              </a:gradFill>
            </a:ln>
            <a:effectLst>
              <a:outerShdw algn="tr" blurRad="127000" dir="8100000" dist="63500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79" name="组合 78"/>
            <p:cNvGrpSpPr/>
            <p:nvPr/>
          </p:nvGrpSpPr>
          <p:grpSpPr>
            <a:xfrm rot="16200000">
              <a:off x="7406286" y="2898091"/>
              <a:ext cx="527587" cy="130584"/>
              <a:chOff x="5856449" y="4311193"/>
              <a:chExt cx="527587" cy="130584"/>
            </a:xfrm>
          </p:grpSpPr>
          <p:sp>
            <p:nvSpPr>
              <p:cNvPr id="85" name="椭圆 84"/>
              <p:cNvSpPr/>
              <p:nvPr/>
            </p:nvSpPr>
            <p:spPr>
              <a:xfrm>
                <a:off x="5856449" y="4311193"/>
                <a:ext cx="130584" cy="130584"/>
              </a:xfrm>
              <a:prstGeom prst="ellipse">
                <a:avLst/>
              </a:prstGeom>
              <a:gradFill flip="none" rotWithShape="1">
                <a:gsLst>
                  <a:gs pos="59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path path="shape">
                  <a:fillToRect b="50000" l="50000" r="50000" t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86" name="椭圆 85"/>
              <p:cNvSpPr/>
              <p:nvPr/>
            </p:nvSpPr>
            <p:spPr>
              <a:xfrm>
                <a:off x="6253452" y="4311193"/>
                <a:ext cx="130584" cy="130584"/>
              </a:xfrm>
              <a:prstGeom prst="ellipse">
                <a:avLst/>
              </a:prstGeom>
              <a:gradFill flip="none" rotWithShape="1">
                <a:gsLst>
                  <a:gs pos="59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path path="shape">
                  <a:fillToRect b="50000" l="50000" r="50000" t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87" name="圆角矩形 86"/>
              <p:cNvSpPr/>
              <p:nvPr/>
            </p:nvSpPr>
            <p:spPr>
              <a:xfrm rot="16200000">
                <a:off x="6118113" y="4220859"/>
                <a:ext cx="18656" cy="351942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</a:gradFill>
              </a:ln>
              <a:effectLst>
                <a:outerShdw algn="ctr" blurRad="25400" rotWithShape="0" sx="102000" sy="10200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88" name="圆角矩形 87"/>
              <p:cNvSpPr/>
              <p:nvPr/>
            </p:nvSpPr>
            <p:spPr>
              <a:xfrm rot="16200000">
                <a:off x="6118113" y="4170816"/>
                <a:ext cx="18656" cy="351942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</a:gradFill>
              </a:ln>
              <a:effectLst>
                <a:outerShdw algn="ctr" blurRad="25400" rotWithShape="0" sx="102000" sy="10200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80" name="组合 79"/>
            <p:cNvGrpSpPr/>
            <p:nvPr/>
          </p:nvGrpSpPr>
          <p:grpSpPr>
            <a:xfrm rot="16200000">
              <a:off x="9278493" y="2898091"/>
              <a:ext cx="527587" cy="130585"/>
              <a:chOff x="5856449" y="3383509"/>
              <a:chExt cx="527587" cy="130585"/>
            </a:xfrm>
          </p:grpSpPr>
          <p:sp>
            <p:nvSpPr>
              <p:cNvPr id="81" name="椭圆 80"/>
              <p:cNvSpPr/>
              <p:nvPr/>
            </p:nvSpPr>
            <p:spPr>
              <a:xfrm>
                <a:off x="5856449" y="3383509"/>
                <a:ext cx="130584" cy="130584"/>
              </a:xfrm>
              <a:prstGeom prst="ellipse">
                <a:avLst/>
              </a:prstGeom>
              <a:gradFill flip="none" rotWithShape="1">
                <a:gsLst>
                  <a:gs pos="59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path path="shape">
                  <a:fillToRect b="50000" l="50000" r="50000" t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82" name="椭圆 81"/>
              <p:cNvSpPr/>
              <p:nvPr/>
            </p:nvSpPr>
            <p:spPr>
              <a:xfrm>
                <a:off x="6253452" y="3383510"/>
                <a:ext cx="130584" cy="130584"/>
              </a:xfrm>
              <a:prstGeom prst="ellipse">
                <a:avLst/>
              </a:prstGeom>
              <a:gradFill flip="none" rotWithShape="1">
                <a:gsLst>
                  <a:gs pos="59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path path="shape">
                  <a:fillToRect b="50000" l="50000" r="50000" t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83" name="圆角矩形 82"/>
              <p:cNvSpPr/>
              <p:nvPr/>
            </p:nvSpPr>
            <p:spPr>
              <a:xfrm rot="16200000">
                <a:off x="6118113" y="3293175"/>
                <a:ext cx="18656" cy="351942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</a:gradFill>
              </a:ln>
              <a:effectLst>
                <a:outerShdw algn="ctr" blurRad="25400" rotWithShape="0" sx="102000" sy="10200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84" name="圆角矩形 83"/>
              <p:cNvSpPr/>
              <p:nvPr/>
            </p:nvSpPr>
            <p:spPr>
              <a:xfrm rot="16200000">
                <a:off x="6118113" y="3243132"/>
                <a:ext cx="18656" cy="351942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</a:gradFill>
              </a:ln>
              <a:effectLst>
                <a:outerShdw algn="ctr" blurRad="25400" rotWithShape="0" sx="102000" sy="10200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89" name="TextBox 499"/>
          <p:cNvSpPr txBox="1"/>
          <p:nvPr/>
        </p:nvSpPr>
        <p:spPr>
          <a:xfrm>
            <a:off x="9281120" y="1765310"/>
            <a:ext cx="1554480" cy="365760"/>
          </a:xfrm>
          <a:prstGeom prst="rect">
            <a:avLst/>
          </a:prstGeom>
          <a:noFill/>
        </p:spPr>
        <p:txBody>
          <a:bodyPr anchor="ctr" rtlCol="0" wrap="none">
            <a:spAutoFit/>
          </a:bodyPr>
          <a:lstStyle/>
          <a:p>
            <a:pPr algn="r" lvl="0"/>
            <a:r>
              <a:rPr altLang="en-US" b="1" lang="zh-CN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itchFamily="18" typeface="UKIJ Qolyazma"/>
              </a:rPr>
              <a:t>点击添加内容</a:t>
            </a:r>
          </a:p>
        </p:txBody>
      </p:sp>
      <p:sp>
        <p:nvSpPr>
          <p:cNvPr id="90" name="矩形 89"/>
          <p:cNvSpPr/>
          <p:nvPr/>
        </p:nvSpPr>
        <p:spPr>
          <a:xfrm>
            <a:off x="8761881" y="2492896"/>
            <a:ext cx="2664296" cy="923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altLang="en-US" lang="zh-CN" smtClean="0" sz="14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请在此输入详细的文字介绍信息，表达图表的含义。请在此输入详细的文字介绍信息。</a:t>
            </a:r>
          </a:p>
        </p:txBody>
      </p:sp>
      <p:grpSp>
        <p:nvGrpSpPr>
          <p:cNvPr id="91" name="组合 90"/>
          <p:cNvGrpSpPr/>
          <p:nvPr/>
        </p:nvGrpSpPr>
        <p:grpSpPr>
          <a:xfrm>
            <a:off x="5521523" y="3919308"/>
            <a:ext cx="2952328" cy="1813948"/>
            <a:chOff x="7172739" y="2452033"/>
            <a:chExt cx="2952328" cy="1813948"/>
          </a:xfrm>
        </p:grpSpPr>
        <p:sp>
          <p:nvSpPr>
            <p:cNvPr id="92" name="圆角矩形 91"/>
            <p:cNvSpPr/>
            <p:nvPr/>
          </p:nvSpPr>
          <p:spPr>
            <a:xfrm>
              <a:off x="7172739" y="2452033"/>
              <a:ext cx="2808312" cy="463580"/>
            </a:xfrm>
            <a:prstGeom prst="roundRect">
              <a:avLst>
                <a:gd fmla="val 11271" name="adj"/>
              </a:avLst>
            </a:prstGeom>
            <a:gradFill>
              <a:gsLst>
                <a:gs pos="100000">
                  <a:schemeClr val="bg1"/>
                </a:gs>
                <a:gs pos="0">
                  <a:srgbClr val="EEEEEE"/>
                </a:gs>
              </a:gsLst>
              <a:lin ang="8100000" scaled="0"/>
            </a:gradFill>
            <a:ln w="1905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rgbClr val="EEEEEE"/>
                  </a:gs>
                </a:gsLst>
                <a:lin ang="8100000" scaled="0"/>
              </a:gradFill>
            </a:ln>
            <a:effectLst>
              <a:outerShdw algn="tr" blurRad="127000" dir="8100000" dist="63500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93" name="圆角矩形 92"/>
            <p:cNvSpPr/>
            <p:nvPr/>
          </p:nvSpPr>
          <p:spPr>
            <a:xfrm>
              <a:off x="7172739" y="3068961"/>
              <a:ext cx="2952328" cy="1197020"/>
            </a:xfrm>
            <a:prstGeom prst="roundRect">
              <a:avLst>
                <a:gd fmla="val 11271" name="adj"/>
              </a:avLst>
            </a:prstGeom>
            <a:gradFill>
              <a:gsLst>
                <a:gs pos="100000">
                  <a:schemeClr val="bg1"/>
                </a:gs>
                <a:gs pos="0">
                  <a:srgbClr val="EEEEEE"/>
                </a:gs>
              </a:gsLst>
              <a:lin ang="8100000" scaled="0"/>
            </a:gradFill>
            <a:ln w="1905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rgbClr val="EEEEEE"/>
                  </a:gs>
                </a:gsLst>
                <a:lin ang="8100000" scaled="0"/>
              </a:gradFill>
            </a:ln>
            <a:effectLst>
              <a:outerShdw algn="tr" blurRad="127000" dir="8100000" dist="63500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94" name="组合 93"/>
            <p:cNvGrpSpPr/>
            <p:nvPr/>
          </p:nvGrpSpPr>
          <p:grpSpPr>
            <a:xfrm rot="16200000">
              <a:off x="7406286" y="2898091"/>
              <a:ext cx="527587" cy="130584"/>
              <a:chOff x="5856449" y="4311193"/>
              <a:chExt cx="527587" cy="130584"/>
            </a:xfrm>
          </p:grpSpPr>
          <p:sp>
            <p:nvSpPr>
              <p:cNvPr id="100" name="椭圆 99"/>
              <p:cNvSpPr/>
              <p:nvPr/>
            </p:nvSpPr>
            <p:spPr>
              <a:xfrm>
                <a:off x="5856449" y="4311193"/>
                <a:ext cx="130584" cy="130584"/>
              </a:xfrm>
              <a:prstGeom prst="ellipse">
                <a:avLst/>
              </a:prstGeom>
              <a:gradFill flip="none" rotWithShape="1">
                <a:gsLst>
                  <a:gs pos="59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path path="shape">
                  <a:fillToRect b="50000" l="50000" r="50000" t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01" name="椭圆 100"/>
              <p:cNvSpPr/>
              <p:nvPr/>
            </p:nvSpPr>
            <p:spPr>
              <a:xfrm>
                <a:off x="6253452" y="4311193"/>
                <a:ext cx="130584" cy="130584"/>
              </a:xfrm>
              <a:prstGeom prst="ellipse">
                <a:avLst/>
              </a:prstGeom>
              <a:gradFill flip="none" rotWithShape="1">
                <a:gsLst>
                  <a:gs pos="59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path path="shape">
                  <a:fillToRect b="50000" l="50000" r="50000" t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02" name="圆角矩形 101"/>
              <p:cNvSpPr/>
              <p:nvPr/>
            </p:nvSpPr>
            <p:spPr>
              <a:xfrm rot="16200000">
                <a:off x="6118113" y="4220859"/>
                <a:ext cx="18656" cy="351942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</a:gradFill>
              </a:ln>
              <a:effectLst>
                <a:outerShdw algn="ctr" blurRad="25400" rotWithShape="0" sx="102000" sy="10200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103" name="圆角矩形 102"/>
              <p:cNvSpPr/>
              <p:nvPr/>
            </p:nvSpPr>
            <p:spPr>
              <a:xfrm rot="16200000">
                <a:off x="6118113" y="4170816"/>
                <a:ext cx="18656" cy="351942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</a:gradFill>
              </a:ln>
              <a:effectLst>
                <a:outerShdw algn="ctr" blurRad="25400" rotWithShape="0" sx="102000" sy="10200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95" name="组合 94"/>
            <p:cNvGrpSpPr/>
            <p:nvPr/>
          </p:nvGrpSpPr>
          <p:grpSpPr>
            <a:xfrm rot="16200000">
              <a:off x="9278493" y="2898091"/>
              <a:ext cx="527587" cy="130585"/>
              <a:chOff x="5856449" y="3383509"/>
              <a:chExt cx="527587" cy="130585"/>
            </a:xfrm>
          </p:grpSpPr>
          <p:sp>
            <p:nvSpPr>
              <p:cNvPr id="96" name="椭圆 95"/>
              <p:cNvSpPr/>
              <p:nvPr/>
            </p:nvSpPr>
            <p:spPr>
              <a:xfrm>
                <a:off x="5856449" y="3383509"/>
                <a:ext cx="130584" cy="130584"/>
              </a:xfrm>
              <a:prstGeom prst="ellipse">
                <a:avLst/>
              </a:prstGeom>
              <a:gradFill flip="none" rotWithShape="1">
                <a:gsLst>
                  <a:gs pos="59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path path="shape">
                  <a:fillToRect b="50000" l="50000" r="50000" t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97" name="椭圆 96"/>
              <p:cNvSpPr/>
              <p:nvPr/>
            </p:nvSpPr>
            <p:spPr>
              <a:xfrm>
                <a:off x="6253452" y="3383510"/>
                <a:ext cx="130584" cy="130584"/>
              </a:xfrm>
              <a:prstGeom prst="ellipse">
                <a:avLst/>
              </a:prstGeom>
              <a:gradFill flip="none" rotWithShape="1">
                <a:gsLst>
                  <a:gs pos="59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path path="shape">
                  <a:fillToRect b="50000" l="50000" r="50000" t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98" name="圆角矩形 97"/>
              <p:cNvSpPr/>
              <p:nvPr/>
            </p:nvSpPr>
            <p:spPr>
              <a:xfrm rot="16200000">
                <a:off x="6118113" y="3293175"/>
                <a:ext cx="18656" cy="351942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</a:gradFill>
              </a:ln>
              <a:effectLst>
                <a:outerShdw algn="ctr" blurRad="25400" rotWithShape="0" sx="102000" sy="10200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99" name="圆角矩形 98"/>
              <p:cNvSpPr/>
              <p:nvPr/>
            </p:nvSpPr>
            <p:spPr>
              <a:xfrm rot="16200000">
                <a:off x="6118113" y="3243132"/>
                <a:ext cx="18656" cy="351942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</a:gradFill>
              </a:ln>
              <a:effectLst>
                <a:outerShdw algn="ctr" blurRad="25400" rotWithShape="0" sx="102000" sy="10200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104" name="TextBox 499"/>
          <p:cNvSpPr txBox="1"/>
          <p:nvPr/>
        </p:nvSpPr>
        <p:spPr>
          <a:xfrm>
            <a:off x="6228035" y="3983810"/>
            <a:ext cx="1554480" cy="365760"/>
          </a:xfrm>
          <a:prstGeom prst="rect">
            <a:avLst/>
          </a:prstGeom>
          <a:noFill/>
        </p:spPr>
        <p:txBody>
          <a:bodyPr anchor="ctr" rtlCol="0" wrap="none">
            <a:spAutoFit/>
          </a:bodyPr>
          <a:lstStyle/>
          <a:p>
            <a:pPr algn="r" lvl="0"/>
            <a:r>
              <a:rPr altLang="en-US" b="1" lang="zh-CN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itchFamily="18" typeface="UKIJ Qolyazma"/>
              </a:rPr>
              <a:t>点击添加内容</a:t>
            </a:r>
          </a:p>
        </p:txBody>
      </p:sp>
      <p:sp>
        <p:nvSpPr>
          <p:cNvPr id="105" name="矩形 104"/>
          <p:cNvSpPr/>
          <p:nvPr/>
        </p:nvSpPr>
        <p:spPr>
          <a:xfrm>
            <a:off x="5665538" y="4711396"/>
            <a:ext cx="2664296" cy="923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altLang="en-US" lang="zh-CN" smtClean="0" sz="14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请在此输入详细的文字介绍信息，表达图表的含义。请在此输入详细的文字介绍信息。</a:t>
            </a:r>
          </a:p>
        </p:txBody>
      </p:sp>
      <p:grpSp>
        <p:nvGrpSpPr>
          <p:cNvPr id="106" name="组合 105"/>
          <p:cNvGrpSpPr/>
          <p:nvPr/>
        </p:nvGrpSpPr>
        <p:grpSpPr>
          <a:xfrm>
            <a:off x="8617867" y="3919308"/>
            <a:ext cx="2952328" cy="1813948"/>
            <a:chOff x="7172739" y="2452033"/>
            <a:chExt cx="2952328" cy="1813948"/>
          </a:xfrm>
        </p:grpSpPr>
        <p:sp>
          <p:nvSpPr>
            <p:cNvPr id="107" name="圆角矩形 106"/>
            <p:cNvSpPr/>
            <p:nvPr/>
          </p:nvSpPr>
          <p:spPr>
            <a:xfrm>
              <a:off x="7172739" y="2452033"/>
              <a:ext cx="2808312" cy="463580"/>
            </a:xfrm>
            <a:prstGeom prst="roundRect">
              <a:avLst>
                <a:gd fmla="val 11271" name="adj"/>
              </a:avLst>
            </a:prstGeom>
            <a:gradFill>
              <a:gsLst>
                <a:gs pos="100000">
                  <a:schemeClr val="bg1"/>
                </a:gs>
                <a:gs pos="0">
                  <a:srgbClr val="EEEEEE"/>
                </a:gs>
              </a:gsLst>
              <a:lin ang="8100000" scaled="0"/>
            </a:gradFill>
            <a:ln w="1905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rgbClr val="EEEEEE"/>
                  </a:gs>
                </a:gsLst>
                <a:lin ang="8100000" scaled="0"/>
              </a:gradFill>
            </a:ln>
            <a:effectLst>
              <a:outerShdw algn="tr" blurRad="127000" dir="8100000" dist="63500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08" name="圆角矩形 107"/>
            <p:cNvSpPr/>
            <p:nvPr/>
          </p:nvSpPr>
          <p:spPr>
            <a:xfrm>
              <a:off x="7172739" y="3068961"/>
              <a:ext cx="2952328" cy="1197020"/>
            </a:xfrm>
            <a:prstGeom prst="roundRect">
              <a:avLst>
                <a:gd fmla="val 11271" name="adj"/>
              </a:avLst>
            </a:prstGeom>
            <a:gradFill>
              <a:gsLst>
                <a:gs pos="100000">
                  <a:schemeClr val="bg1"/>
                </a:gs>
                <a:gs pos="0">
                  <a:srgbClr val="EEEEEE"/>
                </a:gs>
              </a:gsLst>
              <a:lin ang="8100000" scaled="0"/>
            </a:gradFill>
            <a:ln w="1905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rgbClr val="EEEEEE"/>
                  </a:gs>
                </a:gsLst>
                <a:lin ang="8100000" scaled="0"/>
              </a:gradFill>
            </a:ln>
            <a:effectLst>
              <a:outerShdw algn="tr" blurRad="127000" dir="8100000" dist="63500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109" name="组合 108"/>
            <p:cNvGrpSpPr/>
            <p:nvPr/>
          </p:nvGrpSpPr>
          <p:grpSpPr>
            <a:xfrm rot="16200000">
              <a:off x="7406286" y="2898091"/>
              <a:ext cx="527587" cy="130584"/>
              <a:chOff x="5856449" y="4311193"/>
              <a:chExt cx="527587" cy="130584"/>
            </a:xfrm>
          </p:grpSpPr>
          <p:sp>
            <p:nvSpPr>
              <p:cNvPr id="115" name="椭圆 114"/>
              <p:cNvSpPr/>
              <p:nvPr/>
            </p:nvSpPr>
            <p:spPr>
              <a:xfrm>
                <a:off x="5856449" y="4311193"/>
                <a:ext cx="130584" cy="130584"/>
              </a:xfrm>
              <a:prstGeom prst="ellipse">
                <a:avLst/>
              </a:prstGeom>
              <a:gradFill flip="none" rotWithShape="1">
                <a:gsLst>
                  <a:gs pos="59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path path="shape">
                  <a:fillToRect b="50000" l="50000" r="50000" t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16" name="椭圆 115"/>
              <p:cNvSpPr/>
              <p:nvPr/>
            </p:nvSpPr>
            <p:spPr>
              <a:xfrm>
                <a:off x="6253452" y="4311193"/>
                <a:ext cx="130584" cy="130584"/>
              </a:xfrm>
              <a:prstGeom prst="ellipse">
                <a:avLst/>
              </a:prstGeom>
              <a:gradFill flip="none" rotWithShape="1">
                <a:gsLst>
                  <a:gs pos="59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path path="shape">
                  <a:fillToRect b="50000" l="50000" r="50000" t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17" name="圆角矩形 116"/>
              <p:cNvSpPr/>
              <p:nvPr/>
            </p:nvSpPr>
            <p:spPr>
              <a:xfrm rot="16200000">
                <a:off x="6118113" y="4220859"/>
                <a:ext cx="18656" cy="351942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</a:gradFill>
              </a:ln>
              <a:effectLst>
                <a:outerShdw algn="ctr" blurRad="25400" rotWithShape="0" sx="102000" sy="10200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118" name="圆角矩形 117"/>
              <p:cNvSpPr/>
              <p:nvPr/>
            </p:nvSpPr>
            <p:spPr>
              <a:xfrm rot="16200000">
                <a:off x="6118113" y="4170816"/>
                <a:ext cx="18656" cy="351942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</a:gradFill>
              </a:ln>
              <a:effectLst>
                <a:outerShdw algn="ctr" blurRad="25400" rotWithShape="0" sx="102000" sy="10200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10" name="组合 109"/>
            <p:cNvGrpSpPr/>
            <p:nvPr/>
          </p:nvGrpSpPr>
          <p:grpSpPr>
            <a:xfrm rot="16200000">
              <a:off x="9278493" y="2898091"/>
              <a:ext cx="527587" cy="130585"/>
              <a:chOff x="5856449" y="3383509"/>
              <a:chExt cx="527587" cy="130585"/>
            </a:xfrm>
          </p:grpSpPr>
          <p:sp>
            <p:nvSpPr>
              <p:cNvPr id="111" name="椭圆 110"/>
              <p:cNvSpPr/>
              <p:nvPr/>
            </p:nvSpPr>
            <p:spPr>
              <a:xfrm>
                <a:off x="5856449" y="3383509"/>
                <a:ext cx="130584" cy="130584"/>
              </a:xfrm>
              <a:prstGeom prst="ellipse">
                <a:avLst/>
              </a:prstGeom>
              <a:gradFill flip="none" rotWithShape="1">
                <a:gsLst>
                  <a:gs pos="59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path path="shape">
                  <a:fillToRect b="50000" l="50000" r="50000" t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12" name="椭圆 111"/>
              <p:cNvSpPr/>
              <p:nvPr/>
            </p:nvSpPr>
            <p:spPr>
              <a:xfrm>
                <a:off x="6253452" y="3383510"/>
                <a:ext cx="130584" cy="130584"/>
              </a:xfrm>
              <a:prstGeom prst="ellipse">
                <a:avLst/>
              </a:prstGeom>
              <a:gradFill flip="none" rotWithShape="1">
                <a:gsLst>
                  <a:gs pos="59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path path="shape">
                  <a:fillToRect b="50000" l="50000" r="50000" t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13" name="圆角矩形 112"/>
              <p:cNvSpPr/>
              <p:nvPr/>
            </p:nvSpPr>
            <p:spPr>
              <a:xfrm rot="16200000">
                <a:off x="6118113" y="3293175"/>
                <a:ext cx="18656" cy="351942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</a:gradFill>
              </a:ln>
              <a:effectLst>
                <a:outerShdw algn="ctr" blurRad="25400" rotWithShape="0" sx="102000" sy="10200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114" name="圆角矩形 113"/>
              <p:cNvSpPr/>
              <p:nvPr/>
            </p:nvSpPr>
            <p:spPr>
              <a:xfrm rot="16200000">
                <a:off x="6118113" y="3243132"/>
                <a:ext cx="18656" cy="351942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</a:gradFill>
              </a:ln>
              <a:effectLst>
                <a:outerShdw algn="ctr" blurRad="25400" rotWithShape="0" sx="102000" sy="10200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119" name="TextBox 499"/>
          <p:cNvSpPr txBox="1"/>
          <p:nvPr/>
        </p:nvSpPr>
        <p:spPr>
          <a:xfrm>
            <a:off x="9324381" y="3983810"/>
            <a:ext cx="1554480" cy="365760"/>
          </a:xfrm>
          <a:prstGeom prst="rect">
            <a:avLst/>
          </a:prstGeom>
          <a:noFill/>
        </p:spPr>
        <p:txBody>
          <a:bodyPr anchor="ctr" rtlCol="0" wrap="none">
            <a:spAutoFit/>
          </a:bodyPr>
          <a:lstStyle/>
          <a:p>
            <a:pPr algn="r" lvl="0"/>
            <a:r>
              <a:rPr altLang="en-US" b="1" lang="zh-CN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itchFamily="18" typeface="UKIJ Qolyazma"/>
              </a:rPr>
              <a:t>点击添加内容</a:t>
            </a:r>
          </a:p>
        </p:txBody>
      </p:sp>
      <p:sp>
        <p:nvSpPr>
          <p:cNvPr id="120" name="矩形 119"/>
          <p:cNvSpPr/>
          <p:nvPr/>
        </p:nvSpPr>
        <p:spPr>
          <a:xfrm>
            <a:off x="8761881" y="4711396"/>
            <a:ext cx="2664296" cy="923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altLang="en-US" lang="zh-CN" smtClean="0" sz="14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请在此输入详细的文字介绍信息，表达图表的含义。请在此输入详细的文字介绍信息。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42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42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42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2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5" nodeType="withEffect" presetClass="entr" presetID="42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7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3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3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5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6" nodeType="withEffect" presetClass="entr" presetID="12" presetSubtype="4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id="38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300" id="39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41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3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4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46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8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9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1" nodeType="withEffect" presetClass="entr" presetID="12" presetSubtype="4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id="53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300" id="54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5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56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8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9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0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6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3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4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5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6" nodeType="withEffect" presetClass="entr" presetID="12" presetSubtype="4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id="68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300" id="69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0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71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3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4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5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id="76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8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9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1" nodeType="withEffect" presetClass="entr" presetID="12" presetSubtype="4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id="83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300" id="84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5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grpId="0" id="86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8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9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4"/>
      <p:bldP grpId="0" spid="75"/>
      <p:bldP grpId="0" spid="89"/>
      <p:bldP grpId="0" spid="90"/>
      <p:bldP grpId="0" spid="104"/>
      <p:bldP grpId="0" spid="105"/>
      <p:bldP grpId="0" spid="119"/>
      <p:bldP grpId="0" spid="120"/>
    </p:bldLst>
  </p:timing>
</p:sld>
</file>

<file path=ppt/slides/slide2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文本框 9"/>
          <p:cNvSpPr txBox="1"/>
          <p:nvPr/>
        </p:nvSpPr>
        <p:spPr>
          <a:xfrm>
            <a:off x="841003" y="202431"/>
            <a:ext cx="1944216" cy="37338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lvl="1" marL="0"/>
            <a:r>
              <a:rPr altLang="en-US" b="1" lang="zh-CN" smtClean="0" sz="20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添加文字标题</a:t>
            </a:r>
          </a:p>
        </p:txBody>
      </p:sp>
      <p:sp>
        <p:nvSpPr>
          <p:cNvPr id="25" name="矩形 24"/>
          <p:cNvSpPr/>
          <p:nvPr/>
        </p:nvSpPr>
        <p:spPr>
          <a:xfrm>
            <a:off x="0" y="0"/>
            <a:ext cx="985019" cy="5831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26" name="组合 25"/>
          <p:cNvGrpSpPr/>
          <p:nvPr/>
        </p:nvGrpSpPr>
        <p:grpSpPr>
          <a:xfrm>
            <a:off x="192931" y="0"/>
            <a:ext cx="576064" cy="836712"/>
            <a:chOff x="841003" y="360040"/>
            <a:chExt cx="504056" cy="836712"/>
          </a:xfrm>
          <a:solidFill>
            <a:srgbClr val="C00000"/>
          </a:solidFill>
        </p:grpSpPr>
        <p:sp>
          <p:nvSpPr>
            <p:cNvPr id="27" name="矩形 26"/>
            <p:cNvSpPr/>
            <p:nvPr/>
          </p:nvSpPr>
          <p:spPr>
            <a:xfrm>
              <a:off x="841003" y="360040"/>
              <a:ext cx="504056" cy="548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8" name="等腰三角形 27"/>
            <p:cNvSpPr/>
            <p:nvPr/>
          </p:nvSpPr>
          <p:spPr>
            <a:xfrm rot="10800000">
              <a:off x="841003" y="908720"/>
              <a:ext cx="504056" cy="2880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29" name="KSO_Shape"/>
          <p:cNvSpPr/>
          <p:nvPr/>
        </p:nvSpPr>
        <p:spPr bwMode="auto">
          <a:xfrm>
            <a:off x="326330" y="197538"/>
            <a:ext cx="332357" cy="329034"/>
          </a:xfrm>
          <a:custGeom>
            <a:gdLst>
              <a:gd fmla="*/ 615878 w 2390775" name="T0"/>
              <a:gd fmla="*/ 1467970 h 2365376" name="T1"/>
              <a:gd fmla="*/ 587250 w 2390775" name="T2"/>
              <a:gd fmla="*/ 1401697 h 2365376" name="T3"/>
              <a:gd fmla="*/ 1282649 w 2390775" name="T4"/>
              <a:gd fmla="*/ 1393474 h 2365376" name="T5"/>
              <a:gd fmla="*/ 1180915 w 2390775" name="T6"/>
              <a:gd fmla="*/ 1446870 h 2365376" name="T7"/>
              <a:gd fmla="*/ 1210073 w 2390775" name="T8"/>
              <a:gd fmla="*/ 1382167 h 2365376" name="T9"/>
              <a:gd fmla="*/ 653657 w 2390775" name="T10"/>
              <a:gd fmla="*/ 1314699 h 2365376" name="T11"/>
              <a:gd fmla="*/ 646041 w 2390775" name="T12"/>
              <a:gd fmla="*/ 1180275 h 2365376" name="T13"/>
              <a:gd fmla="*/ 589870 w 2390775" name="T14"/>
              <a:gd fmla="*/ 1105327 h 2365376" name="T15"/>
              <a:gd fmla="*/ 599516 w 2390775" name="T16"/>
              <a:gd fmla="*/ 1141280 h 2365376" name="T17"/>
              <a:gd fmla="*/ 579914 w 2390775" name="T18"/>
              <a:gd fmla="*/ 1158779 h 2365376" name="T19"/>
              <a:gd fmla="*/ 541333 w 2390775" name="T20"/>
              <a:gd fmla="*/ 1105965 h 2365376" name="T21"/>
              <a:gd fmla="*/ 1137260 w 2390775" name="T22"/>
              <a:gd fmla="*/ 1009231 h 2365376" name="T23"/>
              <a:gd fmla="*/ 1143562 w 2390775" name="T24"/>
              <a:gd fmla="*/ 1026145 h 2365376" name="T25"/>
              <a:gd fmla="*/ 1096615 w 2390775" name="T26"/>
              <a:gd fmla="*/ 1069549 h 2365376" name="T27"/>
              <a:gd fmla="*/ 1102602 w 2390775" name="T28"/>
              <a:gd fmla="*/ 1001572 h 2365376" name="T29"/>
              <a:gd fmla="*/ 972739 w 2390775" name="T30"/>
              <a:gd fmla="*/ 835988 h 2365376" name="T31"/>
              <a:gd fmla="*/ 989500 w 2390775" name="T32"/>
              <a:gd fmla="*/ 1138672 h 2365376" name="T33"/>
              <a:gd fmla="*/ 639427 w 2390775" name="T34"/>
              <a:gd fmla="*/ 1423644 h 2365376" name="T35"/>
              <a:gd fmla="*/ 599898 w 2390775" name="T36"/>
              <a:gd fmla="*/ 1003302 h 2365376" name="T37"/>
              <a:gd fmla="*/ 529694 w 2390775" name="T38"/>
              <a:gd fmla="*/ 1090596 h 2365376" name="T39"/>
              <a:gd fmla="*/ 602428 w 2390775" name="T40"/>
              <a:gd fmla="*/ 868249 h 2365376" name="T41"/>
              <a:gd fmla="*/ 861740 w 2390775" name="T42"/>
              <a:gd fmla="*/ 924231 h 2365376" name="T43"/>
              <a:gd fmla="*/ 755609 w 2390775" name="T44"/>
              <a:gd fmla="*/ 542052 h 2365376" name="T45"/>
              <a:gd fmla="*/ 929665 w 2390775" name="T46"/>
              <a:gd fmla="*/ 525915 h 2365376" name="T47"/>
              <a:gd fmla="*/ 909019 w 2390775" name="T48"/>
              <a:gd fmla="*/ 571798 h 2365376" name="T49"/>
              <a:gd fmla="*/ 936652 w 2390775" name="T50"/>
              <a:gd fmla="*/ 586353 h 2365376" name="T51"/>
              <a:gd fmla="*/ 928394 w 2390775" name="T52"/>
              <a:gd fmla="*/ 688879 h 2365376" name="T53"/>
              <a:gd fmla="*/ 840414 w 2390775" name="T54"/>
              <a:gd fmla="*/ 772101 h 2365376" name="T55"/>
              <a:gd fmla="*/ 742269 w 2390775" name="T56"/>
              <a:gd fmla="*/ 675588 h 2365376" name="T57"/>
              <a:gd fmla="*/ 738139 w 2390775" name="T58"/>
              <a:gd fmla="*/ 608504 h 2365376" name="T59"/>
              <a:gd fmla="*/ 761643 w 2390775" name="T60"/>
              <a:gd fmla="*/ 510093 h 2365376" name="T61"/>
              <a:gd fmla="*/ 617010 w 2390775" name="T62"/>
              <a:gd fmla="*/ 449064 h 2365376" name="T63"/>
              <a:gd fmla="*/ 350272 w 2390775" name="T64"/>
              <a:gd fmla="*/ 638327 h 2365376" name="T65"/>
              <a:gd fmla="*/ 215163 w 2390775" name="T66"/>
              <a:gd fmla="*/ 939947 h 2365376" name="T67"/>
              <a:gd fmla="*/ 256613 w 2390775" name="T68"/>
              <a:gd fmla="*/ 1277331 h 2365376" name="T69"/>
              <a:gd fmla="*/ 458486 w 2390775" name="T70"/>
              <a:gd fmla="*/ 1534008 h 2365376" name="T71"/>
              <a:gd fmla="*/ 767308 w 2390775" name="T72"/>
              <a:gd fmla="*/ 1655225 h 2365376" name="T73"/>
              <a:gd fmla="*/ 1101127 w 2390775" name="T74"/>
              <a:gd fmla="*/ 1596674 h 2365376" name="T75"/>
              <a:gd fmla="*/ 1347614 w 2390775" name="T76"/>
              <a:gd fmla="*/ 1383040 h 2365376" name="T77"/>
              <a:gd fmla="*/ 1453614 w 2390775" name="T78"/>
              <a:gd fmla="*/ 1066861 h 2365376" name="T79"/>
              <a:gd fmla="*/ 1378939 w 2390775" name="T80"/>
              <a:gd fmla="*/ 738024 h 2365376" name="T81"/>
              <a:gd fmla="*/ 1153652 w 2390775" name="T82"/>
              <a:gd fmla="*/ 501602 h 2365376" name="T83"/>
              <a:gd fmla="*/ 831224 w 2390775" name="T84"/>
              <a:gd fmla="*/ 411085 h 2365376" name="T85"/>
              <a:gd fmla="*/ 989432 w 2390775" name="T86"/>
              <a:gd fmla="*/ 315187 h 2365376" name="T87"/>
              <a:gd fmla="*/ 1471649 w 2390775" name="T88"/>
              <a:gd fmla="*/ 671876 h 2365376" name="T89"/>
              <a:gd fmla="*/ 1554866 w 2390775" name="T90"/>
              <a:gd fmla="*/ 1171938 h 2365376" name="T91"/>
              <a:gd fmla="*/ 1239716 w 2390775" name="T92"/>
              <a:gd fmla="*/ 1647313 h 2365376" name="T93"/>
              <a:gd fmla="*/ 646121 w 2390775" name="T94"/>
              <a:gd fmla="*/ 1748275 h 2365376" name="T95"/>
              <a:gd fmla="*/ 110112 w 2390775" name="T96"/>
              <a:gd fmla="*/ 1186813 h 2365376" name="T97"/>
              <a:gd fmla="*/ 251551 w 2390775" name="T98"/>
              <a:gd fmla="*/ 580725 h 2365376" name="T99"/>
              <a:gd fmla="*/ 1549044 w 2390775" name="T100"/>
              <a:gd fmla="*/ 160116 h 2365376" name="T101"/>
              <a:gd fmla="*/ 1461002 w 2390775" name="T102"/>
              <a:gd fmla="*/ 284475 h 2365376" name="T103"/>
              <a:gd fmla="*/ 1550307 w 2390775" name="T104"/>
              <a:gd fmla="*/ 426554 h 2365376" name="T105"/>
              <a:gd fmla="*/ 1719764 w 2390775" name="T106"/>
              <a:gd fmla="*/ 380038 h 2365376" name="T107"/>
              <a:gd fmla="*/ 1735543 w 2390775" name="T108"/>
              <a:gd fmla="*/ 232579 h 2365376" name="T109"/>
              <a:gd fmla="*/ 1705909 w 2390775" name="T110"/>
              <a:gd fmla="*/ 94508 h 2365376" name="T111"/>
              <a:gd fmla="*/ 1774050 w 2390775" name="T112"/>
              <a:gd fmla="*/ 148403 h 2365376" name="T113"/>
              <a:gd fmla="*/ 1781614 w 2390775" name="T114"/>
              <a:gd fmla="*/ 428769 h 2365376" name="T115"/>
              <a:gd fmla="*/ 1600166 w 2390775" name="T116"/>
              <a:gd fmla="*/ 516104 h 2365376" name="T117"/>
              <a:gd fmla="*/ 1452167 w 2390775" name="T118"/>
              <a:gd fmla="*/ 455349 h 2365376" name="T119"/>
              <a:gd fmla="*/ 1310478 w 2390775" name="T120"/>
              <a:gd fmla="*/ 259477 h 2365376" name="T121"/>
              <a:gd fmla="*/ 1562614 w 2390775" name="T122"/>
              <a:gd fmla="*/ 74046 h 236537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  <a:gd fmla="*/ 0 60000 65536" name="T180"/>
              <a:gd fmla="*/ 0 60000 65536" name="T181"/>
              <a:gd fmla="*/ 0 60000 65536" name="T182"/>
              <a:gd fmla="*/ 0 60000 65536" name="T183"/>
              <a:gd fmla="*/ 0 60000 65536" name="T184"/>
              <a:gd fmla="*/ 0 60000 65536" name="T185"/>
            </a:gdLst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b="b" l="0" r="r" t="0"/>
            <a:pathLst>
              <a:path h="2365376" w="2390775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6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6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dir="t" rig="threeP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altLang="en-US" lang="zh-CN">
              <a:solidFill>
                <a:srgbClr val="1C666E"/>
              </a:solidFill>
              <a:ea charset="-122" panose="02010600030101010101" pitchFamily="2" typeface="宋体"/>
            </a:endParaRPr>
          </a:p>
        </p:txBody>
      </p:sp>
      <p:sp>
        <p:nvSpPr>
          <p:cNvPr id="9" name="等腰三角形 8"/>
          <p:cNvSpPr/>
          <p:nvPr/>
        </p:nvSpPr>
        <p:spPr>
          <a:xfrm>
            <a:off x="5689599" y="4939525"/>
            <a:ext cx="812800" cy="812800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algn="tl" blurRad="152400" dir="8100000" dist="63500" rotWithShape="0">
              <a:prstClr val="black">
                <a:alpha val="30000"/>
              </a:prstClr>
            </a:outerShdw>
          </a:effectLst>
          <a:scene3d>
            <a:camera prst="orthographicFront"/>
            <a:lightRig dir="t" rig="threePt"/>
          </a:scene3d>
          <a:sp3d prstMaterial="softEdge">
            <a:bevelT h="6350" w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10" name="矩形 9"/>
          <p:cNvSpPr/>
          <p:nvPr/>
        </p:nvSpPr>
        <p:spPr>
          <a:xfrm rot="240000">
            <a:off x="3656855" y="4591232"/>
            <a:ext cx="4878289" cy="3411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algn="tl" blurRad="152400" dir="8100000" dist="63500" rotWithShape="0">
              <a:prstClr val="black">
                <a:alpha val="30000"/>
              </a:prstClr>
            </a:outerShdw>
          </a:effectLst>
          <a:scene3d>
            <a:camera prst="orthographicFront"/>
            <a:lightRig dir="t" rig="threePt"/>
          </a:scene3d>
          <a:sp3d prstMaterial="softEdge">
            <a:bevelT h="6350" w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11" name="任意多边形 10"/>
          <p:cNvSpPr/>
          <p:nvPr/>
        </p:nvSpPr>
        <p:spPr>
          <a:xfrm rot="240000">
            <a:off x="6585844" y="3738340"/>
            <a:ext cx="1946391" cy="906819"/>
          </a:xfrm>
          <a:custGeom>
            <a:gdLst>
              <a:gd fmla="*/ 0 w 1946391" name="connsiteX0"/>
              <a:gd fmla="*/ 151140 h 906819" name="connsiteY0"/>
              <a:gd fmla="*/ 151140 w 1946391" name="connsiteX1"/>
              <a:gd fmla="*/ 0 h 906819" name="connsiteY1"/>
              <a:gd fmla="*/ 1795251 w 1946391" name="connsiteX2"/>
              <a:gd fmla="*/ 0 h 906819" name="connsiteY2"/>
              <a:gd fmla="*/ 1946391 w 1946391" name="connsiteX3"/>
              <a:gd fmla="*/ 151140 h 906819" name="connsiteY3"/>
              <a:gd fmla="*/ 1946391 w 1946391" name="connsiteX4"/>
              <a:gd fmla="*/ 755679 h 906819" name="connsiteY4"/>
              <a:gd fmla="*/ 1795251 w 1946391" name="connsiteX5"/>
              <a:gd fmla="*/ 906819 h 906819" name="connsiteY5"/>
              <a:gd fmla="*/ 151140 w 1946391" name="connsiteX6"/>
              <a:gd fmla="*/ 906819 h 906819" name="connsiteY6"/>
              <a:gd fmla="*/ 0 w 1946391" name="connsiteX7"/>
              <a:gd fmla="*/ 755679 h 906819" name="connsiteY7"/>
              <a:gd fmla="*/ 0 w 1946391" name="connsiteX8"/>
              <a:gd fmla="*/ 151140 h 906819" name="connsiteY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b="b" l="l" r="r" t="t"/>
            <a:pathLst>
              <a:path h="906819" w="1946391">
                <a:moveTo>
                  <a:pt x="0" y="151140"/>
                </a:moveTo>
                <a:cubicBezTo>
                  <a:pt x="0" y="67668"/>
                  <a:pt x="67668" y="0"/>
                  <a:pt x="151140" y="0"/>
                </a:cubicBezTo>
                <a:lnTo>
                  <a:pt x="1795251" y="0"/>
                </a:lnTo>
                <a:cubicBezTo>
                  <a:pt x="1878723" y="0"/>
                  <a:pt x="1946391" y="67668"/>
                  <a:pt x="1946391" y="151140"/>
                </a:cubicBezTo>
                <a:lnTo>
                  <a:pt x="1946391" y="755679"/>
                </a:lnTo>
                <a:cubicBezTo>
                  <a:pt x="1946391" y="839151"/>
                  <a:pt x="1878723" y="906819"/>
                  <a:pt x="1795251" y="906819"/>
                </a:cubicBezTo>
                <a:lnTo>
                  <a:pt x="151140" y="906819"/>
                </a:lnTo>
                <a:cubicBezTo>
                  <a:pt x="67668" y="906819"/>
                  <a:pt x="0" y="839151"/>
                  <a:pt x="0" y="755679"/>
                </a:cubicBezTo>
                <a:lnTo>
                  <a:pt x="0" y="15114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ffectLst>
            <a:outerShdw algn="tr" blurRad="50800" dir="81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anchorCtr="0" bIns="181427" lIns="181427" numCol="1" rIns="181426" spcCol="1270" spcFirstLastPara="0" tIns="181426" vert="horz" wrap="square">
            <a:noAutofit/>
          </a:bodyPr>
          <a:lstStyle/>
          <a:p>
            <a:pPr algn="ctr" defTabSz="1600200" lv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altLang="en-US" kern="1200" lang="zh-CN" sz="3600"/>
          </a:p>
        </p:txBody>
      </p:sp>
      <p:sp>
        <p:nvSpPr>
          <p:cNvPr id="12" name="任意多边形 11"/>
          <p:cNvSpPr/>
          <p:nvPr/>
        </p:nvSpPr>
        <p:spPr>
          <a:xfrm rot="240000">
            <a:off x="6656286" y="2762980"/>
            <a:ext cx="1946391" cy="906819"/>
          </a:xfrm>
          <a:custGeom>
            <a:gdLst>
              <a:gd fmla="*/ 0 w 1946391" name="connsiteX0"/>
              <a:gd fmla="*/ 151140 h 906819" name="connsiteY0"/>
              <a:gd fmla="*/ 151140 w 1946391" name="connsiteX1"/>
              <a:gd fmla="*/ 0 h 906819" name="connsiteY1"/>
              <a:gd fmla="*/ 1795251 w 1946391" name="connsiteX2"/>
              <a:gd fmla="*/ 0 h 906819" name="connsiteY2"/>
              <a:gd fmla="*/ 1946391 w 1946391" name="connsiteX3"/>
              <a:gd fmla="*/ 151140 h 906819" name="connsiteY3"/>
              <a:gd fmla="*/ 1946391 w 1946391" name="connsiteX4"/>
              <a:gd fmla="*/ 755679 h 906819" name="connsiteY4"/>
              <a:gd fmla="*/ 1795251 w 1946391" name="connsiteX5"/>
              <a:gd fmla="*/ 906819 h 906819" name="connsiteY5"/>
              <a:gd fmla="*/ 151140 w 1946391" name="connsiteX6"/>
              <a:gd fmla="*/ 906819 h 906819" name="connsiteY6"/>
              <a:gd fmla="*/ 0 w 1946391" name="connsiteX7"/>
              <a:gd fmla="*/ 755679 h 906819" name="connsiteY7"/>
              <a:gd fmla="*/ 0 w 1946391" name="connsiteX8"/>
              <a:gd fmla="*/ 151140 h 906819" name="connsiteY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b="b" l="l" r="r" t="t"/>
            <a:pathLst>
              <a:path h="906819" w="1946391">
                <a:moveTo>
                  <a:pt x="0" y="151140"/>
                </a:moveTo>
                <a:cubicBezTo>
                  <a:pt x="0" y="67668"/>
                  <a:pt x="67668" y="0"/>
                  <a:pt x="151140" y="0"/>
                </a:cubicBezTo>
                <a:lnTo>
                  <a:pt x="1795251" y="0"/>
                </a:lnTo>
                <a:cubicBezTo>
                  <a:pt x="1878723" y="0"/>
                  <a:pt x="1946391" y="67668"/>
                  <a:pt x="1946391" y="151140"/>
                </a:cubicBezTo>
                <a:lnTo>
                  <a:pt x="1946391" y="755679"/>
                </a:lnTo>
                <a:cubicBezTo>
                  <a:pt x="1946391" y="839151"/>
                  <a:pt x="1878723" y="906819"/>
                  <a:pt x="1795251" y="906819"/>
                </a:cubicBezTo>
                <a:lnTo>
                  <a:pt x="151140" y="906819"/>
                </a:lnTo>
                <a:cubicBezTo>
                  <a:pt x="67668" y="906819"/>
                  <a:pt x="0" y="839151"/>
                  <a:pt x="0" y="755679"/>
                </a:cubicBezTo>
                <a:lnTo>
                  <a:pt x="0" y="15114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ffectLst>
            <a:outerShdw algn="tr" blurRad="50800" dir="81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anchorCtr="0" bIns="181427" lIns="181427" numCol="1" rIns="181426" spcCol="1270" spcFirstLastPara="0" tIns="181426" vert="horz" wrap="square">
            <a:noAutofit/>
          </a:bodyPr>
          <a:lstStyle/>
          <a:p>
            <a:pPr algn="ctr" defTabSz="1600200" lv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altLang="en-US" kern="1200" lang="zh-CN" sz="3600"/>
          </a:p>
        </p:txBody>
      </p:sp>
      <p:sp>
        <p:nvSpPr>
          <p:cNvPr id="13" name="任意多边形 12"/>
          <p:cNvSpPr/>
          <p:nvPr/>
        </p:nvSpPr>
        <p:spPr>
          <a:xfrm rot="240000">
            <a:off x="6726729" y="1809294"/>
            <a:ext cx="1946391" cy="906819"/>
          </a:xfrm>
          <a:custGeom>
            <a:gdLst>
              <a:gd fmla="*/ 0 w 1946391" name="connsiteX0"/>
              <a:gd fmla="*/ 151140 h 906819" name="connsiteY0"/>
              <a:gd fmla="*/ 151140 w 1946391" name="connsiteX1"/>
              <a:gd fmla="*/ 0 h 906819" name="connsiteY1"/>
              <a:gd fmla="*/ 1795251 w 1946391" name="connsiteX2"/>
              <a:gd fmla="*/ 0 h 906819" name="connsiteY2"/>
              <a:gd fmla="*/ 1946391 w 1946391" name="connsiteX3"/>
              <a:gd fmla="*/ 151140 h 906819" name="connsiteY3"/>
              <a:gd fmla="*/ 1946391 w 1946391" name="connsiteX4"/>
              <a:gd fmla="*/ 755679 h 906819" name="connsiteY4"/>
              <a:gd fmla="*/ 1795251 w 1946391" name="connsiteX5"/>
              <a:gd fmla="*/ 906819 h 906819" name="connsiteY5"/>
              <a:gd fmla="*/ 151140 w 1946391" name="connsiteX6"/>
              <a:gd fmla="*/ 906819 h 906819" name="connsiteY6"/>
              <a:gd fmla="*/ 0 w 1946391" name="connsiteX7"/>
              <a:gd fmla="*/ 755679 h 906819" name="connsiteY7"/>
              <a:gd fmla="*/ 0 w 1946391" name="connsiteX8"/>
              <a:gd fmla="*/ 151140 h 906819" name="connsiteY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b="b" l="l" r="r" t="t"/>
            <a:pathLst>
              <a:path h="906819" w="1946391">
                <a:moveTo>
                  <a:pt x="0" y="151140"/>
                </a:moveTo>
                <a:cubicBezTo>
                  <a:pt x="0" y="67668"/>
                  <a:pt x="67668" y="0"/>
                  <a:pt x="151140" y="0"/>
                </a:cubicBezTo>
                <a:lnTo>
                  <a:pt x="1795251" y="0"/>
                </a:lnTo>
                <a:cubicBezTo>
                  <a:pt x="1878723" y="0"/>
                  <a:pt x="1946391" y="67668"/>
                  <a:pt x="1946391" y="151140"/>
                </a:cubicBezTo>
                <a:lnTo>
                  <a:pt x="1946391" y="755679"/>
                </a:lnTo>
                <a:cubicBezTo>
                  <a:pt x="1946391" y="839151"/>
                  <a:pt x="1878723" y="906819"/>
                  <a:pt x="1795251" y="906819"/>
                </a:cubicBezTo>
                <a:lnTo>
                  <a:pt x="151140" y="906819"/>
                </a:lnTo>
                <a:cubicBezTo>
                  <a:pt x="67668" y="906819"/>
                  <a:pt x="0" y="839151"/>
                  <a:pt x="0" y="755679"/>
                </a:cubicBezTo>
                <a:lnTo>
                  <a:pt x="0" y="15114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ffectLst>
            <a:outerShdw algn="tr" blurRad="50800" dir="81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anchorCtr="0" bIns="181427" lIns="181427" numCol="1" rIns="181426" spcCol="1270" spcFirstLastPara="0" tIns="181426" vert="horz" wrap="square">
            <a:noAutofit/>
          </a:bodyPr>
          <a:lstStyle/>
          <a:p>
            <a:pPr algn="ctr" defTabSz="1600200" lv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altLang="en-US" kern="1200" lang="zh-CN" sz="3600"/>
          </a:p>
        </p:txBody>
      </p:sp>
      <p:sp>
        <p:nvSpPr>
          <p:cNvPr id="14" name="任意多边形 13"/>
          <p:cNvSpPr/>
          <p:nvPr/>
        </p:nvSpPr>
        <p:spPr>
          <a:xfrm rot="240000">
            <a:off x="3795230" y="3543268"/>
            <a:ext cx="1946391" cy="906819"/>
          </a:xfrm>
          <a:custGeom>
            <a:gdLst>
              <a:gd fmla="*/ 0 w 1946391" name="connsiteX0"/>
              <a:gd fmla="*/ 151140 h 906819" name="connsiteY0"/>
              <a:gd fmla="*/ 151140 w 1946391" name="connsiteX1"/>
              <a:gd fmla="*/ 0 h 906819" name="connsiteY1"/>
              <a:gd fmla="*/ 1795251 w 1946391" name="connsiteX2"/>
              <a:gd fmla="*/ 0 h 906819" name="connsiteY2"/>
              <a:gd fmla="*/ 1946391 w 1946391" name="connsiteX3"/>
              <a:gd fmla="*/ 151140 h 906819" name="connsiteY3"/>
              <a:gd fmla="*/ 1946391 w 1946391" name="connsiteX4"/>
              <a:gd fmla="*/ 755679 h 906819" name="connsiteY4"/>
              <a:gd fmla="*/ 1795251 w 1946391" name="connsiteX5"/>
              <a:gd fmla="*/ 906819 h 906819" name="connsiteY5"/>
              <a:gd fmla="*/ 151140 w 1946391" name="connsiteX6"/>
              <a:gd fmla="*/ 906819 h 906819" name="connsiteY6"/>
              <a:gd fmla="*/ 0 w 1946391" name="connsiteX7"/>
              <a:gd fmla="*/ 755679 h 906819" name="connsiteY7"/>
              <a:gd fmla="*/ 0 w 1946391" name="connsiteX8"/>
              <a:gd fmla="*/ 151140 h 906819" name="connsiteY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b="b" l="l" r="r" t="t"/>
            <a:pathLst>
              <a:path h="906819" w="1946391">
                <a:moveTo>
                  <a:pt x="0" y="151140"/>
                </a:moveTo>
                <a:cubicBezTo>
                  <a:pt x="0" y="67668"/>
                  <a:pt x="67668" y="0"/>
                  <a:pt x="151140" y="0"/>
                </a:cubicBezTo>
                <a:lnTo>
                  <a:pt x="1795251" y="0"/>
                </a:lnTo>
                <a:cubicBezTo>
                  <a:pt x="1878723" y="0"/>
                  <a:pt x="1946391" y="67668"/>
                  <a:pt x="1946391" y="151140"/>
                </a:cubicBezTo>
                <a:lnTo>
                  <a:pt x="1946391" y="755679"/>
                </a:lnTo>
                <a:cubicBezTo>
                  <a:pt x="1946391" y="839151"/>
                  <a:pt x="1878723" y="906819"/>
                  <a:pt x="1795251" y="906819"/>
                </a:cubicBezTo>
                <a:lnTo>
                  <a:pt x="151140" y="906819"/>
                </a:lnTo>
                <a:cubicBezTo>
                  <a:pt x="67668" y="906819"/>
                  <a:pt x="0" y="839151"/>
                  <a:pt x="0" y="755679"/>
                </a:cubicBezTo>
                <a:lnTo>
                  <a:pt x="0" y="15114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ffectLst>
            <a:outerShdw algn="tr" blurRad="50800" dir="81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anchorCtr="0" bIns="181427" lIns="181427" numCol="1" rIns="181426" spcCol="1270" spcFirstLastPara="0" tIns="181426" vert="horz" wrap="square">
            <a:noAutofit/>
          </a:bodyPr>
          <a:lstStyle/>
          <a:p>
            <a:pPr algn="ctr" defTabSz="1600200" lv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altLang="en-US" kern="1200" lang="zh-CN" sz="3600"/>
          </a:p>
        </p:txBody>
      </p:sp>
      <p:sp>
        <p:nvSpPr>
          <p:cNvPr id="15" name="任意多边形 14"/>
          <p:cNvSpPr/>
          <p:nvPr/>
        </p:nvSpPr>
        <p:spPr>
          <a:xfrm rot="240000">
            <a:off x="3865673" y="2567908"/>
            <a:ext cx="1946391" cy="906819"/>
          </a:xfrm>
          <a:custGeom>
            <a:gdLst>
              <a:gd fmla="*/ 0 w 1946391" name="connsiteX0"/>
              <a:gd fmla="*/ 151140 h 906819" name="connsiteY0"/>
              <a:gd fmla="*/ 151140 w 1946391" name="connsiteX1"/>
              <a:gd fmla="*/ 0 h 906819" name="connsiteY1"/>
              <a:gd fmla="*/ 1795251 w 1946391" name="connsiteX2"/>
              <a:gd fmla="*/ 0 h 906819" name="connsiteY2"/>
              <a:gd fmla="*/ 1946391 w 1946391" name="connsiteX3"/>
              <a:gd fmla="*/ 151140 h 906819" name="connsiteY3"/>
              <a:gd fmla="*/ 1946391 w 1946391" name="connsiteX4"/>
              <a:gd fmla="*/ 755679 h 906819" name="connsiteY4"/>
              <a:gd fmla="*/ 1795251 w 1946391" name="connsiteX5"/>
              <a:gd fmla="*/ 906819 h 906819" name="connsiteY5"/>
              <a:gd fmla="*/ 151140 w 1946391" name="connsiteX6"/>
              <a:gd fmla="*/ 906819 h 906819" name="connsiteY6"/>
              <a:gd fmla="*/ 0 w 1946391" name="connsiteX7"/>
              <a:gd fmla="*/ 755679 h 906819" name="connsiteY7"/>
              <a:gd fmla="*/ 0 w 1946391" name="connsiteX8"/>
              <a:gd fmla="*/ 151140 h 906819" name="connsiteY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b="b" l="l" r="r" t="t"/>
            <a:pathLst>
              <a:path h="906819" w="1946391">
                <a:moveTo>
                  <a:pt x="0" y="151140"/>
                </a:moveTo>
                <a:cubicBezTo>
                  <a:pt x="0" y="67668"/>
                  <a:pt x="67668" y="0"/>
                  <a:pt x="151140" y="0"/>
                </a:cubicBezTo>
                <a:lnTo>
                  <a:pt x="1795251" y="0"/>
                </a:lnTo>
                <a:cubicBezTo>
                  <a:pt x="1878723" y="0"/>
                  <a:pt x="1946391" y="67668"/>
                  <a:pt x="1946391" y="151140"/>
                </a:cubicBezTo>
                <a:lnTo>
                  <a:pt x="1946391" y="755679"/>
                </a:lnTo>
                <a:cubicBezTo>
                  <a:pt x="1946391" y="839151"/>
                  <a:pt x="1878723" y="906819"/>
                  <a:pt x="1795251" y="906819"/>
                </a:cubicBezTo>
                <a:lnTo>
                  <a:pt x="151140" y="906819"/>
                </a:lnTo>
                <a:cubicBezTo>
                  <a:pt x="67668" y="906819"/>
                  <a:pt x="0" y="839151"/>
                  <a:pt x="0" y="755679"/>
                </a:cubicBezTo>
                <a:lnTo>
                  <a:pt x="0" y="15114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ffectLst>
            <a:outerShdw algn="tr" blurRad="50800" dir="81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anchorCtr="0" bIns="181427" lIns="181427" numCol="1" rIns="181426" spcCol="1270" spcFirstLastPara="0" tIns="181426" vert="horz" wrap="square">
            <a:noAutofit/>
          </a:bodyPr>
          <a:lstStyle/>
          <a:p>
            <a:pPr algn="ctr" defTabSz="1600200" lv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altLang="en-US" kern="1200" lang="zh-CN" sz="3600"/>
          </a:p>
        </p:txBody>
      </p:sp>
      <p:sp>
        <p:nvSpPr>
          <p:cNvPr id="16" name="文本框 9"/>
          <p:cNvSpPr txBox="1"/>
          <p:nvPr/>
        </p:nvSpPr>
        <p:spPr>
          <a:xfrm>
            <a:off x="4585419" y="1930623"/>
            <a:ext cx="864096" cy="49530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lvl="1" marL="0"/>
            <a:r>
              <a:rPr altLang="ko-KR" b="1" lang="en-US" smtClean="0" sz="2800">
                <a:solidFill>
                  <a:srgbClr val="C00000"/>
                </a:solidFill>
                <a:latin charset="0" pitchFamily="34" typeface="Impact MT Std"/>
                <a:ea charset="-122" panose="020b0503020204020204" pitchFamily="34" typeface="微软雅黑"/>
              </a:rPr>
              <a:t>40%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1273051" y="2687393"/>
            <a:ext cx="2089504" cy="1245663"/>
            <a:chOff x="8779234" y="2030754"/>
            <a:chExt cx="2089504" cy="1245663"/>
          </a:xfrm>
        </p:grpSpPr>
        <p:sp>
          <p:nvSpPr>
            <p:cNvPr id="18" name="矩形 17"/>
            <p:cNvSpPr/>
            <p:nvPr/>
          </p:nvSpPr>
          <p:spPr>
            <a:xfrm>
              <a:off x="8819589" y="2030754"/>
              <a:ext cx="1554480" cy="3657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en-US" b="1" lang="zh-CN" smtClean="0">
                  <a:solidFill>
                    <a:srgbClr val="C000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charset="0" panose="020b0604020202020204" pitchFamily="34" typeface="Arial"/>
                </a:rPr>
                <a:t>点击输入标题</a:t>
              </a:r>
            </a:p>
          </p:txBody>
        </p:sp>
        <p:sp>
          <p:nvSpPr>
            <p:cNvPr id="19" name="矩形 18"/>
            <p:cNvSpPr/>
            <p:nvPr/>
          </p:nvSpPr>
          <p:spPr>
            <a:xfrm>
              <a:off x="8779234" y="2362021"/>
              <a:ext cx="2089504" cy="923544"/>
            </a:xfrm>
            <a:prstGeom prst="rect">
              <a:avLst/>
            </a:prstGeom>
          </p:spPr>
          <p:txBody>
            <a:bodyPr anchor="ctr" wrap="square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altLang="en-US" lang="zh-CN" smtClean="0" sz="1400">
                  <a:solidFill>
                    <a:schemeClr val="bg1">
                      <a:lumMod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请在此输入详细的文字介绍信息，表达图表的含义。</a:t>
              </a:r>
            </a:p>
          </p:txBody>
        </p:sp>
      </p:grpSp>
      <p:sp>
        <p:nvSpPr>
          <p:cNvPr id="20" name="文本框 9"/>
          <p:cNvSpPr txBox="1"/>
          <p:nvPr/>
        </p:nvSpPr>
        <p:spPr>
          <a:xfrm>
            <a:off x="7465739" y="1200671"/>
            <a:ext cx="864096" cy="49530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lvl="1" marL="0"/>
            <a:r>
              <a:rPr altLang="ko-KR" b="1" lang="en-US" smtClean="0" sz="2800">
                <a:solidFill>
                  <a:srgbClr val="C00000"/>
                </a:solidFill>
                <a:latin charset="0" pitchFamily="34" typeface="Impact MT Std"/>
                <a:ea charset="-122" panose="020b0503020204020204" pitchFamily="34" typeface="微软雅黑"/>
              </a:rPr>
              <a:t>60%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9049915" y="2687393"/>
            <a:ext cx="2089504" cy="1245663"/>
            <a:chOff x="8779234" y="2030754"/>
            <a:chExt cx="2089504" cy="1245663"/>
          </a:xfrm>
        </p:grpSpPr>
        <p:sp>
          <p:nvSpPr>
            <p:cNvPr id="22" name="矩形 21"/>
            <p:cNvSpPr/>
            <p:nvPr/>
          </p:nvSpPr>
          <p:spPr>
            <a:xfrm>
              <a:off x="8819590" y="2030754"/>
              <a:ext cx="1554480" cy="3657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en-US" b="1" lang="zh-CN" smtClean="0">
                  <a:solidFill>
                    <a:srgbClr val="C000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charset="0" panose="020b0604020202020204" pitchFamily="34" typeface="Arial"/>
                </a:rPr>
                <a:t>点击输入标题</a:t>
              </a:r>
            </a:p>
          </p:txBody>
        </p:sp>
        <p:sp>
          <p:nvSpPr>
            <p:cNvPr id="23" name="矩形 22"/>
            <p:cNvSpPr/>
            <p:nvPr/>
          </p:nvSpPr>
          <p:spPr>
            <a:xfrm>
              <a:off x="8779234" y="2362021"/>
              <a:ext cx="2089504" cy="923544"/>
            </a:xfrm>
            <a:prstGeom prst="rect">
              <a:avLst/>
            </a:prstGeom>
          </p:spPr>
          <p:txBody>
            <a:bodyPr anchor="ctr" wrap="square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altLang="en-US" lang="zh-CN" smtClean="0" sz="1400">
                  <a:solidFill>
                    <a:schemeClr val="bg1">
                      <a:lumMod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请在此输入详细的文字介绍信息，表达图表的含义。</a:t>
              </a:r>
            </a:p>
          </p:txBody>
        </p:sp>
      </p:grpSp>
    </p:spTree>
  </p:cSld>
  <p:clrMapOvr>
    <a:masterClrMapping/>
  </p:clrMapOvr>
  <p:transition spd="slow">
    <p:pull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3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17" nodeType="afterEffect" presetClass="entr" presetID="2" presetSubtype="1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19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2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grpId="0" id="22" nodeType="afterEffect" presetClass="entr" presetID="2" presetSubtype="1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24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25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27" nodeType="afterEffect" presetClass="entr" presetID="2" presetSubtype="1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29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3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fill="hold" grpId="0" id="32" nodeType="afterEffect" presetClass="entr" presetID="2" presetSubtype="1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34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35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37" nodeType="afterEffect" presetClass="entr" presetID="2" presetSubtype="1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39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4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fill="hold" grpId="0" id="42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4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5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fill="hold" id="4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9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6750"/>
                            </p:stCondLst>
                            <p:childTnLst>
                              <p:par>
                                <p:cTn fill="hold" grpId="0" id="51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3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4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5" nodeType="afterGroup">
                            <p:stCondLst>
                              <p:cond delay="7250"/>
                            </p:stCondLst>
                            <p:childTnLst>
                              <p:par>
                                <p:cTn fill="hold" id="5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8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1"/>
      <p:bldP grpId="0" spid="12"/>
      <p:bldP grpId="0" spid="13"/>
      <p:bldP grpId="0" spid="14"/>
      <p:bldP grpId="0" spid="15"/>
      <p:bldP grpId="0" spid="16"/>
      <p:bldP grpId="0" spid="20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5175" cy="1199563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0" name="圆角矩形 29"/>
          <p:cNvSpPr/>
          <p:nvPr/>
        </p:nvSpPr>
        <p:spPr>
          <a:xfrm>
            <a:off x="4369395" y="5301208"/>
            <a:ext cx="4140459" cy="628393"/>
          </a:xfrm>
          <a:prstGeom prst="roundRect">
            <a:avLst>
              <a:gd fmla="val 50000" name="adj"/>
            </a:avLst>
          </a:prstGeom>
          <a:gradFill>
            <a:gsLst>
              <a:gs pos="100000">
                <a:schemeClr val="bg1"/>
              </a:gs>
              <a:gs pos="0">
                <a:srgbClr val="EEEEEE"/>
              </a:gs>
            </a:gsLst>
            <a:lin ang="8100000" scaled="0"/>
          </a:gradFill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EEEEEE"/>
                </a:gs>
              </a:gsLst>
              <a:lin ang="8100000" scaled="0"/>
            </a:gradFill>
          </a:ln>
          <a:effectLst>
            <a:outerShdw algn="tr" blurRad="127000" dir="8100000" dist="63500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1" name="文本框 9"/>
          <p:cNvSpPr txBox="1"/>
          <p:nvPr/>
        </p:nvSpPr>
        <p:spPr>
          <a:xfrm>
            <a:off x="5010363" y="5428238"/>
            <a:ext cx="2103040" cy="37338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algn="ctr" lvl="1" marL="0"/>
            <a:r>
              <a:rPr altLang="zh-CN" b="1" lang="en-US" smtClean="0" sz="2000">
                <a:solidFill>
                  <a:srgbClr val="C00000"/>
                </a:solidFill>
                <a:latin charset="0" pitchFamily="34" typeface="Impact MT Std"/>
                <a:ea charset="-122" panose="020b0503020204020204" pitchFamily="34" typeface="微软雅黑"/>
              </a:rPr>
              <a:t>04.明年工作计划</a:t>
            </a:r>
          </a:p>
        </p:txBody>
      </p:sp>
      <p:sp>
        <p:nvSpPr>
          <p:cNvPr id="28" name="圆角矩形 27"/>
          <p:cNvSpPr/>
          <p:nvPr/>
        </p:nvSpPr>
        <p:spPr>
          <a:xfrm>
            <a:off x="3721323" y="4384783"/>
            <a:ext cx="3932129" cy="628393"/>
          </a:xfrm>
          <a:prstGeom prst="roundRect">
            <a:avLst>
              <a:gd fmla="val 50000" name="adj"/>
            </a:avLst>
          </a:prstGeom>
          <a:gradFill>
            <a:gsLst>
              <a:gs pos="100000">
                <a:schemeClr val="bg1"/>
              </a:gs>
              <a:gs pos="0">
                <a:srgbClr val="EEEEEE"/>
              </a:gs>
            </a:gsLst>
            <a:lin ang="8100000" scaled="0"/>
          </a:gradFill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EEEEEE"/>
                </a:gs>
              </a:gsLst>
              <a:lin ang="8100000" scaled="0"/>
            </a:gradFill>
          </a:ln>
          <a:effectLst>
            <a:outerShdw algn="tr" blurRad="127000" dir="8100000" dist="63500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9" name="文本框 9"/>
          <p:cNvSpPr txBox="1"/>
          <p:nvPr/>
        </p:nvSpPr>
        <p:spPr>
          <a:xfrm>
            <a:off x="5017468" y="4513006"/>
            <a:ext cx="2103040" cy="37338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algn="ctr" lvl="1" marL="0"/>
            <a:r>
              <a:rPr altLang="zh-CN" b="1" lang="en-US" smtClean="0" sz="2000">
                <a:solidFill>
                  <a:srgbClr val="C00000"/>
                </a:solidFill>
                <a:latin charset="0" pitchFamily="34" typeface="Impact MT Std"/>
                <a:ea charset="-122" panose="020b0503020204020204" pitchFamily="34" typeface="微软雅黑"/>
              </a:rPr>
              <a:t>03.成功项目展示</a:t>
            </a:r>
          </a:p>
        </p:txBody>
      </p:sp>
      <p:sp>
        <p:nvSpPr>
          <p:cNvPr id="26" name="圆角矩形 25"/>
          <p:cNvSpPr/>
          <p:nvPr/>
        </p:nvSpPr>
        <p:spPr>
          <a:xfrm>
            <a:off x="4379239" y="3429000"/>
            <a:ext cx="3950596" cy="628393"/>
          </a:xfrm>
          <a:prstGeom prst="roundRect">
            <a:avLst>
              <a:gd fmla="val 50000" name="adj"/>
            </a:avLst>
          </a:prstGeom>
          <a:gradFill>
            <a:gsLst>
              <a:gs pos="100000">
                <a:schemeClr val="bg1"/>
              </a:gs>
              <a:gs pos="0">
                <a:srgbClr val="EEEEEE"/>
              </a:gs>
            </a:gsLst>
            <a:lin ang="8100000" scaled="0"/>
          </a:gradFill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EEEEEE"/>
                </a:gs>
              </a:gsLst>
              <a:lin ang="8100000" scaled="0"/>
            </a:gradFill>
          </a:ln>
          <a:effectLst>
            <a:outerShdw algn="tr" blurRad="127000" dir="8100000" dist="63500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4" name="圆角矩形 23"/>
          <p:cNvSpPr/>
          <p:nvPr/>
        </p:nvSpPr>
        <p:spPr>
          <a:xfrm>
            <a:off x="3721322" y="2502736"/>
            <a:ext cx="3932130" cy="628393"/>
          </a:xfrm>
          <a:prstGeom prst="roundRect">
            <a:avLst>
              <a:gd fmla="val 50000" name="adj"/>
            </a:avLst>
          </a:prstGeom>
          <a:gradFill>
            <a:gsLst>
              <a:gs pos="100000">
                <a:schemeClr val="bg1"/>
              </a:gs>
              <a:gs pos="0">
                <a:srgbClr val="EEEEEE"/>
              </a:gs>
            </a:gsLst>
            <a:lin ang="8100000" scaled="0"/>
          </a:gradFill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EEEEEE"/>
                </a:gs>
              </a:gsLst>
              <a:lin ang="8100000" scaled="0"/>
            </a:gradFill>
          </a:ln>
          <a:effectLst>
            <a:outerShdw algn="tr" blurRad="127000" dir="8100000" dist="63500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4" name="组合 3"/>
          <p:cNvGrpSpPr/>
          <p:nvPr/>
        </p:nvGrpSpPr>
        <p:grpSpPr>
          <a:xfrm>
            <a:off x="3289275" y="2348880"/>
            <a:ext cx="936104" cy="936104"/>
            <a:chOff x="1677608" y="2996952"/>
            <a:chExt cx="1395643" cy="1395643"/>
          </a:xfrm>
        </p:grpSpPr>
        <p:sp>
          <p:nvSpPr>
            <p:cNvPr id="5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algn="t" blurRad="317500" dir="5400000" dist="1143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 sz="1400">
                <a:solidFill>
                  <a:prstClr val="white"/>
                </a:solidFill>
              </a:endParaRPr>
            </a:p>
          </p:txBody>
        </p:sp>
        <p:sp>
          <p:nvSpPr>
            <p:cNvPr id="6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C0000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</a:gradFill>
            </a:ln>
            <a:effectLst>
              <a:innerShdw blurRad="330200" dir="16200000" dist="1651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lang="en-US" sz="2800">
                  <a:solidFill>
                    <a:prstClr val="white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charset="0" pitchFamily="50" typeface="DIN-BoldItalic"/>
                </a:rPr>
                <a:t></a:t>
              </a:r>
            </a:p>
          </p:txBody>
        </p:sp>
      </p:grpSp>
      <p:sp>
        <p:nvSpPr>
          <p:cNvPr id="7" name="KSO_Shape"/>
          <p:cNvSpPr/>
          <p:nvPr/>
        </p:nvSpPr>
        <p:spPr bwMode="auto">
          <a:xfrm>
            <a:off x="3591221" y="2715992"/>
            <a:ext cx="332209" cy="251924"/>
          </a:xfrm>
          <a:custGeom>
            <a:gdLst>
              <a:gd fmla="*/ 104753 w 3040062" name="T0"/>
              <a:gd fmla="*/ 1241540 h 2303463" name="T1"/>
              <a:gd fmla="*/ 251725 w 3040062" name="T2"/>
              <a:gd fmla="*/ 1260899 h 2303463" name="T3"/>
              <a:gd fmla="*/ 265692 w 3040062" name="T4"/>
              <a:gd fmla="*/ 1110467 h 2303463" name="T5"/>
              <a:gd fmla="*/ 844867 w 3040062" name="T6"/>
              <a:gd fmla="*/ 970596 h 2303463" name="T7"/>
              <a:gd fmla="*/ 870584 w 3040062" name="T8"/>
              <a:gd fmla="*/ 987377 h 2303463" name="T9"/>
              <a:gd fmla="*/ 872172 w 3040062" name="T10"/>
              <a:gd fmla="*/ 1402771 h 2303463" name="T11"/>
              <a:gd fmla="*/ 848359 w 3040062" name="T12"/>
              <a:gd fmla="*/ 1421768 h 2303463" name="T13"/>
              <a:gd fmla="*/ 615315 w 3040062" name="T14"/>
              <a:gd fmla="*/ 1415119 h 2303463" name="T15"/>
              <a:gd fmla="*/ 603250 w 3040062" name="T16"/>
              <a:gd fmla="*/ 1002891 h 2303463" name="T17"/>
              <a:gd fmla="*/ 617855 w 3040062" name="T18"/>
              <a:gd fmla="*/ 975662 h 2303463" name="T19"/>
              <a:gd fmla="*/ 1240437 w 3040062" name="T20"/>
              <a:gd fmla="*/ 749300 h 2303463" name="T21"/>
              <a:gd fmla="*/ 1265867 w 3040062" name="T22"/>
              <a:gd fmla="*/ 766421 h 2303463" name="T23"/>
              <a:gd fmla="*/ 1267138 w 3040062" name="T24"/>
              <a:gd fmla="*/ 1402743 h 2303463" name="T25"/>
              <a:gd fmla="*/ 1243616 w 3040062" name="T26"/>
              <a:gd fmla="*/ 1421766 h 2303463" name="T27"/>
              <a:gd fmla="*/ 1010298 w 3040062" name="T28"/>
              <a:gd fmla="*/ 1415108 h 2303463" name="T29"/>
              <a:gd fmla="*/ 998537 w 3040062" name="T30"/>
              <a:gd fmla="*/ 782273 h 2303463" name="T31"/>
              <a:gd fmla="*/ 1012841 w 3040062" name="T32"/>
              <a:gd fmla="*/ 755007 h 2303463" name="T33"/>
              <a:gd fmla="*/ 2175011 w 3040062" name="T34"/>
              <a:gd fmla="*/ 666432 h 2303463" name="T35"/>
              <a:gd fmla="*/ 2235666 w 3040062" name="T36"/>
              <a:gd fmla="*/ 692135 h 2303463" name="T37"/>
              <a:gd fmla="*/ 2277268 w 3040062" name="T38"/>
              <a:gd fmla="*/ 742271 h 2303463" name="T39"/>
              <a:gd fmla="*/ 2290605 w 3040062" name="T40"/>
              <a:gd fmla="*/ 1286150 h 2303463" name="T41"/>
              <a:gd fmla="*/ 2948603 w 3040062" name="T42"/>
              <a:gd fmla="*/ 1365796 h 2303463" name="T43"/>
              <a:gd fmla="*/ 3005765 w 3040062" name="T44"/>
              <a:gd fmla="*/ 1408316 h 2303463" name="T45"/>
              <a:gd fmla="*/ 3036887 w 3040062" name="T46"/>
              <a:gd fmla="*/ 1473366 h 2303463" name="T47"/>
              <a:gd fmla="*/ 3035616 w 3040062" name="T48"/>
              <a:gd fmla="*/ 2191451 h 2303463" name="T49"/>
              <a:gd fmla="*/ 3001319 w 3040062" name="T50"/>
              <a:gd fmla="*/ 2254597 h 2303463" name="T51"/>
              <a:gd fmla="*/ 2941934 w 3040062" name="T52"/>
              <a:gd fmla="*/ 2294578 h 2303463" name="T53"/>
              <a:gd fmla="*/ 2171200 w 3040062" name="T54"/>
              <a:gd fmla="*/ 2303146 h 2303463" name="T55"/>
              <a:gd fmla="*/ 2113403 w 3040062" name="T56"/>
              <a:gd fmla="*/ 2292040 h 2303463" name="T57"/>
              <a:gd fmla="*/ 1552263 w 3040062" name="T58"/>
              <a:gd fmla="*/ 1741815 h 2303463" name="T59"/>
              <a:gd fmla="*/ 1526223 w 3040062" name="T60"/>
              <a:gd fmla="*/ 1686919 h 2303463" name="T61"/>
              <a:gd fmla="*/ 1529081 w 3040062" name="T62"/>
              <a:gd fmla="*/ 1626946 h 2303463" name="T63"/>
              <a:gd fmla="*/ 1560520 w 3040062" name="T64"/>
              <a:gd fmla="*/ 1574272 h 2303463" name="T65"/>
              <a:gd fmla="*/ 1612919 w 3040062" name="T66"/>
              <a:gd fmla="*/ 1542858 h 2303463" name="T67"/>
              <a:gd fmla="*/ 1673891 w 3040062" name="T68"/>
              <a:gd fmla="*/ 1539685 h 2303463" name="T69"/>
              <a:gd fmla="*/ 1728513 w 3040062" name="T70"/>
              <a:gd fmla="*/ 1565705 h 2303463" name="T71"/>
              <a:gd fmla="*/ 2024167 w 3040062" name="T72"/>
              <a:gd fmla="*/ 760992 h 2303463" name="T73"/>
              <a:gd fmla="*/ 2057829 w 3040062" name="T74"/>
              <a:gd fmla="*/ 704828 h 2303463" name="T75"/>
              <a:gd fmla="*/ 2113721 w 3040062" name="T76"/>
              <a:gd fmla="*/ 670875 h 2303463" name="T77"/>
              <a:gd fmla="*/ 1640947 w 3040062" name="T78"/>
              <a:gd fmla="*/ 485773 h 2303463" name="T79"/>
              <a:gd fmla="*/ 1662436 w 3040062" name="T80"/>
              <a:gd fmla="*/ 507334 h 2303463" name="T81"/>
              <a:gd fmla="*/ 1658328 w 3040062" name="T82"/>
              <a:gd fmla="*/ 1408133 h 2303463" name="T83"/>
              <a:gd fmla="*/ 1631151 w 3040062" name="T84"/>
              <a:gd fmla="*/ 1422401 h 2303463" name="T85"/>
              <a:gd fmla="*/ 1401409 w 3040062" name="T86"/>
              <a:gd fmla="*/ 1410669 h 2303463" name="T87"/>
              <a:gd fmla="*/ 1394457 w 3040062" name="T88"/>
              <a:gd fmla="*/ 510505 h 2303463" name="T89"/>
              <a:gd fmla="*/ 1413734 w 3040062" name="T90"/>
              <a:gd fmla="*/ 486725 h 2303463" name="T91"/>
              <a:gd fmla="*/ 2856582 w 3040062" name="T92"/>
              <a:gd fmla="*/ 2539 h 2303463" name="T93"/>
              <a:gd fmla="*/ 2942924 w 3040062" name="T94"/>
              <a:gd fmla="*/ 45384 h 2303463" name="T95"/>
              <a:gd fmla="*/ 3001649 w 3040062" name="T96"/>
              <a:gd fmla="*/ 130121 h 2303463" name="T97"/>
              <a:gd fmla="*/ 3021012 w 3040062" name="T98"/>
              <a:gd fmla="*/ 1276768 h 2303463" name="T99"/>
              <a:gd fmla="*/ 2944193 w 3040062" name="T100"/>
              <a:gd fmla="*/ 1247252 h 2303463" name="T101"/>
              <a:gd fmla="*/ 374889 w 3040062" name="T102"/>
              <a:gd fmla="*/ 1959424 h 2303463" name="T103"/>
              <a:gd fmla="*/ 127291 w 3040062" name="T104"/>
              <a:gd fmla="*/ 2259336 h 2303463" name="T105"/>
              <a:gd fmla="*/ 50472 w 3040062" name="T106"/>
              <a:gd fmla="*/ 2198402 h 2303463" name="T107"/>
              <a:gd fmla="*/ 6349 w 3040062" name="T108"/>
              <a:gd fmla="*/ 2100970 h 2303463" name="T109"/>
              <a:gd fmla="*/ 3809 w 3040062" name="T110"/>
              <a:gd fmla="*/ 183438 h 2303463" name="T111"/>
              <a:gd fmla="*/ 44441 w 3040062" name="T112"/>
              <a:gd fmla="*/ 83468 h 2303463" name="T113"/>
              <a:gd fmla="*/ 118720 w 3040062" name="T114"/>
              <a:gd fmla="*/ 17773 h 2303463" name="T11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b="b" l="0" r="r" t="0"/>
            <a:pathLst>
              <a:path h="2303463" w="3040062">
                <a:moveTo>
                  <a:pt x="124116" y="1098725"/>
                </a:moveTo>
                <a:lnTo>
                  <a:pt x="120307" y="1099042"/>
                </a:lnTo>
                <a:lnTo>
                  <a:pt x="116498" y="1099994"/>
                </a:lnTo>
                <a:lnTo>
                  <a:pt x="113324" y="1101898"/>
                </a:lnTo>
                <a:lnTo>
                  <a:pt x="110467" y="1104120"/>
                </a:lnTo>
                <a:lnTo>
                  <a:pt x="108245" y="1107294"/>
                </a:lnTo>
                <a:lnTo>
                  <a:pt x="106340" y="1110467"/>
                </a:lnTo>
                <a:lnTo>
                  <a:pt x="105071" y="1114276"/>
                </a:lnTo>
                <a:lnTo>
                  <a:pt x="104753" y="1118084"/>
                </a:lnTo>
                <a:lnTo>
                  <a:pt x="104753" y="1241540"/>
                </a:lnTo>
                <a:lnTo>
                  <a:pt x="105071" y="1245348"/>
                </a:lnTo>
                <a:lnTo>
                  <a:pt x="106340" y="1249157"/>
                </a:lnTo>
                <a:lnTo>
                  <a:pt x="108245" y="1252330"/>
                </a:lnTo>
                <a:lnTo>
                  <a:pt x="110467" y="1255187"/>
                </a:lnTo>
                <a:lnTo>
                  <a:pt x="113324" y="1257726"/>
                </a:lnTo>
                <a:lnTo>
                  <a:pt x="116498" y="1259312"/>
                </a:lnTo>
                <a:lnTo>
                  <a:pt x="120307" y="1260899"/>
                </a:lnTo>
                <a:lnTo>
                  <a:pt x="124116" y="1261217"/>
                </a:lnTo>
                <a:lnTo>
                  <a:pt x="247598" y="1261217"/>
                </a:lnTo>
                <a:lnTo>
                  <a:pt x="251725" y="1260899"/>
                </a:lnTo>
                <a:lnTo>
                  <a:pt x="255216" y="1259312"/>
                </a:lnTo>
                <a:lnTo>
                  <a:pt x="258708" y="1257726"/>
                </a:lnTo>
                <a:lnTo>
                  <a:pt x="261565" y="1255187"/>
                </a:lnTo>
                <a:lnTo>
                  <a:pt x="264105" y="1252330"/>
                </a:lnTo>
                <a:lnTo>
                  <a:pt x="265692" y="1249157"/>
                </a:lnTo>
                <a:lnTo>
                  <a:pt x="266644" y="1245348"/>
                </a:lnTo>
                <a:lnTo>
                  <a:pt x="266961" y="1241540"/>
                </a:lnTo>
                <a:lnTo>
                  <a:pt x="266961" y="1118084"/>
                </a:lnTo>
                <a:lnTo>
                  <a:pt x="266644" y="1114276"/>
                </a:lnTo>
                <a:lnTo>
                  <a:pt x="265692" y="1110467"/>
                </a:lnTo>
                <a:lnTo>
                  <a:pt x="264105" y="1107294"/>
                </a:lnTo>
                <a:lnTo>
                  <a:pt x="261565" y="1104120"/>
                </a:lnTo>
                <a:lnTo>
                  <a:pt x="258708" y="1101898"/>
                </a:lnTo>
                <a:lnTo>
                  <a:pt x="255216" y="1099994"/>
                </a:lnTo>
                <a:lnTo>
                  <a:pt x="251725" y="1099042"/>
                </a:lnTo>
                <a:lnTo>
                  <a:pt x="247598" y="1098725"/>
                </a:lnTo>
                <a:lnTo>
                  <a:pt x="124116" y="1098725"/>
                </a:lnTo>
                <a:close/>
                <a:moveTo>
                  <a:pt x="636270" y="969963"/>
                </a:moveTo>
                <a:lnTo>
                  <a:pt x="841692" y="969963"/>
                </a:lnTo>
                <a:lnTo>
                  <a:pt x="844867" y="970596"/>
                </a:lnTo>
                <a:lnTo>
                  <a:pt x="848359" y="970913"/>
                </a:lnTo>
                <a:lnTo>
                  <a:pt x="851534" y="971546"/>
                </a:lnTo>
                <a:lnTo>
                  <a:pt x="854709" y="972813"/>
                </a:lnTo>
                <a:lnTo>
                  <a:pt x="857567" y="974396"/>
                </a:lnTo>
                <a:lnTo>
                  <a:pt x="860107" y="975662"/>
                </a:lnTo>
                <a:lnTo>
                  <a:pt x="862647" y="977878"/>
                </a:lnTo>
                <a:lnTo>
                  <a:pt x="865187" y="979778"/>
                </a:lnTo>
                <a:lnTo>
                  <a:pt x="867092" y="982311"/>
                </a:lnTo>
                <a:lnTo>
                  <a:pt x="868997" y="984844"/>
                </a:lnTo>
                <a:lnTo>
                  <a:pt x="870584" y="987377"/>
                </a:lnTo>
                <a:lnTo>
                  <a:pt x="872172" y="990226"/>
                </a:lnTo>
                <a:lnTo>
                  <a:pt x="873124" y="993076"/>
                </a:lnTo>
                <a:lnTo>
                  <a:pt x="873760" y="996242"/>
                </a:lnTo>
                <a:lnTo>
                  <a:pt x="874712" y="999725"/>
                </a:lnTo>
                <a:lnTo>
                  <a:pt x="874712" y="1002891"/>
                </a:lnTo>
                <a:lnTo>
                  <a:pt x="874712" y="1389790"/>
                </a:lnTo>
                <a:lnTo>
                  <a:pt x="874712" y="1393273"/>
                </a:lnTo>
                <a:lnTo>
                  <a:pt x="873760" y="1396439"/>
                </a:lnTo>
                <a:lnTo>
                  <a:pt x="873124" y="1399605"/>
                </a:lnTo>
                <a:lnTo>
                  <a:pt x="872172" y="1402771"/>
                </a:lnTo>
                <a:lnTo>
                  <a:pt x="870584" y="1405304"/>
                </a:lnTo>
                <a:lnTo>
                  <a:pt x="868997" y="1408154"/>
                </a:lnTo>
                <a:lnTo>
                  <a:pt x="867092" y="1410686"/>
                </a:lnTo>
                <a:lnTo>
                  <a:pt x="865187" y="1413219"/>
                </a:lnTo>
                <a:lnTo>
                  <a:pt x="862647" y="1415119"/>
                </a:lnTo>
                <a:lnTo>
                  <a:pt x="860107" y="1417019"/>
                </a:lnTo>
                <a:lnTo>
                  <a:pt x="857567" y="1418602"/>
                </a:lnTo>
                <a:lnTo>
                  <a:pt x="854709" y="1420185"/>
                </a:lnTo>
                <a:lnTo>
                  <a:pt x="851534" y="1421135"/>
                </a:lnTo>
                <a:lnTo>
                  <a:pt x="848359" y="1421768"/>
                </a:lnTo>
                <a:lnTo>
                  <a:pt x="844867" y="1422401"/>
                </a:lnTo>
                <a:lnTo>
                  <a:pt x="841692" y="1422401"/>
                </a:lnTo>
                <a:lnTo>
                  <a:pt x="636270" y="1422401"/>
                </a:lnTo>
                <a:lnTo>
                  <a:pt x="632777" y="1422401"/>
                </a:lnTo>
                <a:lnTo>
                  <a:pt x="629920" y="1421768"/>
                </a:lnTo>
                <a:lnTo>
                  <a:pt x="626745" y="1421135"/>
                </a:lnTo>
                <a:lnTo>
                  <a:pt x="623570" y="1420185"/>
                </a:lnTo>
                <a:lnTo>
                  <a:pt x="620713" y="1418602"/>
                </a:lnTo>
                <a:lnTo>
                  <a:pt x="617855" y="1417019"/>
                </a:lnTo>
                <a:lnTo>
                  <a:pt x="615315" y="1415119"/>
                </a:lnTo>
                <a:lnTo>
                  <a:pt x="613093" y="1413219"/>
                </a:lnTo>
                <a:lnTo>
                  <a:pt x="610870" y="1410686"/>
                </a:lnTo>
                <a:lnTo>
                  <a:pt x="608965" y="1408154"/>
                </a:lnTo>
                <a:lnTo>
                  <a:pt x="607378" y="1405304"/>
                </a:lnTo>
                <a:lnTo>
                  <a:pt x="606108" y="1402771"/>
                </a:lnTo>
                <a:lnTo>
                  <a:pt x="605155" y="1399605"/>
                </a:lnTo>
                <a:lnTo>
                  <a:pt x="603885" y="1396439"/>
                </a:lnTo>
                <a:lnTo>
                  <a:pt x="603568" y="1393273"/>
                </a:lnTo>
                <a:lnTo>
                  <a:pt x="603250" y="1389790"/>
                </a:lnTo>
                <a:lnTo>
                  <a:pt x="603250" y="1002891"/>
                </a:lnTo>
                <a:lnTo>
                  <a:pt x="603568" y="999725"/>
                </a:lnTo>
                <a:lnTo>
                  <a:pt x="603885" y="996242"/>
                </a:lnTo>
                <a:lnTo>
                  <a:pt x="605155" y="993076"/>
                </a:lnTo>
                <a:lnTo>
                  <a:pt x="606108" y="990226"/>
                </a:lnTo>
                <a:lnTo>
                  <a:pt x="607378" y="987377"/>
                </a:lnTo>
                <a:lnTo>
                  <a:pt x="608965" y="984844"/>
                </a:lnTo>
                <a:lnTo>
                  <a:pt x="610870" y="982311"/>
                </a:lnTo>
                <a:lnTo>
                  <a:pt x="613093" y="979778"/>
                </a:lnTo>
                <a:lnTo>
                  <a:pt x="615315" y="977878"/>
                </a:lnTo>
                <a:lnTo>
                  <a:pt x="617855" y="975662"/>
                </a:lnTo>
                <a:lnTo>
                  <a:pt x="620713" y="974396"/>
                </a:lnTo>
                <a:lnTo>
                  <a:pt x="623570" y="972813"/>
                </a:lnTo>
                <a:lnTo>
                  <a:pt x="626745" y="971546"/>
                </a:lnTo>
                <a:lnTo>
                  <a:pt x="629920" y="970913"/>
                </a:lnTo>
                <a:lnTo>
                  <a:pt x="632777" y="970596"/>
                </a:lnTo>
                <a:lnTo>
                  <a:pt x="636270" y="969963"/>
                </a:lnTo>
                <a:close/>
                <a:moveTo>
                  <a:pt x="1027781" y="749300"/>
                </a:moveTo>
                <a:lnTo>
                  <a:pt x="1031278" y="749300"/>
                </a:lnTo>
                <a:lnTo>
                  <a:pt x="1236940" y="749300"/>
                </a:lnTo>
                <a:lnTo>
                  <a:pt x="1240437" y="749300"/>
                </a:lnTo>
                <a:lnTo>
                  <a:pt x="1243616" y="750251"/>
                </a:lnTo>
                <a:lnTo>
                  <a:pt x="1246476" y="750885"/>
                </a:lnTo>
                <a:lnTo>
                  <a:pt x="1249655" y="751837"/>
                </a:lnTo>
                <a:lnTo>
                  <a:pt x="1252516" y="753105"/>
                </a:lnTo>
                <a:lnTo>
                  <a:pt x="1255377" y="755007"/>
                </a:lnTo>
                <a:lnTo>
                  <a:pt x="1257920" y="756592"/>
                </a:lnTo>
                <a:lnTo>
                  <a:pt x="1260145" y="758812"/>
                </a:lnTo>
                <a:lnTo>
                  <a:pt x="1262370" y="761348"/>
                </a:lnTo>
                <a:lnTo>
                  <a:pt x="1264595" y="763567"/>
                </a:lnTo>
                <a:lnTo>
                  <a:pt x="1265867" y="766421"/>
                </a:lnTo>
                <a:lnTo>
                  <a:pt x="1267138" y="769274"/>
                </a:lnTo>
                <a:lnTo>
                  <a:pt x="1268410" y="772445"/>
                </a:lnTo>
                <a:lnTo>
                  <a:pt x="1269363" y="775615"/>
                </a:lnTo>
                <a:lnTo>
                  <a:pt x="1269681" y="778786"/>
                </a:lnTo>
                <a:lnTo>
                  <a:pt x="1269999" y="782273"/>
                </a:lnTo>
                <a:lnTo>
                  <a:pt x="1269999" y="1389744"/>
                </a:lnTo>
                <a:lnTo>
                  <a:pt x="1269681" y="1393231"/>
                </a:lnTo>
                <a:lnTo>
                  <a:pt x="1269363" y="1396402"/>
                </a:lnTo>
                <a:lnTo>
                  <a:pt x="1268410" y="1399572"/>
                </a:lnTo>
                <a:lnTo>
                  <a:pt x="1267138" y="1402743"/>
                </a:lnTo>
                <a:lnTo>
                  <a:pt x="1265867" y="1405279"/>
                </a:lnTo>
                <a:lnTo>
                  <a:pt x="1264595" y="1408133"/>
                </a:lnTo>
                <a:lnTo>
                  <a:pt x="1262370" y="1410669"/>
                </a:lnTo>
                <a:lnTo>
                  <a:pt x="1260145" y="1413206"/>
                </a:lnTo>
                <a:lnTo>
                  <a:pt x="1257920" y="1415108"/>
                </a:lnTo>
                <a:lnTo>
                  <a:pt x="1255377" y="1417010"/>
                </a:lnTo>
                <a:lnTo>
                  <a:pt x="1252516" y="1418595"/>
                </a:lnTo>
                <a:lnTo>
                  <a:pt x="1249655" y="1420181"/>
                </a:lnTo>
                <a:lnTo>
                  <a:pt x="1246476" y="1421132"/>
                </a:lnTo>
                <a:lnTo>
                  <a:pt x="1243616" y="1421766"/>
                </a:lnTo>
                <a:lnTo>
                  <a:pt x="1240437" y="1422400"/>
                </a:lnTo>
                <a:lnTo>
                  <a:pt x="1236940" y="1422400"/>
                </a:lnTo>
                <a:lnTo>
                  <a:pt x="1031278" y="1422400"/>
                </a:lnTo>
                <a:lnTo>
                  <a:pt x="1027781" y="1422400"/>
                </a:lnTo>
                <a:lnTo>
                  <a:pt x="1024602" y="1421766"/>
                </a:lnTo>
                <a:lnTo>
                  <a:pt x="1021424" y="1421132"/>
                </a:lnTo>
                <a:lnTo>
                  <a:pt x="1018245" y="1420181"/>
                </a:lnTo>
                <a:lnTo>
                  <a:pt x="1015384" y="1418595"/>
                </a:lnTo>
                <a:lnTo>
                  <a:pt x="1012841" y="1417010"/>
                </a:lnTo>
                <a:lnTo>
                  <a:pt x="1010298" y="1415108"/>
                </a:lnTo>
                <a:lnTo>
                  <a:pt x="1007755" y="1413206"/>
                </a:lnTo>
                <a:lnTo>
                  <a:pt x="1005848" y="1410669"/>
                </a:lnTo>
                <a:lnTo>
                  <a:pt x="1003941" y="1408133"/>
                </a:lnTo>
                <a:lnTo>
                  <a:pt x="1002351" y="1405279"/>
                </a:lnTo>
                <a:lnTo>
                  <a:pt x="1000762" y="1402743"/>
                </a:lnTo>
                <a:lnTo>
                  <a:pt x="999808" y="1399572"/>
                </a:lnTo>
                <a:lnTo>
                  <a:pt x="999173" y="1396402"/>
                </a:lnTo>
                <a:lnTo>
                  <a:pt x="998537" y="1393231"/>
                </a:lnTo>
                <a:lnTo>
                  <a:pt x="998537" y="1389744"/>
                </a:lnTo>
                <a:lnTo>
                  <a:pt x="998537" y="782273"/>
                </a:lnTo>
                <a:lnTo>
                  <a:pt x="998537" y="778786"/>
                </a:lnTo>
                <a:lnTo>
                  <a:pt x="999173" y="775615"/>
                </a:lnTo>
                <a:lnTo>
                  <a:pt x="999808" y="772445"/>
                </a:lnTo>
                <a:lnTo>
                  <a:pt x="1000762" y="769274"/>
                </a:lnTo>
                <a:lnTo>
                  <a:pt x="1002351" y="766421"/>
                </a:lnTo>
                <a:lnTo>
                  <a:pt x="1003941" y="763567"/>
                </a:lnTo>
                <a:lnTo>
                  <a:pt x="1005848" y="761348"/>
                </a:lnTo>
                <a:lnTo>
                  <a:pt x="1007755" y="758812"/>
                </a:lnTo>
                <a:lnTo>
                  <a:pt x="1010298" y="756592"/>
                </a:lnTo>
                <a:lnTo>
                  <a:pt x="1012841" y="755007"/>
                </a:lnTo>
                <a:lnTo>
                  <a:pt x="1015384" y="753105"/>
                </a:lnTo>
                <a:lnTo>
                  <a:pt x="1018245" y="751837"/>
                </a:lnTo>
                <a:lnTo>
                  <a:pt x="1021424" y="750885"/>
                </a:lnTo>
                <a:lnTo>
                  <a:pt x="1024602" y="750251"/>
                </a:lnTo>
                <a:lnTo>
                  <a:pt x="1027781" y="749300"/>
                </a:lnTo>
                <a:close/>
                <a:moveTo>
                  <a:pt x="2147065" y="665163"/>
                </a:moveTo>
                <a:lnTo>
                  <a:pt x="2154052" y="665163"/>
                </a:lnTo>
                <a:lnTo>
                  <a:pt x="2161038" y="665163"/>
                </a:lnTo>
                <a:lnTo>
                  <a:pt x="2168025" y="665798"/>
                </a:lnTo>
                <a:lnTo>
                  <a:pt x="2175011" y="666432"/>
                </a:lnTo>
                <a:lnTo>
                  <a:pt x="2181680" y="667702"/>
                </a:lnTo>
                <a:lnTo>
                  <a:pt x="2188349" y="669288"/>
                </a:lnTo>
                <a:lnTo>
                  <a:pt x="2194700" y="670875"/>
                </a:lnTo>
                <a:lnTo>
                  <a:pt x="2201369" y="673413"/>
                </a:lnTo>
                <a:lnTo>
                  <a:pt x="2207085" y="675952"/>
                </a:lnTo>
                <a:lnTo>
                  <a:pt x="2213437" y="678173"/>
                </a:lnTo>
                <a:lnTo>
                  <a:pt x="2219471" y="681346"/>
                </a:lnTo>
                <a:lnTo>
                  <a:pt x="2224869" y="684519"/>
                </a:lnTo>
                <a:lnTo>
                  <a:pt x="2230585" y="688327"/>
                </a:lnTo>
                <a:lnTo>
                  <a:pt x="2235666" y="692135"/>
                </a:lnTo>
                <a:lnTo>
                  <a:pt x="2241065" y="695943"/>
                </a:lnTo>
                <a:lnTo>
                  <a:pt x="2245829" y="700702"/>
                </a:lnTo>
                <a:lnTo>
                  <a:pt x="2250910" y="704828"/>
                </a:lnTo>
                <a:lnTo>
                  <a:pt x="2255356" y="709587"/>
                </a:lnTo>
                <a:lnTo>
                  <a:pt x="2259484" y="714347"/>
                </a:lnTo>
                <a:lnTo>
                  <a:pt x="2263612" y="719741"/>
                </a:lnTo>
                <a:lnTo>
                  <a:pt x="2267423" y="724819"/>
                </a:lnTo>
                <a:lnTo>
                  <a:pt x="2270916" y="730530"/>
                </a:lnTo>
                <a:lnTo>
                  <a:pt x="2274092" y="736559"/>
                </a:lnTo>
                <a:lnTo>
                  <a:pt x="2277268" y="742271"/>
                </a:lnTo>
                <a:lnTo>
                  <a:pt x="2280126" y="748300"/>
                </a:lnTo>
                <a:lnTo>
                  <a:pt x="2282666" y="754646"/>
                </a:lnTo>
                <a:lnTo>
                  <a:pt x="2284572" y="760992"/>
                </a:lnTo>
                <a:lnTo>
                  <a:pt x="2286477" y="767021"/>
                </a:lnTo>
                <a:lnTo>
                  <a:pt x="2287747" y="773685"/>
                </a:lnTo>
                <a:lnTo>
                  <a:pt x="2289018" y="780349"/>
                </a:lnTo>
                <a:lnTo>
                  <a:pt x="2289970" y="787330"/>
                </a:lnTo>
                <a:lnTo>
                  <a:pt x="2290605" y="794311"/>
                </a:lnTo>
                <a:lnTo>
                  <a:pt x="2290605" y="801292"/>
                </a:lnTo>
                <a:lnTo>
                  <a:pt x="2290605" y="1286150"/>
                </a:lnTo>
                <a:lnTo>
                  <a:pt x="2884137" y="1353738"/>
                </a:lnTo>
                <a:lnTo>
                  <a:pt x="2890488" y="1354055"/>
                </a:lnTo>
                <a:lnTo>
                  <a:pt x="2898110" y="1354372"/>
                </a:lnTo>
                <a:lnTo>
                  <a:pt x="2905732" y="1355007"/>
                </a:lnTo>
                <a:lnTo>
                  <a:pt x="2913353" y="1355642"/>
                </a:lnTo>
                <a:lnTo>
                  <a:pt x="2920657" y="1357228"/>
                </a:lnTo>
                <a:lnTo>
                  <a:pt x="2927644" y="1358815"/>
                </a:lnTo>
                <a:lnTo>
                  <a:pt x="2934948" y="1361036"/>
                </a:lnTo>
                <a:lnTo>
                  <a:pt x="2941934" y="1362940"/>
                </a:lnTo>
                <a:lnTo>
                  <a:pt x="2948603" y="1365796"/>
                </a:lnTo>
                <a:lnTo>
                  <a:pt x="2955272" y="1368969"/>
                </a:lnTo>
                <a:lnTo>
                  <a:pt x="2961941" y="1372142"/>
                </a:lnTo>
                <a:lnTo>
                  <a:pt x="2968292" y="1375633"/>
                </a:lnTo>
                <a:lnTo>
                  <a:pt x="2974008" y="1379758"/>
                </a:lnTo>
                <a:lnTo>
                  <a:pt x="2980042" y="1383883"/>
                </a:lnTo>
                <a:lnTo>
                  <a:pt x="2985758" y="1388008"/>
                </a:lnTo>
                <a:lnTo>
                  <a:pt x="2990839" y="1393085"/>
                </a:lnTo>
                <a:lnTo>
                  <a:pt x="2996238" y="1397845"/>
                </a:lnTo>
                <a:lnTo>
                  <a:pt x="3001319" y="1403239"/>
                </a:lnTo>
                <a:lnTo>
                  <a:pt x="3005765" y="1408316"/>
                </a:lnTo>
                <a:lnTo>
                  <a:pt x="3010529" y="1414345"/>
                </a:lnTo>
                <a:lnTo>
                  <a:pt x="3014657" y="1419739"/>
                </a:lnTo>
                <a:lnTo>
                  <a:pt x="3018468" y="1426086"/>
                </a:lnTo>
                <a:lnTo>
                  <a:pt x="3021961" y="1432432"/>
                </a:lnTo>
                <a:lnTo>
                  <a:pt x="3025454" y="1438778"/>
                </a:lnTo>
                <a:lnTo>
                  <a:pt x="3028312" y="1445125"/>
                </a:lnTo>
                <a:lnTo>
                  <a:pt x="3030853" y="1452106"/>
                </a:lnTo>
                <a:lnTo>
                  <a:pt x="3033393" y="1459087"/>
                </a:lnTo>
                <a:lnTo>
                  <a:pt x="3035616" y="1466067"/>
                </a:lnTo>
                <a:lnTo>
                  <a:pt x="3036887" y="1473366"/>
                </a:lnTo>
                <a:lnTo>
                  <a:pt x="3038474" y="1480664"/>
                </a:lnTo>
                <a:lnTo>
                  <a:pt x="3039427" y="1488280"/>
                </a:lnTo>
                <a:lnTo>
                  <a:pt x="3040062" y="1495895"/>
                </a:lnTo>
                <a:lnTo>
                  <a:pt x="3040062" y="1503511"/>
                </a:lnTo>
                <a:lnTo>
                  <a:pt x="3040062" y="2154008"/>
                </a:lnTo>
                <a:lnTo>
                  <a:pt x="3040062" y="2161623"/>
                </a:lnTo>
                <a:lnTo>
                  <a:pt x="3039427" y="2169556"/>
                </a:lnTo>
                <a:lnTo>
                  <a:pt x="3038474" y="2177172"/>
                </a:lnTo>
                <a:lnTo>
                  <a:pt x="3036887" y="2184470"/>
                </a:lnTo>
                <a:lnTo>
                  <a:pt x="3035616" y="2191451"/>
                </a:lnTo>
                <a:lnTo>
                  <a:pt x="3033393" y="2198749"/>
                </a:lnTo>
                <a:lnTo>
                  <a:pt x="3030853" y="2205730"/>
                </a:lnTo>
                <a:lnTo>
                  <a:pt x="3028312" y="2212394"/>
                </a:lnTo>
                <a:lnTo>
                  <a:pt x="3025454" y="2219057"/>
                </a:lnTo>
                <a:lnTo>
                  <a:pt x="3021961" y="2225404"/>
                </a:lnTo>
                <a:lnTo>
                  <a:pt x="3018468" y="2231433"/>
                </a:lnTo>
                <a:lnTo>
                  <a:pt x="3014657" y="2237779"/>
                </a:lnTo>
                <a:lnTo>
                  <a:pt x="3010529" y="2243808"/>
                </a:lnTo>
                <a:lnTo>
                  <a:pt x="3005765" y="2249202"/>
                </a:lnTo>
                <a:lnTo>
                  <a:pt x="3001319" y="2254597"/>
                </a:lnTo>
                <a:lnTo>
                  <a:pt x="2996238" y="2259674"/>
                </a:lnTo>
                <a:lnTo>
                  <a:pt x="2990839" y="2264433"/>
                </a:lnTo>
                <a:lnTo>
                  <a:pt x="2985758" y="2269510"/>
                </a:lnTo>
                <a:lnTo>
                  <a:pt x="2980042" y="2273953"/>
                </a:lnTo>
                <a:lnTo>
                  <a:pt x="2974008" y="2278078"/>
                </a:lnTo>
                <a:lnTo>
                  <a:pt x="2968292" y="2281886"/>
                </a:lnTo>
                <a:lnTo>
                  <a:pt x="2961941" y="2285376"/>
                </a:lnTo>
                <a:lnTo>
                  <a:pt x="2955272" y="2288867"/>
                </a:lnTo>
                <a:lnTo>
                  <a:pt x="2948603" y="2291723"/>
                </a:lnTo>
                <a:lnTo>
                  <a:pt x="2941934" y="2294578"/>
                </a:lnTo>
                <a:lnTo>
                  <a:pt x="2934948" y="2297117"/>
                </a:lnTo>
                <a:lnTo>
                  <a:pt x="2927644" y="2298703"/>
                </a:lnTo>
                <a:lnTo>
                  <a:pt x="2920657" y="2300607"/>
                </a:lnTo>
                <a:lnTo>
                  <a:pt x="2913353" y="2301877"/>
                </a:lnTo>
                <a:lnTo>
                  <a:pt x="2905732" y="2302829"/>
                </a:lnTo>
                <a:lnTo>
                  <a:pt x="2898110" y="2303146"/>
                </a:lnTo>
                <a:lnTo>
                  <a:pt x="2890488" y="2303463"/>
                </a:lnTo>
                <a:lnTo>
                  <a:pt x="2177552" y="2303463"/>
                </a:lnTo>
                <a:lnTo>
                  <a:pt x="2173423" y="2303146"/>
                </a:lnTo>
                <a:lnTo>
                  <a:pt x="2171200" y="2303146"/>
                </a:lnTo>
                <a:lnTo>
                  <a:pt x="2169613" y="2303146"/>
                </a:lnTo>
                <a:lnTo>
                  <a:pt x="2162944" y="2303146"/>
                </a:lnTo>
                <a:lnTo>
                  <a:pt x="2156275" y="2303146"/>
                </a:lnTo>
                <a:lnTo>
                  <a:pt x="2149924" y="2302511"/>
                </a:lnTo>
                <a:lnTo>
                  <a:pt x="2143572" y="2301559"/>
                </a:lnTo>
                <a:lnTo>
                  <a:pt x="2137538" y="2300607"/>
                </a:lnTo>
                <a:lnTo>
                  <a:pt x="2131187" y="2298703"/>
                </a:lnTo>
                <a:lnTo>
                  <a:pt x="2125153" y="2297117"/>
                </a:lnTo>
                <a:lnTo>
                  <a:pt x="2119437" y="2294896"/>
                </a:lnTo>
                <a:lnTo>
                  <a:pt x="2113403" y="2292040"/>
                </a:lnTo>
                <a:lnTo>
                  <a:pt x="2107370" y="2289501"/>
                </a:lnTo>
                <a:lnTo>
                  <a:pt x="2101971" y="2286645"/>
                </a:lnTo>
                <a:lnTo>
                  <a:pt x="2096572" y="2283155"/>
                </a:lnTo>
                <a:lnTo>
                  <a:pt x="2091491" y="2279665"/>
                </a:lnTo>
                <a:lnTo>
                  <a:pt x="2086093" y="2275222"/>
                </a:lnTo>
                <a:lnTo>
                  <a:pt x="2081329" y="2271097"/>
                </a:lnTo>
                <a:lnTo>
                  <a:pt x="2076883" y="2266972"/>
                </a:lnTo>
                <a:lnTo>
                  <a:pt x="1560520" y="1751334"/>
                </a:lnTo>
                <a:lnTo>
                  <a:pt x="1556074" y="1746574"/>
                </a:lnTo>
                <a:lnTo>
                  <a:pt x="1552263" y="1741815"/>
                </a:lnTo>
                <a:lnTo>
                  <a:pt x="1548135" y="1737055"/>
                </a:lnTo>
                <a:lnTo>
                  <a:pt x="1544642" y="1731661"/>
                </a:lnTo>
                <a:lnTo>
                  <a:pt x="1541466" y="1726583"/>
                </a:lnTo>
                <a:lnTo>
                  <a:pt x="1538291" y="1720872"/>
                </a:lnTo>
                <a:lnTo>
                  <a:pt x="1535432" y="1715477"/>
                </a:lnTo>
                <a:lnTo>
                  <a:pt x="1532892" y="1709766"/>
                </a:lnTo>
                <a:lnTo>
                  <a:pt x="1530987" y="1704054"/>
                </a:lnTo>
                <a:lnTo>
                  <a:pt x="1529081" y="1698342"/>
                </a:lnTo>
                <a:lnTo>
                  <a:pt x="1527493" y="1692631"/>
                </a:lnTo>
                <a:lnTo>
                  <a:pt x="1526223" y="1686919"/>
                </a:lnTo>
                <a:lnTo>
                  <a:pt x="1525270" y="1680890"/>
                </a:lnTo>
                <a:lnTo>
                  <a:pt x="1524635" y="1674544"/>
                </a:lnTo>
                <a:lnTo>
                  <a:pt x="1524000" y="1668515"/>
                </a:lnTo>
                <a:lnTo>
                  <a:pt x="1524000" y="1662803"/>
                </a:lnTo>
                <a:lnTo>
                  <a:pt x="1524000" y="1656774"/>
                </a:lnTo>
                <a:lnTo>
                  <a:pt x="1524635" y="1650428"/>
                </a:lnTo>
                <a:lnTo>
                  <a:pt x="1525270" y="1644716"/>
                </a:lnTo>
                <a:lnTo>
                  <a:pt x="1526223" y="1638687"/>
                </a:lnTo>
                <a:lnTo>
                  <a:pt x="1527493" y="1632658"/>
                </a:lnTo>
                <a:lnTo>
                  <a:pt x="1529081" y="1626946"/>
                </a:lnTo>
                <a:lnTo>
                  <a:pt x="1530987" y="1621235"/>
                </a:lnTo>
                <a:lnTo>
                  <a:pt x="1532892" y="1615523"/>
                </a:lnTo>
                <a:lnTo>
                  <a:pt x="1535432" y="1609811"/>
                </a:lnTo>
                <a:lnTo>
                  <a:pt x="1538291" y="1604417"/>
                </a:lnTo>
                <a:lnTo>
                  <a:pt x="1541466" y="1599023"/>
                </a:lnTo>
                <a:lnTo>
                  <a:pt x="1544642" y="1593628"/>
                </a:lnTo>
                <a:lnTo>
                  <a:pt x="1548135" y="1588551"/>
                </a:lnTo>
                <a:lnTo>
                  <a:pt x="1552263" y="1583474"/>
                </a:lnTo>
                <a:lnTo>
                  <a:pt x="1556074" y="1578714"/>
                </a:lnTo>
                <a:lnTo>
                  <a:pt x="1560520" y="1574272"/>
                </a:lnTo>
                <a:lnTo>
                  <a:pt x="1564966" y="1569830"/>
                </a:lnTo>
                <a:lnTo>
                  <a:pt x="1570047" y="1565705"/>
                </a:lnTo>
                <a:lnTo>
                  <a:pt x="1574811" y="1561897"/>
                </a:lnTo>
                <a:lnTo>
                  <a:pt x="1579574" y="1558406"/>
                </a:lnTo>
                <a:lnTo>
                  <a:pt x="1584973" y="1554916"/>
                </a:lnTo>
                <a:lnTo>
                  <a:pt x="1590054" y="1552060"/>
                </a:lnTo>
                <a:lnTo>
                  <a:pt x="1595770" y="1549521"/>
                </a:lnTo>
                <a:lnTo>
                  <a:pt x="1601486" y="1546666"/>
                </a:lnTo>
                <a:lnTo>
                  <a:pt x="1606885" y="1544444"/>
                </a:lnTo>
                <a:lnTo>
                  <a:pt x="1612919" y="1542858"/>
                </a:lnTo>
                <a:lnTo>
                  <a:pt x="1618635" y="1540954"/>
                </a:lnTo>
                <a:lnTo>
                  <a:pt x="1624669" y="1539685"/>
                </a:lnTo>
                <a:lnTo>
                  <a:pt x="1630702" y="1538733"/>
                </a:lnTo>
                <a:lnTo>
                  <a:pt x="1637054" y="1538098"/>
                </a:lnTo>
                <a:lnTo>
                  <a:pt x="1642770" y="1537463"/>
                </a:lnTo>
                <a:lnTo>
                  <a:pt x="1649121" y="1537146"/>
                </a:lnTo>
                <a:lnTo>
                  <a:pt x="1655473" y="1537463"/>
                </a:lnTo>
                <a:lnTo>
                  <a:pt x="1661824" y="1538098"/>
                </a:lnTo>
                <a:lnTo>
                  <a:pt x="1667858" y="1538733"/>
                </a:lnTo>
                <a:lnTo>
                  <a:pt x="1673891" y="1539685"/>
                </a:lnTo>
                <a:lnTo>
                  <a:pt x="1679925" y="1540954"/>
                </a:lnTo>
                <a:lnTo>
                  <a:pt x="1685641" y="1542858"/>
                </a:lnTo>
                <a:lnTo>
                  <a:pt x="1691675" y="1544444"/>
                </a:lnTo>
                <a:lnTo>
                  <a:pt x="1697391" y="1546666"/>
                </a:lnTo>
                <a:lnTo>
                  <a:pt x="1702790" y="1549521"/>
                </a:lnTo>
                <a:lnTo>
                  <a:pt x="1708506" y="1552060"/>
                </a:lnTo>
                <a:lnTo>
                  <a:pt x="1713587" y="1554916"/>
                </a:lnTo>
                <a:lnTo>
                  <a:pt x="1718986" y="1558406"/>
                </a:lnTo>
                <a:lnTo>
                  <a:pt x="1723749" y="1561897"/>
                </a:lnTo>
                <a:lnTo>
                  <a:pt x="1728513" y="1565705"/>
                </a:lnTo>
                <a:lnTo>
                  <a:pt x="1733594" y="1569830"/>
                </a:lnTo>
                <a:lnTo>
                  <a:pt x="1738040" y="1574272"/>
                </a:lnTo>
                <a:lnTo>
                  <a:pt x="2017816" y="1853827"/>
                </a:lnTo>
                <a:lnTo>
                  <a:pt x="2017816" y="801292"/>
                </a:lnTo>
                <a:lnTo>
                  <a:pt x="2018133" y="794311"/>
                </a:lnTo>
                <a:lnTo>
                  <a:pt x="2018451" y="787330"/>
                </a:lnTo>
                <a:lnTo>
                  <a:pt x="2019404" y="780349"/>
                </a:lnTo>
                <a:lnTo>
                  <a:pt x="2020674" y="773685"/>
                </a:lnTo>
                <a:lnTo>
                  <a:pt x="2021944" y="767021"/>
                </a:lnTo>
                <a:lnTo>
                  <a:pt x="2024167" y="760992"/>
                </a:lnTo>
                <a:lnTo>
                  <a:pt x="2026073" y="754646"/>
                </a:lnTo>
                <a:lnTo>
                  <a:pt x="2028613" y="748300"/>
                </a:lnTo>
                <a:lnTo>
                  <a:pt x="2031471" y="742271"/>
                </a:lnTo>
                <a:lnTo>
                  <a:pt x="2034329" y="736559"/>
                </a:lnTo>
                <a:lnTo>
                  <a:pt x="2037823" y="730530"/>
                </a:lnTo>
                <a:lnTo>
                  <a:pt x="2040998" y="724819"/>
                </a:lnTo>
                <a:lnTo>
                  <a:pt x="2045127" y="719741"/>
                </a:lnTo>
                <a:lnTo>
                  <a:pt x="2048937" y="714347"/>
                </a:lnTo>
                <a:lnTo>
                  <a:pt x="2053383" y="709587"/>
                </a:lnTo>
                <a:lnTo>
                  <a:pt x="2057829" y="704828"/>
                </a:lnTo>
                <a:lnTo>
                  <a:pt x="2062275" y="700702"/>
                </a:lnTo>
                <a:lnTo>
                  <a:pt x="2067674" y="695943"/>
                </a:lnTo>
                <a:lnTo>
                  <a:pt x="2072437" y="692135"/>
                </a:lnTo>
                <a:lnTo>
                  <a:pt x="2078154" y="688327"/>
                </a:lnTo>
                <a:lnTo>
                  <a:pt x="2083552" y="684519"/>
                </a:lnTo>
                <a:lnTo>
                  <a:pt x="2089268" y="681346"/>
                </a:lnTo>
                <a:lnTo>
                  <a:pt x="2095302" y="678173"/>
                </a:lnTo>
                <a:lnTo>
                  <a:pt x="2101018" y="675952"/>
                </a:lnTo>
                <a:lnTo>
                  <a:pt x="2107370" y="673413"/>
                </a:lnTo>
                <a:lnTo>
                  <a:pt x="2113721" y="670875"/>
                </a:lnTo>
                <a:lnTo>
                  <a:pt x="2120390" y="669288"/>
                </a:lnTo>
                <a:lnTo>
                  <a:pt x="2127059" y="667702"/>
                </a:lnTo>
                <a:lnTo>
                  <a:pt x="2133728" y="666432"/>
                </a:lnTo>
                <a:lnTo>
                  <a:pt x="2140079" y="665798"/>
                </a:lnTo>
                <a:lnTo>
                  <a:pt x="2147065" y="665163"/>
                </a:lnTo>
                <a:close/>
                <a:moveTo>
                  <a:pt x="1426690" y="484188"/>
                </a:moveTo>
                <a:lnTo>
                  <a:pt x="1631151" y="484188"/>
                </a:lnTo>
                <a:lnTo>
                  <a:pt x="1634627" y="484505"/>
                </a:lnTo>
                <a:lnTo>
                  <a:pt x="1637787" y="484822"/>
                </a:lnTo>
                <a:lnTo>
                  <a:pt x="1640947" y="485773"/>
                </a:lnTo>
                <a:lnTo>
                  <a:pt x="1644107" y="486725"/>
                </a:lnTo>
                <a:lnTo>
                  <a:pt x="1646635" y="488310"/>
                </a:lnTo>
                <a:lnTo>
                  <a:pt x="1649479" y="489895"/>
                </a:lnTo>
                <a:lnTo>
                  <a:pt x="1652008" y="491798"/>
                </a:lnTo>
                <a:lnTo>
                  <a:pt x="1654536" y="493700"/>
                </a:lnTo>
                <a:lnTo>
                  <a:pt x="1656432" y="496237"/>
                </a:lnTo>
                <a:lnTo>
                  <a:pt x="1658328" y="498773"/>
                </a:lnTo>
                <a:lnTo>
                  <a:pt x="1659908" y="501310"/>
                </a:lnTo>
                <a:lnTo>
                  <a:pt x="1661488" y="504164"/>
                </a:lnTo>
                <a:lnTo>
                  <a:pt x="1662436" y="507334"/>
                </a:lnTo>
                <a:lnTo>
                  <a:pt x="1663068" y="510505"/>
                </a:lnTo>
                <a:lnTo>
                  <a:pt x="1663700" y="513676"/>
                </a:lnTo>
                <a:lnTo>
                  <a:pt x="1663700" y="517164"/>
                </a:lnTo>
                <a:lnTo>
                  <a:pt x="1663700" y="1389743"/>
                </a:lnTo>
                <a:lnTo>
                  <a:pt x="1663700" y="1393231"/>
                </a:lnTo>
                <a:lnTo>
                  <a:pt x="1663068" y="1396401"/>
                </a:lnTo>
                <a:lnTo>
                  <a:pt x="1662436" y="1399572"/>
                </a:lnTo>
                <a:lnTo>
                  <a:pt x="1661488" y="1402743"/>
                </a:lnTo>
                <a:lnTo>
                  <a:pt x="1659908" y="1405279"/>
                </a:lnTo>
                <a:lnTo>
                  <a:pt x="1658328" y="1408133"/>
                </a:lnTo>
                <a:lnTo>
                  <a:pt x="1656432" y="1410669"/>
                </a:lnTo>
                <a:lnTo>
                  <a:pt x="1654536" y="1413206"/>
                </a:lnTo>
                <a:lnTo>
                  <a:pt x="1652008" y="1415108"/>
                </a:lnTo>
                <a:lnTo>
                  <a:pt x="1649479" y="1417011"/>
                </a:lnTo>
                <a:lnTo>
                  <a:pt x="1646635" y="1418596"/>
                </a:lnTo>
                <a:lnTo>
                  <a:pt x="1644107" y="1420182"/>
                </a:lnTo>
                <a:lnTo>
                  <a:pt x="1640947" y="1421133"/>
                </a:lnTo>
                <a:lnTo>
                  <a:pt x="1637787" y="1421767"/>
                </a:lnTo>
                <a:lnTo>
                  <a:pt x="1634627" y="1422401"/>
                </a:lnTo>
                <a:lnTo>
                  <a:pt x="1631151" y="1422401"/>
                </a:lnTo>
                <a:lnTo>
                  <a:pt x="1426690" y="1422401"/>
                </a:lnTo>
                <a:lnTo>
                  <a:pt x="1423214" y="1422401"/>
                </a:lnTo>
                <a:lnTo>
                  <a:pt x="1420054" y="1421767"/>
                </a:lnTo>
                <a:lnTo>
                  <a:pt x="1416894" y="1421133"/>
                </a:lnTo>
                <a:lnTo>
                  <a:pt x="1413734" y="1420182"/>
                </a:lnTo>
                <a:lnTo>
                  <a:pt x="1411206" y="1418596"/>
                </a:lnTo>
                <a:lnTo>
                  <a:pt x="1408362" y="1417011"/>
                </a:lnTo>
                <a:lnTo>
                  <a:pt x="1405834" y="1415108"/>
                </a:lnTo>
                <a:lnTo>
                  <a:pt x="1403622" y="1413206"/>
                </a:lnTo>
                <a:lnTo>
                  <a:pt x="1401409" y="1410669"/>
                </a:lnTo>
                <a:lnTo>
                  <a:pt x="1399513" y="1408133"/>
                </a:lnTo>
                <a:lnTo>
                  <a:pt x="1397933" y="1405279"/>
                </a:lnTo>
                <a:lnTo>
                  <a:pt x="1396669" y="1402743"/>
                </a:lnTo>
                <a:lnTo>
                  <a:pt x="1395405" y="1399572"/>
                </a:lnTo>
                <a:lnTo>
                  <a:pt x="1394457" y="1396401"/>
                </a:lnTo>
                <a:lnTo>
                  <a:pt x="1394141" y="1393231"/>
                </a:lnTo>
                <a:lnTo>
                  <a:pt x="1393825" y="1389743"/>
                </a:lnTo>
                <a:lnTo>
                  <a:pt x="1393825" y="517164"/>
                </a:lnTo>
                <a:lnTo>
                  <a:pt x="1394141" y="513676"/>
                </a:lnTo>
                <a:lnTo>
                  <a:pt x="1394457" y="510505"/>
                </a:lnTo>
                <a:lnTo>
                  <a:pt x="1395405" y="507334"/>
                </a:lnTo>
                <a:lnTo>
                  <a:pt x="1396669" y="504164"/>
                </a:lnTo>
                <a:lnTo>
                  <a:pt x="1397933" y="501310"/>
                </a:lnTo>
                <a:lnTo>
                  <a:pt x="1399513" y="498773"/>
                </a:lnTo>
                <a:lnTo>
                  <a:pt x="1401409" y="496237"/>
                </a:lnTo>
                <a:lnTo>
                  <a:pt x="1403622" y="493700"/>
                </a:lnTo>
                <a:lnTo>
                  <a:pt x="1405834" y="491798"/>
                </a:lnTo>
                <a:lnTo>
                  <a:pt x="1408362" y="489895"/>
                </a:lnTo>
                <a:lnTo>
                  <a:pt x="1411206" y="488310"/>
                </a:lnTo>
                <a:lnTo>
                  <a:pt x="1413734" y="486725"/>
                </a:lnTo>
                <a:lnTo>
                  <a:pt x="1416894" y="485773"/>
                </a:lnTo>
                <a:lnTo>
                  <a:pt x="1420054" y="484822"/>
                </a:lnTo>
                <a:lnTo>
                  <a:pt x="1423214" y="484505"/>
                </a:lnTo>
                <a:lnTo>
                  <a:pt x="1426690" y="484188"/>
                </a:lnTo>
                <a:close/>
                <a:moveTo>
                  <a:pt x="183794" y="0"/>
                </a:moveTo>
                <a:lnTo>
                  <a:pt x="193952" y="0"/>
                </a:lnTo>
                <a:lnTo>
                  <a:pt x="2827060" y="0"/>
                </a:lnTo>
                <a:lnTo>
                  <a:pt x="2837218" y="0"/>
                </a:lnTo>
                <a:lnTo>
                  <a:pt x="2847059" y="952"/>
                </a:lnTo>
                <a:lnTo>
                  <a:pt x="2856582" y="2539"/>
                </a:lnTo>
                <a:lnTo>
                  <a:pt x="2866105" y="4443"/>
                </a:lnTo>
                <a:lnTo>
                  <a:pt x="2875628" y="6982"/>
                </a:lnTo>
                <a:lnTo>
                  <a:pt x="2884516" y="10156"/>
                </a:lnTo>
                <a:lnTo>
                  <a:pt x="2893721" y="13964"/>
                </a:lnTo>
                <a:lnTo>
                  <a:pt x="2902292" y="17773"/>
                </a:lnTo>
                <a:lnTo>
                  <a:pt x="2911180" y="22851"/>
                </a:lnTo>
                <a:lnTo>
                  <a:pt x="2919433" y="27611"/>
                </a:lnTo>
                <a:lnTo>
                  <a:pt x="2927369" y="33324"/>
                </a:lnTo>
                <a:lnTo>
                  <a:pt x="2935623" y="39036"/>
                </a:lnTo>
                <a:lnTo>
                  <a:pt x="2942924" y="45384"/>
                </a:lnTo>
                <a:lnTo>
                  <a:pt x="2950225" y="52366"/>
                </a:lnTo>
                <a:lnTo>
                  <a:pt x="2957525" y="59665"/>
                </a:lnTo>
                <a:lnTo>
                  <a:pt x="2964192" y="67282"/>
                </a:lnTo>
                <a:lnTo>
                  <a:pt x="2970540" y="74899"/>
                </a:lnTo>
                <a:lnTo>
                  <a:pt x="2976571" y="83468"/>
                </a:lnTo>
                <a:lnTo>
                  <a:pt x="2982285" y="92037"/>
                </a:lnTo>
                <a:lnTo>
                  <a:pt x="2987682" y="101240"/>
                </a:lnTo>
                <a:lnTo>
                  <a:pt x="2992761" y="110444"/>
                </a:lnTo>
                <a:lnTo>
                  <a:pt x="2997522" y="119965"/>
                </a:lnTo>
                <a:lnTo>
                  <a:pt x="3001649" y="130121"/>
                </a:lnTo>
                <a:lnTo>
                  <a:pt x="3005458" y="140276"/>
                </a:lnTo>
                <a:lnTo>
                  <a:pt x="3008950" y="150749"/>
                </a:lnTo>
                <a:lnTo>
                  <a:pt x="3012124" y="161540"/>
                </a:lnTo>
                <a:lnTo>
                  <a:pt x="3014663" y="172330"/>
                </a:lnTo>
                <a:lnTo>
                  <a:pt x="3016885" y="183438"/>
                </a:lnTo>
                <a:lnTo>
                  <a:pt x="3018473" y="194546"/>
                </a:lnTo>
                <a:lnTo>
                  <a:pt x="3019742" y="205971"/>
                </a:lnTo>
                <a:lnTo>
                  <a:pt x="3020695" y="218031"/>
                </a:lnTo>
                <a:lnTo>
                  <a:pt x="3021012" y="229774"/>
                </a:lnTo>
                <a:lnTo>
                  <a:pt x="3021012" y="1276768"/>
                </a:lnTo>
                <a:lnTo>
                  <a:pt x="3013711" y="1272642"/>
                </a:lnTo>
                <a:lnTo>
                  <a:pt x="3006410" y="1268833"/>
                </a:lnTo>
                <a:lnTo>
                  <a:pt x="2999109" y="1265342"/>
                </a:lnTo>
                <a:lnTo>
                  <a:pt x="2991808" y="1262169"/>
                </a:lnTo>
                <a:lnTo>
                  <a:pt x="2983872" y="1258995"/>
                </a:lnTo>
                <a:lnTo>
                  <a:pt x="2976254" y="1256139"/>
                </a:lnTo>
                <a:lnTo>
                  <a:pt x="2968318" y="1253282"/>
                </a:lnTo>
                <a:lnTo>
                  <a:pt x="2960382" y="1251061"/>
                </a:lnTo>
                <a:lnTo>
                  <a:pt x="2952129" y="1248839"/>
                </a:lnTo>
                <a:lnTo>
                  <a:pt x="2944193" y="1247252"/>
                </a:lnTo>
                <a:lnTo>
                  <a:pt x="2935940" y="1245348"/>
                </a:lnTo>
                <a:lnTo>
                  <a:pt x="2927369" y="1244079"/>
                </a:lnTo>
                <a:lnTo>
                  <a:pt x="2919116" y="1242809"/>
                </a:lnTo>
                <a:lnTo>
                  <a:pt x="2910863" y="1242175"/>
                </a:lnTo>
                <a:lnTo>
                  <a:pt x="2901975" y="1241540"/>
                </a:lnTo>
                <a:lnTo>
                  <a:pt x="2893404" y="1241540"/>
                </a:lnTo>
                <a:lnTo>
                  <a:pt x="2646123" y="1213294"/>
                </a:lnTo>
                <a:lnTo>
                  <a:pt x="2646123" y="313876"/>
                </a:lnTo>
                <a:lnTo>
                  <a:pt x="374889" y="313876"/>
                </a:lnTo>
                <a:lnTo>
                  <a:pt x="374889" y="1959424"/>
                </a:lnTo>
                <a:lnTo>
                  <a:pt x="1610021" y="1959424"/>
                </a:lnTo>
                <a:lnTo>
                  <a:pt x="1923646" y="2273300"/>
                </a:lnTo>
                <a:lnTo>
                  <a:pt x="193952" y="2273300"/>
                </a:lnTo>
                <a:lnTo>
                  <a:pt x="183794" y="2273300"/>
                </a:lnTo>
                <a:lnTo>
                  <a:pt x="173953" y="2272348"/>
                </a:lnTo>
                <a:lnTo>
                  <a:pt x="164113" y="2270761"/>
                </a:lnTo>
                <a:lnTo>
                  <a:pt x="154908" y="2268857"/>
                </a:lnTo>
                <a:lnTo>
                  <a:pt x="145385" y="2266318"/>
                </a:lnTo>
                <a:lnTo>
                  <a:pt x="136496" y="2263144"/>
                </a:lnTo>
                <a:lnTo>
                  <a:pt x="127291" y="2259336"/>
                </a:lnTo>
                <a:lnTo>
                  <a:pt x="118720" y="2255528"/>
                </a:lnTo>
                <a:lnTo>
                  <a:pt x="109832" y="2250450"/>
                </a:lnTo>
                <a:lnTo>
                  <a:pt x="101579" y="2245689"/>
                </a:lnTo>
                <a:lnTo>
                  <a:pt x="93326" y="2240294"/>
                </a:lnTo>
                <a:lnTo>
                  <a:pt x="85390" y="2234264"/>
                </a:lnTo>
                <a:lnTo>
                  <a:pt x="77771" y="2227917"/>
                </a:lnTo>
                <a:lnTo>
                  <a:pt x="70470" y="2220935"/>
                </a:lnTo>
                <a:lnTo>
                  <a:pt x="63487" y="2213635"/>
                </a:lnTo>
                <a:lnTo>
                  <a:pt x="56821" y="2206018"/>
                </a:lnTo>
                <a:lnTo>
                  <a:pt x="50472" y="2198402"/>
                </a:lnTo>
                <a:lnTo>
                  <a:pt x="44441" y="2189833"/>
                </a:lnTo>
                <a:lnTo>
                  <a:pt x="38727" y="2181264"/>
                </a:lnTo>
                <a:lnTo>
                  <a:pt x="33013" y="2172060"/>
                </a:lnTo>
                <a:lnTo>
                  <a:pt x="28252" y="2162856"/>
                </a:lnTo>
                <a:lnTo>
                  <a:pt x="23490" y="2153335"/>
                </a:lnTo>
                <a:lnTo>
                  <a:pt x="19364" y="2143180"/>
                </a:lnTo>
                <a:lnTo>
                  <a:pt x="15237" y="2133024"/>
                </a:lnTo>
                <a:lnTo>
                  <a:pt x="11745" y="2122551"/>
                </a:lnTo>
                <a:lnTo>
                  <a:pt x="8888" y="2112078"/>
                </a:lnTo>
                <a:lnTo>
                  <a:pt x="6349" y="2100970"/>
                </a:lnTo>
                <a:lnTo>
                  <a:pt x="3809" y="2089862"/>
                </a:lnTo>
                <a:lnTo>
                  <a:pt x="2540" y="2078754"/>
                </a:lnTo>
                <a:lnTo>
                  <a:pt x="952" y="2067329"/>
                </a:lnTo>
                <a:lnTo>
                  <a:pt x="318" y="2055269"/>
                </a:lnTo>
                <a:lnTo>
                  <a:pt x="0" y="2043844"/>
                </a:lnTo>
                <a:lnTo>
                  <a:pt x="0" y="229774"/>
                </a:lnTo>
                <a:lnTo>
                  <a:pt x="318" y="218031"/>
                </a:lnTo>
                <a:lnTo>
                  <a:pt x="952" y="205971"/>
                </a:lnTo>
                <a:lnTo>
                  <a:pt x="2540" y="194546"/>
                </a:lnTo>
                <a:lnTo>
                  <a:pt x="3809" y="183438"/>
                </a:lnTo>
                <a:lnTo>
                  <a:pt x="6349" y="172330"/>
                </a:lnTo>
                <a:lnTo>
                  <a:pt x="8888" y="161540"/>
                </a:lnTo>
                <a:lnTo>
                  <a:pt x="11745" y="150749"/>
                </a:lnTo>
                <a:lnTo>
                  <a:pt x="15237" y="140276"/>
                </a:lnTo>
                <a:lnTo>
                  <a:pt x="19364" y="130121"/>
                </a:lnTo>
                <a:lnTo>
                  <a:pt x="23490" y="119965"/>
                </a:lnTo>
                <a:lnTo>
                  <a:pt x="28252" y="110444"/>
                </a:lnTo>
                <a:lnTo>
                  <a:pt x="33013" y="101240"/>
                </a:lnTo>
                <a:lnTo>
                  <a:pt x="38727" y="92037"/>
                </a:lnTo>
                <a:lnTo>
                  <a:pt x="44441" y="83468"/>
                </a:lnTo>
                <a:lnTo>
                  <a:pt x="50472" y="74899"/>
                </a:lnTo>
                <a:lnTo>
                  <a:pt x="56821" y="67282"/>
                </a:lnTo>
                <a:lnTo>
                  <a:pt x="63487" y="59665"/>
                </a:lnTo>
                <a:lnTo>
                  <a:pt x="70470" y="52366"/>
                </a:lnTo>
                <a:lnTo>
                  <a:pt x="77771" y="45384"/>
                </a:lnTo>
                <a:lnTo>
                  <a:pt x="85390" y="39036"/>
                </a:lnTo>
                <a:lnTo>
                  <a:pt x="93326" y="33324"/>
                </a:lnTo>
                <a:lnTo>
                  <a:pt x="101579" y="27611"/>
                </a:lnTo>
                <a:lnTo>
                  <a:pt x="109832" y="22851"/>
                </a:lnTo>
                <a:lnTo>
                  <a:pt x="118720" y="17773"/>
                </a:lnTo>
                <a:lnTo>
                  <a:pt x="127291" y="13964"/>
                </a:lnTo>
                <a:lnTo>
                  <a:pt x="136496" y="10156"/>
                </a:lnTo>
                <a:lnTo>
                  <a:pt x="145385" y="6982"/>
                </a:lnTo>
                <a:lnTo>
                  <a:pt x="154908" y="4443"/>
                </a:lnTo>
                <a:lnTo>
                  <a:pt x="164113" y="2539"/>
                </a:lnTo>
                <a:lnTo>
                  <a:pt x="173953" y="952"/>
                </a:lnTo>
                <a:lnTo>
                  <a:pt x="1837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dir="t" rig="threeP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altLang="en-US" lang="zh-CN">
              <a:solidFill>
                <a:schemeClr val="bg1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7897787" y="3256660"/>
            <a:ext cx="936104" cy="936104"/>
            <a:chOff x="1677608" y="2996952"/>
            <a:chExt cx="1395643" cy="1395643"/>
          </a:xfrm>
        </p:grpSpPr>
        <p:sp>
          <p:nvSpPr>
            <p:cNvPr id="9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algn="t" blurRad="317500" dir="5400000" dist="1143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 sz="1400">
                <a:solidFill>
                  <a:prstClr val="white"/>
                </a:solidFill>
              </a:endParaRPr>
            </a:p>
          </p:txBody>
        </p:sp>
        <p:sp>
          <p:nvSpPr>
            <p:cNvPr id="10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C0000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</a:gradFill>
            </a:ln>
            <a:effectLst>
              <a:innerShdw blurRad="330200" dir="16200000" dist="1651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lang="en-US" sz="2800">
                  <a:solidFill>
                    <a:prstClr val="white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charset="0" pitchFamily="50" typeface="DIN-BoldItalic"/>
                </a:rPr>
                <a:t>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3289275" y="4197333"/>
            <a:ext cx="936104" cy="936104"/>
            <a:chOff x="1677608" y="2996952"/>
            <a:chExt cx="1395643" cy="1395643"/>
          </a:xfrm>
        </p:grpSpPr>
        <p:sp>
          <p:nvSpPr>
            <p:cNvPr id="12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algn="t" blurRad="317500" dir="5400000" dist="1143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 sz="1400">
                <a:solidFill>
                  <a:prstClr val="white"/>
                </a:solidFill>
              </a:endParaRPr>
            </a:p>
          </p:txBody>
        </p:sp>
        <p:sp>
          <p:nvSpPr>
            <p:cNvPr id="13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C0000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</a:gradFill>
            </a:ln>
            <a:effectLst>
              <a:innerShdw blurRad="330200" dir="16200000" dist="1651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lang="en-US" sz="2800">
                  <a:solidFill>
                    <a:prstClr val="white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charset="0" pitchFamily="50" typeface="DIN-BoldItalic"/>
                </a:rPr>
                <a:t>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7897787" y="5157192"/>
            <a:ext cx="936104" cy="936104"/>
            <a:chOff x="1677608" y="2996952"/>
            <a:chExt cx="1395643" cy="1395643"/>
          </a:xfrm>
        </p:grpSpPr>
        <p:sp>
          <p:nvSpPr>
            <p:cNvPr id="18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algn="t" blurRad="317500" dir="5400000" dist="1143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 sz="1400">
                <a:solidFill>
                  <a:prstClr val="white"/>
                </a:solidFill>
              </a:endParaRPr>
            </a:p>
          </p:txBody>
        </p:sp>
        <p:sp>
          <p:nvSpPr>
            <p:cNvPr id="19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C0000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</a:gradFill>
            </a:ln>
            <a:effectLst>
              <a:innerShdw blurRad="330200" dir="16200000" dist="1651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lang="en-US" sz="2800">
                  <a:solidFill>
                    <a:prstClr val="white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charset="0" pitchFamily="50" typeface="DIN-BoldItalic"/>
                </a:rPr>
                <a:t></a:t>
              </a:r>
            </a:p>
          </p:txBody>
        </p:sp>
      </p:grpSp>
      <p:sp>
        <p:nvSpPr>
          <p:cNvPr id="20" name="KSO_Shape"/>
          <p:cNvSpPr/>
          <p:nvPr/>
        </p:nvSpPr>
        <p:spPr bwMode="auto">
          <a:xfrm>
            <a:off x="8214130" y="3608866"/>
            <a:ext cx="321647" cy="273936"/>
          </a:xfrm>
          <a:custGeom>
            <a:gdLst>
              <a:gd fmla="*/ 432030 w 2125663" name="T0"/>
              <a:gd fmla="*/ 1344893 h 1811338" name="T1"/>
              <a:gd fmla="*/ 462740 w 2125663" name="T2"/>
              <a:gd fmla="*/ 1477960 h 1811338" name="T3"/>
              <a:gd fmla="*/ 513638 w 2125663" name="T4"/>
              <a:gd fmla="*/ 1557743 h 1811338" name="T5"/>
              <a:gd fmla="*/ 516481 w 2125663" name="T6"/>
              <a:gd fmla="*/ 1336346 h 1811338" name="T7"/>
              <a:gd fmla="*/ 503401 w 2125663" name="T8"/>
              <a:gd fmla="*/ 1310416 h 1811338" name="T9"/>
              <a:gd fmla="*/ 515913 w 2125663" name="T10"/>
              <a:gd fmla="*/ 1250009 h 1811338" name="T11"/>
              <a:gd fmla="*/ 618846 w 2125663" name="T12"/>
              <a:gd fmla="*/ 1242885 h 1811338" name="T13"/>
              <a:gd fmla="*/ 643583 w 2125663" name="T14"/>
              <a:gd fmla="*/ 1263116 h 1811338" name="T15"/>
              <a:gd fmla="*/ 642446 w 2125663" name="T16"/>
              <a:gd fmla="*/ 1324948 h 1811338" name="T17"/>
              <a:gd fmla="*/ 619414 w 2125663" name="T18"/>
              <a:gd fmla="*/ 1342899 h 1811338" name="T19"/>
              <a:gd fmla="*/ 664057 w 2125663" name="T20"/>
              <a:gd fmla="*/ 1524691 h 1811338" name="T21"/>
              <a:gd fmla="*/ 704434 w 2125663" name="T22"/>
              <a:gd fmla="*/ 1417553 h 1811338" name="T23"/>
              <a:gd fmla="*/ 725191 w 2125663" name="T24"/>
              <a:gd fmla="*/ 1259697 h 1811338" name="T25"/>
              <a:gd fmla="*/ 857412 w 2125663" name="T26"/>
              <a:gd fmla="*/ 1192451 h 1811338" name="T27"/>
              <a:gd fmla="*/ 923096 w 2125663" name="T28"/>
              <a:gd fmla="*/ 1212682 h 1811338" name="T29"/>
              <a:gd fmla="*/ 970013 w 2125663" name="T30"/>
              <a:gd fmla="*/ 1259697 h 1811338" name="T31"/>
              <a:gd fmla="*/ 990201 w 2125663" name="T32"/>
              <a:gd fmla="*/ 1325233 h 1811338" name="T33"/>
              <a:gd fmla="*/ 980818 w 2125663" name="T34"/>
              <a:gd fmla="*/ 1537228 h 1811338" name="T35"/>
              <a:gd fmla="*/ 935891 w 2125663" name="T36"/>
              <a:gd fmla="*/ 1570566 h 1811338" name="T37"/>
              <a:gd fmla="*/ 798837 w 2125663" name="T38"/>
              <a:gd fmla="*/ 1607608 h 1811338" name="T39"/>
              <a:gd fmla="*/ 617424 w 2125663" name="T40"/>
              <a:gd fmla="*/ 1622140 h 1811338" name="T41"/>
              <a:gd fmla="*/ 428049 w 2125663" name="T42"/>
              <a:gd fmla="*/ 1615872 h 1811338" name="T43"/>
              <a:gd fmla="*/ 264551 w 2125663" name="T44"/>
              <a:gd fmla="*/ 1588232 h 1811338" name="T45"/>
              <a:gd fmla="*/ 180669 w 2125663" name="T46"/>
              <a:gd fmla="*/ 1549481 h 1811338" name="T47"/>
              <a:gd fmla="*/ 159912 w 2125663" name="T48"/>
              <a:gd fmla="*/ 1517283 h 1811338" name="T49"/>
              <a:gd fmla="*/ 167873 w 2125663" name="T50"/>
              <a:gd fmla="*/ 1284201 h 1811338" name="T51"/>
              <a:gd fmla="*/ 205123 w 2125663" name="T52"/>
              <a:gd fmla="*/ 1228638 h 1811338" name="T53"/>
              <a:gd fmla="*/ 264266 w 2125663" name="T54"/>
              <a:gd fmla="*/ 1196440 h 1811338" name="T55"/>
              <a:gd fmla="*/ 421225 w 2125663" name="T56"/>
              <a:gd fmla="*/ 1183048 h 1811338" name="T57"/>
              <a:gd fmla="*/ 433514 w 2125663" name="T58"/>
              <a:gd fmla="*/ 761303 h 1811338" name="T59"/>
              <a:gd fmla="*/ 391450 w 2125663" name="T60"/>
              <a:gd fmla="*/ 813630 h 1811338" name="T61"/>
              <a:gd fmla="*/ 379229 w 2125663" name="T62"/>
              <a:gd fmla="*/ 902075 h 1811338" name="T63"/>
              <a:gd fmla="*/ 414756 w 2125663" name="T64"/>
              <a:gd fmla="*/ 1016114 h 1811338" name="T65"/>
              <a:gd fmla="*/ 487516 w 2125663" name="T66"/>
              <a:gd fmla="*/ 1099439 h 1811338" name="T67"/>
              <a:gd fmla="*/ 567666 w 2125663" name="T68"/>
              <a:gd fmla="*/ 1135272 h 1811338" name="T69"/>
              <a:gd fmla="*/ 645542 w 2125663" name="T70"/>
              <a:gd fmla="*/ 1111099 h 1811338" name="T71"/>
              <a:gd fmla="*/ 722282 w 2125663" name="T72"/>
              <a:gd fmla="*/ 1035452 h 1811338" name="T73"/>
              <a:gd fmla="*/ 767757 w 2125663" name="T74"/>
              <a:gd fmla="*/ 926248 h 1811338" name="T75"/>
              <a:gd fmla="*/ 666290 w 2125663" name="T76"/>
              <a:gd fmla="*/ 863967 h 1811338" name="T77"/>
              <a:gd fmla="*/ 546918 w 2125663" name="T78"/>
              <a:gd fmla="*/ 832116 h 1811338" name="T79"/>
              <a:gd fmla="*/ 484389 w 2125663" name="T80"/>
              <a:gd fmla="*/ 790595 h 1811338" name="T81"/>
              <a:gd fmla="*/ 452273 w 2125663" name="T82"/>
              <a:gd fmla="*/ 760734 h 1811338" name="T83"/>
              <a:gd fmla="*/ 568234 w 2125663" name="T84"/>
              <a:gd fmla="*/ 587258 h 1811338" name="T85"/>
              <a:gd fmla="*/ 631616 w 2125663" name="T86"/>
              <a:gd fmla="*/ 594937 h 1811338" name="T87"/>
              <a:gd fmla="*/ 705513 w 2125663" name="T88"/>
              <a:gd fmla="*/ 631054 h 1811338" name="T89"/>
              <a:gd fmla="*/ 790210 w 2125663" name="T90"/>
              <a:gd fmla="*/ 732864 h 1811338" name="T91"/>
              <a:gd fmla="*/ 826306 w 2125663" name="T92"/>
              <a:gd fmla="*/ 873920 h 1811338" name="T93"/>
              <a:gd fmla="*/ 818064 w 2125663" name="T94"/>
              <a:gd fmla="*/ 959237 h 1811338" name="T95"/>
              <a:gd fmla="*/ 780831 w 2125663" name="T96"/>
              <a:gd fmla="*/ 1048534 h 1811338" name="T97"/>
              <a:gd fmla="*/ 687607 w 2125663" name="T98"/>
              <a:gd fmla="*/ 1148922 h 1811338" name="T99"/>
              <a:gd fmla="*/ 588983 w 2125663" name="T100"/>
              <a:gd fmla="*/ 1190727 h 1811338" name="T101"/>
              <a:gd fmla="*/ 525033 w 2125663" name="T102"/>
              <a:gd fmla="*/ 1182480 h 1811338" name="T103"/>
              <a:gd fmla="*/ 421293 w 2125663" name="T104"/>
              <a:gd fmla="*/ 1115081 h 1811338" name="T105"/>
              <a:gd fmla="*/ 345406 w 2125663" name="T106"/>
              <a:gd fmla="*/ 1002463 h 1811338" name="T107"/>
              <a:gd fmla="*/ 325511 w 2125663" name="T108"/>
              <a:gd fmla="*/ 929092 h 1811338" name="T109"/>
              <a:gd fmla="*/ 330627 w 2125663" name="T110"/>
              <a:gd fmla="*/ 813915 h 1811338" name="T111"/>
              <a:gd fmla="*/ 388324 w 2125663" name="T112"/>
              <a:gd fmla="*/ 686510 h 1811338" name="T113"/>
              <a:gd fmla="*/ 482400 w 2125663" name="T114"/>
              <a:gd fmla="*/ 608303 h 1811338" name="T115"/>
              <a:gd fmla="*/ 542939 w 2125663" name="T116"/>
              <a:gd fmla="*/ 589534 h 1811338" name="T117"/>
              <a:gd fmla="*/ 0 w 2125663" name="T118"/>
              <a:gd fmla="*/ 0 h 1811338" name="T119"/>
              <a:gd fmla="*/ 174993 w 2125663" name="T120"/>
              <a:gd fmla="*/ 1118883 h 1811338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  <a:gd fmla="*/ 0 60000 65536" name="T180"/>
              <a:gd fmla="*/ 0 60000 65536" name="T181"/>
              <a:gd fmla="*/ 0 60000 65536" name="T182"/>
            </a:gdLst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b="b" l="0" r="r" t="0"/>
            <a:pathLst>
              <a:path h="1811338" w="2125663">
                <a:moveTo>
                  <a:pt x="470017" y="1320800"/>
                </a:moveTo>
                <a:lnTo>
                  <a:pt x="470335" y="1343069"/>
                </a:lnTo>
                <a:lnTo>
                  <a:pt x="471286" y="1364382"/>
                </a:lnTo>
                <a:lnTo>
                  <a:pt x="472238" y="1385696"/>
                </a:lnTo>
                <a:lnTo>
                  <a:pt x="473190" y="1406374"/>
                </a:lnTo>
                <a:lnTo>
                  <a:pt x="474459" y="1426415"/>
                </a:lnTo>
                <a:lnTo>
                  <a:pt x="476363" y="1446139"/>
                </a:lnTo>
                <a:lnTo>
                  <a:pt x="478267" y="1464908"/>
                </a:lnTo>
                <a:lnTo>
                  <a:pt x="480170" y="1483677"/>
                </a:lnTo>
                <a:lnTo>
                  <a:pt x="482074" y="1501491"/>
                </a:lnTo>
                <a:lnTo>
                  <a:pt x="484612" y="1518988"/>
                </a:lnTo>
                <a:lnTo>
                  <a:pt x="487468" y="1535530"/>
                </a:lnTo>
                <a:lnTo>
                  <a:pt x="490323" y="1552072"/>
                </a:lnTo>
                <a:lnTo>
                  <a:pt x="493179" y="1567660"/>
                </a:lnTo>
                <a:lnTo>
                  <a:pt x="496352" y="1582611"/>
                </a:lnTo>
                <a:lnTo>
                  <a:pt x="500159" y="1597563"/>
                </a:lnTo>
                <a:lnTo>
                  <a:pt x="503649" y="1611560"/>
                </a:lnTo>
                <a:lnTo>
                  <a:pt x="507774" y="1624921"/>
                </a:lnTo>
                <a:lnTo>
                  <a:pt x="511899" y="1637646"/>
                </a:lnTo>
                <a:lnTo>
                  <a:pt x="516341" y="1650052"/>
                </a:lnTo>
                <a:lnTo>
                  <a:pt x="520783" y="1661505"/>
                </a:lnTo>
                <a:lnTo>
                  <a:pt x="525859" y="1672639"/>
                </a:lnTo>
                <a:lnTo>
                  <a:pt x="530936" y="1683137"/>
                </a:lnTo>
                <a:lnTo>
                  <a:pt x="536329" y="1692998"/>
                </a:lnTo>
                <a:lnTo>
                  <a:pt x="541723" y="1702224"/>
                </a:lnTo>
                <a:lnTo>
                  <a:pt x="547752" y="1710813"/>
                </a:lnTo>
                <a:lnTo>
                  <a:pt x="553463" y="1718766"/>
                </a:lnTo>
                <a:lnTo>
                  <a:pt x="559808" y="1726083"/>
                </a:lnTo>
                <a:lnTo>
                  <a:pt x="566154" y="1732763"/>
                </a:lnTo>
                <a:lnTo>
                  <a:pt x="573134" y="1739125"/>
                </a:lnTo>
                <a:lnTo>
                  <a:pt x="580114" y="1744215"/>
                </a:lnTo>
                <a:lnTo>
                  <a:pt x="587412" y="1749305"/>
                </a:lnTo>
                <a:lnTo>
                  <a:pt x="594709" y="1753123"/>
                </a:lnTo>
                <a:lnTo>
                  <a:pt x="594709" y="1499901"/>
                </a:lnTo>
                <a:lnTo>
                  <a:pt x="591537" y="1499264"/>
                </a:lnTo>
                <a:lnTo>
                  <a:pt x="588047" y="1498310"/>
                </a:lnTo>
                <a:lnTo>
                  <a:pt x="584874" y="1497038"/>
                </a:lnTo>
                <a:lnTo>
                  <a:pt x="582018" y="1495765"/>
                </a:lnTo>
                <a:lnTo>
                  <a:pt x="579163" y="1494175"/>
                </a:lnTo>
                <a:lnTo>
                  <a:pt x="576307" y="1491948"/>
                </a:lnTo>
                <a:lnTo>
                  <a:pt x="573769" y="1489721"/>
                </a:lnTo>
                <a:lnTo>
                  <a:pt x="571548" y="1487494"/>
                </a:lnTo>
                <a:lnTo>
                  <a:pt x="569327" y="1484949"/>
                </a:lnTo>
                <a:lnTo>
                  <a:pt x="567106" y="1482404"/>
                </a:lnTo>
                <a:lnTo>
                  <a:pt x="565519" y="1479223"/>
                </a:lnTo>
                <a:lnTo>
                  <a:pt x="564250" y="1476360"/>
                </a:lnTo>
                <a:lnTo>
                  <a:pt x="563298" y="1473179"/>
                </a:lnTo>
                <a:lnTo>
                  <a:pt x="562347" y="1469998"/>
                </a:lnTo>
                <a:lnTo>
                  <a:pt x="562029" y="1466180"/>
                </a:lnTo>
                <a:lnTo>
                  <a:pt x="561712" y="1462999"/>
                </a:lnTo>
                <a:lnTo>
                  <a:pt x="561712" y="1425143"/>
                </a:lnTo>
                <a:lnTo>
                  <a:pt x="562029" y="1421007"/>
                </a:lnTo>
                <a:lnTo>
                  <a:pt x="562664" y="1417508"/>
                </a:lnTo>
                <a:lnTo>
                  <a:pt x="563616" y="1414009"/>
                </a:lnTo>
                <a:lnTo>
                  <a:pt x="564885" y="1410191"/>
                </a:lnTo>
                <a:lnTo>
                  <a:pt x="566154" y="1407010"/>
                </a:lnTo>
                <a:lnTo>
                  <a:pt x="568375" y="1403829"/>
                </a:lnTo>
                <a:lnTo>
                  <a:pt x="570596" y="1400966"/>
                </a:lnTo>
                <a:lnTo>
                  <a:pt x="572817" y="1398103"/>
                </a:lnTo>
                <a:lnTo>
                  <a:pt x="575673" y="1395558"/>
                </a:lnTo>
                <a:lnTo>
                  <a:pt x="578528" y="1393649"/>
                </a:lnTo>
                <a:lnTo>
                  <a:pt x="581701" y="1391741"/>
                </a:lnTo>
                <a:lnTo>
                  <a:pt x="584874" y="1390150"/>
                </a:lnTo>
                <a:lnTo>
                  <a:pt x="588364" y="1388878"/>
                </a:lnTo>
                <a:lnTo>
                  <a:pt x="592171" y="1387605"/>
                </a:lnTo>
                <a:lnTo>
                  <a:pt x="595979" y="1386969"/>
                </a:lnTo>
                <a:lnTo>
                  <a:pt x="599786" y="1386969"/>
                </a:lnTo>
                <a:lnTo>
                  <a:pt x="682597" y="1386969"/>
                </a:lnTo>
                <a:lnTo>
                  <a:pt x="686721" y="1386969"/>
                </a:lnTo>
                <a:lnTo>
                  <a:pt x="690529" y="1387605"/>
                </a:lnTo>
                <a:lnTo>
                  <a:pt x="694019" y="1388878"/>
                </a:lnTo>
                <a:lnTo>
                  <a:pt x="697826" y="1390150"/>
                </a:lnTo>
                <a:lnTo>
                  <a:pt x="700999" y="1391741"/>
                </a:lnTo>
                <a:lnTo>
                  <a:pt x="704172" y="1393649"/>
                </a:lnTo>
                <a:lnTo>
                  <a:pt x="707345" y="1395558"/>
                </a:lnTo>
                <a:lnTo>
                  <a:pt x="709883" y="1398103"/>
                </a:lnTo>
                <a:lnTo>
                  <a:pt x="712104" y="1400966"/>
                </a:lnTo>
                <a:lnTo>
                  <a:pt x="714325" y="1403829"/>
                </a:lnTo>
                <a:lnTo>
                  <a:pt x="716229" y="1407010"/>
                </a:lnTo>
                <a:lnTo>
                  <a:pt x="718132" y="1410191"/>
                </a:lnTo>
                <a:lnTo>
                  <a:pt x="719402" y="1414009"/>
                </a:lnTo>
                <a:lnTo>
                  <a:pt x="720353" y="1417508"/>
                </a:lnTo>
                <a:lnTo>
                  <a:pt x="720671" y="1421007"/>
                </a:lnTo>
                <a:lnTo>
                  <a:pt x="720988" y="1425143"/>
                </a:lnTo>
                <a:lnTo>
                  <a:pt x="720988" y="1462999"/>
                </a:lnTo>
                <a:lnTo>
                  <a:pt x="720988" y="1466180"/>
                </a:lnTo>
                <a:lnTo>
                  <a:pt x="720353" y="1469998"/>
                </a:lnTo>
                <a:lnTo>
                  <a:pt x="719719" y="1473179"/>
                </a:lnTo>
                <a:lnTo>
                  <a:pt x="718450" y="1476360"/>
                </a:lnTo>
                <a:lnTo>
                  <a:pt x="716863" y="1479223"/>
                </a:lnTo>
                <a:lnTo>
                  <a:pt x="715277" y="1482404"/>
                </a:lnTo>
                <a:lnTo>
                  <a:pt x="713373" y="1484949"/>
                </a:lnTo>
                <a:lnTo>
                  <a:pt x="711469" y="1487494"/>
                </a:lnTo>
                <a:lnTo>
                  <a:pt x="708931" y="1489721"/>
                </a:lnTo>
                <a:lnTo>
                  <a:pt x="706710" y="1491948"/>
                </a:lnTo>
                <a:lnTo>
                  <a:pt x="703537" y="1494175"/>
                </a:lnTo>
                <a:lnTo>
                  <a:pt x="700682" y="1495765"/>
                </a:lnTo>
                <a:lnTo>
                  <a:pt x="697826" y="1497038"/>
                </a:lnTo>
                <a:lnTo>
                  <a:pt x="694653" y="1498310"/>
                </a:lnTo>
                <a:lnTo>
                  <a:pt x="691163" y="1499264"/>
                </a:lnTo>
                <a:lnTo>
                  <a:pt x="687991" y="1499901"/>
                </a:lnTo>
                <a:lnTo>
                  <a:pt x="687991" y="1753123"/>
                </a:lnTo>
                <a:lnTo>
                  <a:pt x="695605" y="1749305"/>
                </a:lnTo>
                <a:lnTo>
                  <a:pt x="702586" y="1744215"/>
                </a:lnTo>
                <a:lnTo>
                  <a:pt x="709566" y="1739125"/>
                </a:lnTo>
                <a:lnTo>
                  <a:pt x="716229" y="1732763"/>
                </a:lnTo>
                <a:lnTo>
                  <a:pt x="722892" y="1726083"/>
                </a:lnTo>
                <a:lnTo>
                  <a:pt x="729237" y="1718766"/>
                </a:lnTo>
                <a:lnTo>
                  <a:pt x="734948" y="1710813"/>
                </a:lnTo>
                <a:lnTo>
                  <a:pt x="740977" y="1702224"/>
                </a:lnTo>
                <a:lnTo>
                  <a:pt x="746371" y="1692998"/>
                </a:lnTo>
                <a:lnTo>
                  <a:pt x="751447" y="1683137"/>
                </a:lnTo>
                <a:lnTo>
                  <a:pt x="756841" y="1672639"/>
                </a:lnTo>
                <a:lnTo>
                  <a:pt x="761600" y="1661505"/>
                </a:lnTo>
                <a:lnTo>
                  <a:pt x="766359" y="1650052"/>
                </a:lnTo>
                <a:lnTo>
                  <a:pt x="770801" y="1637646"/>
                </a:lnTo>
                <a:lnTo>
                  <a:pt x="774926" y="1624921"/>
                </a:lnTo>
                <a:lnTo>
                  <a:pt x="779051" y="1611560"/>
                </a:lnTo>
                <a:lnTo>
                  <a:pt x="782541" y="1597563"/>
                </a:lnTo>
                <a:lnTo>
                  <a:pt x="786031" y="1582611"/>
                </a:lnTo>
                <a:lnTo>
                  <a:pt x="789521" y="1567660"/>
                </a:lnTo>
                <a:lnTo>
                  <a:pt x="792377" y="1552072"/>
                </a:lnTo>
                <a:lnTo>
                  <a:pt x="795232" y="1535530"/>
                </a:lnTo>
                <a:lnTo>
                  <a:pt x="797770" y="1518988"/>
                </a:lnTo>
                <a:lnTo>
                  <a:pt x="800626" y="1501491"/>
                </a:lnTo>
                <a:lnTo>
                  <a:pt x="802530" y="1483677"/>
                </a:lnTo>
                <a:lnTo>
                  <a:pt x="804751" y="1464908"/>
                </a:lnTo>
                <a:lnTo>
                  <a:pt x="806337" y="1446139"/>
                </a:lnTo>
                <a:lnTo>
                  <a:pt x="807923" y="1426415"/>
                </a:lnTo>
                <a:lnTo>
                  <a:pt x="809193" y="1406374"/>
                </a:lnTo>
                <a:lnTo>
                  <a:pt x="810779" y="1385696"/>
                </a:lnTo>
                <a:lnTo>
                  <a:pt x="811731" y="1364382"/>
                </a:lnTo>
                <a:lnTo>
                  <a:pt x="812365" y="1343069"/>
                </a:lnTo>
                <a:lnTo>
                  <a:pt x="813000" y="1320800"/>
                </a:lnTo>
                <a:lnTo>
                  <a:pt x="840921" y="1322709"/>
                </a:lnTo>
                <a:lnTo>
                  <a:pt x="866621" y="1324300"/>
                </a:lnTo>
                <a:lnTo>
                  <a:pt x="909771" y="1327481"/>
                </a:lnTo>
                <a:lnTo>
                  <a:pt x="938644" y="1330026"/>
                </a:lnTo>
                <a:lnTo>
                  <a:pt x="948797" y="1330980"/>
                </a:lnTo>
                <a:lnTo>
                  <a:pt x="956729" y="1331298"/>
                </a:lnTo>
                <a:lnTo>
                  <a:pt x="964661" y="1331934"/>
                </a:lnTo>
                <a:lnTo>
                  <a:pt x="972593" y="1332889"/>
                </a:lnTo>
                <a:lnTo>
                  <a:pt x="980208" y="1334161"/>
                </a:lnTo>
                <a:lnTo>
                  <a:pt x="987823" y="1335752"/>
                </a:lnTo>
                <a:lnTo>
                  <a:pt x="995437" y="1337979"/>
                </a:lnTo>
                <a:lnTo>
                  <a:pt x="1002418" y="1340205"/>
                </a:lnTo>
                <a:lnTo>
                  <a:pt x="1009715" y="1343387"/>
                </a:lnTo>
                <a:lnTo>
                  <a:pt x="1016378" y="1346250"/>
                </a:lnTo>
                <a:lnTo>
                  <a:pt x="1023358" y="1349749"/>
                </a:lnTo>
                <a:lnTo>
                  <a:pt x="1030021" y="1353885"/>
                </a:lnTo>
                <a:lnTo>
                  <a:pt x="1036050" y="1357702"/>
                </a:lnTo>
                <a:lnTo>
                  <a:pt x="1042395" y="1361837"/>
                </a:lnTo>
                <a:lnTo>
                  <a:pt x="1048106" y="1366927"/>
                </a:lnTo>
                <a:lnTo>
                  <a:pt x="1053817" y="1371699"/>
                </a:lnTo>
                <a:lnTo>
                  <a:pt x="1059211" y="1377107"/>
                </a:lnTo>
                <a:lnTo>
                  <a:pt x="1064605" y="1382197"/>
                </a:lnTo>
                <a:lnTo>
                  <a:pt x="1069364" y="1388241"/>
                </a:lnTo>
                <a:lnTo>
                  <a:pt x="1073806" y="1393967"/>
                </a:lnTo>
                <a:lnTo>
                  <a:pt x="1078248" y="1400012"/>
                </a:lnTo>
                <a:lnTo>
                  <a:pt x="1082373" y="1406374"/>
                </a:lnTo>
                <a:lnTo>
                  <a:pt x="1085863" y="1413054"/>
                </a:lnTo>
                <a:lnTo>
                  <a:pt x="1089670" y="1419735"/>
                </a:lnTo>
                <a:lnTo>
                  <a:pt x="1092843" y="1426734"/>
                </a:lnTo>
                <a:lnTo>
                  <a:pt x="1095381" y="1433732"/>
                </a:lnTo>
                <a:lnTo>
                  <a:pt x="1097920" y="1441049"/>
                </a:lnTo>
                <a:lnTo>
                  <a:pt x="1100141" y="1448684"/>
                </a:lnTo>
                <a:lnTo>
                  <a:pt x="1101727" y="1456000"/>
                </a:lnTo>
                <a:lnTo>
                  <a:pt x="1103314" y="1463635"/>
                </a:lnTo>
                <a:lnTo>
                  <a:pt x="1104265" y="1471588"/>
                </a:lnTo>
                <a:lnTo>
                  <a:pt x="1104900" y="1479541"/>
                </a:lnTo>
                <a:lnTo>
                  <a:pt x="1104900" y="1487494"/>
                </a:lnTo>
                <a:lnTo>
                  <a:pt x="1104900" y="1686000"/>
                </a:lnTo>
                <a:lnTo>
                  <a:pt x="1104900" y="1690135"/>
                </a:lnTo>
                <a:lnTo>
                  <a:pt x="1104265" y="1693953"/>
                </a:lnTo>
                <a:lnTo>
                  <a:pt x="1103631" y="1697770"/>
                </a:lnTo>
                <a:lnTo>
                  <a:pt x="1102362" y="1701906"/>
                </a:lnTo>
                <a:lnTo>
                  <a:pt x="1101093" y="1705405"/>
                </a:lnTo>
                <a:lnTo>
                  <a:pt x="1099189" y="1709222"/>
                </a:lnTo>
                <a:lnTo>
                  <a:pt x="1096968" y="1713040"/>
                </a:lnTo>
                <a:lnTo>
                  <a:pt x="1094430" y="1716221"/>
                </a:lnTo>
                <a:lnTo>
                  <a:pt x="1091891" y="1719720"/>
                </a:lnTo>
                <a:lnTo>
                  <a:pt x="1089036" y="1722901"/>
                </a:lnTo>
                <a:lnTo>
                  <a:pt x="1085546" y="1726719"/>
                </a:lnTo>
                <a:lnTo>
                  <a:pt x="1082056" y="1729900"/>
                </a:lnTo>
                <a:lnTo>
                  <a:pt x="1078248" y="1732763"/>
                </a:lnTo>
                <a:lnTo>
                  <a:pt x="1074124" y="1736262"/>
                </a:lnTo>
                <a:lnTo>
                  <a:pt x="1069682" y="1739125"/>
                </a:lnTo>
                <a:lnTo>
                  <a:pt x="1065240" y="1741989"/>
                </a:lnTo>
                <a:lnTo>
                  <a:pt x="1055404" y="1748033"/>
                </a:lnTo>
                <a:lnTo>
                  <a:pt x="1044299" y="1753441"/>
                </a:lnTo>
                <a:lnTo>
                  <a:pt x="1032560" y="1758531"/>
                </a:lnTo>
                <a:lnTo>
                  <a:pt x="1019868" y="1763939"/>
                </a:lnTo>
                <a:lnTo>
                  <a:pt x="1005908" y="1768392"/>
                </a:lnTo>
                <a:lnTo>
                  <a:pt x="991630" y="1773164"/>
                </a:lnTo>
                <a:lnTo>
                  <a:pt x="976718" y="1777300"/>
                </a:lnTo>
                <a:lnTo>
                  <a:pt x="960854" y="1781117"/>
                </a:lnTo>
                <a:lnTo>
                  <a:pt x="944038" y="1784934"/>
                </a:lnTo>
                <a:lnTo>
                  <a:pt x="927222" y="1788434"/>
                </a:lnTo>
                <a:lnTo>
                  <a:pt x="909454" y="1791615"/>
                </a:lnTo>
                <a:lnTo>
                  <a:pt x="891369" y="1794796"/>
                </a:lnTo>
                <a:lnTo>
                  <a:pt x="872332" y="1797341"/>
                </a:lnTo>
                <a:lnTo>
                  <a:pt x="853295" y="1799886"/>
                </a:lnTo>
                <a:lnTo>
                  <a:pt x="833941" y="1801795"/>
                </a:lnTo>
                <a:lnTo>
                  <a:pt x="813952" y="1804022"/>
                </a:lnTo>
                <a:lnTo>
                  <a:pt x="793328" y="1805930"/>
                </a:lnTo>
                <a:lnTo>
                  <a:pt x="773022" y="1807203"/>
                </a:lnTo>
                <a:lnTo>
                  <a:pt x="752399" y="1808475"/>
                </a:lnTo>
                <a:lnTo>
                  <a:pt x="731458" y="1809748"/>
                </a:lnTo>
                <a:lnTo>
                  <a:pt x="710200" y="1810384"/>
                </a:lnTo>
                <a:lnTo>
                  <a:pt x="688942" y="1811020"/>
                </a:lnTo>
                <a:lnTo>
                  <a:pt x="667684" y="1811338"/>
                </a:lnTo>
                <a:lnTo>
                  <a:pt x="646427" y="1811338"/>
                </a:lnTo>
                <a:lnTo>
                  <a:pt x="625486" y="1811338"/>
                </a:lnTo>
                <a:lnTo>
                  <a:pt x="603911" y="1811020"/>
                </a:lnTo>
                <a:lnTo>
                  <a:pt x="582653" y="1810384"/>
                </a:lnTo>
                <a:lnTo>
                  <a:pt x="561395" y="1809748"/>
                </a:lnTo>
                <a:lnTo>
                  <a:pt x="540137" y="1808475"/>
                </a:lnTo>
                <a:lnTo>
                  <a:pt x="518879" y="1807203"/>
                </a:lnTo>
                <a:lnTo>
                  <a:pt x="498573" y="1805930"/>
                </a:lnTo>
                <a:lnTo>
                  <a:pt x="477632" y="1804022"/>
                </a:lnTo>
                <a:lnTo>
                  <a:pt x="457326" y="1801795"/>
                </a:lnTo>
                <a:lnTo>
                  <a:pt x="437337" y="1799886"/>
                </a:lnTo>
                <a:lnTo>
                  <a:pt x="417983" y="1797341"/>
                </a:lnTo>
                <a:lnTo>
                  <a:pt x="398629" y="1794796"/>
                </a:lnTo>
                <a:lnTo>
                  <a:pt x="379909" y="1791615"/>
                </a:lnTo>
                <a:lnTo>
                  <a:pt x="361824" y="1788434"/>
                </a:lnTo>
                <a:lnTo>
                  <a:pt x="344056" y="1784934"/>
                </a:lnTo>
                <a:lnTo>
                  <a:pt x="327240" y="1781117"/>
                </a:lnTo>
                <a:lnTo>
                  <a:pt x="310741" y="1777300"/>
                </a:lnTo>
                <a:lnTo>
                  <a:pt x="295195" y="1773164"/>
                </a:lnTo>
                <a:lnTo>
                  <a:pt x="280600" y="1768392"/>
                </a:lnTo>
                <a:lnTo>
                  <a:pt x="266322" y="1763939"/>
                </a:lnTo>
                <a:lnTo>
                  <a:pt x="252996" y="1758531"/>
                </a:lnTo>
                <a:lnTo>
                  <a:pt x="240622" y="1753441"/>
                </a:lnTo>
                <a:lnTo>
                  <a:pt x="229517" y="1748033"/>
                </a:lnTo>
                <a:lnTo>
                  <a:pt x="219047" y="1741989"/>
                </a:lnTo>
                <a:lnTo>
                  <a:pt x="214288" y="1739125"/>
                </a:lnTo>
                <a:lnTo>
                  <a:pt x="209846" y="1736262"/>
                </a:lnTo>
                <a:lnTo>
                  <a:pt x="205404" y="1732763"/>
                </a:lnTo>
                <a:lnTo>
                  <a:pt x="201596" y="1729900"/>
                </a:lnTo>
                <a:lnTo>
                  <a:pt x="198106" y="1726719"/>
                </a:lnTo>
                <a:lnTo>
                  <a:pt x="194299" y="1722901"/>
                </a:lnTo>
                <a:lnTo>
                  <a:pt x="191443" y="1719720"/>
                </a:lnTo>
                <a:lnTo>
                  <a:pt x="188588" y="1716221"/>
                </a:lnTo>
                <a:lnTo>
                  <a:pt x="186367" y="1713040"/>
                </a:lnTo>
                <a:lnTo>
                  <a:pt x="183828" y="1709222"/>
                </a:lnTo>
                <a:lnTo>
                  <a:pt x="181925" y="1705405"/>
                </a:lnTo>
                <a:lnTo>
                  <a:pt x="180338" y="1701906"/>
                </a:lnTo>
                <a:lnTo>
                  <a:pt x="179386" y="1697770"/>
                </a:lnTo>
                <a:lnTo>
                  <a:pt x="178435" y="1693953"/>
                </a:lnTo>
                <a:lnTo>
                  <a:pt x="177800" y="1690135"/>
                </a:lnTo>
                <a:lnTo>
                  <a:pt x="177800" y="1686000"/>
                </a:lnTo>
                <a:lnTo>
                  <a:pt x="177800" y="1487494"/>
                </a:lnTo>
                <a:lnTo>
                  <a:pt x="178117" y="1479541"/>
                </a:lnTo>
                <a:lnTo>
                  <a:pt x="178435" y="1471588"/>
                </a:lnTo>
                <a:lnTo>
                  <a:pt x="179386" y="1463635"/>
                </a:lnTo>
                <a:lnTo>
                  <a:pt x="180973" y="1456000"/>
                </a:lnTo>
                <a:lnTo>
                  <a:pt x="182559" y="1448684"/>
                </a:lnTo>
                <a:lnTo>
                  <a:pt x="184463" y="1441049"/>
                </a:lnTo>
                <a:lnTo>
                  <a:pt x="187318" y="1433732"/>
                </a:lnTo>
                <a:lnTo>
                  <a:pt x="190174" y="1426734"/>
                </a:lnTo>
                <a:lnTo>
                  <a:pt x="193030" y="1419735"/>
                </a:lnTo>
                <a:lnTo>
                  <a:pt x="196520" y="1413054"/>
                </a:lnTo>
                <a:lnTo>
                  <a:pt x="200327" y="1406374"/>
                </a:lnTo>
                <a:lnTo>
                  <a:pt x="204452" y="1400012"/>
                </a:lnTo>
                <a:lnTo>
                  <a:pt x="208576" y="1393967"/>
                </a:lnTo>
                <a:lnTo>
                  <a:pt x="213336" y="1388241"/>
                </a:lnTo>
                <a:lnTo>
                  <a:pt x="218095" y="1382197"/>
                </a:lnTo>
                <a:lnTo>
                  <a:pt x="223489" y="1377107"/>
                </a:lnTo>
                <a:lnTo>
                  <a:pt x="228883" y="1371699"/>
                </a:lnTo>
                <a:lnTo>
                  <a:pt x="234594" y="1366927"/>
                </a:lnTo>
                <a:lnTo>
                  <a:pt x="240305" y="1361837"/>
                </a:lnTo>
                <a:lnTo>
                  <a:pt x="246650" y="1357702"/>
                </a:lnTo>
                <a:lnTo>
                  <a:pt x="252679" y="1353885"/>
                </a:lnTo>
                <a:lnTo>
                  <a:pt x="259659" y="1349749"/>
                </a:lnTo>
                <a:lnTo>
                  <a:pt x="266005" y="1346250"/>
                </a:lnTo>
                <a:lnTo>
                  <a:pt x="272985" y="1343387"/>
                </a:lnTo>
                <a:lnTo>
                  <a:pt x="280282" y="1340205"/>
                </a:lnTo>
                <a:lnTo>
                  <a:pt x="287263" y="1337979"/>
                </a:lnTo>
                <a:lnTo>
                  <a:pt x="294877" y="1335752"/>
                </a:lnTo>
                <a:lnTo>
                  <a:pt x="302492" y="1334161"/>
                </a:lnTo>
                <a:lnTo>
                  <a:pt x="310107" y="1332889"/>
                </a:lnTo>
                <a:lnTo>
                  <a:pt x="318039" y="1331934"/>
                </a:lnTo>
                <a:lnTo>
                  <a:pt x="325971" y="1331298"/>
                </a:lnTo>
                <a:lnTo>
                  <a:pt x="333903" y="1330980"/>
                </a:lnTo>
                <a:lnTo>
                  <a:pt x="344056" y="1330026"/>
                </a:lnTo>
                <a:lnTo>
                  <a:pt x="372929" y="1327481"/>
                </a:lnTo>
                <a:lnTo>
                  <a:pt x="415762" y="1324300"/>
                </a:lnTo>
                <a:lnTo>
                  <a:pt x="441779" y="1322709"/>
                </a:lnTo>
                <a:lnTo>
                  <a:pt x="470017" y="1320800"/>
                </a:lnTo>
                <a:close/>
                <a:moveTo>
                  <a:pt x="1004887" y="995363"/>
                </a:moveTo>
                <a:lnTo>
                  <a:pt x="1176337" y="995363"/>
                </a:lnTo>
                <a:lnTo>
                  <a:pt x="1176337" y="1265238"/>
                </a:lnTo>
                <a:lnTo>
                  <a:pt x="1004887" y="1265238"/>
                </a:lnTo>
                <a:lnTo>
                  <a:pt x="1004887" y="995363"/>
                </a:lnTo>
                <a:close/>
                <a:moveTo>
                  <a:pt x="493561" y="847408"/>
                </a:moveTo>
                <a:lnTo>
                  <a:pt x="491024" y="847726"/>
                </a:lnTo>
                <a:lnTo>
                  <a:pt x="488804" y="848043"/>
                </a:lnTo>
                <a:lnTo>
                  <a:pt x="485950" y="848996"/>
                </a:lnTo>
                <a:lnTo>
                  <a:pt x="483730" y="849948"/>
                </a:lnTo>
                <a:lnTo>
                  <a:pt x="481510" y="851218"/>
                </a:lnTo>
                <a:lnTo>
                  <a:pt x="479290" y="852806"/>
                </a:lnTo>
                <a:lnTo>
                  <a:pt x="475167" y="856933"/>
                </a:lnTo>
                <a:lnTo>
                  <a:pt x="470727" y="861061"/>
                </a:lnTo>
                <a:lnTo>
                  <a:pt x="466604" y="865823"/>
                </a:lnTo>
                <a:lnTo>
                  <a:pt x="462482" y="871221"/>
                </a:lnTo>
                <a:lnTo>
                  <a:pt x="454553" y="882651"/>
                </a:lnTo>
                <a:lnTo>
                  <a:pt x="448527" y="890906"/>
                </a:lnTo>
                <a:lnTo>
                  <a:pt x="442819" y="899478"/>
                </a:lnTo>
                <a:lnTo>
                  <a:pt x="436793" y="908368"/>
                </a:lnTo>
                <a:lnTo>
                  <a:pt x="431402" y="917893"/>
                </a:lnTo>
                <a:lnTo>
                  <a:pt x="429499" y="926783"/>
                </a:lnTo>
                <a:lnTo>
                  <a:pt x="427596" y="935673"/>
                </a:lnTo>
                <a:lnTo>
                  <a:pt x="426010" y="945198"/>
                </a:lnTo>
                <a:lnTo>
                  <a:pt x="424742" y="954406"/>
                </a:lnTo>
                <a:lnTo>
                  <a:pt x="423790" y="963931"/>
                </a:lnTo>
                <a:lnTo>
                  <a:pt x="423156" y="973773"/>
                </a:lnTo>
                <a:lnTo>
                  <a:pt x="422839" y="982981"/>
                </a:lnTo>
                <a:lnTo>
                  <a:pt x="422839" y="992823"/>
                </a:lnTo>
                <a:lnTo>
                  <a:pt x="423156" y="1007111"/>
                </a:lnTo>
                <a:lnTo>
                  <a:pt x="424107" y="1020764"/>
                </a:lnTo>
                <a:lnTo>
                  <a:pt x="426010" y="1034099"/>
                </a:lnTo>
                <a:lnTo>
                  <a:pt x="428547" y="1047434"/>
                </a:lnTo>
                <a:lnTo>
                  <a:pt x="432036" y="1060769"/>
                </a:lnTo>
                <a:lnTo>
                  <a:pt x="435525" y="1073469"/>
                </a:lnTo>
                <a:lnTo>
                  <a:pt x="439965" y="1086169"/>
                </a:lnTo>
                <a:lnTo>
                  <a:pt x="445039" y="1098551"/>
                </a:lnTo>
                <a:lnTo>
                  <a:pt x="450430" y="1110934"/>
                </a:lnTo>
                <a:lnTo>
                  <a:pt x="456456" y="1122999"/>
                </a:lnTo>
                <a:lnTo>
                  <a:pt x="462799" y="1134429"/>
                </a:lnTo>
                <a:lnTo>
                  <a:pt x="469459" y="1145541"/>
                </a:lnTo>
                <a:lnTo>
                  <a:pt x="477070" y="1156019"/>
                </a:lnTo>
                <a:lnTo>
                  <a:pt x="484364" y="1166496"/>
                </a:lnTo>
                <a:lnTo>
                  <a:pt x="492293" y="1176656"/>
                </a:lnTo>
                <a:lnTo>
                  <a:pt x="500539" y="1186181"/>
                </a:lnTo>
                <a:lnTo>
                  <a:pt x="508784" y="1195389"/>
                </a:lnTo>
                <a:lnTo>
                  <a:pt x="517347" y="1204279"/>
                </a:lnTo>
                <a:lnTo>
                  <a:pt x="526227" y="1212216"/>
                </a:lnTo>
                <a:lnTo>
                  <a:pt x="535107" y="1220154"/>
                </a:lnTo>
                <a:lnTo>
                  <a:pt x="543987" y="1227456"/>
                </a:lnTo>
                <a:lnTo>
                  <a:pt x="553184" y="1234124"/>
                </a:lnTo>
                <a:lnTo>
                  <a:pt x="562381" y="1240474"/>
                </a:lnTo>
                <a:lnTo>
                  <a:pt x="571578" y="1245871"/>
                </a:lnTo>
                <a:lnTo>
                  <a:pt x="580775" y="1250951"/>
                </a:lnTo>
                <a:lnTo>
                  <a:pt x="589655" y="1255079"/>
                </a:lnTo>
                <a:lnTo>
                  <a:pt x="598853" y="1258889"/>
                </a:lnTo>
                <a:lnTo>
                  <a:pt x="607732" y="1262381"/>
                </a:lnTo>
                <a:lnTo>
                  <a:pt x="616612" y="1264604"/>
                </a:lnTo>
                <a:lnTo>
                  <a:pt x="624858" y="1266509"/>
                </a:lnTo>
                <a:lnTo>
                  <a:pt x="633421" y="1267461"/>
                </a:lnTo>
                <a:lnTo>
                  <a:pt x="641349" y="1267779"/>
                </a:lnTo>
                <a:lnTo>
                  <a:pt x="649595" y="1267461"/>
                </a:lnTo>
                <a:lnTo>
                  <a:pt x="657524" y="1266509"/>
                </a:lnTo>
                <a:lnTo>
                  <a:pt x="666404" y="1264604"/>
                </a:lnTo>
                <a:lnTo>
                  <a:pt x="674967" y="1262381"/>
                </a:lnTo>
                <a:lnTo>
                  <a:pt x="684164" y="1258889"/>
                </a:lnTo>
                <a:lnTo>
                  <a:pt x="692726" y="1255079"/>
                </a:lnTo>
                <a:lnTo>
                  <a:pt x="701924" y="1250951"/>
                </a:lnTo>
                <a:lnTo>
                  <a:pt x="711121" y="1245871"/>
                </a:lnTo>
                <a:lnTo>
                  <a:pt x="720318" y="1240474"/>
                </a:lnTo>
                <a:lnTo>
                  <a:pt x="729515" y="1234124"/>
                </a:lnTo>
                <a:lnTo>
                  <a:pt x="738395" y="1227456"/>
                </a:lnTo>
                <a:lnTo>
                  <a:pt x="747592" y="1220154"/>
                </a:lnTo>
                <a:lnTo>
                  <a:pt x="756472" y="1212216"/>
                </a:lnTo>
                <a:lnTo>
                  <a:pt x="765352" y="1204279"/>
                </a:lnTo>
                <a:lnTo>
                  <a:pt x="773915" y="1195389"/>
                </a:lnTo>
                <a:lnTo>
                  <a:pt x="782160" y="1186181"/>
                </a:lnTo>
                <a:lnTo>
                  <a:pt x="790406" y="1176656"/>
                </a:lnTo>
                <a:lnTo>
                  <a:pt x="798652" y="1166496"/>
                </a:lnTo>
                <a:lnTo>
                  <a:pt x="805946" y="1156019"/>
                </a:lnTo>
                <a:lnTo>
                  <a:pt x="813240" y="1145541"/>
                </a:lnTo>
                <a:lnTo>
                  <a:pt x="819900" y="1134429"/>
                </a:lnTo>
                <a:lnTo>
                  <a:pt x="826243" y="1122999"/>
                </a:lnTo>
                <a:lnTo>
                  <a:pt x="831952" y="1110934"/>
                </a:lnTo>
                <a:lnTo>
                  <a:pt x="837660" y="1098551"/>
                </a:lnTo>
                <a:lnTo>
                  <a:pt x="842417" y="1086169"/>
                </a:lnTo>
                <a:lnTo>
                  <a:pt x="847174" y="1073469"/>
                </a:lnTo>
                <a:lnTo>
                  <a:pt x="850980" y="1060769"/>
                </a:lnTo>
                <a:lnTo>
                  <a:pt x="853834" y="1047434"/>
                </a:lnTo>
                <a:lnTo>
                  <a:pt x="856689" y="1034099"/>
                </a:lnTo>
                <a:lnTo>
                  <a:pt x="858592" y="1020764"/>
                </a:lnTo>
                <a:lnTo>
                  <a:pt x="859543" y="1007111"/>
                </a:lnTo>
                <a:lnTo>
                  <a:pt x="860177" y="992823"/>
                </a:lnTo>
                <a:lnTo>
                  <a:pt x="859860" y="984886"/>
                </a:lnTo>
                <a:lnTo>
                  <a:pt x="859543" y="976313"/>
                </a:lnTo>
                <a:lnTo>
                  <a:pt x="837343" y="975361"/>
                </a:lnTo>
                <a:lnTo>
                  <a:pt x="814509" y="973773"/>
                </a:lnTo>
                <a:lnTo>
                  <a:pt x="791040" y="970916"/>
                </a:lnTo>
                <a:lnTo>
                  <a:pt x="767255" y="968058"/>
                </a:lnTo>
                <a:lnTo>
                  <a:pt x="743469" y="964566"/>
                </a:lnTo>
                <a:lnTo>
                  <a:pt x="719366" y="960438"/>
                </a:lnTo>
                <a:lnTo>
                  <a:pt x="695898" y="955041"/>
                </a:lnTo>
                <a:lnTo>
                  <a:pt x="684481" y="952501"/>
                </a:lnTo>
                <a:lnTo>
                  <a:pt x="673064" y="949643"/>
                </a:lnTo>
                <a:lnTo>
                  <a:pt x="661964" y="946468"/>
                </a:lnTo>
                <a:lnTo>
                  <a:pt x="651181" y="943293"/>
                </a:lnTo>
                <a:lnTo>
                  <a:pt x="640398" y="940118"/>
                </a:lnTo>
                <a:lnTo>
                  <a:pt x="629932" y="936308"/>
                </a:lnTo>
                <a:lnTo>
                  <a:pt x="620101" y="932816"/>
                </a:lnTo>
                <a:lnTo>
                  <a:pt x="610270" y="929006"/>
                </a:lnTo>
                <a:lnTo>
                  <a:pt x="601073" y="924878"/>
                </a:lnTo>
                <a:lnTo>
                  <a:pt x="592510" y="921068"/>
                </a:lnTo>
                <a:lnTo>
                  <a:pt x="583947" y="916941"/>
                </a:lnTo>
                <a:lnTo>
                  <a:pt x="576018" y="912178"/>
                </a:lnTo>
                <a:lnTo>
                  <a:pt x="568724" y="907733"/>
                </a:lnTo>
                <a:lnTo>
                  <a:pt x="561747" y="903288"/>
                </a:lnTo>
                <a:lnTo>
                  <a:pt x="555404" y="898208"/>
                </a:lnTo>
                <a:lnTo>
                  <a:pt x="550013" y="893128"/>
                </a:lnTo>
                <a:lnTo>
                  <a:pt x="544938" y="887731"/>
                </a:lnTo>
                <a:lnTo>
                  <a:pt x="540498" y="882651"/>
                </a:lnTo>
                <a:lnTo>
                  <a:pt x="536376" y="876936"/>
                </a:lnTo>
                <a:lnTo>
                  <a:pt x="532253" y="872173"/>
                </a:lnTo>
                <a:lnTo>
                  <a:pt x="528447" y="867728"/>
                </a:lnTo>
                <a:lnTo>
                  <a:pt x="524641" y="863601"/>
                </a:lnTo>
                <a:lnTo>
                  <a:pt x="520836" y="860426"/>
                </a:lnTo>
                <a:lnTo>
                  <a:pt x="517347" y="857251"/>
                </a:lnTo>
                <a:lnTo>
                  <a:pt x="514176" y="854393"/>
                </a:lnTo>
                <a:lnTo>
                  <a:pt x="511004" y="852488"/>
                </a:lnTo>
                <a:lnTo>
                  <a:pt x="507833" y="850583"/>
                </a:lnTo>
                <a:lnTo>
                  <a:pt x="504661" y="849313"/>
                </a:lnTo>
                <a:lnTo>
                  <a:pt x="501807" y="848361"/>
                </a:lnTo>
                <a:lnTo>
                  <a:pt x="499270" y="847726"/>
                </a:lnTo>
                <a:lnTo>
                  <a:pt x="496099" y="847408"/>
                </a:lnTo>
                <a:lnTo>
                  <a:pt x="493561" y="847408"/>
                </a:lnTo>
                <a:close/>
                <a:moveTo>
                  <a:pt x="1304925" y="828675"/>
                </a:moveTo>
                <a:lnTo>
                  <a:pt x="1476375" y="828675"/>
                </a:lnTo>
                <a:lnTo>
                  <a:pt x="1476375" y="1252538"/>
                </a:lnTo>
                <a:lnTo>
                  <a:pt x="1304925" y="1252538"/>
                </a:lnTo>
                <a:lnTo>
                  <a:pt x="1304925" y="828675"/>
                </a:lnTo>
                <a:close/>
                <a:moveTo>
                  <a:pt x="634055" y="655638"/>
                </a:moveTo>
                <a:lnTo>
                  <a:pt x="641349" y="655638"/>
                </a:lnTo>
                <a:lnTo>
                  <a:pt x="648644" y="655638"/>
                </a:lnTo>
                <a:lnTo>
                  <a:pt x="655938" y="655956"/>
                </a:lnTo>
                <a:lnTo>
                  <a:pt x="662915" y="656591"/>
                </a:lnTo>
                <a:lnTo>
                  <a:pt x="669892" y="657226"/>
                </a:lnTo>
                <a:lnTo>
                  <a:pt x="677187" y="658178"/>
                </a:lnTo>
                <a:lnTo>
                  <a:pt x="684164" y="659766"/>
                </a:lnTo>
                <a:lnTo>
                  <a:pt x="691141" y="661036"/>
                </a:lnTo>
                <a:lnTo>
                  <a:pt x="698118" y="662623"/>
                </a:lnTo>
                <a:lnTo>
                  <a:pt x="704778" y="664211"/>
                </a:lnTo>
                <a:lnTo>
                  <a:pt x="711438" y="666433"/>
                </a:lnTo>
                <a:lnTo>
                  <a:pt x="718415" y="668338"/>
                </a:lnTo>
                <a:lnTo>
                  <a:pt x="724758" y="670878"/>
                </a:lnTo>
                <a:lnTo>
                  <a:pt x="731418" y="673418"/>
                </a:lnTo>
                <a:lnTo>
                  <a:pt x="737761" y="676276"/>
                </a:lnTo>
                <a:lnTo>
                  <a:pt x="744421" y="679133"/>
                </a:lnTo>
                <a:lnTo>
                  <a:pt x="750446" y="682308"/>
                </a:lnTo>
                <a:lnTo>
                  <a:pt x="763132" y="688976"/>
                </a:lnTo>
                <a:lnTo>
                  <a:pt x="775500" y="696596"/>
                </a:lnTo>
                <a:lnTo>
                  <a:pt x="787235" y="704533"/>
                </a:lnTo>
                <a:lnTo>
                  <a:pt x="798652" y="713423"/>
                </a:lnTo>
                <a:lnTo>
                  <a:pt x="809435" y="722631"/>
                </a:lnTo>
                <a:lnTo>
                  <a:pt x="819900" y="732791"/>
                </a:lnTo>
                <a:lnTo>
                  <a:pt x="830049" y="743586"/>
                </a:lnTo>
                <a:lnTo>
                  <a:pt x="839880" y="754698"/>
                </a:lnTo>
                <a:lnTo>
                  <a:pt x="849394" y="766446"/>
                </a:lnTo>
                <a:lnTo>
                  <a:pt x="858274" y="778511"/>
                </a:lnTo>
                <a:lnTo>
                  <a:pt x="866520" y="791211"/>
                </a:lnTo>
                <a:lnTo>
                  <a:pt x="874449" y="804546"/>
                </a:lnTo>
                <a:lnTo>
                  <a:pt x="881743" y="818198"/>
                </a:lnTo>
                <a:lnTo>
                  <a:pt x="888403" y="832168"/>
                </a:lnTo>
                <a:lnTo>
                  <a:pt x="894746" y="847091"/>
                </a:lnTo>
                <a:lnTo>
                  <a:pt x="900137" y="861696"/>
                </a:lnTo>
                <a:lnTo>
                  <a:pt x="905529" y="876936"/>
                </a:lnTo>
                <a:lnTo>
                  <a:pt x="909651" y="892811"/>
                </a:lnTo>
                <a:lnTo>
                  <a:pt x="913457" y="908686"/>
                </a:lnTo>
                <a:lnTo>
                  <a:pt x="916946" y="924878"/>
                </a:lnTo>
                <a:lnTo>
                  <a:pt x="919166" y="941706"/>
                </a:lnTo>
                <a:lnTo>
                  <a:pt x="921068" y="958533"/>
                </a:lnTo>
                <a:lnTo>
                  <a:pt x="922020" y="975678"/>
                </a:lnTo>
                <a:lnTo>
                  <a:pt x="922337" y="992823"/>
                </a:lnTo>
                <a:lnTo>
                  <a:pt x="922337" y="1002031"/>
                </a:lnTo>
                <a:lnTo>
                  <a:pt x="922020" y="1010921"/>
                </a:lnTo>
                <a:lnTo>
                  <a:pt x="921386" y="1019811"/>
                </a:lnTo>
                <a:lnTo>
                  <a:pt x="920434" y="1028384"/>
                </a:lnTo>
                <a:lnTo>
                  <a:pt x="919483" y="1037274"/>
                </a:lnTo>
                <a:lnTo>
                  <a:pt x="918214" y="1045846"/>
                </a:lnTo>
                <a:lnTo>
                  <a:pt x="916628" y="1054419"/>
                </a:lnTo>
                <a:lnTo>
                  <a:pt x="915043" y="1062674"/>
                </a:lnTo>
                <a:lnTo>
                  <a:pt x="912823" y="1070929"/>
                </a:lnTo>
                <a:lnTo>
                  <a:pt x="910603" y="1079501"/>
                </a:lnTo>
                <a:lnTo>
                  <a:pt x="908383" y="1087756"/>
                </a:lnTo>
                <a:lnTo>
                  <a:pt x="906163" y="1095694"/>
                </a:lnTo>
                <a:lnTo>
                  <a:pt x="903309" y="1103631"/>
                </a:lnTo>
                <a:lnTo>
                  <a:pt x="900137" y="1111569"/>
                </a:lnTo>
                <a:lnTo>
                  <a:pt x="897283" y="1119189"/>
                </a:lnTo>
                <a:lnTo>
                  <a:pt x="894111" y="1126809"/>
                </a:lnTo>
                <a:lnTo>
                  <a:pt x="887134" y="1141731"/>
                </a:lnTo>
                <a:lnTo>
                  <a:pt x="879523" y="1156336"/>
                </a:lnTo>
                <a:lnTo>
                  <a:pt x="871277" y="1170624"/>
                </a:lnTo>
                <a:lnTo>
                  <a:pt x="862714" y="1184276"/>
                </a:lnTo>
                <a:lnTo>
                  <a:pt x="853517" y="1197611"/>
                </a:lnTo>
                <a:lnTo>
                  <a:pt x="843686" y="1209994"/>
                </a:lnTo>
                <a:lnTo>
                  <a:pt x="833854" y="1222376"/>
                </a:lnTo>
                <a:lnTo>
                  <a:pt x="823389" y="1233806"/>
                </a:lnTo>
                <a:lnTo>
                  <a:pt x="812606" y="1244919"/>
                </a:lnTo>
                <a:lnTo>
                  <a:pt x="801823" y="1255396"/>
                </a:lnTo>
                <a:lnTo>
                  <a:pt x="790406" y="1265239"/>
                </a:lnTo>
                <a:lnTo>
                  <a:pt x="778989" y="1274446"/>
                </a:lnTo>
                <a:lnTo>
                  <a:pt x="767255" y="1282701"/>
                </a:lnTo>
                <a:lnTo>
                  <a:pt x="755521" y="1290956"/>
                </a:lnTo>
                <a:lnTo>
                  <a:pt x="743786" y="1298259"/>
                </a:lnTo>
                <a:lnTo>
                  <a:pt x="732052" y="1304609"/>
                </a:lnTo>
                <a:lnTo>
                  <a:pt x="720318" y="1310641"/>
                </a:lnTo>
                <a:lnTo>
                  <a:pt x="708584" y="1315721"/>
                </a:lnTo>
                <a:lnTo>
                  <a:pt x="696849" y="1320166"/>
                </a:lnTo>
                <a:lnTo>
                  <a:pt x="685432" y="1323659"/>
                </a:lnTo>
                <a:lnTo>
                  <a:pt x="674015" y="1326516"/>
                </a:lnTo>
                <a:lnTo>
                  <a:pt x="662915" y="1328421"/>
                </a:lnTo>
                <a:lnTo>
                  <a:pt x="657207" y="1329374"/>
                </a:lnTo>
                <a:lnTo>
                  <a:pt x="652132" y="1329691"/>
                </a:lnTo>
                <a:lnTo>
                  <a:pt x="646424" y="1330009"/>
                </a:lnTo>
                <a:lnTo>
                  <a:pt x="641349" y="1330326"/>
                </a:lnTo>
                <a:lnTo>
                  <a:pt x="635958" y="1330009"/>
                </a:lnTo>
                <a:lnTo>
                  <a:pt x="630884" y="1329691"/>
                </a:lnTo>
                <a:lnTo>
                  <a:pt x="625492" y="1329374"/>
                </a:lnTo>
                <a:lnTo>
                  <a:pt x="620101" y="1328421"/>
                </a:lnTo>
                <a:lnTo>
                  <a:pt x="609001" y="1326516"/>
                </a:lnTo>
                <a:lnTo>
                  <a:pt x="597584" y="1323659"/>
                </a:lnTo>
                <a:lnTo>
                  <a:pt x="585850" y="1320166"/>
                </a:lnTo>
                <a:lnTo>
                  <a:pt x="574433" y="1315721"/>
                </a:lnTo>
                <a:lnTo>
                  <a:pt x="562698" y="1310641"/>
                </a:lnTo>
                <a:lnTo>
                  <a:pt x="550647" y="1304609"/>
                </a:lnTo>
                <a:lnTo>
                  <a:pt x="538913" y="1298259"/>
                </a:lnTo>
                <a:lnTo>
                  <a:pt x="527179" y="1290956"/>
                </a:lnTo>
                <a:lnTo>
                  <a:pt x="515444" y="1282701"/>
                </a:lnTo>
                <a:lnTo>
                  <a:pt x="503710" y="1274446"/>
                </a:lnTo>
                <a:lnTo>
                  <a:pt x="492293" y="1265239"/>
                </a:lnTo>
                <a:lnTo>
                  <a:pt x="481193" y="1255396"/>
                </a:lnTo>
                <a:lnTo>
                  <a:pt x="470093" y="1244919"/>
                </a:lnTo>
                <a:lnTo>
                  <a:pt x="459310" y="1233806"/>
                </a:lnTo>
                <a:lnTo>
                  <a:pt x="448845" y="1222376"/>
                </a:lnTo>
                <a:lnTo>
                  <a:pt x="438696" y="1209994"/>
                </a:lnTo>
                <a:lnTo>
                  <a:pt x="429499" y="1197611"/>
                </a:lnTo>
                <a:lnTo>
                  <a:pt x="419985" y="1184276"/>
                </a:lnTo>
                <a:lnTo>
                  <a:pt x="411422" y="1170624"/>
                </a:lnTo>
                <a:lnTo>
                  <a:pt x="403176" y="1156336"/>
                </a:lnTo>
                <a:lnTo>
                  <a:pt x="395565" y="1141731"/>
                </a:lnTo>
                <a:lnTo>
                  <a:pt x="388588" y="1126809"/>
                </a:lnTo>
                <a:lnTo>
                  <a:pt x="385416" y="1119189"/>
                </a:lnTo>
                <a:lnTo>
                  <a:pt x="382245" y="1111569"/>
                </a:lnTo>
                <a:lnTo>
                  <a:pt x="379390" y="1103631"/>
                </a:lnTo>
                <a:lnTo>
                  <a:pt x="376853" y="1095694"/>
                </a:lnTo>
                <a:lnTo>
                  <a:pt x="374316" y="1087756"/>
                </a:lnTo>
                <a:lnTo>
                  <a:pt x="372096" y="1079501"/>
                </a:lnTo>
                <a:lnTo>
                  <a:pt x="369559" y="1070929"/>
                </a:lnTo>
                <a:lnTo>
                  <a:pt x="367656" y="1062674"/>
                </a:lnTo>
                <a:lnTo>
                  <a:pt x="366071" y="1054419"/>
                </a:lnTo>
                <a:lnTo>
                  <a:pt x="364485" y="1045846"/>
                </a:lnTo>
                <a:lnTo>
                  <a:pt x="363216" y="1037274"/>
                </a:lnTo>
                <a:lnTo>
                  <a:pt x="362265" y="1028384"/>
                </a:lnTo>
                <a:lnTo>
                  <a:pt x="361313" y="1019811"/>
                </a:lnTo>
                <a:lnTo>
                  <a:pt x="360996" y="1010921"/>
                </a:lnTo>
                <a:lnTo>
                  <a:pt x="360362" y="1002031"/>
                </a:lnTo>
                <a:lnTo>
                  <a:pt x="360362" y="992823"/>
                </a:lnTo>
                <a:lnTo>
                  <a:pt x="360679" y="975678"/>
                </a:lnTo>
                <a:lnTo>
                  <a:pt x="361948" y="958533"/>
                </a:lnTo>
                <a:lnTo>
                  <a:pt x="363533" y="941706"/>
                </a:lnTo>
                <a:lnTo>
                  <a:pt x="366071" y="924878"/>
                </a:lnTo>
                <a:lnTo>
                  <a:pt x="368925" y="908686"/>
                </a:lnTo>
                <a:lnTo>
                  <a:pt x="373048" y="892811"/>
                </a:lnTo>
                <a:lnTo>
                  <a:pt x="377171" y="876936"/>
                </a:lnTo>
                <a:lnTo>
                  <a:pt x="382245" y="861696"/>
                </a:lnTo>
                <a:lnTo>
                  <a:pt x="387953" y="847091"/>
                </a:lnTo>
                <a:lnTo>
                  <a:pt x="393979" y="832168"/>
                </a:lnTo>
                <a:lnTo>
                  <a:pt x="400956" y="818198"/>
                </a:lnTo>
                <a:lnTo>
                  <a:pt x="408568" y="804546"/>
                </a:lnTo>
                <a:lnTo>
                  <a:pt x="416179" y="791211"/>
                </a:lnTo>
                <a:lnTo>
                  <a:pt x="424425" y="778511"/>
                </a:lnTo>
                <a:lnTo>
                  <a:pt x="433305" y="766446"/>
                </a:lnTo>
                <a:lnTo>
                  <a:pt x="442819" y="754698"/>
                </a:lnTo>
                <a:lnTo>
                  <a:pt x="452650" y="743586"/>
                </a:lnTo>
                <a:lnTo>
                  <a:pt x="462482" y="732791"/>
                </a:lnTo>
                <a:lnTo>
                  <a:pt x="473264" y="722631"/>
                </a:lnTo>
                <a:lnTo>
                  <a:pt x="484047" y="713423"/>
                </a:lnTo>
                <a:lnTo>
                  <a:pt x="495464" y="704533"/>
                </a:lnTo>
                <a:lnTo>
                  <a:pt x="507516" y="696596"/>
                </a:lnTo>
                <a:lnTo>
                  <a:pt x="519567" y="688976"/>
                </a:lnTo>
                <a:lnTo>
                  <a:pt x="531936" y="682308"/>
                </a:lnTo>
                <a:lnTo>
                  <a:pt x="538278" y="679133"/>
                </a:lnTo>
                <a:lnTo>
                  <a:pt x="544938" y="676276"/>
                </a:lnTo>
                <a:lnTo>
                  <a:pt x="551281" y="673418"/>
                </a:lnTo>
                <a:lnTo>
                  <a:pt x="557941" y="670878"/>
                </a:lnTo>
                <a:lnTo>
                  <a:pt x="564284" y="668338"/>
                </a:lnTo>
                <a:lnTo>
                  <a:pt x="571261" y="666433"/>
                </a:lnTo>
                <a:lnTo>
                  <a:pt x="577921" y="664211"/>
                </a:lnTo>
                <a:lnTo>
                  <a:pt x="584898" y="662623"/>
                </a:lnTo>
                <a:lnTo>
                  <a:pt x="591875" y="661036"/>
                </a:lnTo>
                <a:lnTo>
                  <a:pt x="598535" y="659766"/>
                </a:lnTo>
                <a:lnTo>
                  <a:pt x="605830" y="658178"/>
                </a:lnTo>
                <a:lnTo>
                  <a:pt x="612490" y="657226"/>
                </a:lnTo>
                <a:lnTo>
                  <a:pt x="619784" y="656591"/>
                </a:lnTo>
                <a:lnTo>
                  <a:pt x="627078" y="655956"/>
                </a:lnTo>
                <a:lnTo>
                  <a:pt x="634055" y="655638"/>
                </a:lnTo>
                <a:close/>
                <a:moveTo>
                  <a:pt x="1604962" y="463550"/>
                </a:moveTo>
                <a:lnTo>
                  <a:pt x="1776412" y="463550"/>
                </a:lnTo>
                <a:lnTo>
                  <a:pt x="1776412" y="1252538"/>
                </a:lnTo>
                <a:lnTo>
                  <a:pt x="1604962" y="1252538"/>
                </a:lnTo>
                <a:lnTo>
                  <a:pt x="1604962" y="463550"/>
                </a:lnTo>
                <a:close/>
                <a:moveTo>
                  <a:pt x="0" y="0"/>
                </a:moveTo>
                <a:lnTo>
                  <a:pt x="2125663" y="0"/>
                </a:lnTo>
                <a:lnTo>
                  <a:pt x="2125663" y="171553"/>
                </a:lnTo>
                <a:lnTo>
                  <a:pt x="2039621" y="171553"/>
                </a:lnTo>
                <a:lnTo>
                  <a:pt x="2039621" y="1577975"/>
                </a:lnTo>
                <a:lnTo>
                  <a:pt x="1252220" y="1577975"/>
                </a:lnTo>
                <a:lnTo>
                  <a:pt x="1252220" y="1449310"/>
                </a:lnTo>
                <a:lnTo>
                  <a:pt x="1911033" y="1449310"/>
                </a:lnTo>
                <a:lnTo>
                  <a:pt x="1911033" y="171553"/>
                </a:lnTo>
                <a:lnTo>
                  <a:pt x="195263" y="171553"/>
                </a:lnTo>
                <a:lnTo>
                  <a:pt x="195263" y="1249164"/>
                </a:lnTo>
                <a:lnTo>
                  <a:pt x="66675" y="1249164"/>
                </a:lnTo>
                <a:lnTo>
                  <a:pt x="66675" y="171553"/>
                </a:lnTo>
                <a:lnTo>
                  <a:pt x="0" y="171553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dir="t" rig="threeP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altLang="en-US" lang="zh-CN">
              <a:solidFill>
                <a:srgbClr val="1C666E"/>
              </a:solidFill>
              <a:ea charset="-122" panose="02010600030101010101" pitchFamily="2" typeface="宋体"/>
            </a:endParaRPr>
          </a:p>
        </p:txBody>
      </p:sp>
      <p:sp>
        <p:nvSpPr>
          <p:cNvPr id="21" name="KSO_Shape"/>
          <p:cNvSpPr/>
          <p:nvPr/>
        </p:nvSpPr>
        <p:spPr bwMode="auto">
          <a:xfrm>
            <a:off x="3598560" y="4543044"/>
            <a:ext cx="317533" cy="314358"/>
          </a:xfrm>
          <a:custGeom>
            <a:gdLst>
              <a:gd fmla="*/ 615878 w 2390775" name="T0"/>
              <a:gd fmla="*/ 1467970 h 2365376" name="T1"/>
              <a:gd fmla="*/ 587250 w 2390775" name="T2"/>
              <a:gd fmla="*/ 1401697 h 2365376" name="T3"/>
              <a:gd fmla="*/ 1282649 w 2390775" name="T4"/>
              <a:gd fmla="*/ 1393474 h 2365376" name="T5"/>
              <a:gd fmla="*/ 1180915 w 2390775" name="T6"/>
              <a:gd fmla="*/ 1446870 h 2365376" name="T7"/>
              <a:gd fmla="*/ 1210073 w 2390775" name="T8"/>
              <a:gd fmla="*/ 1382167 h 2365376" name="T9"/>
              <a:gd fmla="*/ 653657 w 2390775" name="T10"/>
              <a:gd fmla="*/ 1314699 h 2365376" name="T11"/>
              <a:gd fmla="*/ 646041 w 2390775" name="T12"/>
              <a:gd fmla="*/ 1180275 h 2365376" name="T13"/>
              <a:gd fmla="*/ 589870 w 2390775" name="T14"/>
              <a:gd fmla="*/ 1105327 h 2365376" name="T15"/>
              <a:gd fmla="*/ 599516 w 2390775" name="T16"/>
              <a:gd fmla="*/ 1141280 h 2365376" name="T17"/>
              <a:gd fmla="*/ 579914 w 2390775" name="T18"/>
              <a:gd fmla="*/ 1158779 h 2365376" name="T19"/>
              <a:gd fmla="*/ 541333 w 2390775" name="T20"/>
              <a:gd fmla="*/ 1105965 h 2365376" name="T21"/>
              <a:gd fmla="*/ 1137260 w 2390775" name="T22"/>
              <a:gd fmla="*/ 1009231 h 2365376" name="T23"/>
              <a:gd fmla="*/ 1143562 w 2390775" name="T24"/>
              <a:gd fmla="*/ 1026145 h 2365376" name="T25"/>
              <a:gd fmla="*/ 1096615 w 2390775" name="T26"/>
              <a:gd fmla="*/ 1069549 h 2365376" name="T27"/>
              <a:gd fmla="*/ 1102602 w 2390775" name="T28"/>
              <a:gd fmla="*/ 1001572 h 2365376" name="T29"/>
              <a:gd fmla="*/ 972739 w 2390775" name="T30"/>
              <a:gd fmla="*/ 835988 h 2365376" name="T31"/>
              <a:gd fmla="*/ 989500 w 2390775" name="T32"/>
              <a:gd fmla="*/ 1138672 h 2365376" name="T33"/>
              <a:gd fmla="*/ 639427 w 2390775" name="T34"/>
              <a:gd fmla="*/ 1423644 h 2365376" name="T35"/>
              <a:gd fmla="*/ 599898 w 2390775" name="T36"/>
              <a:gd fmla="*/ 1003302 h 2365376" name="T37"/>
              <a:gd fmla="*/ 529694 w 2390775" name="T38"/>
              <a:gd fmla="*/ 1090596 h 2365376" name="T39"/>
              <a:gd fmla="*/ 602428 w 2390775" name="T40"/>
              <a:gd fmla="*/ 868249 h 2365376" name="T41"/>
              <a:gd fmla="*/ 861740 w 2390775" name="T42"/>
              <a:gd fmla="*/ 924231 h 2365376" name="T43"/>
              <a:gd fmla="*/ 755609 w 2390775" name="T44"/>
              <a:gd fmla="*/ 542052 h 2365376" name="T45"/>
              <a:gd fmla="*/ 929665 w 2390775" name="T46"/>
              <a:gd fmla="*/ 525915 h 2365376" name="T47"/>
              <a:gd fmla="*/ 909019 w 2390775" name="T48"/>
              <a:gd fmla="*/ 571798 h 2365376" name="T49"/>
              <a:gd fmla="*/ 936652 w 2390775" name="T50"/>
              <a:gd fmla="*/ 586353 h 2365376" name="T51"/>
              <a:gd fmla="*/ 928394 w 2390775" name="T52"/>
              <a:gd fmla="*/ 688879 h 2365376" name="T53"/>
              <a:gd fmla="*/ 840414 w 2390775" name="T54"/>
              <a:gd fmla="*/ 772101 h 2365376" name="T55"/>
              <a:gd fmla="*/ 742269 w 2390775" name="T56"/>
              <a:gd fmla="*/ 675588 h 2365376" name="T57"/>
              <a:gd fmla="*/ 738139 w 2390775" name="T58"/>
              <a:gd fmla="*/ 608504 h 2365376" name="T59"/>
              <a:gd fmla="*/ 761643 w 2390775" name="T60"/>
              <a:gd fmla="*/ 510093 h 2365376" name="T61"/>
              <a:gd fmla="*/ 617010 w 2390775" name="T62"/>
              <a:gd fmla="*/ 449064 h 2365376" name="T63"/>
              <a:gd fmla="*/ 350272 w 2390775" name="T64"/>
              <a:gd fmla="*/ 638327 h 2365376" name="T65"/>
              <a:gd fmla="*/ 215163 w 2390775" name="T66"/>
              <a:gd fmla="*/ 939947 h 2365376" name="T67"/>
              <a:gd fmla="*/ 256613 w 2390775" name="T68"/>
              <a:gd fmla="*/ 1277331 h 2365376" name="T69"/>
              <a:gd fmla="*/ 458486 w 2390775" name="T70"/>
              <a:gd fmla="*/ 1534008 h 2365376" name="T71"/>
              <a:gd fmla="*/ 767308 w 2390775" name="T72"/>
              <a:gd fmla="*/ 1655225 h 2365376" name="T73"/>
              <a:gd fmla="*/ 1101127 w 2390775" name="T74"/>
              <a:gd fmla="*/ 1596674 h 2365376" name="T75"/>
              <a:gd fmla="*/ 1347614 w 2390775" name="T76"/>
              <a:gd fmla="*/ 1383040 h 2365376" name="T77"/>
              <a:gd fmla="*/ 1453614 w 2390775" name="T78"/>
              <a:gd fmla="*/ 1066861 h 2365376" name="T79"/>
              <a:gd fmla="*/ 1378939 w 2390775" name="T80"/>
              <a:gd fmla="*/ 738024 h 2365376" name="T81"/>
              <a:gd fmla="*/ 1153652 w 2390775" name="T82"/>
              <a:gd fmla="*/ 501602 h 2365376" name="T83"/>
              <a:gd fmla="*/ 831224 w 2390775" name="T84"/>
              <a:gd fmla="*/ 411085 h 2365376" name="T85"/>
              <a:gd fmla="*/ 989432 w 2390775" name="T86"/>
              <a:gd fmla="*/ 315187 h 2365376" name="T87"/>
              <a:gd fmla="*/ 1471649 w 2390775" name="T88"/>
              <a:gd fmla="*/ 671876 h 2365376" name="T89"/>
              <a:gd fmla="*/ 1554866 w 2390775" name="T90"/>
              <a:gd fmla="*/ 1171938 h 2365376" name="T91"/>
              <a:gd fmla="*/ 1239716 w 2390775" name="T92"/>
              <a:gd fmla="*/ 1647313 h 2365376" name="T93"/>
              <a:gd fmla="*/ 646121 w 2390775" name="T94"/>
              <a:gd fmla="*/ 1748275 h 2365376" name="T95"/>
              <a:gd fmla="*/ 110112 w 2390775" name="T96"/>
              <a:gd fmla="*/ 1186813 h 2365376" name="T97"/>
              <a:gd fmla="*/ 251551 w 2390775" name="T98"/>
              <a:gd fmla="*/ 580725 h 2365376" name="T99"/>
              <a:gd fmla="*/ 1549044 w 2390775" name="T100"/>
              <a:gd fmla="*/ 160116 h 2365376" name="T101"/>
              <a:gd fmla="*/ 1461002 w 2390775" name="T102"/>
              <a:gd fmla="*/ 284475 h 2365376" name="T103"/>
              <a:gd fmla="*/ 1550307 w 2390775" name="T104"/>
              <a:gd fmla="*/ 426554 h 2365376" name="T105"/>
              <a:gd fmla="*/ 1719764 w 2390775" name="T106"/>
              <a:gd fmla="*/ 380038 h 2365376" name="T107"/>
              <a:gd fmla="*/ 1735543 w 2390775" name="T108"/>
              <a:gd fmla="*/ 232579 h 2365376" name="T109"/>
              <a:gd fmla="*/ 1705909 w 2390775" name="T110"/>
              <a:gd fmla="*/ 94508 h 2365376" name="T111"/>
              <a:gd fmla="*/ 1774050 w 2390775" name="T112"/>
              <a:gd fmla="*/ 148403 h 2365376" name="T113"/>
              <a:gd fmla="*/ 1781614 w 2390775" name="T114"/>
              <a:gd fmla="*/ 428769 h 2365376" name="T115"/>
              <a:gd fmla="*/ 1600166 w 2390775" name="T116"/>
              <a:gd fmla="*/ 516104 h 2365376" name="T117"/>
              <a:gd fmla="*/ 1452167 w 2390775" name="T118"/>
              <a:gd fmla="*/ 455349 h 2365376" name="T119"/>
              <a:gd fmla="*/ 1310478 w 2390775" name="T120"/>
              <a:gd fmla="*/ 259477 h 2365376" name="T121"/>
              <a:gd fmla="*/ 1562614 w 2390775" name="T122"/>
              <a:gd fmla="*/ 74046 h 236537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  <a:gd fmla="*/ 0 60000 65536" name="T180"/>
              <a:gd fmla="*/ 0 60000 65536" name="T181"/>
              <a:gd fmla="*/ 0 60000 65536" name="T182"/>
              <a:gd fmla="*/ 0 60000 65536" name="T183"/>
              <a:gd fmla="*/ 0 60000 65536" name="T184"/>
              <a:gd fmla="*/ 0 60000 65536" name="T185"/>
            </a:gdLst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b="b" l="0" r="r" t="0"/>
            <a:pathLst>
              <a:path h="2365376" w="2390775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6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6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dir="t" rig="threeP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altLang="en-US" lang="zh-CN">
              <a:solidFill>
                <a:srgbClr val="1C666E"/>
              </a:solidFill>
              <a:ea charset="-122" panose="02010600030101010101" pitchFamily="2" typeface="宋体"/>
            </a:endParaRPr>
          </a:p>
        </p:txBody>
      </p:sp>
      <p:sp>
        <p:nvSpPr>
          <p:cNvPr id="22" name="KSO_Shape"/>
          <p:cNvSpPr/>
          <p:nvPr/>
        </p:nvSpPr>
        <p:spPr bwMode="auto">
          <a:xfrm>
            <a:off x="8212642" y="5495369"/>
            <a:ext cx="346641" cy="294644"/>
          </a:xfrm>
          <a:custGeom>
            <a:gdLst>
              <a:gd fmla="*/ 1221908 w 2276475" name="T0"/>
              <a:gd fmla="*/ 1328927 h 1936751" name="T1"/>
              <a:gd fmla="*/ 1196654 w 2276475" name="T2"/>
              <a:gd fmla="*/ 1388292 h 1936751" name="T3"/>
              <a:gd fmla="*/ 691864 w 2276475" name="T4"/>
              <a:gd fmla="*/ 1376845 h 1936751" name="T5"/>
              <a:gd fmla="*/ 695585 w 2276475" name="T6"/>
              <a:gd fmla="*/ 1314285 h 1936751" name="T7"/>
              <a:gd fmla="*/ 1104489 w 2276475" name="T8"/>
              <a:gd fmla="*/ 1115137 h 1936751" name="T9"/>
              <a:gd fmla="*/ 1117497 w 2276475" name="T10"/>
              <a:gd fmla="*/ 1168850 h 1936751" name="T11"/>
              <a:gd fmla="*/ 811396 w 2276475" name="T12"/>
              <a:gd fmla="*/ 1188695 h 1936751" name="T13"/>
              <a:gd fmla="*/ 783254 w 2276475" name="T14"/>
              <a:gd fmla="*/ 1141068 h 1936751" name="T15"/>
              <a:gd fmla="*/ 309026 w 2276475" name="T16"/>
              <a:gd fmla="*/ 898551 h 1936751" name="T17"/>
              <a:gd fmla="*/ 798665 w 2276475" name="T18"/>
              <a:gd fmla="*/ 935449 h 1936751" name="T19"/>
              <a:gd fmla="*/ 759855 w 2276475" name="T20"/>
              <a:gd fmla="*/ 989335 h 1936751" name="T21"/>
              <a:gd fmla="*/ 259317 w 2276475" name="T22"/>
              <a:gd fmla="*/ 967303 h 1936751" name="T23"/>
              <a:gd fmla="*/ 277393 w 2276475" name="T24"/>
              <a:gd fmla="*/ 906514 h 1936751" name="T25"/>
              <a:gd fmla="*/ 1086287 w 2276475" name="T26"/>
              <a:gd fmla="*/ 817903 h 1936751" name="T27"/>
              <a:gd fmla="*/ 1028372 w 2276475" name="T28"/>
              <a:gd fmla="*/ 919230 h 1936751" name="T29"/>
              <a:gd fmla="*/ 999280 w 2276475" name="T30"/>
              <a:gd fmla="*/ 917630 h 1936751" name="T31"/>
              <a:gd fmla="*/ 289574 w 2276475" name="T32"/>
              <a:gd fmla="*/ 706099 h 1936751" name="T33"/>
              <a:gd fmla="*/ 590631 w 2276475" name="T34"/>
              <a:gd fmla="*/ 735033 h 1936751" name="T35"/>
              <a:gd fmla="*/ 567535 w 2276475" name="T36"/>
              <a:gd fmla="*/ 784938 h 1936751" name="T37"/>
              <a:gd fmla="*/ 259309 w 2276475" name="T38"/>
              <a:gd fmla="*/ 770073 h 1936751" name="T39"/>
              <a:gd fmla="*/ 267273 w 2276475" name="T40"/>
              <a:gd fmla="*/ 715124 h 1936751" name="T41"/>
              <a:gd fmla="*/ 836933 w 2276475" name="T42"/>
              <a:gd fmla="*/ 505684 h 1936751" name="T43"/>
              <a:gd fmla="*/ 846494 w 2276475" name="T44"/>
              <a:gd fmla="*/ 574170 h 1936751" name="T45"/>
              <a:gd fmla="*/ 268069 w 2276475" name="T46"/>
              <a:gd fmla="*/ 592752 h 1936751" name="T47"/>
              <a:gd fmla="*/ 238855 w 2276475" name="T48"/>
              <a:gd fmla="*/ 530105 h 1936751" name="T49"/>
              <a:gd fmla="*/ 1467818 w 2276475" name="T50"/>
              <a:gd fmla="*/ 344025 h 1936751" name="T51"/>
              <a:gd fmla="*/ 1566759 w 2276475" name="T52"/>
              <a:gd fmla="*/ 428438 h 1936751" name="T53"/>
              <a:gd fmla="*/ 1578461 w 2276475" name="T54"/>
              <a:gd fmla="*/ 479936 h 1936751" name="T55"/>
              <a:gd fmla="*/ 1197862 w 2276475" name="T56"/>
              <a:gd fmla="*/ 846789 h 1936751" name="T57"/>
              <a:gd fmla="*/ 1138817 w 2276475" name="T58"/>
              <a:gd fmla="*/ 842806 h 1936751" name="T59"/>
              <a:gd fmla="*/ 1093869 w 2276475" name="T60"/>
              <a:gd fmla="*/ 799538 h 1936751" name="T61"/>
              <a:gd fmla="*/ 1075782 w 2276475" name="T62"/>
              <a:gd fmla="*/ 737423 h 1936751" name="T63"/>
              <a:gd fmla="*/ 1456382 w 2276475" name="T64"/>
              <a:gd fmla="*/ 344821 h 1936751" name="T65"/>
              <a:gd fmla="*/ 199469 w 2276475" name="T66"/>
              <a:gd fmla="*/ 367345 h 1936751" name="T67"/>
              <a:gd fmla="*/ 114475 w 2276475" name="T68"/>
              <a:gd fmla="*/ 448541 h 1936751" name="T69"/>
              <a:gd fmla="*/ 103321 w 2276475" name="T70"/>
              <a:gd fmla="*/ 1407238 h 1936751" name="T71"/>
              <a:gd fmla="*/ 171315 w 2276475" name="T72"/>
              <a:gd fmla="*/ 1503559 h 1936751" name="T73"/>
              <a:gd fmla="*/ 1382734 w 2276475" name="T74"/>
              <a:gd fmla="*/ 1530890 h 1936751" name="T75"/>
              <a:gd fmla="*/ 1488975 w 2276475" name="T76"/>
              <a:gd fmla="*/ 1477289 h 1936751" name="T77"/>
              <a:gd fmla="*/ 1531737 w 2276475" name="T78"/>
              <a:gd fmla="*/ 1365845 h 1936751" name="T79"/>
              <a:gd fmla="*/ 1605841 w 2276475" name="T80"/>
              <a:gd fmla="*/ 1539381 h 1936751" name="T81"/>
              <a:gd fmla="*/ 1513146 w 2276475" name="T82"/>
              <a:gd fmla="*/ 1611821 h 1936751" name="T83"/>
              <a:gd fmla="*/ 101461 w 2276475" name="T84"/>
              <a:gd fmla="*/ 1605982 h 1936751" name="T85"/>
              <a:gd fmla="*/ 16468 w 2276475" name="T86"/>
              <a:gd fmla="*/ 1525317 h 1936751" name="T87"/>
              <a:gd fmla="*/ 5312 w 2276475" name="T88"/>
              <a:gd fmla="*/ 391226 h 1936751" name="T89"/>
              <a:gd fmla="*/ 73307 w 2276475" name="T90"/>
              <a:gd fmla="*/ 295170 h 1936751" name="T91"/>
              <a:gd fmla="*/ 1746529 w 2276475" name="T92"/>
              <a:gd fmla="*/ 88926 h 1936751" name="T93"/>
              <a:gd fmla="*/ 1805153 w 2276475" name="T94"/>
              <a:gd fmla="*/ 114614 h 1936751" name="T95"/>
              <a:gd fmla="*/ 1838312 w 2276475" name="T96"/>
              <a:gd fmla="*/ 176846 h 1936751" name="T97"/>
              <a:gd fmla="*/ 1821600 w 2276475" name="T98"/>
              <a:gd fmla="*/ 237490 h 1936751" name="T99"/>
              <a:gd fmla="*/ 1620792 w 2276475" name="T100"/>
              <a:gd fmla="*/ 421806 h 1936751" name="T101"/>
              <a:gd fmla="*/ 1543068 w 2276475" name="T102"/>
              <a:gd fmla="*/ 339447 h 1936751" name="T103"/>
              <a:gd fmla="*/ 1506460 w 2276475" name="T104"/>
              <a:gd fmla="*/ 289925 h 1936751" name="T105"/>
              <a:gd fmla="*/ 1716818 w 2276475" name="T106"/>
              <a:gd fmla="*/ 92634 h 1936751" name="T107"/>
              <a:gd fmla="*/ 1893521 w 2276475" name="T108"/>
              <a:gd fmla="*/ 35131 h 1936751" name="T109"/>
              <a:gd fmla="*/ 1889783 w 2276475" name="T110"/>
              <a:gd fmla="*/ 106078 h 1936751" name="T111"/>
              <a:gd fmla="*/ 1844400 w 2276475" name="T112"/>
              <a:gd fmla="*/ 105545 h 1936751" name="T113"/>
              <a:gd fmla="*/ 1793944 w 2276475" name="T114"/>
              <a:gd fmla="*/ 59669 h 1936751" name="T115"/>
              <a:gd fmla="*/ 1847069 w 2276475" name="T116"/>
              <a:gd fmla="*/ 16194 h 1936751" name="T117"/>
              <a:gd fmla="*/ 1697756 w 2276475" name="T118"/>
              <a:gd fmla="*/ 22017 h 1936751" name="T119"/>
              <a:gd fmla="*/ 1364698 w 2276475" name="T120"/>
              <a:gd fmla="*/ 383050 h 1936751" name="T121"/>
              <a:gd fmla="*/ 1317840 w 2276475" name="T122"/>
              <a:gd fmla="*/ 375887 h 1936751" name="T123"/>
              <a:gd fmla="*/ 1320237 w 2276475" name="T124"/>
              <a:gd fmla="*/ 329200 h 1936751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  <a:gd fmla="*/ 0 60000 65536" name="T180"/>
              <a:gd fmla="*/ 0 60000 65536" name="T181"/>
              <a:gd fmla="*/ 0 60000 65536" name="T182"/>
              <a:gd fmla="*/ 0 60000 65536" name="T183"/>
              <a:gd fmla="*/ 0 60000 65536" name="T184"/>
              <a:gd fmla="*/ 0 60000 65536" name="T185"/>
              <a:gd fmla="*/ 0 60000 65536" name="T186"/>
              <a:gd fmla="*/ 0 60000 65536" name="T187"/>
              <a:gd fmla="*/ 0 60000 65536" name="T188"/>
            </a:gdLst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b="b" l="0" r="r" t="0"/>
            <a:pathLst>
              <a:path h="1936751" w="2276475">
                <a:moveTo>
                  <a:pt x="872202" y="1555750"/>
                </a:moveTo>
                <a:lnTo>
                  <a:pt x="879190" y="1555750"/>
                </a:lnTo>
                <a:lnTo>
                  <a:pt x="1397284" y="1555750"/>
                </a:lnTo>
                <a:lnTo>
                  <a:pt x="1404272" y="1555750"/>
                </a:lnTo>
                <a:lnTo>
                  <a:pt x="1410943" y="1557024"/>
                </a:lnTo>
                <a:lnTo>
                  <a:pt x="1417614" y="1557979"/>
                </a:lnTo>
                <a:lnTo>
                  <a:pt x="1423649" y="1560208"/>
                </a:lnTo>
                <a:lnTo>
                  <a:pt x="1430002" y="1562437"/>
                </a:lnTo>
                <a:lnTo>
                  <a:pt x="1435403" y="1565303"/>
                </a:lnTo>
                <a:lnTo>
                  <a:pt x="1440485" y="1568168"/>
                </a:lnTo>
                <a:lnTo>
                  <a:pt x="1445567" y="1571989"/>
                </a:lnTo>
                <a:lnTo>
                  <a:pt x="1450015" y="1576128"/>
                </a:lnTo>
                <a:lnTo>
                  <a:pt x="1453509" y="1580268"/>
                </a:lnTo>
                <a:lnTo>
                  <a:pt x="1457321" y="1584726"/>
                </a:lnTo>
                <a:lnTo>
                  <a:pt x="1460180" y="1589502"/>
                </a:lnTo>
                <a:lnTo>
                  <a:pt x="1462403" y="1594915"/>
                </a:lnTo>
                <a:lnTo>
                  <a:pt x="1463674" y="1600009"/>
                </a:lnTo>
                <a:lnTo>
                  <a:pt x="1464944" y="1605741"/>
                </a:lnTo>
                <a:lnTo>
                  <a:pt x="1465262" y="1611472"/>
                </a:lnTo>
                <a:lnTo>
                  <a:pt x="1464944" y="1617203"/>
                </a:lnTo>
                <a:lnTo>
                  <a:pt x="1463674" y="1622935"/>
                </a:lnTo>
                <a:lnTo>
                  <a:pt x="1462403" y="1628029"/>
                </a:lnTo>
                <a:lnTo>
                  <a:pt x="1460180" y="1633124"/>
                </a:lnTo>
                <a:lnTo>
                  <a:pt x="1457321" y="1638218"/>
                </a:lnTo>
                <a:lnTo>
                  <a:pt x="1453509" y="1642358"/>
                </a:lnTo>
                <a:lnTo>
                  <a:pt x="1450015" y="1646815"/>
                </a:lnTo>
                <a:lnTo>
                  <a:pt x="1445567" y="1650955"/>
                </a:lnTo>
                <a:lnTo>
                  <a:pt x="1440485" y="1654457"/>
                </a:lnTo>
                <a:lnTo>
                  <a:pt x="1435403" y="1657641"/>
                </a:lnTo>
                <a:lnTo>
                  <a:pt x="1430002" y="1660507"/>
                </a:lnTo>
                <a:lnTo>
                  <a:pt x="1423649" y="1662736"/>
                </a:lnTo>
                <a:lnTo>
                  <a:pt x="1417614" y="1664328"/>
                </a:lnTo>
                <a:lnTo>
                  <a:pt x="1410943" y="1665920"/>
                </a:lnTo>
                <a:lnTo>
                  <a:pt x="1404272" y="1666875"/>
                </a:lnTo>
                <a:lnTo>
                  <a:pt x="1397284" y="1666875"/>
                </a:lnTo>
                <a:lnTo>
                  <a:pt x="879190" y="1666875"/>
                </a:lnTo>
                <a:lnTo>
                  <a:pt x="872202" y="1666875"/>
                </a:lnTo>
                <a:lnTo>
                  <a:pt x="865531" y="1665920"/>
                </a:lnTo>
                <a:lnTo>
                  <a:pt x="858860" y="1664328"/>
                </a:lnTo>
                <a:lnTo>
                  <a:pt x="852507" y="1662736"/>
                </a:lnTo>
                <a:lnTo>
                  <a:pt x="846790" y="1660507"/>
                </a:lnTo>
                <a:lnTo>
                  <a:pt x="841389" y="1657641"/>
                </a:lnTo>
                <a:lnTo>
                  <a:pt x="835989" y="1654139"/>
                </a:lnTo>
                <a:lnTo>
                  <a:pt x="831224" y="1650955"/>
                </a:lnTo>
                <a:lnTo>
                  <a:pt x="826777" y="1646815"/>
                </a:lnTo>
                <a:lnTo>
                  <a:pt x="822648" y="1642358"/>
                </a:lnTo>
                <a:lnTo>
                  <a:pt x="819471" y="1637900"/>
                </a:lnTo>
                <a:lnTo>
                  <a:pt x="816612" y="1633124"/>
                </a:lnTo>
                <a:lnTo>
                  <a:pt x="814389" y="1628029"/>
                </a:lnTo>
                <a:lnTo>
                  <a:pt x="812483" y="1622935"/>
                </a:lnTo>
                <a:lnTo>
                  <a:pt x="811530" y="1617203"/>
                </a:lnTo>
                <a:lnTo>
                  <a:pt x="811212" y="1611472"/>
                </a:lnTo>
                <a:lnTo>
                  <a:pt x="811530" y="1605741"/>
                </a:lnTo>
                <a:lnTo>
                  <a:pt x="812483" y="1600009"/>
                </a:lnTo>
                <a:lnTo>
                  <a:pt x="814389" y="1594915"/>
                </a:lnTo>
                <a:lnTo>
                  <a:pt x="816612" y="1589820"/>
                </a:lnTo>
                <a:lnTo>
                  <a:pt x="819471" y="1584726"/>
                </a:lnTo>
                <a:lnTo>
                  <a:pt x="822648" y="1580268"/>
                </a:lnTo>
                <a:lnTo>
                  <a:pt x="826777" y="1576128"/>
                </a:lnTo>
                <a:lnTo>
                  <a:pt x="831224" y="1571989"/>
                </a:lnTo>
                <a:lnTo>
                  <a:pt x="835989" y="1568168"/>
                </a:lnTo>
                <a:lnTo>
                  <a:pt x="841389" y="1565303"/>
                </a:lnTo>
                <a:lnTo>
                  <a:pt x="846790" y="1562437"/>
                </a:lnTo>
                <a:lnTo>
                  <a:pt x="852507" y="1560208"/>
                </a:lnTo>
                <a:lnTo>
                  <a:pt x="858860" y="1558298"/>
                </a:lnTo>
                <a:lnTo>
                  <a:pt x="865531" y="1557024"/>
                </a:lnTo>
                <a:lnTo>
                  <a:pt x="872202" y="1555750"/>
                </a:lnTo>
                <a:close/>
                <a:moveTo>
                  <a:pt x="984211" y="1325563"/>
                </a:moveTo>
                <a:lnTo>
                  <a:pt x="1292263" y="1325563"/>
                </a:lnTo>
                <a:lnTo>
                  <a:pt x="1297339" y="1325880"/>
                </a:lnTo>
                <a:lnTo>
                  <a:pt x="1302415" y="1326513"/>
                </a:lnTo>
                <a:lnTo>
                  <a:pt x="1307174" y="1327779"/>
                </a:lnTo>
                <a:lnTo>
                  <a:pt x="1311615" y="1329361"/>
                </a:lnTo>
                <a:lnTo>
                  <a:pt x="1315740" y="1331260"/>
                </a:lnTo>
                <a:lnTo>
                  <a:pt x="1319864" y="1333792"/>
                </a:lnTo>
                <a:lnTo>
                  <a:pt x="1323671" y="1336640"/>
                </a:lnTo>
                <a:lnTo>
                  <a:pt x="1327161" y="1340121"/>
                </a:lnTo>
                <a:lnTo>
                  <a:pt x="1330333" y="1343286"/>
                </a:lnTo>
                <a:lnTo>
                  <a:pt x="1332871" y="1347400"/>
                </a:lnTo>
                <a:lnTo>
                  <a:pt x="1335409" y="1351198"/>
                </a:lnTo>
                <a:lnTo>
                  <a:pt x="1337630" y="1355629"/>
                </a:lnTo>
                <a:lnTo>
                  <a:pt x="1339216" y="1360059"/>
                </a:lnTo>
                <a:lnTo>
                  <a:pt x="1340485" y="1364807"/>
                </a:lnTo>
                <a:lnTo>
                  <a:pt x="1341437" y="1369870"/>
                </a:lnTo>
                <a:lnTo>
                  <a:pt x="1341437" y="1374934"/>
                </a:lnTo>
                <a:lnTo>
                  <a:pt x="1341437" y="1379681"/>
                </a:lnTo>
                <a:lnTo>
                  <a:pt x="1340485" y="1384745"/>
                </a:lnTo>
                <a:lnTo>
                  <a:pt x="1339216" y="1389492"/>
                </a:lnTo>
                <a:lnTo>
                  <a:pt x="1337630" y="1393923"/>
                </a:lnTo>
                <a:lnTo>
                  <a:pt x="1335409" y="1398037"/>
                </a:lnTo>
                <a:lnTo>
                  <a:pt x="1332871" y="1402151"/>
                </a:lnTo>
                <a:lnTo>
                  <a:pt x="1330016" y="1405632"/>
                </a:lnTo>
                <a:lnTo>
                  <a:pt x="1327161" y="1409430"/>
                </a:lnTo>
                <a:lnTo>
                  <a:pt x="1323671" y="1412595"/>
                </a:lnTo>
                <a:lnTo>
                  <a:pt x="1319864" y="1415443"/>
                </a:lnTo>
                <a:lnTo>
                  <a:pt x="1315740" y="1417659"/>
                </a:lnTo>
                <a:lnTo>
                  <a:pt x="1311615" y="1419874"/>
                </a:lnTo>
                <a:lnTo>
                  <a:pt x="1306857" y="1421773"/>
                </a:lnTo>
                <a:lnTo>
                  <a:pt x="1302415" y="1422722"/>
                </a:lnTo>
                <a:lnTo>
                  <a:pt x="1297339" y="1423672"/>
                </a:lnTo>
                <a:lnTo>
                  <a:pt x="1292263" y="1423988"/>
                </a:lnTo>
                <a:lnTo>
                  <a:pt x="984211" y="1423988"/>
                </a:lnTo>
                <a:lnTo>
                  <a:pt x="979453" y="1423672"/>
                </a:lnTo>
                <a:lnTo>
                  <a:pt x="974377" y="1422722"/>
                </a:lnTo>
                <a:lnTo>
                  <a:pt x="969618" y="1421773"/>
                </a:lnTo>
                <a:lnTo>
                  <a:pt x="965176" y="1419874"/>
                </a:lnTo>
                <a:lnTo>
                  <a:pt x="960735" y="1417659"/>
                </a:lnTo>
                <a:lnTo>
                  <a:pt x="956928" y="1415443"/>
                </a:lnTo>
                <a:lnTo>
                  <a:pt x="952803" y="1412595"/>
                </a:lnTo>
                <a:lnTo>
                  <a:pt x="949631" y="1409430"/>
                </a:lnTo>
                <a:lnTo>
                  <a:pt x="946141" y="1405632"/>
                </a:lnTo>
                <a:lnTo>
                  <a:pt x="943286" y="1402151"/>
                </a:lnTo>
                <a:lnTo>
                  <a:pt x="941065" y="1398037"/>
                </a:lnTo>
                <a:lnTo>
                  <a:pt x="938844" y="1393923"/>
                </a:lnTo>
                <a:lnTo>
                  <a:pt x="937258" y="1389492"/>
                </a:lnTo>
                <a:lnTo>
                  <a:pt x="935989" y="1384745"/>
                </a:lnTo>
                <a:lnTo>
                  <a:pt x="935355" y="1379681"/>
                </a:lnTo>
                <a:lnTo>
                  <a:pt x="935037" y="1374934"/>
                </a:lnTo>
                <a:lnTo>
                  <a:pt x="935355" y="1369870"/>
                </a:lnTo>
                <a:lnTo>
                  <a:pt x="935989" y="1364807"/>
                </a:lnTo>
                <a:lnTo>
                  <a:pt x="937258" y="1360059"/>
                </a:lnTo>
                <a:lnTo>
                  <a:pt x="938844" y="1355629"/>
                </a:lnTo>
                <a:lnTo>
                  <a:pt x="940748" y="1351198"/>
                </a:lnTo>
                <a:lnTo>
                  <a:pt x="943286" y="1347400"/>
                </a:lnTo>
                <a:lnTo>
                  <a:pt x="946141" y="1343286"/>
                </a:lnTo>
                <a:lnTo>
                  <a:pt x="949631" y="1340121"/>
                </a:lnTo>
                <a:lnTo>
                  <a:pt x="952803" y="1336640"/>
                </a:lnTo>
                <a:lnTo>
                  <a:pt x="956928" y="1333792"/>
                </a:lnTo>
                <a:lnTo>
                  <a:pt x="960735" y="1331260"/>
                </a:lnTo>
                <a:lnTo>
                  <a:pt x="965176" y="1329361"/>
                </a:lnTo>
                <a:lnTo>
                  <a:pt x="969618" y="1327779"/>
                </a:lnTo>
                <a:lnTo>
                  <a:pt x="974377" y="1326513"/>
                </a:lnTo>
                <a:lnTo>
                  <a:pt x="979453" y="1325880"/>
                </a:lnTo>
                <a:lnTo>
                  <a:pt x="984211" y="1325563"/>
                </a:lnTo>
                <a:close/>
                <a:moveTo>
                  <a:pt x="369286" y="1074738"/>
                </a:moveTo>
                <a:lnTo>
                  <a:pt x="887697" y="1074738"/>
                </a:lnTo>
                <a:lnTo>
                  <a:pt x="894368" y="1075056"/>
                </a:lnTo>
                <a:lnTo>
                  <a:pt x="901356" y="1076008"/>
                </a:lnTo>
                <a:lnTo>
                  <a:pt x="908027" y="1077278"/>
                </a:lnTo>
                <a:lnTo>
                  <a:pt x="914063" y="1079183"/>
                </a:lnTo>
                <a:lnTo>
                  <a:pt x="920098" y="1081406"/>
                </a:lnTo>
                <a:lnTo>
                  <a:pt x="925816" y="1084263"/>
                </a:lnTo>
                <a:lnTo>
                  <a:pt x="930898" y="1087438"/>
                </a:lnTo>
                <a:lnTo>
                  <a:pt x="935663" y="1090931"/>
                </a:lnTo>
                <a:lnTo>
                  <a:pt x="940110" y="1094741"/>
                </a:lnTo>
                <a:lnTo>
                  <a:pt x="944240" y="1099186"/>
                </a:lnTo>
                <a:lnTo>
                  <a:pt x="947416" y="1103948"/>
                </a:lnTo>
                <a:lnTo>
                  <a:pt x="950275" y="1108711"/>
                </a:lnTo>
                <a:lnTo>
                  <a:pt x="952499" y="1113791"/>
                </a:lnTo>
                <a:lnTo>
                  <a:pt x="954405" y="1118871"/>
                </a:lnTo>
                <a:lnTo>
                  <a:pt x="955358" y="1124903"/>
                </a:lnTo>
                <a:lnTo>
                  <a:pt x="955675" y="1130301"/>
                </a:lnTo>
                <a:lnTo>
                  <a:pt x="955358" y="1136016"/>
                </a:lnTo>
                <a:lnTo>
                  <a:pt x="954405" y="1141413"/>
                </a:lnTo>
                <a:lnTo>
                  <a:pt x="952499" y="1147128"/>
                </a:lnTo>
                <a:lnTo>
                  <a:pt x="950275" y="1152208"/>
                </a:lnTo>
                <a:lnTo>
                  <a:pt x="947416" y="1156971"/>
                </a:lnTo>
                <a:lnTo>
                  <a:pt x="944240" y="1161098"/>
                </a:lnTo>
                <a:lnTo>
                  <a:pt x="940110" y="1165543"/>
                </a:lnTo>
                <a:lnTo>
                  <a:pt x="935663" y="1169671"/>
                </a:lnTo>
                <a:lnTo>
                  <a:pt x="930898" y="1173163"/>
                </a:lnTo>
                <a:lnTo>
                  <a:pt x="925816" y="1176656"/>
                </a:lnTo>
                <a:lnTo>
                  <a:pt x="920098" y="1179196"/>
                </a:lnTo>
                <a:lnTo>
                  <a:pt x="914063" y="1181736"/>
                </a:lnTo>
                <a:lnTo>
                  <a:pt x="908027" y="1183323"/>
                </a:lnTo>
                <a:lnTo>
                  <a:pt x="901356" y="1184593"/>
                </a:lnTo>
                <a:lnTo>
                  <a:pt x="894368" y="1185546"/>
                </a:lnTo>
                <a:lnTo>
                  <a:pt x="887697" y="1185863"/>
                </a:lnTo>
                <a:lnTo>
                  <a:pt x="369286" y="1185863"/>
                </a:lnTo>
                <a:lnTo>
                  <a:pt x="362615" y="1185546"/>
                </a:lnTo>
                <a:lnTo>
                  <a:pt x="355944" y="1184593"/>
                </a:lnTo>
                <a:lnTo>
                  <a:pt x="349273" y="1183323"/>
                </a:lnTo>
                <a:lnTo>
                  <a:pt x="343238" y="1181736"/>
                </a:lnTo>
                <a:lnTo>
                  <a:pt x="337203" y="1179196"/>
                </a:lnTo>
                <a:lnTo>
                  <a:pt x="331485" y="1176656"/>
                </a:lnTo>
                <a:lnTo>
                  <a:pt x="326402" y="1173163"/>
                </a:lnTo>
                <a:lnTo>
                  <a:pt x="321637" y="1169671"/>
                </a:lnTo>
                <a:lnTo>
                  <a:pt x="317190" y="1165543"/>
                </a:lnTo>
                <a:lnTo>
                  <a:pt x="313378" y="1161098"/>
                </a:lnTo>
                <a:lnTo>
                  <a:pt x="309884" y="1156971"/>
                </a:lnTo>
                <a:lnTo>
                  <a:pt x="307025" y="1152208"/>
                </a:lnTo>
                <a:lnTo>
                  <a:pt x="304802" y="1147128"/>
                </a:lnTo>
                <a:lnTo>
                  <a:pt x="302896" y="1141413"/>
                </a:lnTo>
                <a:lnTo>
                  <a:pt x="301943" y="1136016"/>
                </a:lnTo>
                <a:lnTo>
                  <a:pt x="301625" y="1130301"/>
                </a:lnTo>
                <a:lnTo>
                  <a:pt x="301943" y="1124903"/>
                </a:lnTo>
                <a:lnTo>
                  <a:pt x="302896" y="1119188"/>
                </a:lnTo>
                <a:lnTo>
                  <a:pt x="304802" y="1113791"/>
                </a:lnTo>
                <a:lnTo>
                  <a:pt x="307025" y="1108711"/>
                </a:lnTo>
                <a:lnTo>
                  <a:pt x="309884" y="1103948"/>
                </a:lnTo>
                <a:lnTo>
                  <a:pt x="313378" y="1099186"/>
                </a:lnTo>
                <a:lnTo>
                  <a:pt x="317190" y="1094741"/>
                </a:lnTo>
                <a:lnTo>
                  <a:pt x="321637" y="1091248"/>
                </a:lnTo>
                <a:lnTo>
                  <a:pt x="326402" y="1087438"/>
                </a:lnTo>
                <a:lnTo>
                  <a:pt x="331485" y="1084263"/>
                </a:lnTo>
                <a:lnTo>
                  <a:pt x="337203" y="1081406"/>
                </a:lnTo>
                <a:lnTo>
                  <a:pt x="343238" y="1079183"/>
                </a:lnTo>
                <a:lnTo>
                  <a:pt x="349273" y="1077278"/>
                </a:lnTo>
                <a:lnTo>
                  <a:pt x="355944" y="1076008"/>
                </a:lnTo>
                <a:lnTo>
                  <a:pt x="362615" y="1075056"/>
                </a:lnTo>
                <a:lnTo>
                  <a:pt x="369286" y="1074738"/>
                </a:lnTo>
                <a:close/>
                <a:moveTo>
                  <a:pt x="1261435" y="965200"/>
                </a:moveTo>
                <a:lnTo>
                  <a:pt x="1264624" y="965200"/>
                </a:lnTo>
                <a:lnTo>
                  <a:pt x="1267814" y="965200"/>
                </a:lnTo>
                <a:lnTo>
                  <a:pt x="1271322" y="965838"/>
                </a:lnTo>
                <a:lnTo>
                  <a:pt x="1275149" y="967114"/>
                </a:lnTo>
                <a:lnTo>
                  <a:pt x="1278977" y="968390"/>
                </a:lnTo>
                <a:lnTo>
                  <a:pt x="1282804" y="969984"/>
                </a:lnTo>
                <a:lnTo>
                  <a:pt x="1290777" y="973811"/>
                </a:lnTo>
                <a:lnTo>
                  <a:pt x="1298113" y="978277"/>
                </a:lnTo>
                <a:lnTo>
                  <a:pt x="1304491" y="982742"/>
                </a:lnTo>
                <a:lnTo>
                  <a:pt x="1308637" y="986250"/>
                </a:lnTo>
                <a:lnTo>
                  <a:pt x="1312784" y="990715"/>
                </a:lnTo>
                <a:lnTo>
                  <a:pt x="1317249" y="997094"/>
                </a:lnTo>
                <a:lnTo>
                  <a:pt x="1321395" y="1004429"/>
                </a:lnTo>
                <a:lnTo>
                  <a:pt x="1325222" y="1012403"/>
                </a:lnTo>
                <a:lnTo>
                  <a:pt x="1326817" y="1016549"/>
                </a:lnTo>
                <a:lnTo>
                  <a:pt x="1328092" y="1020057"/>
                </a:lnTo>
                <a:lnTo>
                  <a:pt x="1329368" y="1024203"/>
                </a:lnTo>
                <a:lnTo>
                  <a:pt x="1330006" y="1027711"/>
                </a:lnTo>
                <a:lnTo>
                  <a:pt x="1330325" y="1030901"/>
                </a:lnTo>
                <a:lnTo>
                  <a:pt x="1330006" y="1034090"/>
                </a:lnTo>
                <a:lnTo>
                  <a:pt x="1329368" y="1036004"/>
                </a:lnTo>
                <a:lnTo>
                  <a:pt x="1327774" y="1038236"/>
                </a:lnTo>
                <a:lnTo>
                  <a:pt x="1228904" y="1099472"/>
                </a:lnTo>
                <a:lnTo>
                  <a:pt x="1226990" y="1101066"/>
                </a:lnTo>
                <a:lnTo>
                  <a:pt x="1225396" y="1102342"/>
                </a:lnTo>
                <a:lnTo>
                  <a:pt x="1223163" y="1103618"/>
                </a:lnTo>
                <a:lnTo>
                  <a:pt x="1220930" y="1104575"/>
                </a:lnTo>
                <a:lnTo>
                  <a:pt x="1219017" y="1105213"/>
                </a:lnTo>
                <a:lnTo>
                  <a:pt x="1216784" y="1105850"/>
                </a:lnTo>
                <a:lnTo>
                  <a:pt x="1212000" y="1106488"/>
                </a:lnTo>
                <a:lnTo>
                  <a:pt x="1207854" y="1105850"/>
                </a:lnTo>
                <a:lnTo>
                  <a:pt x="1205622" y="1105213"/>
                </a:lnTo>
                <a:lnTo>
                  <a:pt x="1203389" y="1104575"/>
                </a:lnTo>
                <a:lnTo>
                  <a:pt x="1201475" y="1103618"/>
                </a:lnTo>
                <a:lnTo>
                  <a:pt x="1199243" y="1102342"/>
                </a:lnTo>
                <a:lnTo>
                  <a:pt x="1197329" y="1101066"/>
                </a:lnTo>
                <a:lnTo>
                  <a:pt x="1195735" y="1099472"/>
                </a:lnTo>
                <a:lnTo>
                  <a:pt x="1194140" y="1097558"/>
                </a:lnTo>
                <a:lnTo>
                  <a:pt x="1192864" y="1095963"/>
                </a:lnTo>
                <a:lnTo>
                  <a:pt x="1191588" y="1093731"/>
                </a:lnTo>
                <a:lnTo>
                  <a:pt x="1190632" y="1091817"/>
                </a:lnTo>
                <a:lnTo>
                  <a:pt x="1189356" y="1087352"/>
                </a:lnTo>
                <a:lnTo>
                  <a:pt x="1189037" y="1082887"/>
                </a:lnTo>
                <a:lnTo>
                  <a:pt x="1189356" y="1078741"/>
                </a:lnTo>
                <a:lnTo>
                  <a:pt x="1190632" y="1074276"/>
                </a:lnTo>
                <a:lnTo>
                  <a:pt x="1191588" y="1072043"/>
                </a:lnTo>
                <a:lnTo>
                  <a:pt x="1192864" y="1070130"/>
                </a:lnTo>
                <a:lnTo>
                  <a:pt x="1194140" y="1068535"/>
                </a:lnTo>
                <a:lnTo>
                  <a:pt x="1195735" y="1066621"/>
                </a:lnTo>
                <a:lnTo>
                  <a:pt x="1257289" y="967433"/>
                </a:lnTo>
                <a:lnTo>
                  <a:pt x="1258884" y="965838"/>
                </a:lnTo>
                <a:lnTo>
                  <a:pt x="1261435" y="965200"/>
                </a:lnTo>
                <a:close/>
                <a:moveTo>
                  <a:pt x="346041" y="844550"/>
                </a:moveTo>
                <a:lnTo>
                  <a:pt x="350799" y="844550"/>
                </a:lnTo>
                <a:lnTo>
                  <a:pt x="658851" y="844550"/>
                </a:lnTo>
                <a:lnTo>
                  <a:pt x="663927" y="844550"/>
                </a:lnTo>
                <a:lnTo>
                  <a:pt x="669003" y="845185"/>
                </a:lnTo>
                <a:lnTo>
                  <a:pt x="673762" y="846773"/>
                </a:lnTo>
                <a:lnTo>
                  <a:pt x="678204" y="848043"/>
                </a:lnTo>
                <a:lnTo>
                  <a:pt x="682645" y="850265"/>
                </a:lnTo>
                <a:lnTo>
                  <a:pt x="686452" y="852805"/>
                </a:lnTo>
                <a:lnTo>
                  <a:pt x="690259" y="855345"/>
                </a:lnTo>
                <a:lnTo>
                  <a:pt x="693749" y="858838"/>
                </a:lnTo>
                <a:lnTo>
                  <a:pt x="697239" y="862330"/>
                </a:lnTo>
                <a:lnTo>
                  <a:pt x="699777" y="865823"/>
                </a:lnTo>
                <a:lnTo>
                  <a:pt x="702315" y="869950"/>
                </a:lnTo>
                <a:lnTo>
                  <a:pt x="704218" y="874395"/>
                </a:lnTo>
                <a:lnTo>
                  <a:pt x="705804" y="879158"/>
                </a:lnTo>
                <a:lnTo>
                  <a:pt x="707391" y="883920"/>
                </a:lnTo>
                <a:lnTo>
                  <a:pt x="708025" y="888683"/>
                </a:lnTo>
                <a:lnTo>
                  <a:pt x="708025" y="893763"/>
                </a:lnTo>
                <a:lnTo>
                  <a:pt x="708025" y="898843"/>
                </a:lnTo>
                <a:lnTo>
                  <a:pt x="707391" y="903605"/>
                </a:lnTo>
                <a:lnTo>
                  <a:pt x="705804" y="908368"/>
                </a:lnTo>
                <a:lnTo>
                  <a:pt x="704218" y="912495"/>
                </a:lnTo>
                <a:lnTo>
                  <a:pt x="702315" y="916940"/>
                </a:lnTo>
                <a:lnTo>
                  <a:pt x="699777" y="921068"/>
                </a:lnTo>
                <a:lnTo>
                  <a:pt x="697239" y="924878"/>
                </a:lnTo>
                <a:lnTo>
                  <a:pt x="693749" y="928370"/>
                </a:lnTo>
                <a:lnTo>
                  <a:pt x="690259" y="931545"/>
                </a:lnTo>
                <a:lnTo>
                  <a:pt x="686452" y="934403"/>
                </a:lnTo>
                <a:lnTo>
                  <a:pt x="682645" y="936943"/>
                </a:lnTo>
                <a:lnTo>
                  <a:pt x="678204" y="938848"/>
                </a:lnTo>
                <a:lnTo>
                  <a:pt x="673762" y="940753"/>
                </a:lnTo>
                <a:lnTo>
                  <a:pt x="669003" y="941705"/>
                </a:lnTo>
                <a:lnTo>
                  <a:pt x="663927" y="942658"/>
                </a:lnTo>
                <a:lnTo>
                  <a:pt x="658851" y="942975"/>
                </a:lnTo>
                <a:lnTo>
                  <a:pt x="350799" y="942975"/>
                </a:lnTo>
                <a:lnTo>
                  <a:pt x="346041" y="942658"/>
                </a:lnTo>
                <a:lnTo>
                  <a:pt x="340965" y="941705"/>
                </a:lnTo>
                <a:lnTo>
                  <a:pt x="336206" y="940753"/>
                </a:lnTo>
                <a:lnTo>
                  <a:pt x="331764" y="938848"/>
                </a:lnTo>
                <a:lnTo>
                  <a:pt x="327323" y="936943"/>
                </a:lnTo>
                <a:lnTo>
                  <a:pt x="323516" y="934403"/>
                </a:lnTo>
                <a:lnTo>
                  <a:pt x="319391" y="931545"/>
                </a:lnTo>
                <a:lnTo>
                  <a:pt x="316219" y="928370"/>
                </a:lnTo>
                <a:lnTo>
                  <a:pt x="312729" y="924878"/>
                </a:lnTo>
                <a:lnTo>
                  <a:pt x="309874" y="921068"/>
                </a:lnTo>
                <a:lnTo>
                  <a:pt x="307653" y="916940"/>
                </a:lnTo>
                <a:lnTo>
                  <a:pt x="305432" y="912495"/>
                </a:lnTo>
                <a:lnTo>
                  <a:pt x="303846" y="908368"/>
                </a:lnTo>
                <a:lnTo>
                  <a:pt x="302577" y="903605"/>
                </a:lnTo>
                <a:lnTo>
                  <a:pt x="301943" y="898843"/>
                </a:lnTo>
                <a:lnTo>
                  <a:pt x="301625" y="893763"/>
                </a:lnTo>
                <a:lnTo>
                  <a:pt x="301943" y="888683"/>
                </a:lnTo>
                <a:lnTo>
                  <a:pt x="302577" y="883920"/>
                </a:lnTo>
                <a:lnTo>
                  <a:pt x="303846" y="879158"/>
                </a:lnTo>
                <a:lnTo>
                  <a:pt x="305432" y="874395"/>
                </a:lnTo>
                <a:lnTo>
                  <a:pt x="307336" y="869950"/>
                </a:lnTo>
                <a:lnTo>
                  <a:pt x="309874" y="865823"/>
                </a:lnTo>
                <a:lnTo>
                  <a:pt x="312729" y="862330"/>
                </a:lnTo>
                <a:lnTo>
                  <a:pt x="316219" y="858838"/>
                </a:lnTo>
                <a:lnTo>
                  <a:pt x="319391" y="855345"/>
                </a:lnTo>
                <a:lnTo>
                  <a:pt x="323516" y="852805"/>
                </a:lnTo>
                <a:lnTo>
                  <a:pt x="327323" y="850265"/>
                </a:lnTo>
                <a:lnTo>
                  <a:pt x="331764" y="848043"/>
                </a:lnTo>
                <a:lnTo>
                  <a:pt x="336206" y="846773"/>
                </a:lnTo>
                <a:lnTo>
                  <a:pt x="340965" y="845185"/>
                </a:lnTo>
                <a:lnTo>
                  <a:pt x="346041" y="844550"/>
                </a:lnTo>
                <a:close/>
                <a:moveTo>
                  <a:pt x="344144" y="590550"/>
                </a:moveTo>
                <a:lnTo>
                  <a:pt x="960782" y="590550"/>
                </a:lnTo>
                <a:lnTo>
                  <a:pt x="966812" y="591185"/>
                </a:lnTo>
                <a:lnTo>
                  <a:pt x="973159" y="592138"/>
                </a:lnTo>
                <a:lnTo>
                  <a:pt x="978871" y="593725"/>
                </a:lnTo>
                <a:lnTo>
                  <a:pt x="984584" y="595630"/>
                </a:lnTo>
                <a:lnTo>
                  <a:pt x="990296" y="598488"/>
                </a:lnTo>
                <a:lnTo>
                  <a:pt x="995374" y="601345"/>
                </a:lnTo>
                <a:lnTo>
                  <a:pt x="1000135" y="604838"/>
                </a:lnTo>
                <a:lnTo>
                  <a:pt x="1004260" y="608965"/>
                </a:lnTo>
                <a:lnTo>
                  <a:pt x="1008386" y="613410"/>
                </a:lnTo>
                <a:lnTo>
                  <a:pt x="1011560" y="617855"/>
                </a:lnTo>
                <a:lnTo>
                  <a:pt x="1015051" y="623253"/>
                </a:lnTo>
                <a:lnTo>
                  <a:pt x="1017590" y="628650"/>
                </a:lnTo>
                <a:lnTo>
                  <a:pt x="1019811" y="634048"/>
                </a:lnTo>
                <a:lnTo>
                  <a:pt x="1021081" y="639763"/>
                </a:lnTo>
                <a:lnTo>
                  <a:pt x="1021715" y="646113"/>
                </a:lnTo>
                <a:lnTo>
                  <a:pt x="1022350" y="652145"/>
                </a:lnTo>
                <a:lnTo>
                  <a:pt x="1021715" y="658813"/>
                </a:lnTo>
                <a:lnTo>
                  <a:pt x="1021081" y="664528"/>
                </a:lnTo>
                <a:lnTo>
                  <a:pt x="1019811" y="670878"/>
                </a:lnTo>
                <a:lnTo>
                  <a:pt x="1017590" y="676275"/>
                </a:lnTo>
                <a:lnTo>
                  <a:pt x="1015051" y="681673"/>
                </a:lnTo>
                <a:lnTo>
                  <a:pt x="1011560" y="686753"/>
                </a:lnTo>
                <a:lnTo>
                  <a:pt x="1008386" y="691515"/>
                </a:lnTo>
                <a:lnTo>
                  <a:pt x="1004260" y="695960"/>
                </a:lnTo>
                <a:lnTo>
                  <a:pt x="1000135" y="700088"/>
                </a:lnTo>
                <a:lnTo>
                  <a:pt x="995374" y="703580"/>
                </a:lnTo>
                <a:lnTo>
                  <a:pt x="990296" y="706438"/>
                </a:lnTo>
                <a:lnTo>
                  <a:pt x="984584" y="708978"/>
                </a:lnTo>
                <a:lnTo>
                  <a:pt x="978871" y="711200"/>
                </a:lnTo>
                <a:lnTo>
                  <a:pt x="973159" y="712788"/>
                </a:lnTo>
                <a:lnTo>
                  <a:pt x="966812" y="713740"/>
                </a:lnTo>
                <a:lnTo>
                  <a:pt x="960782" y="714375"/>
                </a:lnTo>
                <a:lnTo>
                  <a:pt x="344144" y="714375"/>
                </a:lnTo>
                <a:lnTo>
                  <a:pt x="338114" y="713740"/>
                </a:lnTo>
                <a:lnTo>
                  <a:pt x="331767" y="712788"/>
                </a:lnTo>
                <a:lnTo>
                  <a:pt x="326054" y="711200"/>
                </a:lnTo>
                <a:lnTo>
                  <a:pt x="320342" y="708978"/>
                </a:lnTo>
                <a:lnTo>
                  <a:pt x="314946" y="706438"/>
                </a:lnTo>
                <a:lnTo>
                  <a:pt x="309869" y="703580"/>
                </a:lnTo>
                <a:lnTo>
                  <a:pt x="305108" y="700088"/>
                </a:lnTo>
                <a:lnTo>
                  <a:pt x="300982" y="695960"/>
                </a:lnTo>
                <a:lnTo>
                  <a:pt x="296857" y="691515"/>
                </a:lnTo>
                <a:lnTo>
                  <a:pt x="293366" y="686753"/>
                </a:lnTo>
                <a:lnTo>
                  <a:pt x="290192" y="681673"/>
                </a:lnTo>
                <a:lnTo>
                  <a:pt x="287653" y="676275"/>
                </a:lnTo>
                <a:lnTo>
                  <a:pt x="285432" y="670878"/>
                </a:lnTo>
                <a:lnTo>
                  <a:pt x="284162" y="664528"/>
                </a:lnTo>
                <a:lnTo>
                  <a:pt x="282893" y="658813"/>
                </a:lnTo>
                <a:lnTo>
                  <a:pt x="282575" y="652145"/>
                </a:lnTo>
                <a:lnTo>
                  <a:pt x="282893" y="646113"/>
                </a:lnTo>
                <a:lnTo>
                  <a:pt x="284162" y="639763"/>
                </a:lnTo>
                <a:lnTo>
                  <a:pt x="285432" y="634048"/>
                </a:lnTo>
                <a:lnTo>
                  <a:pt x="287653" y="628650"/>
                </a:lnTo>
                <a:lnTo>
                  <a:pt x="290192" y="623253"/>
                </a:lnTo>
                <a:lnTo>
                  <a:pt x="293366" y="617855"/>
                </a:lnTo>
                <a:lnTo>
                  <a:pt x="296857" y="613410"/>
                </a:lnTo>
                <a:lnTo>
                  <a:pt x="300982" y="608965"/>
                </a:lnTo>
                <a:lnTo>
                  <a:pt x="305108" y="604838"/>
                </a:lnTo>
                <a:lnTo>
                  <a:pt x="309869" y="601345"/>
                </a:lnTo>
                <a:lnTo>
                  <a:pt x="314946" y="598488"/>
                </a:lnTo>
                <a:lnTo>
                  <a:pt x="320342" y="595630"/>
                </a:lnTo>
                <a:lnTo>
                  <a:pt x="326054" y="593725"/>
                </a:lnTo>
                <a:lnTo>
                  <a:pt x="331767" y="592138"/>
                </a:lnTo>
                <a:lnTo>
                  <a:pt x="338114" y="591185"/>
                </a:lnTo>
                <a:lnTo>
                  <a:pt x="344144" y="590550"/>
                </a:lnTo>
                <a:close/>
                <a:moveTo>
                  <a:pt x="1750865" y="411163"/>
                </a:moveTo>
                <a:lnTo>
                  <a:pt x="1754043" y="411481"/>
                </a:lnTo>
                <a:lnTo>
                  <a:pt x="1757540" y="411798"/>
                </a:lnTo>
                <a:lnTo>
                  <a:pt x="1760718" y="413068"/>
                </a:lnTo>
                <a:lnTo>
                  <a:pt x="1764214" y="414021"/>
                </a:lnTo>
                <a:lnTo>
                  <a:pt x="1767710" y="414973"/>
                </a:lnTo>
                <a:lnTo>
                  <a:pt x="1770889" y="416878"/>
                </a:lnTo>
                <a:lnTo>
                  <a:pt x="1777563" y="421006"/>
                </a:lnTo>
                <a:lnTo>
                  <a:pt x="1784555" y="425768"/>
                </a:lnTo>
                <a:lnTo>
                  <a:pt x="1790912" y="431166"/>
                </a:lnTo>
                <a:lnTo>
                  <a:pt x="1797904" y="437198"/>
                </a:lnTo>
                <a:lnTo>
                  <a:pt x="1812207" y="451486"/>
                </a:lnTo>
                <a:lnTo>
                  <a:pt x="1827145" y="466408"/>
                </a:lnTo>
                <a:lnTo>
                  <a:pt x="1836680" y="476251"/>
                </a:lnTo>
                <a:lnTo>
                  <a:pt x="1851935" y="491173"/>
                </a:lnTo>
                <a:lnTo>
                  <a:pt x="1865920" y="505461"/>
                </a:lnTo>
                <a:lnTo>
                  <a:pt x="1872277" y="512446"/>
                </a:lnTo>
                <a:lnTo>
                  <a:pt x="1877680" y="519431"/>
                </a:lnTo>
                <a:lnTo>
                  <a:pt x="1882447" y="525781"/>
                </a:lnTo>
                <a:lnTo>
                  <a:pt x="1886579" y="532766"/>
                </a:lnTo>
                <a:lnTo>
                  <a:pt x="1888486" y="536258"/>
                </a:lnTo>
                <a:lnTo>
                  <a:pt x="1889439" y="539433"/>
                </a:lnTo>
                <a:lnTo>
                  <a:pt x="1891029" y="542608"/>
                </a:lnTo>
                <a:lnTo>
                  <a:pt x="1891664" y="546101"/>
                </a:lnTo>
                <a:lnTo>
                  <a:pt x="1891982" y="549593"/>
                </a:lnTo>
                <a:lnTo>
                  <a:pt x="1892300" y="552768"/>
                </a:lnTo>
                <a:lnTo>
                  <a:pt x="1892300" y="556261"/>
                </a:lnTo>
                <a:lnTo>
                  <a:pt x="1891664" y="559753"/>
                </a:lnTo>
                <a:lnTo>
                  <a:pt x="1891029" y="562928"/>
                </a:lnTo>
                <a:lnTo>
                  <a:pt x="1889757" y="566738"/>
                </a:lnTo>
                <a:lnTo>
                  <a:pt x="1888486" y="570231"/>
                </a:lnTo>
                <a:lnTo>
                  <a:pt x="1886261" y="574041"/>
                </a:lnTo>
                <a:lnTo>
                  <a:pt x="1884036" y="577533"/>
                </a:lnTo>
                <a:lnTo>
                  <a:pt x="1881176" y="581343"/>
                </a:lnTo>
                <a:lnTo>
                  <a:pt x="1877680" y="585153"/>
                </a:lnTo>
                <a:lnTo>
                  <a:pt x="1874184" y="588963"/>
                </a:lnTo>
                <a:lnTo>
                  <a:pt x="1476895" y="985838"/>
                </a:lnTo>
                <a:lnTo>
                  <a:pt x="1472763" y="989966"/>
                </a:lnTo>
                <a:lnTo>
                  <a:pt x="1468313" y="993458"/>
                </a:lnTo>
                <a:lnTo>
                  <a:pt x="1464182" y="996633"/>
                </a:lnTo>
                <a:lnTo>
                  <a:pt x="1459732" y="999808"/>
                </a:lnTo>
                <a:lnTo>
                  <a:pt x="1455282" y="1002348"/>
                </a:lnTo>
                <a:lnTo>
                  <a:pt x="1450515" y="1004888"/>
                </a:lnTo>
                <a:lnTo>
                  <a:pt x="1446065" y="1007111"/>
                </a:lnTo>
                <a:lnTo>
                  <a:pt x="1440980" y="1009016"/>
                </a:lnTo>
                <a:lnTo>
                  <a:pt x="1436212" y="1010921"/>
                </a:lnTo>
                <a:lnTo>
                  <a:pt x="1431445" y="1012826"/>
                </a:lnTo>
                <a:lnTo>
                  <a:pt x="1426360" y="1013778"/>
                </a:lnTo>
                <a:lnTo>
                  <a:pt x="1421274" y="1015366"/>
                </a:lnTo>
                <a:lnTo>
                  <a:pt x="1416507" y="1016001"/>
                </a:lnTo>
                <a:lnTo>
                  <a:pt x="1411422" y="1016953"/>
                </a:lnTo>
                <a:lnTo>
                  <a:pt x="1406336" y="1017271"/>
                </a:lnTo>
                <a:lnTo>
                  <a:pt x="1401569" y="1017588"/>
                </a:lnTo>
                <a:lnTo>
                  <a:pt x="1396484" y="1017588"/>
                </a:lnTo>
                <a:lnTo>
                  <a:pt x="1391716" y="1017271"/>
                </a:lnTo>
                <a:lnTo>
                  <a:pt x="1386949" y="1016953"/>
                </a:lnTo>
                <a:lnTo>
                  <a:pt x="1382499" y="1015683"/>
                </a:lnTo>
                <a:lnTo>
                  <a:pt x="1377731" y="1015048"/>
                </a:lnTo>
                <a:lnTo>
                  <a:pt x="1373282" y="1013461"/>
                </a:lnTo>
                <a:lnTo>
                  <a:pt x="1368832" y="1012191"/>
                </a:lnTo>
                <a:lnTo>
                  <a:pt x="1364700" y="1010286"/>
                </a:lnTo>
                <a:lnTo>
                  <a:pt x="1360886" y="1008063"/>
                </a:lnTo>
                <a:lnTo>
                  <a:pt x="1357072" y="1005523"/>
                </a:lnTo>
                <a:lnTo>
                  <a:pt x="1353576" y="1002983"/>
                </a:lnTo>
                <a:lnTo>
                  <a:pt x="1350080" y="1000126"/>
                </a:lnTo>
                <a:lnTo>
                  <a:pt x="1347220" y="996633"/>
                </a:lnTo>
                <a:lnTo>
                  <a:pt x="1344359" y="993458"/>
                </a:lnTo>
                <a:lnTo>
                  <a:pt x="1341817" y="989331"/>
                </a:lnTo>
                <a:lnTo>
                  <a:pt x="1339274" y="985521"/>
                </a:lnTo>
                <a:lnTo>
                  <a:pt x="1337367" y="981076"/>
                </a:lnTo>
                <a:lnTo>
                  <a:pt x="1335778" y="976313"/>
                </a:lnTo>
                <a:lnTo>
                  <a:pt x="1326561" y="967106"/>
                </a:lnTo>
                <a:lnTo>
                  <a:pt x="1322111" y="965518"/>
                </a:lnTo>
                <a:lnTo>
                  <a:pt x="1317979" y="963296"/>
                </a:lnTo>
                <a:lnTo>
                  <a:pt x="1314165" y="961073"/>
                </a:lnTo>
                <a:lnTo>
                  <a:pt x="1310351" y="958851"/>
                </a:lnTo>
                <a:lnTo>
                  <a:pt x="1307173" y="956311"/>
                </a:lnTo>
                <a:lnTo>
                  <a:pt x="1303995" y="953453"/>
                </a:lnTo>
                <a:lnTo>
                  <a:pt x="1301134" y="950913"/>
                </a:lnTo>
                <a:lnTo>
                  <a:pt x="1298274" y="948056"/>
                </a:lnTo>
                <a:lnTo>
                  <a:pt x="1295731" y="944563"/>
                </a:lnTo>
                <a:lnTo>
                  <a:pt x="1293824" y="941706"/>
                </a:lnTo>
                <a:lnTo>
                  <a:pt x="1291599" y="938531"/>
                </a:lnTo>
                <a:lnTo>
                  <a:pt x="1289692" y="935038"/>
                </a:lnTo>
                <a:lnTo>
                  <a:pt x="1288103" y="931546"/>
                </a:lnTo>
                <a:lnTo>
                  <a:pt x="1286832" y="928371"/>
                </a:lnTo>
                <a:lnTo>
                  <a:pt x="1284607" y="921068"/>
                </a:lnTo>
                <a:lnTo>
                  <a:pt x="1283336" y="913448"/>
                </a:lnTo>
                <a:lnTo>
                  <a:pt x="1282700" y="905511"/>
                </a:lnTo>
                <a:lnTo>
                  <a:pt x="1283018" y="897573"/>
                </a:lnTo>
                <a:lnTo>
                  <a:pt x="1283971" y="889953"/>
                </a:lnTo>
                <a:lnTo>
                  <a:pt x="1285560" y="882016"/>
                </a:lnTo>
                <a:lnTo>
                  <a:pt x="1287785" y="874078"/>
                </a:lnTo>
                <a:lnTo>
                  <a:pt x="1290646" y="866141"/>
                </a:lnTo>
                <a:lnTo>
                  <a:pt x="1294142" y="858521"/>
                </a:lnTo>
                <a:lnTo>
                  <a:pt x="1298909" y="849948"/>
                </a:lnTo>
                <a:lnTo>
                  <a:pt x="1304313" y="841376"/>
                </a:lnTo>
                <a:lnTo>
                  <a:pt x="1310351" y="833756"/>
                </a:lnTo>
                <a:lnTo>
                  <a:pt x="1317026" y="826136"/>
                </a:lnTo>
                <a:lnTo>
                  <a:pt x="1714315" y="429261"/>
                </a:lnTo>
                <a:lnTo>
                  <a:pt x="1718446" y="425768"/>
                </a:lnTo>
                <a:lnTo>
                  <a:pt x="1721943" y="422276"/>
                </a:lnTo>
                <a:lnTo>
                  <a:pt x="1726074" y="419736"/>
                </a:lnTo>
                <a:lnTo>
                  <a:pt x="1729571" y="417196"/>
                </a:lnTo>
                <a:lnTo>
                  <a:pt x="1733384" y="415608"/>
                </a:lnTo>
                <a:lnTo>
                  <a:pt x="1736881" y="414021"/>
                </a:lnTo>
                <a:lnTo>
                  <a:pt x="1740377" y="412433"/>
                </a:lnTo>
                <a:lnTo>
                  <a:pt x="1743873" y="411798"/>
                </a:lnTo>
                <a:lnTo>
                  <a:pt x="1747051" y="411481"/>
                </a:lnTo>
                <a:lnTo>
                  <a:pt x="1750865" y="411163"/>
                </a:lnTo>
                <a:close/>
                <a:moveTo>
                  <a:pt x="198373" y="319088"/>
                </a:moveTo>
                <a:lnTo>
                  <a:pt x="1557783" y="319088"/>
                </a:lnTo>
                <a:lnTo>
                  <a:pt x="1453042" y="423822"/>
                </a:lnTo>
                <a:lnTo>
                  <a:pt x="315492" y="423822"/>
                </a:lnTo>
                <a:lnTo>
                  <a:pt x="305336" y="424140"/>
                </a:lnTo>
                <a:lnTo>
                  <a:pt x="295179" y="424774"/>
                </a:lnTo>
                <a:lnTo>
                  <a:pt x="285340" y="426361"/>
                </a:lnTo>
                <a:lnTo>
                  <a:pt x="275500" y="427631"/>
                </a:lnTo>
                <a:lnTo>
                  <a:pt x="265979" y="429852"/>
                </a:lnTo>
                <a:lnTo>
                  <a:pt x="256457" y="433026"/>
                </a:lnTo>
                <a:lnTo>
                  <a:pt x="247570" y="435882"/>
                </a:lnTo>
                <a:lnTo>
                  <a:pt x="238365" y="439374"/>
                </a:lnTo>
                <a:lnTo>
                  <a:pt x="229478" y="443499"/>
                </a:lnTo>
                <a:lnTo>
                  <a:pt x="221226" y="447943"/>
                </a:lnTo>
                <a:lnTo>
                  <a:pt x="212973" y="452703"/>
                </a:lnTo>
                <a:lnTo>
                  <a:pt x="204721" y="457781"/>
                </a:lnTo>
                <a:lnTo>
                  <a:pt x="196786" y="463494"/>
                </a:lnTo>
                <a:lnTo>
                  <a:pt x="189486" y="469207"/>
                </a:lnTo>
                <a:lnTo>
                  <a:pt x="182186" y="475554"/>
                </a:lnTo>
                <a:lnTo>
                  <a:pt x="175203" y="481902"/>
                </a:lnTo>
                <a:lnTo>
                  <a:pt x="168855" y="488884"/>
                </a:lnTo>
                <a:lnTo>
                  <a:pt x="162507" y="496184"/>
                </a:lnTo>
                <a:lnTo>
                  <a:pt x="156794" y="503483"/>
                </a:lnTo>
                <a:lnTo>
                  <a:pt x="151398" y="511100"/>
                </a:lnTo>
                <a:lnTo>
                  <a:pt x="145685" y="519670"/>
                </a:lnTo>
                <a:lnTo>
                  <a:pt x="140924" y="527604"/>
                </a:lnTo>
                <a:lnTo>
                  <a:pt x="136798" y="536490"/>
                </a:lnTo>
                <a:lnTo>
                  <a:pt x="132672" y="545060"/>
                </a:lnTo>
                <a:lnTo>
                  <a:pt x="129498" y="554263"/>
                </a:lnTo>
                <a:lnTo>
                  <a:pt x="126007" y="563150"/>
                </a:lnTo>
                <a:lnTo>
                  <a:pt x="123468" y="572671"/>
                </a:lnTo>
                <a:lnTo>
                  <a:pt x="121246" y="582193"/>
                </a:lnTo>
                <a:lnTo>
                  <a:pt x="119659" y="592031"/>
                </a:lnTo>
                <a:lnTo>
                  <a:pt x="118072" y="601870"/>
                </a:lnTo>
                <a:lnTo>
                  <a:pt x="117437" y="612026"/>
                </a:lnTo>
                <a:lnTo>
                  <a:pt x="117437" y="622182"/>
                </a:lnTo>
                <a:lnTo>
                  <a:pt x="117437" y="1633658"/>
                </a:lnTo>
                <a:lnTo>
                  <a:pt x="117437" y="1643814"/>
                </a:lnTo>
                <a:lnTo>
                  <a:pt x="118072" y="1653970"/>
                </a:lnTo>
                <a:lnTo>
                  <a:pt x="119659" y="1663808"/>
                </a:lnTo>
                <a:lnTo>
                  <a:pt x="121246" y="1673647"/>
                </a:lnTo>
                <a:lnTo>
                  <a:pt x="123468" y="1683168"/>
                </a:lnTo>
                <a:lnTo>
                  <a:pt x="126007" y="1692689"/>
                </a:lnTo>
                <a:lnTo>
                  <a:pt x="129498" y="1701576"/>
                </a:lnTo>
                <a:lnTo>
                  <a:pt x="132672" y="1710780"/>
                </a:lnTo>
                <a:lnTo>
                  <a:pt x="136798" y="1719666"/>
                </a:lnTo>
                <a:lnTo>
                  <a:pt x="140924" y="1728235"/>
                </a:lnTo>
                <a:lnTo>
                  <a:pt x="145685" y="1736170"/>
                </a:lnTo>
                <a:lnTo>
                  <a:pt x="151398" y="1744739"/>
                </a:lnTo>
                <a:lnTo>
                  <a:pt x="156794" y="1752356"/>
                </a:lnTo>
                <a:lnTo>
                  <a:pt x="162507" y="1759656"/>
                </a:lnTo>
                <a:lnTo>
                  <a:pt x="168855" y="1766955"/>
                </a:lnTo>
                <a:lnTo>
                  <a:pt x="175203" y="1773938"/>
                </a:lnTo>
                <a:lnTo>
                  <a:pt x="182186" y="1780285"/>
                </a:lnTo>
                <a:lnTo>
                  <a:pt x="189486" y="1786633"/>
                </a:lnTo>
                <a:lnTo>
                  <a:pt x="196786" y="1792345"/>
                </a:lnTo>
                <a:lnTo>
                  <a:pt x="204721" y="1798375"/>
                </a:lnTo>
                <a:lnTo>
                  <a:pt x="212973" y="1803453"/>
                </a:lnTo>
                <a:lnTo>
                  <a:pt x="221226" y="1808214"/>
                </a:lnTo>
                <a:lnTo>
                  <a:pt x="229478" y="1812340"/>
                </a:lnTo>
                <a:lnTo>
                  <a:pt x="238365" y="1816466"/>
                </a:lnTo>
                <a:lnTo>
                  <a:pt x="247570" y="1819640"/>
                </a:lnTo>
                <a:lnTo>
                  <a:pt x="256457" y="1823131"/>
                </a:lnTo>
                <a:lnTo>
                  <a:pt x="265979" y="1825670"/>
                </a:lnTo>
                <a:lnTo>
                  <a:pt x="275500" y="1827891"/>
                </a:lnTo>
                <a:lnTo>
                  <a:pt x="285340" y="1829478"/>
                </a:lnTo>
                <a:lnTo>
                  <a:pt x="295179" y="1831065"/>
                </a:lnTo>
                <a:lnTo>
                  <a:pt x="305336" y="1831700"/>
                </a:lnTo>
                <a:lnTo>
                  <a:pt x="315492" y="1831700"/>
                </a:lnTo>
                <a:lnTo>
                  <a:pt x="1632371" y="1831700"/>
                </a:lnTo>
                <a:lnTo>
                  <a:pt x="1642527" y="1831700"/>
                </a:lnTo>
                <a:lnTo>
                  <a:pt x="1652367" y="1831065"/>
                </a:lnTo>
                <a:lnTo>
                  <a:pt x="1662523" y="1829478"/>
                </a:lnTo>
                <a:lnTo>
                  <a:pt x="1672045" y="1827891"/>
                </a:lnTo>
                <a:lnTo>
                  <a:pt x="1681885" y="1825670"/>
                </a:lnTo>
                <a:lnTo>
                  <a:pt x="1691089" y="1823131"/>
                </a:lnTo>
                <a:lnTo>
                  <a:pt x="1700611" y="1819640"/>
                </a:lnTo>
                <a:lnTo>
                  <a:pt x="1709181" y="1816466"/>
                </a:lnTo>
                <a:lnTo>
                  <a:pt x="1718385" y="1812340"/>
                </a:lnTo>
                <a:lnTo>
                  <a:pt x="1726637" y="1808214"/>
                </a:lnTo>
                <a:lnTo>
                  <a:pt x="1735207" y="1803453"/>
                </a:lnTo>
                <a:lnTo>
                  <a:pt x="1743142" y="1798375"/>
                </a:lnTo>
                <a:lnTo>
                  <a:pt x="1750760" y="1792345"/>
                </a:lnTo>
                <a:lnTo>
                  <a:pt x="1758377" y="1786633"/>
                </a:lnTo>
                <a:lnTo>
                  <a:pt x="1765677" y="1780285"/>
                </a:lnTo>
                <a:lnTo>
                  <a:pt x="1772660" y="1773938"/>
                </a:lnTo>
                <a:lnTo>
                  <a:pt x="1779325" y="1766955"/>
                </a:lnTo>
                <a:lnTo>
                  <a:pt x="1785356" y="1759973"/>
                </a:lnTo>
                <a:lnTo>
                  <a:pt x="1791069" y="1752356"/>
                </a:lnTo>
                <a:lnTo>
                  <a:pt x="1796782" y="1744739"/>
                </a:lnTo>
                <a:lnTo>
                  <a:pt x="1801861" y="1736805"/>
                </a:lnTo>
                <a:lnTo>
                  <a:pt x="1806621" y="1728235"/>
                </a:lnTo>
                <a:lnTo>
                  <a:pt x="1810748" y="1719666"/>
                </a:lnTo>
                <a:lnTo>
                  <a:pt x="1814874" y="1710780"/>
                </a:lnTo>
                <a:lnTo>
                  <a:pt x="1818683" y="1702211"/>
                </a:lnTo>
                <a:lnTo>
                  <a:pt x="1821857" y="1692689"/>
                </a:lnTo>
                <a:lnTo>
                  <a:pt x="1824396" y="1683168"/>
                </a:lnTo>
                <a:lnTo>
                  <a:pt x="1826617" y="1673647"/>
                </a:lnTo>
                <a:lnTo>
                  <a:pt x="1828522" y="1663808"/>
                </a:lnTo>
                <a:lnTo>
                  <a:pt x="1829474" y="1653970"/>
                </a:lnTo>
                <a:lnTo>
                  <a:pt x="1830109" y="1643814"/>
                </a:lnTo>
                <a:lnTo>
                  <a:pt x="1830426" y="1633658"/>
                </a:lnTo>
                <a:lnTo>
                  <a:pt x="1830426" y="1113162"/>
                </a:lnTo>
                <a:lnTo>
                  <a:pt x="1830426" y="773570"/>
                </a:lnTo>
                <a:lnTo>
                  <a:pt x="1947863" y="656458"/>
                </a:lnTo>
                <a:lnTo>
                  <a:pt x="1947863" y="1738391"/>
                </a:lnTo>
                <a:lnTo>
                  <a:pt x="1947546" y="1748865"/>
                </a:lnTo>
                <a:lnTo>
                  <a:pt x="1946911" y="1758704"/>
                </a:lnTo>
                <a:lnTo>
                  <a:pt x="1945324" y="1768860"/>
                </a:lnTo>
                <a:lnTo>
                  <a:pt x="1943419" y="1778063"/>
                </a:lnTo>
                <a:lnTo>
                  <a:pt x="1941198" y="1787902"/>
                </a:lnTo>
                <a:lnTo>
                  <a:pt x="1938659" y="1797423"/>
                </a:lnTo>
                <a:lnTo>
                  <a:pt x="1935802" y="1806627"/>
                </a:lnTo>
                <a:lnTo>
                  <a:pt x="1932311" y="1815831"/>
                </a:lnTo>
                <a:lnTo>
                  <a:pt x="1928184" y="1824400"/>
                </a:lnTo>
                <a:lnTo>
                  <a:pt x="1923741" y="1832969"/>
                </a:lnTo>
                <a:lnTo>
                  <a:pt x="1918980" y="1841221"/>
                </a:lnTo>
                <a:lnTo>
                  <a:pt x="1913902" y="1849156"/>
                </a:lnTo>
                <a:lnTo>
                  <a:pt x="1908188" y="1856773"/>
                </a:lnTo>
                <a:lnTo>
                  <a:pt x="1902475" y="1864707"/>
                </a:lnTo>
                <a:lnTo>
                  <a:pt x="1896127" y="1871689"/>
                </a:lnTo>
                <a:lnTo>
                  <a:pt x="1889462" y="1878671"/>
                </a:lnTo>
                <a:lnTo>
                  <a:pt x="1882797" y="1885336"/>
                </a:lnTo>
                <a:lnTo>
                  <a:pt x="1875497" y="1891366"/>
                </a:lnTo>
                <a:lnTo>
                  <a:pt x="1868197" y="1897397"/>
                </a:lnTo>
                <a:lnTo>
                  <a:pt x="1860579" y="1902792"/>
                </a:lnTo>
                <a:lnTo>
                  <a:pt x="1852327" y="1907870"/>
                </a:lnTo>
                <a:lnTo>
                  <a:pt x="1844074" y="1912631"/>
                </a:lnTo>
                <a:lnTo>
                  <a:pt x="1835187" y="1917074"/>
                </a:lnTo>
                <a:lnTo>
                  <a:pt x="1826617" y="1920882"/>
                </a:lnTo>
                <a:lnTo>
                  <a:pt x="1817413" y="1924691"/>
                </a:lnTo>
                <a:lnTo>
                  <a:pt x="1808209" y="1927865"/>
                </a:lnTo>
                <a:lnTo>
                  <a:pt x="1799004" y="1930404"/>
                </a:lnTo>
                <a:lnTo>
                  <a:pt x="1789482" y="1932625"/>
                </a:lnTo>
                <a:lnTo>
                  <a:pt x="1779643" y="1934530"/>
                </a:lnTo>
                <a:lnTo>
                  <a:pt x="1769803" y="1935482"/>
                </a:lnTo>
                <a:lnTo>
                  <a:pt x="1759647" y="1936434"/>
                </a:lnTo>
                <a:lnTo>
                  <a:pt x="1749173" y="1936751"/>
                </a:lnTo>
                <a:lnTo>
                  <a:pt x="198373" y="1936751"/>
                </a:lnTo>
                <a:lnTo>
                  <a:pt x="188216" y="1936434"/>
                </a:lnTo>
                <a:lnTo>
                  <a:pt x="178377" y="1935482"/>
                </a:lnTo>
                <a:lnTo>
                  <a:pt x="168538" y="1934530"/>
                </a:lnTo>
                <a:lnTo>
                  <a:pt x="158699" y="1932625"/>
                </a:lnTo>
                <a:lnTo>
                  <a:pt x="148859" y="1930404"/>
                </a:lnTo>
                <a:lnTo>
                  <a:pt x="139655" y="1927865"/>
                </a:lnTo>
                <a:lnTo>
                  <a:pt x="130133" y="1924691"/>
                </a:lnTo>
                <a:lnTo>
                  <a:pt x="121246" y="1920882"/>
                </a:lnTo>
                <a:lnTo>
                  <a:pt x="112359" y="1917074"/>
                </a:lnTo>
                <a:lnTo>
                  <a:pt x="103789" y="1912631"/>
                </a:lnTo>
                <a:lnTo>
                  <a:pt x="95537" y="1907870"/>
                </a:lnTo>
                <a:lnTo>
                  <a:pt x="87602" y="1902792"/>
                </a:lnTo>
                <a:lnTo>
                  <a:pt x="79984" y="1897397"/>
                </a:lnTo>
                <a:lnTo>
                  <a:pt x="72049" y="1891366"/>
                </a:lnTo>
                <a:lnTo>
                  <a:pt x="65067" y="1885336"/>
                </a:lnTo>
                <a:lnTo>
                  <a:pt x="58084" y="1878671"/>
                </a:lnTo>
                <a:lnTo>
                  <a:pt x="51418" y="1871689"/>
                </a:lnTo>
                <a:lnTo>
                  <a:pt x="45388" y="1864707"/>
                </a:lnTo>
                <a:lnTo>
                  <a:pt x="39357" y="1856773"/>
                </a:lnTo>
                <a:lnTo>
                  <a:pt x="33962" y="1849156"/>
                </a:lnTo>
                <a:lnTo>
                  <a:pt x="28883" y="1841221"/>
                </a:lnTo>
                <a:lnTo>
                  <a:pt x="24122" y="1832969"/>
                </a:lnTo>
                <a:lnTo>
                  <a:pt x="19679" y="1824400"/>
                </a:lnTo>
                <a:lnTo>
                  <a:pt x="15870" y="1815831"/>
                </a:lnTo>
                <a:lnTo>
                  <a:pt x="12061" y="1806627"/>
                </a:lnTo>
                <a:lnTo>
                  <a:pt x="8887" y="1797423"/>
                </a:lnTo>
                <a:lnTo>
                  <a:pt x="6348" y="1787902"/>
                </a:lnTo>
                <a:lnTo>
                  <a:pt x="4126" y="1778063"/>
                </a:lnTo>
                <a:lnTo>
                  <a:pt x="2222" y="1768860"/>
                </a:lnTo>
                <a:lnTo>
                  <a:pt x="1270" y="1758704"/>
                </a:lnTo>
                <a:lnTo>
                  <a:pt x="318" y="1748865"/>
                </a:lnTo>
                <a:lnTo>
                  <a:pt x="0" y="1738391"/>
                </a:lnTo>
                <a:lnTo>
                  <a:pt x="0" y="517448"/>
                </a:lnTo>
                <a:lnTo>
                  <a:pt x="318" y="507292"/>
                </a:lnTo>
                <a:lnTo>
                  <a:pt x="1270" y="497453"/>
                </a:lnTo>
                <a:lnTo>
                  <a:pt x="2222" y="487297"/>
                </a:lnTo>
                <a:lnTo>
                  <a:pt x="4126" y="477776"/>
                </a:lnTo>
                <a:lnTo>
                  <a:pt x="6348" y="467937"/>
                </a:lnTo>
                <a:lnTo>
                  <a:pt x="8887" y="458416"/>
                </a:lnTo>
                <a:lnTo>
                  <a:pt x="12061" y="449212"/>
                </a:lnTo>
                <a:lnTo>
                  <a:pt x="15870" y="440008"/>
                </a:lnTo>
                <a:lnTo>
                  <a:pt x="19679" y="431439"/>
                </a:lnTo>
                <a:lnTo>
                  <a:pt x="24122" y="423187"/>
                </a:lnTo>
                <a:lnTo>
                  <a:pt x="28883" y="414618"/>
                </a:lnTo>
                <a:lnTo>
                  <a:pt x="33962" y="406684"/>
                </a:lnTo>
                <a:lnTo>
                  <a:pt x="39357" y="399067"/>
                </a:lnTo>
                <a:lnTo>
                  <a:pt x="45388" y="391450"/>
                </a:lnTo>
                <a:lnTo>
                  <a:pt x="51418" y="384150"/>
                </a:lnTo>
                <a:lnTo>
                  <a:pt x="58084" y="377168"/>
                </a:lnTo>
                <a:lnTo>
                  <a:pt x="65067" y="370503"/>
                </a:lnTo>
                <a:lnTo>
                  <a:pt x="72049" y="364473"/>
                </a:lnTo>
                <a:lnTo>
                  <a:pt x="79984" y="358443"/>
                </a:lnTo>
                <a:lnTo>
                  <a:pt x="87602" y="353047"/>
                </a:lnTo>
                <a:lnTo>
                  <a:pt x="95537" y="347969"/>
                </a:lnTo>
                <a:lnTo>
                  <a:pt x="103789" y="343209"/>
                </a:lnTo>
                <a:lnTo>
                  <a:pt x="112359" y="338766"/>
                </a:lnTo>
                <a:lnTo>
                  <a:pt x="121246" y="334957"/>
                </a:lnTo>
                <a:lnTo>
                  <a:pt x="130133" y="331149"/>
                </a:lnTo>
                <a:lnTo>
                  <a:pt x="139655" y="328292"/>
                </a:lnTo>
                <a:lnTo>
                  <a:pt x="148859" y="325436"/>
                </a:lnTo>
                <a:lnTo>
                  <a:pt x="158699" y="323214"/>
                </a:lnTo>
                <a:lnTo>
                  <a:pt x="168538" y="321310"/>
                </a:lnTo>
                <a:lnTo>
                  <a:pt x="178377" y="320358"/>
                </a:lnTo>
                <a:lnTo>
                  <a:pt x="188216" y="319723"/>
                </a:lnTo>
                <a:lnTo>
                  <a:pt x="198373" y="319088"/>
                </a:lnTo>
                <a:close/>
                <a:moveTo>
                  <a:pt x="2076641" y="106363"/>
                </a:moveTo>
                <a:lnTo>
                  <a:pt x="2082030" y="106363"/>
                </a:lnTo>
                <a:lnTo>
                  <a:pt x="2087102" y="106363"/>
                </a:lnTo>
                <a:lnTo>
                  <a:pt x="2092174" y="106679"/>
                </a:lnTo>
                <a:lnTo>
                  <a:pt x="2097246" y="107313"/>
                </a:lnTo>
                <a:lnTo>
                  <a:pt x="2102318" y="108263"/>
                </a:lnTo>
                <a:lnTo>
                  <a:pt x="2107390" y="109213"/>
                </a:lnTo>
                <a:lnTo>
                  <a:pt x="2112145" y="110797"/>
                </a:lnTo>
                <a:lnTo>
                  <a:pt x="2117217" y="112064"/>
                </a:lnTo>
                <a:lnTo>
                  <a:pt x="2121972" y="113965"/>
                </a:lnTo>
                <a:lnTo>
                  <a:pt x="2126727" y="116182"/>
                </a:lnTo>
                <a:lnTo>
                  <a:pt x="2131482" y="118399"/>
                </a:lnTo>
                <a:lnTo>
                  <a:pt x="2136237" y="120933"/>
                </a:lnTo>
                <a:lnTo>
                  <a:pt x="2140358" y="123784"/>
                </a:lnTo>
                <a:lnTo>
                  <a:pt x="2144796" y="126634"/>
                </a:lnTo>
                <a:lnTo>
                  <a:pt x="2148916" y="130119"/>
                </a:lnTo>
                <a:lnTo>
                  <a:pt x="2153354" y="133603"/>
                </a:lnTo>
                <a:lnTo>
                  <a:pt x="2157158" y="137087"/>
                </a:lnTo>
                <a:lnTo>
                  <a:pt x="2166351" y="146589"/>
                </a:lnTo>
                <a:lnTo>
                  <a:pt x="2169838" y="150707"/>
                </a:lnTo>
                <a:lnTo>
                  <a:pt x="2173642" y="154825"/>
                </a:lnTo>
                <a:lnTo>
                  <a:pt x="2176812" y="158626"/>
                </a:lnTo>
                <a:lnTo>
                  <a:pt x="2179665" y="163060"/>
                </a:lnTo>
                <a:lnTo>
                  <a:pt x="2182835" y="167811"/>
                </a:lnTo>
                <a:lnTo>
                  <a:pt x="2185371" y="172246"/>
                </a:lnTo>
                <a:lnTo>
                  <a:pt x="2187273" y="176997"/>
                </a:lnTo>
                <a:lnTo>
                  <a:pt x="2189492" y="181748"/>
                </a:lnTo>
                <a:lnTo>
                  <a:pt x="2191394" y="186183"/>
                </a:lnTo>
                <a:lnTo>
                  <a:pt x="2192979" y="191567"/>
                </a:lnTo>
                <a:lnTo>
                  <a:pt x="2194247" y="196002"/>
                </a:lnTo>
                <a:lnTo>
                  <a:pt x="2195515" y="201387"/>
                </a:lnTo>
                <a:lnTo>
                  <a:pt x="2196149" y="206454"/>
                </a:lnTo>
                <a:lnTo>
                  <a:pt x="2196783" y="211522"/>
                </a:lnTo>
                <a:lnTo>
                  <a:pt x="2197100" y="216590"/>
                </a:lnTo>
                <a:lnTo>
                  <a:pt x="2197100" y="221658"/>
                </a:lnTo>
                <a:lnTo>
                  <a:pt x="2197100" y="226726"/>
                </a:lnTo>
                <a:lnTo>
                  <a:pt x="2196783" y="231794"/>
                </a:lnTo>
                <a:lnTo>
                  <a:pt x="2196149" y="236862"/>
                </a:lnTo>
                <a:lnTo>
                  <a:pt x="2195515" y="241613"/>
                </a:lnTo>
                <a:lnTo>
                  <a:pt x="2194247" y="246681"/>
                </a:lnTo>
                <a:lnTo>
                  <a:pt x="2192979" y="251749"/>
                </a:lnTo>
                <a:lnTo>
                  <a:pt x="2191394" y="256500"/>
                </a:lnTo>
                <a:lnTo>
                  <a:pt x="2189492" y="261251"/>
                </a:lnTo>
                <a:lnTo>
                  <a:pt x="2187273" y="266319"/>
                </a:lnTo>
                <a:lnTo>
                  <a:pt x="2185371" y="270754"/>
                </a:lnTo>
                <a:lnTo>
                  <a:pt x="2182835" y="275505"/>
                </a:lnTo>
                <a:lnTo>
                  <a:pt x="2179665" y="279623"/>
                </a:lnTo>
                <a:lnTo>
                  <a:pt x="2176812" y="284057"/>
                </a:lnTo>
                <a:lnTo>
                  <a:pt x="2173642" y="288492"/>
                </a:lnTo>
                <a:lnTo>
                  <a:pt x="2169838" y="292609"/>
                </a:lnTo>
                <a:lnTo>
                  <a:pt x="2166351" y="296410"/>
                </a:lnTo>
                <a:lnTo>
                  <a:pt x="1970764" y="491843"/>
                </a:lnTo>
                <a:lnTo>
                  <a:pt x="1967277" y="495010"/>
                </a:lnTo>
                <a:lnTo>
                  <a:pt x="1963473" y="498178"/>
                </a:lnTo>
                <a:lnTo>
                  <a:pt x="1959986" y="500712"/>
                </a:lnTo>
                <a:lnTo>
                  <a:pt x="1956816" y="502612"/>
                </a:lnTo>
                <a:lnTo>
                  <a:pt x="1953329" y="504513"/>
                </a:lnTo>
                <a:lnTo>
                  <a:pt x="1950476" y="505463"/>
                </a:lnTo>
                <a:lnTo>
                  <a:pt x="1947623" y="505780"/>
                </a:lnTo>
                <a:lnTo>
                  <a:pt x="1944771" y="506413"/>
                </a:lnTo>
                <a:lnTo>
                  <a:pt x="1941918" y="505780"/>
                </a:lnTo>
                <a:lnTo>
                  <a:pt x="1939382" y="505463"/>
                </a:lnTo>
                <a:lnTo>
                  <a:pt x="1936846" y="504513"/>
                </a:lnTo>
                <a:lnTo>
                  <a:pt x="1933993" y="502929"/>
                </a:lnTo>
                <a:lnTo>
                  <a:pt x="1931457" y="501662"/>
                </a:lnTo>
                <a:lnTo>
                  <a:pt x="1928921" y="499445"/>
                </a:lnTo>
                <a:lnTo>
                  <a:pt x="1924166" y="494694"/>
                </a:lnTo>
                <a:lnTo>
                  <a:pt x="1919094" y="489309"/>
                </a:lnTo>
                <a:lnTo>
                  <a:pt x="1914022" y="482657"/>
                </a:lnTo>
                <a:lnTo>
                  <a:pt x="1903561" y="467770"/>
                </a:lnTo>
                <a:lnTo>
                  <a:pt x="1897855" y="459852"/>
                </a:lnTo>
                <a:lnTo>
                  <a:pt x="1891515" y="451616"/>
                </a:lnTo>
                <a:lnTo>
                  <a:pt x="1884541" y="443698"/>
                </a:lnTo>
                <a:lnTo>
                  <a:pt x="1877250" y="435779"/>
                </a:lnTo>
                <a:lnTo>
                  <a:pt x="1868057" y="426277"/>
                </a:lnTo>
                <a:lnTo>
                  <a:pt x="1859815" y="418991"/>
                </a:lnTo>
                <a:lnTo>
                  <a:pt x="1851890" y="412023"/>
                </a:lnTo>
                <a:lnTo>
                  <a:pt x="1843966" y="406005"/>
                </a:lnTo>
                <a:lnTo>
                  <a:pt x="1836041" y="399987"/>
                </a:lnTo>
                <a:lnTo>
                  <a:pt x="1820825" y="389217"/>
                </a:lnTo>
                <a:lnTo>
                  <a:pt x="1814485" y="384466"/>
                </a:lnTo>
                <a:lnTo>
                  <a:pt x="1808462" y="379398"/>
                </a:lnTo>
                <a:lnTo>
                  <a:pt x="1804024" y="374647"/>
                </a:lnTo>
                <a:lnTo>
                  <a:pt x="1802122" y="372113"/>
                </a:lnTo>
                <a:lnTo>
                  <a:pt x="1800220" y="369579"/>
                </a:lnTo>
                <a:lnTo>
                  <a:pt x="1798635" y="367045"/>
                </a:lnTo>
                <a:lnTo>
                  <a:pt x="1798001" y="364511"/>
                </a:lnTo>
                <a:lnTo>
                  <a:pt x="1797367" y="361660"/>
                </a:lnTo>
                <a:lnTo>
                  <a:pt x="1797050" y="359126"/>
                </a:lnTo>
                <a:lnTo>
                  <a:pt x="1797367" y="355959"/>
                </a:lnTo>
                <a:lnTo>
                  <a:pt x="1797684" y="353108"/>
                </a:lnTo>
                <a:lnTo>
                  <a:pt x="1798635" y="349941"/>
                </a:lnTo>
                <a:lnTo>
                  <a:pt x="1800220" y="346773"/>
                </a:lnTo>
                <a:lnTo>
                  <a:pt x="1802439" y="343289"/>
                </a:lnTo>
                <a:lnTo>
                  <a:pt x="1804975" y="340122"/>
                </a:lnTo>
                <a:lnTo>
                  <a:pt x="1807828" y="336637"/>
                </a:lnTo>
                <a:lnTo>
                  <a:pt x="1811632" y="332520"/>
                </a:lnTo>
                <a:lnTo>
                  <a:pt x="2006902" y="137087"/>
                </a:lnTo>
                <a:lnTo>
                  <a:pt x="2011023" y="133603"/>
                </a:lnTo>
                <a:lnTo>
                  <a:pt x="2014827" y="130119"/>
                </a:lnTo>
                <a:lnTo>
                  <a:pt x="2019265" y="126634"/>
                </a:lnTo>
                <a:lnTo>
                  <a:pt x="2023703" y="123784"/>
                </a:lnTo>
                <a:lnTo>
                  <a:pt x="2028141" y="120933"/>
                </a:lnTo>
                <a:lnTo>
                  <a:pt x="2032896" y="118399"/>
                </a:lnTo>
                <a:lnTo>
                  <a:pt x="2037017" y="116182"/>
                </a:lnTo>
                <a:lnTo>
                  <a:pt x="2041772" y="113965"/>
                </a:lnTo>
                <a:lnTo>
                  <a:pt x="2046843" y="112064"/>
                </a:lnTo>
                <a:lnTo>
                  <a:pt x="2051598" y="110797"/>
                </a:lnTo>
                <a:lnTo>
                  <a:pt x="2056670" y="109213"/>
                </a:lnTo>
                <a:lnTo>
                  <a:pt x="2061425" y="108263"/>
                </a:lnTo>
                <a:lnTo>
                  <a:pt x="2066497" y="107313"/>
                </a:lnTo>
                <a:lnTo>
                  <a:pt x="2071569" y="106679"/>
                </a:lnTo>
                <a:lnTo>
                  <a:pt x="2076641" y="106363"/>
                </a:lnTo>
                <a:close/>
                <a:moveTo>
                  <a:pt x="2213628" y="19050"/>
                </a:moveTo>
                <a:lnTo>
                  <a:pt x="2219371" y="19369"/>
                </a:lnTo>
                <a:lnTo>
                  <a:pt x="2225751" y="20007"/>
                </a:lnTo>
                <a:lnTo>
                  <a:pt x="2231493" y="21602"/>
                </a:lnTo>
                <a:lnTo>
                  <a:pt x="2237236" y="23516"/>
                </a:lnTo>
                <a:lnTo>
                  <a:pt x="2242978" y="26387"/>
                </a:lnTo>
                <a:lnTo>
                  <a:pt x="2248401" y="29258"/>
                </a:lnTo>
                <a:lnTo>
                  <a:pt x="2253506" y="33087"/>
                </a:lnTo>
                <a:lnTo>
                  <a:pt x="2258291" y="37234"/>
                </a:lnTo>
                <a:lnTo>
                  <a:pt x="2262757" y="42019"/>
                </a:lnTo>
                <a:lnTo>
                  <a:pt x="2266266" y="47123"/>
                </a:lnTo>
                <a:lnTo>
                  <a:pt x="2269457" y="52547"/>
                </a:lnTo>
                <a:lnTo>
                  <a:pt x="2272009" y="58608"/>
                </a:lnTo>
                <a:lnTo>
                  <a:pt x="2273923" y="64350"/>
                </a:lnTo>
                <a:lnTo>
                  <a:pt x="2275518" y="70412"/>
                </a:lnTo>
                <a:lnTo>
                  <a:pt x="2276475" y="76154"/>
                </a:lnTo>
                <a:lnTo>
                  <a:pt x="2276475" y="82216"/>
                </a:lnTo>
                <a:lnTo>
                  <a:pt x="2276475" y="88277"/>
                </a:lnTo>
                <a:lnTo>
                  <a:pt x="2275518" y="94338"/>
                </a:lnTo>
                <a:lnTo>
                  <a:pt x="2273923" y="100400"/>
                </a:lnTo>
                <a:lnTo>
                  <a:pt x="2272009" y="106142"/>
                </a:lnTo>
                <a:lnTo>
                  <a:pt x="2269457" y="111565"/>
                </a:lnTo>
                <a:lnTo>
                  <a:pt x="2266266" y="117308"/>
                </a:lnTo>
                <a:lnTo>
                  <a:pt x="2262757" y="122412"/>
                </a:lnTo>
                <a:lnTo>
                  <a:pt x="2258291" y="126878"/>
                </a:lnTo>
                <a:lnTo>
                  <a:pt x="2241064" y="144105"/>
                </a:lnTo>
                <a:lnTo>
                  <a:pt x="2236598" y="148253"/>
                </a:lnTo>
                <a:lnTo>
                  <a:pt x="2232769" y="150805"/>
                </a:lnTo>
                <a:lnTo>
                  <a:pt x="2230855" y="151443"/>
                </a:lnTo>
                <a:lnTo>
                  <a:pt x="2228941" y="152400"/>
                </a:lnTo>
                <a:lnTo>
                  <a:pt x="2227346" y="152400"/>
                </a:lnTo>
                <a:lnTo>
                  <a:pt x="2225751" y="152400"/>
                </a:lnTo>
                <a:lnTo>
                  <a:pt x="2224156" y="152081"/>
                </a:lnTo>
                <a:lnTo>
                  <a:pt x="2222880" y="151443"/>
                </a:lnTo>
                <a:lnTo>
                  <a:pt x="2220009" y="149848"/>
                </a:lnTo>
                <a:lnTo>
                  <a:pt x="2217456" y="147295"/>
                </a:lnTo>
                <a:lnTo>
                  <a:pt x="2214904" y="143786"/>
                </a:lnTo>
                <a:lnTo>
                  <a:pt x="2212352" y="140277"/>
                </a:lnTo>
                <a:lnTo>
                  <a:pt x="2209800" y="135811"/>
                </a:lnTo>
                <a:lnTo>
                  <a:pt x="2204058" y="126240"/>
                </a:lnTo>
                <a:lnTo>
                  <a:pt x="2201186" y="121455"/>
                </a:lnTo>
                <a:lnTo>
                  <a:pt x="2197358" y="116351"/>
                </a:lnTo>
                <a:lnTo>
                  <a:pt x="2193530" y="111246"/>
                </a:lnTo>
                <a:lnTo>
                  <a:pt x="2189064" y="106461"/>
                </a:lnTo>
                <a:lnTo>
                  <a:pt x="2184278" y="101995"/>
                </a:lnTo>
                <a:lnTo>
                  <a:pt x="2179493" y="98167"/>
                </a:lnTo>
                <a:lnTo>
                  <a:pt x="2174389" y="94657"/>
                </a:lnTo>
                <a:lnTo>
                  <a:pt x="2169285" y="91467"/>
                </a:lnTo>
                <a:lnTo>
                  <a:pt x="2159714" y="85725"/>
                </a:lnTo>
                <a:lnTo>
                  <a:pt x="2155248" y="83173"/>
                </a:lnTo>
                <a:lnTo>
                  <a:pt x="2151739" y="80620"/>
                </a:lnTo>
                <a:lnTo>
                  <a:pt x="2148229" y="78068"/>
                </a:lnTo>
                <a:lnTo>
                  <a:pt x="2145677" y="75516"/>
                </a:lnTo>
                <a:lnTo>
                  <a:pt x="2144082" y="72964"/>
                </a:lnTo>
                <a:lnTo>
                  <a:pt x="2143763" y="71369"/>
                </a:lnTo>
                <a:lnTo>
                  <a:pt x="2143125" y="69774"/>
                </a:lnTo>
                <a:lnTo>
                  <a:pt x="2143125" y="68179"/>
                </a:lnTo>
                <a:lnTo>
                  <a:pt x="2143763" y="66584"/>
                </a:lnTo>
                <a:lnTo>
                  <a:pt x="2144082" y="64669"/>
                </a:lnTo>
                <a:lnTo>
                  <a:pt x="2144720" y="63074"/>
                </a:lnTo>
                <a:lnTo>
                  <a:pt x="2147591" y="59246"/>
                </a:lnTo>
                <a:lnTo>
                  <a:pt x="2151419" y="54780"/>
                </a:lnTo>
                <a:lnTo>
                  <a:pt x="2168647" y="37234"/>
                </a:lnTo>
                <a:lnTo>
                  <a:pt x="2173751" y="33087"/>
                </a:lnTo>
                <a:lnTo>
                  <a:pt x="2178855" y="29258"/>
                </a:lnTo>
                <a:lnTo>
                  <a:pt x="2183959" y="26387"/>
                </a:lnTo>
                <a:lnTo>
                  <a:pt x="2189702" y="23516"/>
                </a:lnTo>
                <a:lnTo>
                  <a:pt x="2195125" y="21602"/>
                </a:lnTo>
                <a:lnTo>
                  <a:pt x="2201506" y="20007"/>
                </a:lnTo>
                <a:lnTo>
                  <a:pt x="2207248" y="19369"/>
                </a:lnTo>
                <a:lnTo>
                  <a:pt x="2213628" y="19050"/>
                </a:lnTo>
                <a:close/>
                <a:moveTo>
                  <a:pt x="1985550" y="0"/>
                </a:moveTo>
                <a:lnTo>
                  <a:pt x="1989686" y="0"/>
                </a:lnTo>
                <a:lnTo>
                  <a:pt x="1993822" y="0"/>
                </a:lnTo>
                <a:lnTo>
                  <a:pt x="1997640" y="634"/>
                </a:lnTo>
                <a:lnTo>
                  <a:pt x="2001776" y="1903"/>
                </a:lnTo>
                <a:lnTo>
                  <a:pt x="2005594" y="2855"/>
                </a:lnTo>
                <a:lnTo>
                  <a:pt x="2009411" y="4759"/>
                </a:lnTo>
                <a:lnTo>
                  <a:pt x="2012911" y="6980"/>
                </a:lnTo>
                <a:lnTo>
                  <a:pt x="2016411" y="9518"/>
                </a:lnTo>
                <a:lnTo>
                  <a:pt x="2019592" y="12374"/>
                </a:lnTo>
                <a:lnTo>
                  <a:pt x="2022456" y="15229"/>
                </a:lnTo>
                <a:lnTo>
                  <a:pt x="2025001" y="19037"/>
                </a:lnTo>
                <a:lnTo>
                  <a:pt x="2026910" y="22210"/>
                </a:lnTo>
                <a:lnTo>
                  <a:pt x="2028819" y="26334"/>
                </a:lnTo>
                <a:lnTo>
                  <a:pt x="2030091" y="29824"/>
                </a:lnTo>
                <a:lnTo>
                  <a:pt x="2031364" y="33949"/>
                </a:lnTo>
                <a:lnTo>
                  <a:pt x="2031682" y="37757"/>
                </a:lnTo>
                <a:lnTo>
                  <a:pt x="2032000" y="41881"/>
                </a:lnTo>
                <a:lnTo>
                  <a:pt x="2031682" y="46006"/>
                </a:lnTo>
                <a:lnTo>
                  <a:pt x="2031046" y="49813"/>
                </a:lnTo>
                <a:lnTo>
                  <a:pt x="2030091" y="53938"/>
                </a:lnTo>
                <a:lnTo>
                  <a:pt x="2028819" y="57745"/>
                </a:lnTo>
                <a:lnTo>
                  <a:pt x="2026910" y="61553"/>
                </a:lnTo>
                <a:lnTo>
                  <a:pt x="2025001" y="65043"/>
                </a:lnTo>
                <a:lnTo>
                  <a:pt x="2022456" y="68533"/>
                </a:lnTo>
                <a:lnTo>
                  <a:pt x="2019592" y="71706"/>
                </a:lnTo>
                <a:lnTo>
                  <a:pt x="1637177" y="453081"/>
                </a:lnTo>
                <a:lnTo>
                  <a:pt x="1633995" y="455937"/>
                </a:lnTo>
                <a:lnTo>
                  <a:pt x="1630814" y="458158"/>
                </a:lnTo>
                <a:lnTo>
                  <a:pt x="1626996" y="460379"/>
                </a:lnTo>
                <a:lnTo>
                  <a:pt x="1623496" y="462283"/>
                </a:lnTo>
                <a:lnTo>
                  <a:pt x="1619360" y="463552"/>
                </a:lnTo>
                <a:lnTo>
                  <a:pt x="1615224" y="464186"/>
                </a:lnTo>
                <a:lnTo>
                  <a:pt x="1611407" y="465138"/>
                </a:lnTo>
                <a:lnTo>
                  <a:pt x="1607271" y="465138"/>
                </a:lnTo>
                <a:lnTo>
                  <a:pt x="1603135" y="465138"/>
                </a:lnTo>
                <a:lnTo>
                  <a:pt x="1599317" y="464186"/>
                </a:lnTo>
                <a:lnTo>
                  <a:pt x="1595181" y="463552"/>
                </a:lnTo>
                <a:lnTo>
                  <a:pt x="1591681" y="462283"/>
                </a:lnTo>
                <a:lnTo>
                  <a:pt x="1587864" y="460379"/>
                </a:lnTo>
                <a:lnTo>
                  <a:pt x="1584364" y="458158"/>
                </a:lnTo>
                <a:lnTo>
                  <a:pt x="1580864" y="455937"/>
                </a:lnTo>
                <a:lnTo>
                  <a:pt x="1577683" y="453081"/>
                </a:lnTo>
                <a:lnTo>
                  <a:pt x="1574819" y="449591"/>
                </a:lnTo>
                <a:lnTo>
                  <a:pt x="1572274" y="446418"/>
                </a:lnTo>
                <a:lnTo>
                  <a:pt x="1570047" y="442928"/>
                </a:lnTo>
                <a:lnTo>
                  <a:pt x="1568138" y="439121"/>
                </a:lnTo>
                <a:lnTo>
                  <a:pt x="1567184" y="435314"/>
                </a:lnTo>
                <a:lnTo>
                  <a:pt x="1565911" y="431189"/>
                </a:lnTo>
                <a:lnTo>
                  <a:pt x="1565275" y="427381"/>
                </a:lnTo>
                <a:lnTo>
                  <a:pt x="1565275" y="423257"/>
                </a:lnTo>
                <a:lnTo>
                  <a:pt x="1565275" y="419132"/>
                </a:lnTo>
                <a:lnTo>
                  <a:pt x="1565911" y="415007"/>
                </a:lnTo>
                <a:lnTo>
                  <a:pt x="1567184" y="411517"/>
                </a:lnTo>
                <a:lnTo>
                  <a:pt x="1568138" y="407393"/>
                </a:lnTo>
                <a:lnTo>
                  <a:pt x="1570047" y="403902"/>
                </a:lnTo>
                <a:lnTo>
                  <a:pt x="1572274" y="400095"/>
                </a:lnTo>
                <a:lnTo>
                  <a:pt x="1574819" y="396922"/>
                </a:lnTo>
                <a:lnTo>
                  <a:pt x="1577683" y="393749"/>
                </a:lnTo>
                <a:lnTo>
                  <a:pt x="1960098" y="12374"/>
                </a:lnTo>
                <a:lnTo>
                  <a:pt x="1962962" y="9518"/>
                </a:lnTo>
                <a:lnTo>
                  <a:pt x="1966779" y="6980"/>
                </a:lnTo>
                <a:lnTo>
                  <a:pt x="1970279" y="4759"/>
                </a:lnTo>
                <a:lnTo>
                  <a:pt x="1974097" y="2855"/>
                </a:lnTo>
                <a:lnTo>
                  <a:pt x="1977596" y="1903"/>
                </a:lnTo>
                <a:lnTo>
                  <a:pt x="1981732" y="634"/>
                </a:lnTo>
                <a:lnTo>
                  <a:pt x="198555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dir="t" rig="threeP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altLang="en-US" lang="zh-CN">
              <a:solidFill>
                <a:srgbClr val="1C666E"/>
              </a:solidFill>
              <a:ea charset="-122" panose="02010600030101010101" pitchFamily="2" typeface="宋体"/>
            </a:endParaRPr>
          </a:p>
        </p:txBody>
      </p:sp>
      <p:sp>
        <p:nvSpPr>
          <p:cNvPr id="25" name="文本框 9"/>
          <p:cNvSpPr txBox="1"/>
          <p:nvPr/>
        </p:nvSpPr>
        <p:spPr>
          <a:xfrm>
            <a:off x="5017467" y="2630959"/>
            <a:ext cx="2103040" cy="37338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algn="ctr" lvl="1" marL="0"/>
            <a:r>
              <a:rPr altLang="zh-CN" b="1" lang="en-US" smtClean="0" sz="2000">
                <a:solidFill>
                  <a:srgbClr val="C00000"/>
                </a:solidFill>
                <a:latin charset="0" pitchFamily="34" typeface="Impact MT Std"/>
                <a:ea charset="-122" panose="020b0503020204020204" pitchFamily="34" typeface="微软雅黑"/>
              </a:rPr>
              <a:t>01.年度工作概述</a:t>
            </a:r>
          </a:p>
        </p:txBody>
      </p:sp>
      <p:sp>
        <p:nvSpPr>
          <p:cNvPr id="27" name="文本框 9"/>
          <p:cNvSpPr txBox="1"/>
          <p:nvPr/>
        </p:nvSpPr>
        <p:spPr>
          <a:xfrm>
            <a:off x="5017467" y="3556030"/>
            <a:ext cx="2103040" cy="37338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algn="ctr" lvl="1" marL="0"/>
            <a:r>
              <a:rPr altLang="zh-CN" b="1" lang="en-US" smtClean="0" sz="2000">
                <a:solidFill>
                  <a:srgbClr val="C00000"/>
                </a:solidFill>
                <a:latin charset="0" pitchFamily="34" typeface="Impact MT Std"/>
                <a:ea charset="-122" panose="020b0503020204020204" pitchFamily="34" typeface="微软雅黑"/>
              </a:rPr>
              <a:t>02.工作完成情况</a:t>
            </a:r>
          </a:p>
        </p:txBody>
      </p:sp>
      <p:grpSp>
        <p:nvGrpSpPr>
          <p:cNvPr id="32" name="组合 31"/>
          <p:cNvGrpSpPr/>
          <p:nvPr/>
        </p:nvGrpSpPr>
        <p:grpSpPr>
          <a:xfrm>
            <a:off x="5394533" y="501742"/>
            <a:ext cx="1395643" cy="1395643"/>
            <a:chOff x="1677608" y="2996952"/>
            <a:chExt cx="1395643" cy="1395643"/>
          </a:xfrm>
        </p:grpSpPr>
        <p:sp>
          <p:nvSpPr>
            <p:cNvPr id="33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algn="t" blurRad="317500" dir="5400000" dist="1143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 sz="1400">
                <a:solidFill>
                  <a:prstClr val="white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34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C0000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</a:gradFill>
            </a:ln>
            <a:effectLst>
              <a:innerShdw blurRad="330200" dir="16200000" dist="1651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lang="en-US" sz="2800">
                  <a:solidFill>
                    <a:prstClr val="white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charset="-122" panose="020b0503020204020204" pitchFamily="34" typeface="微软雅黑"/>
                  <a:ea charset="-122" panose="020b0503020204020204" pitchFamily="34" typeface="微软雅黑"/>
                </a:rPr>
                <a:t></a:t>
              </a: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6862184" y="501742"/>
            <a:ext cx="1395643" cy="1395643"/>
            <a:chOff x="1677608" y="2996952"/>
            <a:chExt cx="1395643" cy="1395643"/>
          </a:xfrm>
        </p:grpSpPr>
        <p:sp>
          <p:nvSpPr>
            <p:cNvPr id="36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algn="t" blurRad="317500" dir="5400000" dist="1143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 sz="1400">
                <a:solidFill>
                  <a:prstClr val="white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37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C0000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</a:gradFill>
            </a:ln>
            <a:effectLst>
              <a:innerShdw blurRad="330200" dir="16200000" dist="1651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lang="en-US" sz="2800">
                  <a:solidFill>
                    <a:prstClr val="white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charset="-122" panose="020b0503020204020204" pitchFamily="34" typeface="微软雅黑"/>
                  <a:ea charset="-122" panose="020b0503020204020204" pitchFamily="34" typeface="微软雅黑"/>
                </a:rPr>
                <a:t></a:t>
              </a: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3941469" y="476672"/>
            <a:ext cx="1395643" cy="1395643"/>
            <a:chOff x="1677608" y="2996952"/>
            <a:chExt cx="1395643" cy="1395643"/>
          </a:xfrm>
        </p:grpSpPr>
        <p:sp>
          <p:nvSpPr>
            <p:cNvPr id="39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algn="t" blurRad="317500" dir="5400000" dist="1143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 sz="1400">
                <a:solidFill>
                  <a:prstClr val="white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40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C0000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</a:gradFill>
            </a:ln>
            <a:effectLst>
              <a:innerShdw blurRad="330200" dir="16200000" dist="1651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lang="en-US" sz="2800">
                  <a:solidFill>
                    <a:prstClr val="white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charset="-122" panose="020b0503020204020204" pitchFamily="34" typeface="微软雅黑"/>
                  <a:ea charset="-122" panose="020b0503020204020204" pitchFamily="34" typeface="微软雅黑"/>
                </a:rPr>
                <a:t></a:t>
              </a:r>
            </a:p>
          </p:txBody>
        </p:sp>
      </p:grpSp>
      <p:sp>
        <p:nvSpPr>
          <p:cNvPr id="41" name="TextBox 40"/>
          <p:cNvSpPr txBox="1"/>
          <p:nvPr/>
        </p:nvSpPr>
        <p:spPr>
          <a:xfrm flipH="1">
            <a:off x="4485920" y="859359"/>
            <a:ext cx="360040" cy="762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4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目</a:t>
            </a:r>
          </a:p>
        </p:txBody>
      </p:sp>
      <p:sp>
        <p:nvSpPr>
          <p:cNvPr id="42" name="TextBox 41"/>
          <p:cNvSpPr txBox="1"/>
          <p:nvPr/>
        </p:nvSpPr>
        <p:spPr>
          <a:xfrm flipH="1">
            <a:off x="5953571" y="859359"/>
            <a:ext cx="360040" cy="762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4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录</a:t>
            </a:r>
          </a:p>
        </p:txBody>
      </p:sp>
      <p:sp>
        <p:nvSpPr>
          <p:cNvPr id="43" name="TextBox 42"/>
          <p:cNvSpPr txBox="1"/>
          <p:nvPr/>
        </p:nvSpPr>
        <p:spPr>
          <a:xfrm flipH="1">
            <a:off x="7393732" y="859359"/>
            <a:ext cx="360040" cy="762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4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页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" presetSubtype="1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2" presetSubtype="1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2" presetSubtype="1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53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53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53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5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6" nodeType="withEffect" presetClass="entr" presetID="2" presetSubtype="1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9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0" nodeType="withEffect" presetClass="entr" presetID="2" presetSubtype="1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2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3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4" nodeType="withEffect" presetClass="entr" presetID="2" presetSubtype="1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6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7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8" nodeType="withEffect" presetClass="entr" presetID="2" presetSubtype="1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1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2" nodeType="withEffect" presetClass="entr" presetID="53" presetSubtype="0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4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5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6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7" nodeType="withEffect" presetClass="entr" presetID="53" presetSubtype="0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9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2" nodeType="withEffect" presetClass="entr" presetID="53" presetSubtype="0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4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5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6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7" nodeType="withEffect" presetClass="entr" presetID="53" presetSubtype="0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9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2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grpId="0" id="7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5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6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grpId="0" id="7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9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1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2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fill="hold" grpId="0" id="8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5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6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fill="hold" grpId="0" id="8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89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9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1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2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fill="hold" grpId="0" id="9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95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6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fill="hold" grpId="0" id="9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99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01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2" nodeType="afterGroup">
                            <p:stCondLst>
                              <p:cond delay="7250"/>
                            </p:stCondLst>
                            <p:childTnLst>
                              <p:par>
                                <p:cTn fill="hold" grpId="0" id="10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5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6" nodeType="afterGroup">
                            <p:stCondLst>
                              <p:cond delay="7750"/>
                            </p:stCondLst>
                            <p:childTnLst>
                              <p:par>
                                <p:cTn fill="hold" grpId="0" id="10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09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1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11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0"/>
      <p:bldP grpId="0" spid="31"/>
      <p:bldP grpId="0" spid="28"/>
      <p:bldP grpId="0" spid="29"/>
      <p:bldP grpId="0" spid="26"/>
      <p:bldP grpId="0" spid="24"/>
      <p:bldP grpId="0" spid="7"/>
      <p:bldP grpId="0" spid="20"/>
      <p:bldP grpId="0" spid="21"/>
      <p:bldP grpId="0" spid="22"/>
      <p:bldP grpId="0" spid="25"/>
      <p:bldP grpId="0" spid="27"/>
      <p:bldP grpId="0" spid="41"/>
      <p:bldP grpId="0" spid="42"/>
      <p:bldP grpId="0" spid="43"/>
    </p:bldLst>
  </p:timing>
</p:sld>
</file>

<file path=ppt/slides/slide3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文本框 9"/>
          <p:cNvSpPr txBox="1"/>
          <p:nvPr/>
        </p:nvSpPr>
        <p:spPr>
          <a:xfrm>
            <a:off x="841003" y="202431"/>
            <a:ext cx="1944216" cy="37338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lvl="1" marL="0"/>
            <a:r>
              <a:rPr altLang="en-US" b="1" lang="zh-CN" smtClean="0" sz="20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添加文字标题</a:t>
            </a:r>
          </a:p>
        </p:txBody>
      </p:sp>
      <p:sp>
        <p:nvSpPr>
          <p:cNvPr id="25" name="矩形 24"/>
          <p:cNvSpPr/>
          <p:nvPr/>
        </p:nvSpPr>
        <p:spPr>
          <a:xfrm>
            <a:off x="0" y="0"/>
            <a:ext cx="985019" cy="5831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26" name="组合 25"/>
          <p:cNvGrpSpPr/>
          <p:nvPr/>
        </p:nvGrpSpPr>
        <p:grpSpPr>
          <a:xfrm>
            <a:off x="192931" y="0"/>
            <a:ext cx="576064" cy="836712"/>
            <a:chOff x="841003" y="360040"/>
            <a:chExt cx="504056" cy="836712"/>
          </a:xfrm>
          <a:solidFill>
            <a:srgbClr val="C00000"/>
          </a:solidFill>
        </p:grpSpPr>
        <p:sp>
          <p:nvSpPr>
            <p:cNvPr id="27" name="矩形 26"/>
            <p:cNvSpPr/>
            <p:nvPr/>
          </p:nvSpPr>
          <p:spPr>
            <a:xfrm>
              <a:off x="841003" y="360040"/>
              <a:ext cx="504056" cy="548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8" name="等腰三角形 27"/>
            <p:cNvSpPr/>
            <p:nvPr/>
          </p:nvSpPr>
          <p:spPr>
            <a:xfrm rot="10800000">
              <a:off x="841003" y="908720"/>
              <a:ext cx="504056" cy="2880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29" name="KSO_Shape"/>
          <p:cNvSpPr/>
          <p:nvPr/>
        </p:nvSpPr>
        <p:spPr bwMode="auto">
          <a:xfrm>
            <a:off x="326330" y="197538"/>
            <a:ext cx="332357" cy="329034"/>
          </a:xfrm>
          <a:custGeom>
            <a:gdLst>
              <a:gd fmla="*/ 615878 w 2390775" name="T0"/>
              <a:gd fmla="*/ 1467970 h 2365376" name="T1"/>
              <a:gd fmla="*/ 587250 w 2390775" name="T2"/>
              <a:gd fmla="*/ 1401697 h 2365376" name="T3"/>
              <a:gd fmla="*/ 1282649 w 2390775" name="T4"/>
              <a:gd fmla="*/ 1393474 h 2365376" name="T5"/>
              <a:gd fmla="*/ 1180915 w 2390775" name="T6"/>
              <a:gd fmla="*/ 1446870 h 2365376" name="T7"/>
              <a:gd fmla="*/ 1210073 w 2390775" name="T8"/>
              <a:gd fmla="*/ 1382167 h 2365376" name="T9"/>
              <a:gd fmla="*/ 653657 w 2390775" name="T10"/>
              <a:gd fmla="*/ 1314699 h 2365376" name="T11"/>
              <a:gd fmla="*/ 646041 w 2390775" name="T12"/>
              <a:gd fmla="*/ 1180275 h 2365376" name="T13"/>
              <a:gd fmla="*/ 589870 w 2390775" name="T14"/>
              <a:gd fmla="*/ 1105327 h 2365376" name="T15"/>
              <a:gd fmla="*/ 599516 w 2390775" name="T16"/>
              <a:gd fmla="*/ 1141280 h 2365376" name="T17"/>
              <a:gd fmla="*/ 579914 w 2390775" name="T18"/>
              <a:gd fmla="*/ 1158779 h 2365376" name="T19"/>
              <a:gd fmla="*/ 541333 w 2390775" name="T20"/>
              <a:gd fmla="*/ 1105965 h 2365376" name="T21"/>
              <a:gd fmla="*/ 1137260 w 2390775" name="T22"/>
              <a:gd fmla="*/ 1009231 h 2365376" name="T23"/>
              <a:gd fmla="*/ 1143562 w 2390775" name="T24"/>
              <a:gd fmla="*/ 1026145 h 2365376" name="T25"/>
              <a:gd fmla="*/ 1096615 w 2390775" name="T26"/>
              <a:gd fmla="*/ 1069549 h 2365376" name="T27"/>
              <a:gd fmla="*/ 1102602 w 2390775" name="T28"/>
              <a:gd fmla="*/ 1001572 h 2365376" name="T29"/>
              <a:gd fmla="*/ 972739 w 2390775" name="T30"/>
              <a:gd fmla="*/ 835988 h 2365376" name="T31"/>
              <a:gd fmla="*/ 989500 w 2390775" name="T32"/>
              <a:gd fmla="*/ 1138672 h 2365376" name="T33"/>
              <a:gd fmla="*/ 639427 w 2390775" name="T34"/>
              <a:gd fmla="*/ 1423644 h 2365376" name="T35"/>
              <a:gd fmla="*/ 599898 w 2390775" name="T36"/>
              <a:gd fmla="*/ 1003302 h 2365376" name="T37"/>
              <a:gd fmla="*/ 529694 w 2390775" name="T38"/>
              <a:gd fmla="*/ 1090596 h 2365376" name="T39"/>
              <a:gd fmla="*/ 602428 w 2390775" name="T40"/>
              <a:gd fmla="*/ 868249 h 2365376" name="T41"/>
              <a:gd fmla="*/ 861740 w 2390775" name="T42"/>
              <a:gd fmla="*/ 924231 h 2365376" name="T43"/>
              <a:gd fmla="*/ 755609 w 2390775" name="T44"/>
              <a:gd fmla="*/ 542052 h 2365376" name="T45"/>
              <a:gd fmla="*/ 929665 w 2390775" name="T46"/>
              <a:gd fmla="*/ 525915 h 2365376" name="T47"/>
              <a:gd fmla="*/ 909019 w 2390775" name="T48"/>
              <a:gd fmla="*/ 571798 h 2365376" name="T49"/>
              <a:gd fmla="*/ 936652 w 2390775" name="T50"/>
              <a:gd fmla="*/ 586353 h 2365376" name="T51"/>
              <a:gd fmla="*/ 928394 w 2390775" name="T52"/>
              <a:gd fmla="*/ 688879 h 2365376" name="T53"/>
              <a:gd fmla="*/ 840414 w 2390775" name="T54"/>
              <a:gd fmla="*/ 772101 h 2365376" name="T55"/>
              <a:gd fmla="*/ 742269 w 2390775" name="T56"/>
              <a:gd fmla="*/ 675588 h 2365376" name="T57"/>
              <a:gd fmla="*/ 738139 w 2390775" name="T58"/>
              <a:gd fmla="*/ 608504 h 2365376" name="T59"/>
              <a:gd fmla="*/ 761643 w 2390775" name="T60"/>
              <a:gd fmla="*/ 510093 h 2365376" name="T61"/>
              <a:gd fmla="*/ 617010 w 2390775" name="T62"/>
              <a:gd fmla="*/ 449064 h 2365376" name="T63"/>
              <a:gd fmla="*/ 350272 w 2390775" name="T64"/>
              <a:gd fmla="*/ 638327 h 2365376" name="T65"/>
              <a:gd fmla="*/ 215163 w 2390775" name="T66"/>
              <a:gd fmla="*/ 939947 h 2365376" name="T67"/>
              <a:gd fmla="*/ 256613 w 2390775" name="T68"/>
              <a:gd fmla="*/ 1277331 h 2365376" name="T69"/>
              <a:gd fmla="*/ 458486 w 2390775" name="T70"/>
              <a:gd fmla="*/ 1534008 h 2365376" name="T71"/>
              <a:gd fmla="*/ 767308 w 2390775" name="T72"/>
              <a:gd fmla="*/ 1655225 h 2365376" name="T73"/>
              <a:gd fmla="*/ 1101127 w 2390775" name="T74"/>
              <a:gd fmla="*/ 1596674 h 2365376" name="T75"/>
              <a:gd fmla="*/ 1347614 w 2390775" name="T76"/>
              <a:gd fmla="*/ 1383040 h 2365376" name="T77"/>
              <a:gd fmla="*/ 1453614 w 2390775" name="T78"/>
              <a:gd fmla="*/ 1066861 h 2365376" name="T79"/>
              <a:gd fmla="*/ 1378939 w 2390775" name="T80"/>
              <a:gd fmla="*/ 738024 h 2365376" name="T81"/>
              <a:gd fmla="*/ 1153652 w 2390775" name="T82"/>
              <a:gd fmla="*/ 501602 h 2365376" name="T83"/>
              <a:gd fmla="*/ 831224 w 2390775" name="T84"/>
              <a:gd fmla="*/ 411085 h 2365376" name="T85"/>
              <a:gd fmla="*/ 989432 w 2390775" name="T86"/>
              <a:gd fmla="*/ 315187 h 2365376" name="T87"/>
              <a:gd fmla="*/ 1471649 w 2390775" name="T88"/>
              <a:gd fmla="*/ 671876 h 2365376" name="T89"/>
              <a:gd fmla="*/ 1554866 w 2390775" name="T90"/>
              <a:gd fmla="*/ 1171938 h 2365376" name="T91"/>
              <a:gd fmla="*/ 1239716 w 2390775" name="T92"/>
              <a:gd fmla="*/ 1647313 h 2365376" name="T93"/>
              <a:gd fmla="*/ 646121 w 2390775" name="T94"/>
              <a:gd fmla="*/ 1748275 h 2365376" name="T95"/>
              <a:gd fmla="*/ 110112 w 2390775" name="T96"/>
              <a:gd fmla="*/ 1186813 h 2365376" name="T97"/>
              <a:gd fmla="*/ 251551 w 2390775" name="T98"/>
              <a:gd fmla="*/ 580725 h 2365376" name="T99"/>
              <a:gd fmla="*/ 1549044 w 2390775" name="T100"/>
              <a:gd fmla="*/ 160116 h 2365376" name="T101"/>
              <a:gd fmla="*/ 1461002 w 2390775" name="T102"/>
              <a:gd fmla="*/ 284475 h 2365376" name="T103"/>
              <a:gd fmla="*/ 1550307 w 2390775" name="T104"/>
              <a:gd fmla="*/ 426554 h 2365376" name="T105"/>
              <a:gd fmla="*/ 1719764 w 2390775" name="T106"/>
              <a:gd fmla="*/ 380038 h 2365376" name="T107"/>
              <a:gd fmla="*/ 1735543 w 2390775" name="T108"/>
              <a:gd fmla="*/ 232579 h 2365376" name="T109"/>
              <a:gd fmla="*/ 1705909 w 2390775" name="T110"/>
              <a:gd fmla="*/ 94508 h 2365376" name="T111"/>
              <a:gd fmla="*/ 1774050 w 2390775" name="T112"/>
              <a:gd fmla="*/ 148403 h 2365376" name="T113"/>
              <a:gd fmla="*/ 1781614 w 2390775" name="T114"/>
              <a:gd fmla="*/ 428769 h 2365376" name="T115"/>
              <a:gd fmla="*/ 1600166 w 2390775" name="T116"/>
              <a:gd fmla="*/ 516104 h 2365376" name="T117"/>
              <a:gd fmla="*/ 1452167 w 2390775" name="T118"/>
              <a:gd fmla="*/ 455349 h 2365376" name="T119"/>
              <a:gd fmla="*/ 1310478 w 2390775" name="T120"/>
              <a:gd fmla="*/ 259477 h 2365376" name="T121"/>
              <a:gd fmla="*/ 1562614 w 2390775" name="T122"/>
              <a:gd fmla="*/ 74046 h 236537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  <a:gd fmla="*/ 0 60000 65536" name="T180"/>
              <a:gd fmla="*/ 0 60000 65536" name="T181"/>
              <a:gd fmla="*/ 0 60000 65536" name="T182"/>
              <a:gd fmla="*/ 0 60000 65536" name="T183"/>
              <a:gd fmla="*/ 0 60000 65536" name="T184"/>
              <a:gd fmla="*/ 0 60000 65536" name="T185"/>
            </a:gdLst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b="b" l="0" r="r" t="0"/>
            <a:pathLst>
              <a:path h="2365376" w="2390775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6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6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dir="t" rig="threeP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altLang="en-US" lang="zh-CN">
              <a:solidFill>
                <a:srgbClr val="1C666E"/>
              </a:solidFill>
              <a:ea charset="-122" panose="02010600030101010101" pitchFamily="2" typeface="宋体"/>
            </a:endParaRPr>
          </a:p>
        </p:txBody>
      </p:sp>
      <p:sp>
        <p:nvSpPr>
          <p:cNvPr id="9" name="任意多边形 8"/>
          <p:cNvSpPr/>
          <p:nvPr/>
        </p:nvSpPr>
        <p:spPr>
          <a:xfrm rot="18900000">
            <a:off x="4415451" y="2724249"/>
            <a:ext cx="1494668" cy="3631947"/>
          </a:xfrm>
          <a:custGeom>
            <a:gdLst>
              <a:gd fmla="*/ 1274246 w 1494668" name="connsiteX0"/>
              <a:gd fmla="*/ 218661 h 3631947" name="connsiteY0"/>
              <a:gd fmla="*/ 1274247 w 1494668" name="connsiteX1"/>
              <a:gd fmla="*/ 1274247 h 3631947" name="connsiteY1"/>
              <a:gd fmla="*/ 1270300 w 1494668" name="connsiteX2"/>
              <a:gd fmla="*/ 1277816 h 3631947" name="connsiteY2"/>
              <a:gd fmla="*/ 1270781 w 1494668" name="connsiteX3"/>
              <a:gd fmla="*/ 1277817 h 3631947" name="connsiteY3"/>
              <a:gd fmla="*/ 1045113 w 1494668" name="connsiteX4"/>
              <a:gd fmla="*/ 1836233 h 3631947" name="connsiteY4"/>
              <a:gd fmla="*/ 1258976 w 1494668" name="connsiteX5"/>
              <a:gd fmla="*/ 2340781 h 3631947" name="connsiteY5"/>
              <a:gd fmla="*/ 1257320 w 1494668" name="connsiteX6"/>
              <a:gd fmla="*/ 2340806 h 3631947" name="connsiteY6"/>
              <a:gd fmla="*/ 1276007 w 1494668" name="connsiteX7"/>
              <a:gd fmla="*/ 2357701 h 3631947" name="connsiteY7"/>
              <a:gd fmla="*/ 1276007 w 1494668" name="connsiteX8"/>
              <a:gd fmla="*/ 3413286 h 3631947" name="connsiteY8"/>
              <a:gd fmla="*/ 220422 w 1494668" name="connsiteX9"/>
              <a:gd fmla="*/ 3413286 h 3631947" name="connsiteY9"/>
              <a:gd fmla="*/ 220422 w 1494668" name="connsiteX10"/>
              <a:gd fmla="*/ 2357701 h 3631947" name="connsiteY10"/>
              <a:gd fmla="*/ 233526 w 1494668" name="connsiteX11"/>
              <a:gd fmla="*/ 2345854 h 3631947" name="connsiteY11"/>
              <a:gd fmla="*/ 274458 w 1494668" name="connsiteX12"/>
              <a:gd fmla="*/ 2299977 h 3631947" name="connsiteY12"/>
              <a:gd fmla="*/ 444405 w 1494668" name="connsiteX13"/>
              <a:gd fmla="*/ 1814435 h 3631947" name="connsiteY13"/>
              <a:gd fmla="*/ 217078 w 1494668" name="connsiteX14"/>
              <a:gd fmla="*/ 1274059 h 3631947" name="connsiteY14"/>
              <a:gd fmla="*/ 218496 w 1494668" name="connsiteX15"/>
              <a:gd fmla="*/ 1274064 h 3631947" name="connsiteY15"/>
              <a:gd fmla="*/ 167412 w 1494668" name="connsiteX16"/>
              <a:gd fmla="*/ 1217561 h 3631947" name="connsiteY16"/>
              <a:gd fmla="*/ 218661 w 1494668" name="connsiteX17"/>
              <a:gd fmla="*/ 218661 h 3631947" name="connsiteY17"/>
              <a:gd fmla="*/ 1274246 w 1494668" name="connsiteX18"/>
              <a:gd fmla="*/ 218661 h 3631947" name="connsiteY1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b="b" l="l" r="r" t="t"/>
            <a:pathLst>
              <a:path h="3631947" w="1494668">
                <a:moveTo>
                  <a:pt x="1274246" y="218661"/>
                </a:moveTo>
                <a:cubicBezTo>
                  <a:pt x="1565796" y="510135"/>
                  <a:pt x="1565796" y="982774"/>
                  <a:pt x="1274247" y="1274247"/>
                </a:cubicBezTo>
                <a:lnTo>
                  <a:pt x="1270300" y="1277816"/>
                </a:lnTo>
                <a:lnTo>
                  <a:pt x="1270781" y="1277817"/>
                </a:lnTo>
                <a:cubicBezTo>
                  <a:pt x="1121214" y="1424487"/>
                  <a:pt x="1039454" y="1626827"/>
                  <a:pt x="1045113" y="1836233"/>
                </a:cubicBezTo>
                <a:cubicBezTo>
                  <a:pt x="1050186" y="2025394"/>
                  <a:pt x="1126580" y="2205587"/>
                  <a:pt x="1258976" y="2340781"/>
                </a:cubicBezTo>
                <a:lnTo>
                  <a:pt x="1257320" y="2340806"/>
                </a:lnTo>
                <a:lnTo>
                  <a:pt x="1276007" y="2357701"/>
                </a:lnTo>
                <a:cubicBezTo>
                  <a:pt x="1567556" y="2649174"/>
                  <a:pt x="1567556" y="3121813"/>
                  <a:pt x="1276007" y="3413286"/>
                </a:cubicBezTo>
                <a:cubicBezTo>
                  <a:pt x="984534" y="3704835"/>
                  <a:pt x="511895" y="3704835"/>
                  <a:pt x="220422" y="3413286"/>
                </a:cubicBezTo>
                <a:cubicBezTo>
                  <a:pt x="-71127" y="3121813"/>
                  <a:pt x="-71127" y="2649174"/>
                  <a:pt x="220422" y="2357701"/>
                </a:cubicBezTo>
                <a:lnTo>
                  <a:pt x="233526" y="2345854"/>
                </a:lnTo>
                <a:lnTo>
                  <a:pt x="274458" y="2299977"/>
                </a:lnTo>
                <a:cubicBezTo>
                  <a:pt x="384902" y="2163160"/>
                  <a:pt x="445429" y="1991790"/>
                  <a:pt x="444405" y="1814435"/>
                </a:cubicBezTo>
                <a:cubicBezTo>
                  <a:pt x="443283" y="1611293"/>
                  <a:pt x="361474" y="1416920"/>
                  <a:pt x="217078" y="1274059"/>
                </a:cubicBezTo>
                <a:lnTo>
                  <a:pt x="218496" y="1274064"/>
                </a:lnTo>
                <a:lnTo>
                  <a:pt x="167412" y="1217561"/>
                </a:lnTo>
                <a:cubicBezTo>
                  <a:pt x="-71749" y="924401"/>
                  <a:pt x="-54666" y="491918"/>
                  <a:pt x="218661" y="218661"/>
                </a:cubicBezTo>
                <a:cubicBezTo>
                  <a:pt x="510134" y="-72888"/>
                  <a:pt x="982773" y="-72888"/>
                  <a:pt x="1274246" y="21866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  <a:effectLst>
            <a:outerShdw algn="tl" blurRad="152400" dir="8100000" dist="63500" rotWithShape="0">
              <a:prstClr val="black">
                <a:alpha val="30000"/>
              </a:prstClr>
            </a:outerShdw>
          </a:effectLst>
          <a:scene3d>
            <a:camera prst="orthographicFront"/>
            <a:lightRig dir="t" rig="threePt"/>
          </a:scene3d>
          <a:sp3d prstMaterial="softEdge">
            <a:bevelT h="6350" w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sz="3200">
              <a:solidFill>
                <a:prstClr val="white"/>
              </a:solidFill>
              <a:latin charset="0" pitchFamily="50" typeface="DIN-BoldItalic"/>
            </a:endParaRPr>
          </a:p>
        </p:txBody>
      </p:sp>
      <p:sp>
        <p:nvSpPr>
          <p:cNvPr id="10" name="Oval 90"/>
          <p:cNvSpPr/>
          <p:nvPr/>
        </p:nvSpPr>
        <p:spPr>
          <a:xfrm>
            <a:off x="3885040" y="3254493"/>
            <a:ext cx="1044675" cy="1044651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algn="tl" blurRad="152400" dir="8100000" dist="63500" rotWithShape="0">
              <a:prstClr val="black">
                <a:alpha val="30000"/>
              </a:prstClr>
            </a:outerShdw>
          </a:effectLst>
          <a:scene3d>
            <a:camera prst="orthographicFront"/>
            <a:lightRig dir="t" rig="threePt"/>
          </a:scene3d>
          <a:sp3d prstMaterial="softEdge">
            <a:bevelT h="6350" w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 sz="3200">
              <a:solidFill>
                <a:prstClr val="white"/>
              </a:solidFill>
              <a:latin charset="0" pitchFamily="50" typeface="DIN-BoldItalic"/>
            </a:endParaRPr>
          </a:p>
        </p:txBody>
      </p:sp>
      <p:sp>
        <p:nvSpPr>
          <p:cNvPr id="11" name="Oval 91"/>
          <p:cNvSpPr/>
          <p:nvPr/>
        </p:nvSpPr>
        <p:spPr>
          <a:xfrm>
            <a:off x="3967292" y="3336744"/>
            <a:ext cx="880172" cy="880148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0650">
            <a:gradFill flip="none" rotWithShape="1">
              <a:gsLst>
                <a:gs pos="0">
                  <a:schemeClr val="bg1">
                    <a:lumMod val="78000"/>
                  </a:schemeClr>
                </a:gs>
                <a:gs pos="100000">
                  <a:schemeClr val="bg1">
                    <a:lumMod val="98000"/>
                  </a:schemeClr>
                </a:gs>
              </a:gsLst>
              <a:lin ang="5400000" scaled="1"/>
            </a:gradFill>
          </a:ln>
          <a:effectLst>
            <a:innerShdw blurRad="330200" dir="16200000" dist="165100">
              <a:prstClr val="black">
                <a:alpha val="5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 sz="3200">
              <a:solidFill>
                <a:prstClr val="white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charset="0" pitchFamily="50" typeface="DIN-BoldItalic"/>
            </a:endParaRPr>
          </a:p>
        </p:txBody>
      </p:sp>
      <p:sp>
        <p:nvSpPr>
          <p:cNvPr id="12" name="Oval 94"/>
          <p:cNvSpPr/>
          <p:nvPr/>
        </p:nvSpPr>
        <p:spPr>
          <a:xfrm>
            <a:off x="5390829" y="4769517"/>
            <a:ext cx="1044675" cy="1044651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algn="tl" blurRad="152400" dir="8100000" dist="63500" rotWithShape="0">
              <a:prstClr val="black">
                <a:alpha val="30000"/>
              </a:prstClr>
            </a:outerShdw>
          </a:effectLst>
          <a:scene3d>
            <a:camera prst="orthographicFront"/>
            <a:lightRig dir="t" rig="threePt"/>
          </a:scene3d>
          <a:sp3d prstMaterial="softEdge">
            <a:bevelT h="6350" w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 sz="3200">
              <a:solidFill>
                <a:prstClr val="white"/>
              </a:solidFill>
              <a:latin charset="0" pitchFamily="50" typeface="DIN-BoldItalic"/>
            </a:endParaRPr>
          </a:p>
        </p:txBody>
      </p:sp>
      <p:sp>
        <p:nvSpPr>
          <p:cNvPr id="13" name="Oval 95"/>
          <p:cNvSpPr/>
          <p:nvPr/>
        </p:nvSpPr>
        <p:spPr>
          <a:xfrm>
            <a:off x="5473081" y="4851768"/>
            <a:ext cx="880172" cy="880148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0650">
            <a:gradFill flip="none" rotWithShape="1">
              <a:gsLst>
                <a:gs pos="0">
                  <a:schemeClr val="bg1">
                    <a:lumMod val="78000"/>
                  </a:schemeClr>
                </a:gs>
                <a:gs pos="100000">
                  <a:schemeClr val="bg1">
                    <a:lumMod val="98000"/>
                  </a:schemeClr>
                </a:gs>
              </a:gsLst>
              <a:lin ang="5400000" scaled="1"/>
            </a:gradFill>
          </a:ln>
          <a:effectLst>
            <a:innerShdw blurRad="330200" dir="16200000" dist="165100">
              <a:prstClr val="black">
                <a:alpha val="5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 sz="3200">
              <a:solidFill>
                <a:prstClr val="white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charset="0" pitchFamily="50" typeface="DIN-BoldItalic"/>
            </a:endParaRPr>
          </a:p>
        </p:txBody>
      </p:sp>
      <p:sp>
        <p:nvSpPr>
          <p:cNvPr id="14" name="任意多边形 13"/>
          <p:cNvSpPr/>
          <p:nvPr/>
        </p:nvSpPr>
        <p:spPr>
          <a:xfrm rot="18900000">
            <a:off x="6030902" y="2631035"/>
            <a:ext cx="1494668" cy="3631946"/>
          </a:xfrm>
          <a:custGeom>
            <a:gdLst>
              <a:gd fmla="*/ 1274246 w 1494668" name="connsiteX0"/>
              <a:gd fmla="*/ 218661 h 3631946" name="connsiteY0"/>
              <a:gd fmla="*/ 1274246 w 1494668" name="connsiteX1"/>
              <a:gd fmla="*/ 1274246 h 3631946" name="connsiteY1"/>
              <a:gd fmla="*/ 1270299 w 1494668" name="connsiteX2"/>
              <a:gd fmla="*/ 1277815 h 3631946" name="connsiteY2"/>
              <a:gd fmla="*/ 1270781 w 1494668" name="connsiteX3"/>
              <a:gd fmla="*/ 1277817 h 3631946" name="connsiteY3"/>
              <a:gd fmla="*/ 1045113 w 1494668" name="connsiteX4"/>
              <a:gd fmla="*/ 1836232 h 3631946" name="connsiteY4"/>
              <a:gd fmla="*/ 1258976 w 1494668" name="connsiteX5"/>
              <a:gd fmla="*/ 2340781 h 3631946" name="connsiteY5"/>
              <a:gd fmla="*/ 1257320 w 1494668" name="connsiteX6"/>
              <a:gd fmla="*/ 2340806 h 3631946" name="connsiteY6"/>
              <a:gd fmla="*/ 1276007 w 1494668" name="connsiteX7"/>
              <a:gd fmla="*/ 2357700 h 3631946" name="connsiteY7"/>
              <a:gd fmla="*/ 1276007 w 1494668" name="connsiteX8"/>
              <a:gd fmla="*/ 3413285 h 3631946" name="connsiteY8"/>
              <a:gd fmla="*/ 220422 w 1494668" name="connsiteX9"/>
              <a:gd fmla="*/ 3413285 h 3631946" name="connsiteY9"/>
              <a:gd fmla="*/ 220422 w 1494668" name="connsiteX10"/>
              <a:gd fmla="*/ 2357700 h 3631946" name="connsiteY10"/>
              <a:gd fmla="*/ 233525 w 1494668" name="connsiteX11"/>
              <a:gd fmla="*/ 2345853 h 3631946" name="connsiteY11"/>
              <a:gd fmla="*/ 274458 w 1494668" name="connsiteX12"/>
              <a:gd fmla="*/ 2299977 h 3631946" name="connsiteY12"/>
              <a:gd fmla="*/ 444405 w 1494668" name="connsiteX13"/>
              <a:gd fmla="*/ 1814435 h 3631946" name="connsiteY13"/>
              <a:gd fmla="*/ 217078 w 1494668" name="connsiteX14"/>
              <a:gd fmla="*/ 1274058 h 3631946" name="connsiteY14"/>
              <a:gd fmla="*/ 218496 w 1494668" name="connsiteX15"/>
              <a:gd fmla="*/ 1274064 h 3631946" name="connsiteY15"/>
              <a:gd fmla="*/ 167412 w 1494668" name="connsiteX16"/>
              <a:gd fmla="*/ 1217560 h 3631946" name="connsiteY16"/>
              <a:gd fmla="*/ 218661 w 1494668" name="connsiteX17"/>
              <a:gd fmla="*/ 218661 h 3631946" name="connsiteY17"/>
              <a:gd fmla="*/ 1274246 w 1494668" name="connsiteX18"/>
              <a:gd fmla="*/ 218661 h 3631946" name="connsiteY1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b="b" l="l" r="r" t="t"/>
            <a:pathLst>
              <a:path h="3631946" w="1494668">
                <a:moveTo>
                  <a:pt x="1274246" y="218661"/>
                </a:moveTo>
                <a:cubicBezTo>
                  <a:pt x="1565796" y="510134"/>
                  <a:pt x="1565795" y="982773"/>
                  <a:pt x="1274246" y="1274246"/>
                </a:cubicBezTo>
                <a:lnTo>
                  <a:pt x="1270299" y="1277815"/>
                </a:lnTo>
                <a:lnTo>
                  <a:pt x="1270781" y="1277817"/>
                </a:lnTo>
                <a:cubicBezTo>
                  <a:pt x="1121214" y="1424486"/>
                  <a:pt x="1039454" y="1626826"/>
                  <a:pt x="1045113" y="1836232"/>
                </a:cubicBezTo>
                <a:cubicBezTo>
                  <a:pt x="1050186" y="2025394"/>
                  <a:pt x="1126580" y="2205586"/>
                  <a:pt x="1258976" y="2340781"/>
                </a:cubicBezTo>
                <a:lnTo>
                  <a:pt x="1257320" y="2340806"/>
                </a:lnTo>
                <a:lnTo>
                  <a:pt x="1276007" y="2357700"/>
                </a:lnTo>
                <a:cubicBezTo>
                  <a:pt x="1567556" y="2649173"/>
                  <a:pt x="1567556" y="3121812"/>
                  <a:pt x="1276007" y="3413285"/>
                </a:cubicBezTo>
                <a:cubicBezTo>
                  <a:pt x="984534" y="3704834"/>
                  <a:pt x="511895" y="3704834"/>
                  <a:pt x="220422" y="3413285"/>
                </a:cubicBezTo>
                <a:cubicBezTo>
                  <a:pt x="-71127" y="3121812"/>
                  <a:pt x="-71128" y="2649173"/>
                  <a:pt x="220422" y="2357700"/>
                </a:cubicBezTo>
                <a:lnTo>
                  <a:pt x="233525" y="2345853"/>
                </a:lnTo>
                <a:lnTo>
                  <a:pt x="274458" y="2299977"/>
                </a:lnTo>
                <a:cubicBezTo>
                  <a:pt x="384902" y="2163160"/>
                  <a:pt x="445429" y="1991789"/>
                  <a:pt x="444405" y="1814435"/>
                </a:cubicBezTo>
                <a:cubicBezTo>
                  <a:pt x="443282" y="1611293"/>
                  <a:pt x="361474" y="1416919"/>
                  <a:pt x="217078" y="1274058"/>
                </a:cubicBezTo>
                <a:lnTo>
                  <a:pt x="218496" y="1274064"/>
                </a:lnTo>
                <a:lnTo>
                  <a:pt x="167412" y="1217560"/>
                </a:lnTo>
                <a:cubicBezTo>
                  <a:pt x="-71749" y="924401"/>
                  <a:pt x="-54666" y="491917"/>
                  <a:pt x="218661" y="218661"/>
                </a:cubicBezTo>
                <a:cubicBezTo>
                  <a:pt x="510134" y="-72888"/>
                  <a:pt x="982773" y="-72888"/>
                  <a:pt x="1274246" y="21866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  <a:effectLst>
            <a:outerShdw algn="tl" blurRad="152400" dir="8100000" dist="63500" rotWithShape="0">
              <a:prstClr val="black">
                <a:alpha val="30000"/>
              </a:prstClr>
            </a:outerShdw>
          </a:effectLst>
          <a:scene3d>
            <a:camera prst="orthographicFront"/>
            <a:lightRig dir="t" rig="threePt"/>
          </a:scene3d>
          <a:sp3d prstMaterial="softEdge">
            <a:bevelT h="6350" w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sz="3200">
              <a:solidFill>
                <a:prstClr val="white"/>
              </a:solidFill>
              <a:latin charset="0" pitchFamily="50" typeface="DIN-BoldItalic"/>
            </a:endParaRPr>
          </a:p>
        </p:txBody>
      </p:sp>
      <p:sp>
        <p:nvSpPr>
          <p:cNvPr id="15" name="Oval 82"/>
          <p:cNvSpPr/>
          <p:nvPr/>
        </p:nvSpPr>
        <p:spPr>
          <a:xfrm>
            <a:off x="5514769" y="3172241"/>
            <a:ext cx="1044675" cy="1044651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algn="tl" blurRad="152400" dir="8100000" dist="63500" rotWithShape="0">
              <a:prstClr val="black">
                <a:alpha val="30000"/>
              </a:prstClr>
            </a:outerShdw>
          </a:effectLst>
          <a:scene3d>
            <a:camera prst="orthographicFront"/>
            <a:lightRig dir="t" rig="threePt"/>
          </a:scene3d>
          <a:sp3d prstMaterial="softEdge">
            <a:bevelT h="6350" w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 sz="3200">
              <a:solidFill>
                <a:prstClr val="white"/>
              </a:solidFill>
              <a:latin charset="0" pitchFamily="50" typeface="DIN-BoldItalic"/>
            </a:endParaRPr>
          </a:p>
        </p:txBody>
      </p:sp>
      <p:sp>
        <p:nvSpPr>
          <p:cNvPr id="16" name="Oval 83"/>
          <p:cNvSpPr/>
          <p:nvPr/>
        </p:nvSpPr>
        <p:spPr>
          <a:xfrm>
            <a:off x="5606326" y="3263796"/>
            <a:ext cx="861562" cy="86154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0650">
            <a:gradFill flip="none" rotWithShape="1">
              <a:gsLst>
                <a:gs pos="0">
                  <a:schemeClr val="bg1">
                    <a:lumMod val="78000"/>
                  </a:schemeClr>
                </a:gs>
                <a:gs pos="100000">
                  <a:schemeClr val="bg1">
                    <a:lumMod val="98000"/>
                  </a:schemeClr>
                </a:gs>
              </a:gsLst>
              <a:lin ang="5400000" scaled="1"/>
            </a:gradFill>
          </a:ln>
          <a:effectLst>
            <a:innerShdw blurRad="330200" dir="16200000" dist="165100">
              <a:prstClr val="black">
                <a:alpha val="5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 sz="3200">
              <a:solidFill>
                <a:prstClr val="white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charset="0" pitchFamily="50" typeface="DIN-BoldItalic"/>
            </a:endParaRPr>
          </a:p>
        </p:txBody>
      </p:sp>
      <p:sp>
        <p:nvSpPr>
          <p:cNvPr id="17" name="Oval 86"/>
          <p:cNvSpPr/>
          <p:nvPr/>
        </p:nvSpPr>
        <p:spPr>
          <a:xfrm>
            <a:off x="7020558" y="4687265"/>
            <a:ext cx="1044675" cy="1044651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algn="tl" blurRad="152400" dir="8100000" dist="63500" rotWithShape="0">
              <a:prstClr val="black">
                <a:alpha val="30000"/>
              </a:prstClr>
            </a:outerShdw>
          </a:effectLst>
          <a:scene3d>
            <a:camera prst="orthographicFront"/>
            <a:lightRig dir="t" rig="threePt"/>
          </a:scene3d>
          <a:sp3d prstMaterial="softEdge">
            <a:bevelT h="6350" w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 sz="3200">
              <a:solidFill>
                <a:prstClr val="white"/>
              </a:solidFill>
              <a:latin charset="0" pitchFamily="50" typeface="DIN-BoldItalic"/>
            </a:endParaRPr>
          </a:p>
        </p:txBody>
      </p:sp>
      <p:sp>
        <p:nvSpPr>
          <p:cNvPr id="18" name="Oval 87"/>
          <p:cNvSpPr/>
          <p:nvPr/>
        </p:nvSpPr>
        <p:spPr>
          <a:xfrm>
            <a:off x="7074403" y="4741110"/>
            <a:ext cx="936986" cy="9369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0650">
            <a:gradFill flip="none" rotWithShape="1">
              <a:gsLst>
                <a:gs pos="0">
                  <a:schemeClr val="bg1">
                    <a:lumMod val="78000"/>
                  </a:schemeClr>
                </a:gs>
                <a:gs pos="100000">
                  <a:schemeClr val="bg1">
                    <a:lumMod val="98000"/>
                  </a:schemeClr>
                </a:gs>
              </a:gsLst>
              <a:lin ang="5400000" scaled="1"/>
            </a:gradFill>
          </a:ln>
          <a:effectLst>
            <a:innerShdw blurRad="330200" dir="16200000" dist="165100">
              <a:prstClr val="black">
                <a:alpha val="5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 sz="3200">
              <a:solidFill>
                <a:prstClr val="white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charset="0" pitchFamily="50" typeface="DIN-BoldItalic"/>
            </a:endParaRPr>
          </a:p>
        </p:txBody>
      </p:sp>
      <p:sp>
        <p:nvSpPr>
          <p:cNvPr id="19" name="任意多边形 18"/>
          <p:cNvSpPr/>
          <p:nvPr/>
        </p:nvSpPr>
        <p:spPr>
          <a:xfrm rot="18900000">
            <a:off x="6138305" y="1049295"/>
            <a:ext cx="1494668" cy="3631947"/>
          </a:xfrm>
          <a:custGeom>
            <a:gdLst>
              <a:gd fmla="*/ 1274247 w 1494668" name="connsiteX0"/>
              <a:gd fmla="*/ 218662 h 3631947" name="connsiteY0"/>
              <a:gd fmla="*/ 1274247 w 1494668" name="connsiteX1"/>
              <a:gd fmla="*/ 1274247 h 3631947" name="connsiteY1"/>
              <a:gd fmla="*/ 1270300 w 1494668" name="connsiteX2"/>
              <a:gd fmla="*/ 1277816 h 3631947" name="connsiteY2"/>
              <a:gd fmla="*/ 1270781 w 1494668" name="connsiteX3"/>
              <a:gd fmla="*/ 1277817 h 3631947" name="connsiteY3"/>
              <a:gd fmla="*/ 1045113 w 1494668" name="connsiteX4"/>
              <a:gd fmla="*/ 1836233 h 3631947" name="connsiteY4"/>
              <a:gd fmla="*/ 1258976 w 1494668" name="connsiteX5"/>
              <a:gd fmla="*/ 2340781 h 3631947" name="connsiteY5"/>
              <a:gd fmla="*/ 1257320 w 1494668" name="connsiteX6"/>
              <a:gd fmla="*/ 2340806 h 3631947" name="connsiteY6"/>
              <a:gd fmla="*/ 1276007 w 1494668" name="connsiteX7"/>
              <a:gd fmla="*/ 2357701 h 3631947" name="connsiteY7"/>
              <a:gd fmla="*/ 1276007 w 1494668" name="connsiteX8"/>
              <a:gd fmla="*/ 3413286 h 3631947" name="connsiteY8"/>
              <a:gd fmla="*/ 220422 w 1494668" name="connsiteX9"/>
              <a:gd fmla="*/ 3413286 h 3631947" name="connsiteY9"/>
              <a:gd fmla="*/ 220422 w 1494668" name="connsiteX10"/>
              <a:gd fmla="*/ 2357701 h 3631947" name="connsiteY10"/>
              <a:gd fmla="*/ 233526 w 1494668" name="connsiteX11"/>
              <a:gd fmla="*/ 2345854 h 3631947" name="connsiteY11"/>
              <a:gd fmla="*/ 274458 w 1494668" name="connsiteX12"/>
              <a:gd fmla="*/ 2299978 h 3631947" name="connsiteY12"/>
              <a:gd fmla="*/ 444405 w 1494668" name="connsiteX13"/>
              <a:gd fmla="*/ 1814435 h 3631947" name="connsiteY13"/>
              <a:gd fmla="*/ 217078 w 1494668" name="connsiteX14"/>
              <a:gd fmla="*/ 1274059 h 3631947" name="connsiteY14"/>
              <a:gd fmla="*/ 218496 w 1494668" name="connsiteX15"/>
              <a:gd fmla="*/ 1274064 h 3631947" name="connsiteY15"/>
              <a:gd fmla="*/ 167412 w 1494668" name="connsiteX16"/>
              <a:gd fmla="*/ 1217561 h 3631947" name="connsiteY16"/>
              <a:gd fmla="*/ 218661 w 1494668" name="connsiteX17"/>
              <a:gd fmla="*/ 218662 h 3631947" name="connsiteY17"/>
              <a:gd fmla="*/ 1274247 w 1494668" name="connsiteX18"/>
              <a:gd fmla="*/ 218662 h 3631947" name="connsiteY1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b="b" l="l" r="r" t="t"/>
            <a:pathLst>
              <a:path h="3631947" w="1494668">
                <a:moveTo>
                  <a:pt x="1274247" y="218662"/>
                </a:moveTo>
                <a:cubicBezTo>
                  <a:pt x="1565796" y="510135"/>
                  <a:pt x="1565796" y="982774"/>
                  <a:pt x="1274247" y="1274247"/>
                </a:cubicBezTo>
                <a:lnTo>
                  <a:pt x="1270300" y="1277816"/>
                </a:lnTo>
                <a:lnTo>
                  <a:pt x="1270781" y="1277817"/>
                </a:lnTo>
                <a:cubicBezTo>
                  <a:pt x="1121214" y="1424487"/>
                  <a:pt x="1039454" y="1626827"/>
                  <a:pt x="1045113" y="1836233"/>
                </a:cubicBezTo>
                <a:cubicBezTo>
                  <a:pt x="1050186" y="2025394"/>
                  <a:pt x="1126580" y="2205587"/>
                  <a:pt x="1258976" y="2340781"/>
                </a:cubicBezTo>
                <a:lnTo>
                  <a:pt x="1257320" y="2340806"/>
                </a:lnTo>
                <a:lnTo>
                  <a:pt x="1276007" y="2357701"/>
                </a:lnTo>
                <a:cubicBezTo>
                  <a:pt x="1567556" y="2649174"/>
                  <a:pt x="1567556" y="3121813"/>
                  <a:pt x="1276007" y="3413286"/>
                </a:cubicBezTo>
                <a:cubicBezTo>
                  <a:pt x="984534" y="3704835"/>
                  <a:pt x="511895" y="3704835"/>
                  <a:pt x="220422" y="3413286"/>
                </a:cubicBezTo>
                <a:cubicBezTo>
                  <a:pt x="-71127" y="3121813"/>
                  <a:pt x="-71127" y="2649174"/>
                  <a:pt x="220422" y="2357701"/>
                </a:cubicBezTo>
                <a:lnTo>
                  <a:pt x="233526" y="2345854"/>
                </a:lnTo>
                <a:lnTo>
                  <a:pt x="274458" y="2299978"/>
                </a:lnTo>
                <a:cubicBezTo>
                  <a:pt x="384902" y="2163160"/>
                  <a:pt x="445429" y="1991790"/>
                  <a:pt x="444405" y="1814435"/>
                </a:cubicBezTo>
                <a:cubicBezTo>
                  <a:pt x="443283" y="1611293"/>
                  <a:pt x="361474" y="1416920"/>
                  <a:pt x="217078" y="1274059"/>
                </a:cubicBezTo>
                <a:lnTo>
                  <a:pt x="218496" y="1274064"/>
                </a:lnTo>
                <a:lnTo>
                  <a:pt x="167412" y="1217561"/>
                </a:lnTo>
                <a:cubicBezTo>
                  <a:pt x="-71749" y="924402"/>
                  <a:pt x="-54666" y="491918"/>
                  <a:pt x="218661" y="218662"/>
                </a:cubicBezTo>
                <a:cubicBezTo>
                  <a:pt x="510134" y="-72888"/>
                  <a:pt x="982773" y="-72888"/>
                  <a:pt x="1274247" y="218662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  <a:effectLst>
            <a:outerShdw algn="tl" blurRad="152400" dir="8100000" dist="63500" rotWithShape="0">
              <a:prstClr val="black">
                <a:alpha val="30000"/>
              </a:prstClr>
            </a:outerShdw>
          </a:effectLst>
          <a:scene3d>
            <a:camera prst="orthographicFront"/>
            <a:lightRig dir="t" rig="threePt"/>
          </a:scene3d>
          <a:sp3d prstMaterial="softEdge">
            <a:bevelT h="6350" w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sz="3200">
              <a:solidFill>
                <a:prstClr val="white"/>
              </a:solidFill>
              <a:latin charset="0" pitchFamily="50" typeface="DIN-BoldItalic"/>
            </a:endParaRPr>
          </a:p>
        </p:txBody>
      </p:sp>
      <p:sp>
        <p:nvSpPr>
          <p:cNvPr id="20" name="Oval 74"/>
          <p:cNvSpPr/>
          <p:nvPr/>
        </p:nvSpPr>
        <p:spPr>
          <a:xfrm>
            <a:off x="5610797" y="1565661"/>
            <a:ext cx="1044675" cy="1044651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algn="tl" blurRad="152400" dir="8100000" dist="63500" rotWithShape="0">
              <a:prstClr val="black">
                <a:alpha val="30000"/>
              </a:prstClr>
            </a:outerShdw>
          </a:effectLst>
          <a:scene3d>
            <a:camera prst="orthographicFront"/>
            <a:lightRig dir="t" rig="threePt"/>
          </a:scene3d>
          <a:sp3d prstMaterial="softEdge">
            <a:bevelT h="6350" w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 sz="3200">
              <a:solidFill>
                <a:prstClr val="white"/>
              </a:solidFill>
              <a:latin charset="0" pitchFamily="50" typeface="DIN-BoldItalic"/>
            </a:endParaRPr>
          </a:p>
        </p:txBody>
      </p:sp>
      <p:sp>
        <p:nvSpPr>
          <p:cNvPr id="21" name="Oval 75"/>
          <p:cNvSpPr/>
          <p:nvPr/>
        </p:nvSpPr>
        <p:spPr>
          <a:xfrm>
            <a:off x="5711659" y="1666521"/>
            <a:ext cx="842952" cy="84293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0650">
            <a:gradFill flip="none" rotWithShape="1">
              <a:gsLst>
                <a:gs pos="0">
                  <a:schemeClr val="bg1">
                    <a:lumMod val="78000"/>
                  </a:schemeClr>
                </a:gs>
                <a:gs pos="100000">
                  <a:schemeClr val="bg1">
                    <a:lumMod val="98000"/>
                  </a:schemeClr>
                </a:gs>
              </a:gsLst>
              <a:lin ang="5400000" scaled="1"/>
            </a:gradFill>
          </a:ln>
          <a:effectLst>
            <a:innerShdw blurRad="330200" dir="16200000" dist="165100">
              <a:prstClr val="black">
                <a:alpha val="5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 sz="3200">
              <a:solidFill>
                <a:prstClr val="white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charset="0" pitchFamily="50" typeface="DIN-BoldItalic"/>
            </a:endParaRPr>
          </a:p>
        </p:txBody>
      </p:sp>
      <p:sp>
        <p:nvSpPr>
          <p:cNvPr id="22" name="Oval 78"/>
          <p:cNvSpPr/>
          <p:nvPr/>
        </p:nvSpPr>
        <p:spPr>
          <a:xfrm>
            <a:off x="7125890" y="3080685"/>
            <a:ext cx="1044675" cy="1044651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algn="tl" blurRad="152400" dir="8100000" dist="63500" rotWithShape="0">
              <a:prstClr val="black">
                <a:alpha val="30000"/>
              </a:prstClr>
            </a:outerShdw>
          </a:effectLst>
          <a:scene3d>
            <a:camera prst="orthographicFront"/>
            <a:lightRig dir="t" rig="threePt"/>
          </a:scene3d>
          <a:sp3d prstMaterial="softEdge">
            <a:bevelT h="6350" w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 sz="3200">
              <a:solidFill>
                <a:prstClr val="white"/>
              </a:solidFill>
              <a:latin charset="0" pitchFamily="50" typeface="DIN-BoldItalic"/>
            </a:endParaRPr>
          </a:p>
        </p:txBody>
      </p:sp>
      <p:sp>
        <p:nvSpPr>
          <p:cNvPr id="23" name="Oval 79"/>
          <p:cNvSpPr/>
          <p:nvPr/>
        </p:nvSpPr>
        <p:spPr>
          <a:xfrm>
            <a:off x="7233526" y="3188319"/>
            <a:ext cx="829404" cy="829382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0650">
            <a:gradFill flip="none" rotWithShape="1">
              <a:gsLst>
                <a:gs pos="0">
                  <a:schemeClr val="bg1">
                    <a:lumMod val="78000"/>
                  </a:schemeClr>
                </a:gs>
                <a:gs pos="100000">
                  <a:schemeClr val="bg1">
                    <a:lumMod val="98000"/>
                  </a:schemeClr>
                </a:gs>
              </a:gsLst>
              <a:lin ang="5400000" scaled="1"/>
            </a:gradFill>
          </a:ln>
          <a:effectLst>
            <a:innerShdw blurRad="330200" dir="16200000" dist="165100">
              <a:prstClr val="black">
                <a:alpha val="5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 sz="3200">
              <a:solidFill>
                <a:prstClr val="white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charset="0" pitchFamily="50" typeface="DIN-BoldItalic"/>
            </a:endParaRPr>
          </a:p>
        </p:txBody>
      </p:sp>
      <p:sp>
        <p:nvSpPr>
          <p:cNvPr id="24" name="Freeform 210"/>
          <p:cNvSpPr>
            <a:spLocks noEditPoints="1"/>
          </p:cNvSpPr>
          <p:nvPr/>
        </p:nvSpPr>
        <p:spPr bwMode="auto">
          <a:xfrm>
            <a:off x="4183939" y="3651656"/>
            <a:ext cx="446876" cy="238332"/>
          </a:xfrm>
          <a:custGeom>
            <a:gdLst>
              <a:gd fmla="*/ 37 w 51" name="T0"/>
              <a:gd fmla="*/ 27 h 27" name="T1"/>
              <a:gd fmla="*/ 28 w 51" name="T2"/>
              <a:gd fmla="*/ 24 h 27" name="T3"/>
              <a:gd fmla="*/ 22 w 51" name="T4"/>
              <a:gd fmla="*/ 24 h 27" name="T5"/>
              <a:gd fmla="*/ 13 w 51" name="T6"/>
              <a:gd fmla="*/ 27 h 27" name="T7"/>
              <a:gd fmla="*/ 0 w 51" name="T8"/>
              <a:gd fmla="*/ 13 h 27" name="T9"/>
              <a:gd fmla="*/ 13 w 51" name="T10"/>
              <a:gd fmla="*/ 0 h 27" name="T11"/>
              <a:gd fmla="*/ 37 w 51" name="T12"/>
              <a:gd fmla="*/ 0 h 27" name="T13"/>
              <a:gd fmla="*/ 51 w 51" name="T14"/>
              <a:gd fmla="*/ 13 h 27" name="T15"/>
              <a:gd fmla="*/ 37 w 51" name="T16"/>
              <a:gd fmla="*/ 27 h 27" name="T17"/>
              <a:gd fmla="*/ 22 w 51" name="T18"/>
              <a:gd fmla="*/ 12 h 27" name="T19"/>
              <a:gd fmla="*/ 21 w 51" name="T20"/>
              <a:gd fmla="*/ 11 h 27" name="T21"/>
              <a:gd fmla="*/ 16 w 51" name="T22"/>
              <a:gd fmla="*/ 11 h 27" name="T23"/>
              <a:gd fmla="*/ 16 w 51" name="T24"/>
              <a:gd fmla="*/ 6 h 27" name="T25"/>
              <a:gd fmla="*/ 15 w 51" name="T26"/>
              <a:gd fmla="*/ 5 h 27" name="T27"/>
              <a:gd fmla="*/ 12 w 51" name="T28"/>
              <a:gd fmla="*/ 5 h 27" name="T29"/>
              <a:gd fmla="*/ 11 w 51" name="T30"/>
              <a:gd fmla="*/ 6 h 27" name="T31"/>
              <a:gd fmla="*/ 11 w 51" name="T32"/>
              <a:gd fmla="*/ 11 h 27" name="T33"/>
              <a:gd fmla="*/ 6 w 51" name="T34"/>
              <a:gd fmla="*/ 11 h 27" name="T35"/>
              <a:gd fmla="*/ 5 w 51" name="T36"/>
              <a:gd fmla="*/ 12 h 27" name="T37"/>
              <a:gd fmla="*/ 5 w 51" name="T38"/>
              <a:gd fmla="*/ 15 h 27" name="T39"/>
              <a:gd fmla="*/ 6 w 51" name="T40"/>
              <a:gd fmla="*/ 16 h 27" name="T41"/>
              <a:gd fmla="*/ 11 w 51" name="T42"/>
              <a:gd fmla="*/ 16 h 27" name="T43"/>
              <a:gd fmla="*/ 11 w 51" name="T44"/>
              <a:gd fmla="*/ 21 h 27" name="T45"/>
              <a:gd fmla="*/ 12 w 51" name="T46"/>
              <a:gd fmla="*/ 22 h 27" name="T47"/>
              <a:gd fmla="*/ 15 w 51" name="T48"/>
              <a:gd fmla="*/ 22 h 27" name="T49"/>
              <a:gd fmla="*/ 16 w 51" name="T50"/>
              <a:gd fmla="*/ 21 h 27" name="T51"/>
              <a:gd fmla="*/ 16 w 51" name="T52"/>
              <a:gd fmla="*/ 16 h 27" name="T53"/>
              <a:gd fmla="*/ 21 w 51" name="T54"/>
              <a:gd fmla="*/ 16 h 27" name="T55"/>
              <a:gd fmla="*/ 22 w 51" name="T56"/>
              <a:gd fmla="*/ 15 h 27" name="T57"/>
              <a:gd fmla="*/ 22 w 51" name="T58"/>
              <a:gd fmla="*/ 12 h 27" name="T59"/>
              <a:gd fmla="*/ 34 w 51" name="T60"/>
              <a:gd fmla="*/ 13 h 27" name="T61"/>
              <a:gd fmla="*/ 30 w 51" name="T62"/>
              <a:gd fmla="*/ 17 h 27" name="T63"/>
              <a:gd fmla="*/ 34 w 51" name="T64"/>
              <a:gd fmla="*/ 20 h 27" name="T65"/>
              <a:gd fmla="*/ 37 w 51" name="T66"/>
              <a:gd fmla="*/ 17 h 27" name="T67"/>
              <a:gd fmla="*/ 34 w 51" name="T68"/>
              <a:gd fmla="*/ 13 h 27" name="T69"/>
              <a:gd fmla="*/ 41 w 51" name="T70"/>
              <a:gd fmla="*/ 7 h 27" name="T71"/>
              <a:gd fmla="*/ 37 w 51" name="T72"/>
              <a:gd fmla="*/ 10 h 27" name="T73"/>
              <a:gd fmla="*/ 41 w 51" name="T74"/>
              <a:gd fmla="*/ 13 h 27" name="T75"/>
              <a:gd fmla="*/ 44 w 51" name="T76"/>
              <a:gd fmla="*/ 10 h 27" name="T77"/>
              <a:gd fmla="*/ 41 w 51" name="T78"/>
              <a:gd fmla="*/ 7 h 27" name="T7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b="b" l="0" r="r" t="0"/>
            <a:pathLst>
              <a:path h="27" w="51">
                <a:moveTo>
                  <a:pt x="37" y="27"/>
                </a:moveTo>
                <a:cubicBezTo>
                  <a:pt x="34" y="27"/>
                  <a:pt x="31" y="26"/>
                  <a:pt x="28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0" y="26"/>
                  <a:pt x="17" y="27"/>
                  <a:pt x="13" y="27"/>
                </a:cubicBezTo>
                <a:cubicBezTo>
                  <a:pt x="6" y="27"/>
                  <a:pt x="0" y="21"/>
                  <a:pt x="0" y="13"/>
                </a:cubicBezTo>
                <a:cubicBezTo>
                  <a:pt x="0" y="6"/>
                  <a:pt x="6" y="0"/>
                  <a:pt x="13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45" y="0"/>
                  <a:pt x="51" y="6"/>
                  <a:pt x="51" y="13"/>
                </a:cubicBezTo>
                <a:cubicBezTo>
                  <a:pt x="51" y="21"/>
                  <a:pt x="45" y="27"/>
                  <a:pt x="37" y="27"/>
                </a:cubicBezTo>
                <a:close/>
                <a:moveTo>
                  <a:pt x="22" y="12"/>
                </a:moveTo>
                <a:cubicBezTo>
                  <a:pt x="22" y="11"/>
                  <a:pt x="21" y="11"/>
                  <a:pt x="21" y="11"/>
                </a:cubicBezTo>
                <a:cubicBezTo>
                  <a:pt x="16" y="11"/>
                  <a:pt x="16" y="11"/>
                  <a:pt x="16" y="11"/>
                </a:cubicBezTo>
                <a:cubicBezTo>
                  <a:pt x="16" y="6"/>
                  <a:pt x="16" y="6"/>
                  <a:pt x="16" y="6"/>
                </a:cubicBezTo>
                <a:cubicBezTo>
                  <a:pt x="16" y="5"/>
                  <a:pt x="15" y="5"/>
                  <a:pt x="15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11" y="5"/>
                  <a:pt x="11" y="5"/>
                  <a:pt x="11" y="6"/>
                </a:cubicBezTo>
                <a:cubicBezTo>
                  <a:pt x="11" y="11"/>
                  <a:pt x="11" y="11"/>
                  <a:pt x="11" y="11"/>
                </a:cubicBezTo>
                <a:cubicBezTo>
                  <a:pt x="6" y="11"/>
                  <a:pt x="6" y="11"/>
                  <a:pt x="6" y="11"/>
                </a:cubicBezTo>
                <a:cubicBezTo>
                  <a:pt x="5" y="11"/>
                  <a:pt x="5" y="11"/>
                  <a:pt x="5" y="12"/>
                </a:cubicBezTo>
                <a:cubicBezTo>
                  <a:pt x="5" y="15"/>
                  <a:pt x="5" y="15"/>
                  <a:pt x="5" y="15"/>
                </a:cubicBezTo>
                <a:cubicBezTo>
                  <a:pt x="5" y="16"/>
                  <a:pt x="5" y="16"/>
                  <a:pt x="6" y="16"/>
                </a:cubicBezTo>
                <a:cubicBezTo>
                  <a:pt x="11" y="16"/>
                  <a:pt x="11" y="16"/>
                  <a:pt x="11" y="16"/>
                </a:cubicBezTo>
                <a:cubicBezTo>
                  <a:pt x="11" y="21"/>
                  <a:pt x="11" y="21"/>
                  <a:pt x="11" y="21"/>
                </a:cubicBezTo>
                <a:cubicBezTo>
                  <a:pt x="11" y="22"/>
                  <a:pt x="11" y="22"/>
                  <a:pt x="12" y="22"/>
                </a:cubicBezTo>
                <a:cubicBezTo>
                  <a:pt x="15" y="22"/>
                  <a:pt x="15" y="22"/>
                  <a:pt x="15" y="22"/>
                </a:cubicBezTo>
                <a:cubicBezTo>
                  <a:pt x="15" y="22"/>
                  <a:pt x="16" y="22"/>
                  <a:pt x="16" y="21"/>
                </a:cubicBezTo>
                <a:cubicBezTo>
                  <a:pt x="16" y="16"/>
                  <a:pt x="16" y="16"/>
                  <a:pt x="16" y="16"/>
                </a:cubicBezTo>
                <a:cubicBezTo>
                  <a:pt x="21" y="16"/>
                  <a:pt x="21" y="16"/>
                  <a:pt x="21" y="16"/>
                </a:cubicBezTo>
                <a:cubicBezTo>
                  <a:pt x="21" y="16"/>
                  <a:pt x="22" y="16"/>
                  <a:pt x="22" y="15"/>
                </a:cubicBezTo>
                <a:lnTo>
                  <a:pt x="22" y="12"/>
                </a:lnTo>
                <a:close/>
                <a:moveTo>
                  <a:pt x="34" y="13"/>
                </a:moveTo>
                <a:cubicBezTo>
                  <a:pt x="32" y="13"/>
                  <a:pt x="30" y="15"/>
                  <a:pt x="30" y="17"/>
                </a:cubicBezTo>
                <a:cubicBezTo>
                  <a:pt x="30" y="19"/>
                  <a:pt x="32" y="20"/>
                  <a:pt x="34" y="20"/>
                </a:cubicBezTo>
                <a:cubicBezTo>
                  <a:pt x="36" y="20"/>
                  <a:pt x="37" y="19"/>
                  <a:pt x="37" y="17"/>
                </a:cubicBezTo>
                <a:cubicBezTo>
                  <a:pt x="37" y="15"/>
                  <a:pt x="36" y="13"/>
                  <a:pt x="34" y="13"/>
                </a:cubicBezTo>
                <a:close/>
                <a:moveTo>
                  <a:pt x="41" y="7"/>
                </a:moveTo>
                <a:cubicBezTo>
                  <a:pt x="39" y="7"/>
                  <a:pt x="37" y="8"/>
                  <a:pt x="37" y="10"/>
                </a:cubicBezTo>
                <a:cubicBezTo>
                  <a:pt x="37" y="12"/>
                  <a:pt x="39" y="13"/>
                  <a:pt x="41" y="13"/>
                </a:cubicBezTo>
                <a:cubicBezTo>
                  <a:pt x="43" y="13"/>
                  <a:pt x="44" y="12"/>
                  <a:pt x="44" y="10"/>
                </a:cubicBezTo>
                <a:cubicBezTo>
                  <a:pt x="44" y="8"/>
                  <a:pt x="43" y="7"/>
                  <a:pt x="41" y="7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id-ID">
              <a:solidFill>
                <a:prstClr val="black"/>
              </a:solidFill>
            </a:endParaRPr>
          </a:p>
        </p:txBody>
      </p:sp>
      <p:sp>
        <p:nvSpPr>
          <p:cNvPr id="30" name="Freeform 241"/>
          <p:cNvSpPr>
            <a:spLocks noEditPoints="1"/>
          </p:cNvSpPr>
          <p:nvPr/>
        </p:nvSpPr>
        <p:spPr bwMode="auto">
          <a:xfrm>
            <a:off x="5715163" y="5123399"/>
            <a:ext cx="396006" cy="322240"/>
          </a:xfrm>
          <a:custGeom>
            <a:gdLst>
              <a:gd fmla="*/ 41 w 43" name="T0"/>
              <a:gd fmla="*/ 21 h 35" name="T1"/>
              <a:gd fmla="*/ 41 w 43" name="T2"/>
              <a:gd fmla="*/ 21 h 35" name="T3"/>
              <a:gd fmla="*/ 40 w 43" name="T4"/>
              <a:gd fmla="*/ 21 h 35" name="T5"/>
              <a:gd fmla="*/ 40 w 43" name="T6"/>
              <a:gd fmla="*/ 21 h 35" name="T7"/>
              <a:gd fmla="*/ 21 w 43" name="T8"/>
              <a:gd fmla="*/ 5 h 35" name="T9"/>
              <a:gd fmla="*/ 3 w 43" name="T10"/>
              <a:gd fmla="*/ 21 h 35" name="T11"/>
              <a:gd fmla="*/ 2 w 43" name="T12"/>
              <a:gd fmla="*/ 21 h 35" name="T13"/>
              <a:gd fmla="*/ 2 w 43" name="T14"/>
              <a:gd fmla="*/ 21 h 35" name="T15"/>
              <a:gd fmla="*/ 0 w 43" name="T16"/>
              <a:gd fmla="*/ 19 h 35" name="T17"/>
              <a:gd fmla="*/ 0 w 43" name="T18"/>
              <a:gd fmla="*/ 17 h 35" name="T19"/>
              <a:gd fmla="*/ 19 w 43" name="T20"/>
              <a:gd fmla="*/ 1 h 35" name="T21"/>
              <a:gd fmla="*/ 23 w 43" name="T22"/>
              <a:gd fmla="*/ 1 h 35" name="T23"/>
              <a:gd fmla="*/ 30 w 43" name="T24"/>
              <a:gd fmla="*/ 7 h 35" name="T25"/>
              <a:gd fmla="*/ 30 w 43" name="T26"/>
              <a:gd fmla="*/ 2 h 35" name="T27"/>
              <a:gd fmla="*/ 31 w 43" name="T28"/>
              <a:gd fmla="*/ 1 h 35" name="T29"/>
              <a:gd fmla="*/ 36 w 43" name="T30"/>
              <a:gd fmla="*/ 1 h 35" name="T31"/>
              <a:gd fmla="*/ 37 w 43" name="T32"/>
              <a:gd fmla="*/ 2 h 35" name="T33"/>
              <a:gd fmla="*/ 37 w 43" name="T34"/>
              <a:gd fmla="*/ 12 h 35" name="T35"/>
              <a:gd fmla="*/ 43 w 43" name="T36"/>
              <a:gd fmla="*/ 17 h 35" name="T37"/>
              <a:gd fmla="*/ 43 w 43" name="T38"/>
              <a:gd fmla="*/ 19 h 35" name="T39"/>
              <a:gd fmla="*/ 41 w 43" name="T40"/>
              <a:gd fmla="*/ 21 h 35" name="T41"/>
              <a:gd fmla="*/ 37 w 43" name="T42"/>
              <a:gd fmla="*/ 33 h 35" name="T43"/>
              <a:gd fmla="*/ 35 w 43" name="T44"/>
              <a:gd fmla="*/ 35 h 35" name="T45"/>
              <a:gd fmla="*/ 25 w 43" name="T46"/>
              <a:gd fmla="*/ 35 h 35" name="T47"/>
              <a:gd fmla="*/ 25 w 43" name="T48"/>
              <a:gd fmla="*/ 25 h 35" name="T49"/>
              <a:gd fmla="*/ 18 w 43" name="T50"/>
              <a:gd fmla="*/ 25 h 35" name="T51"/>
              <a:gd fmla="*/ 18 w 43" name="T52"/>
              <a:gd fmla="*/ 35 h 35" name="T53"/>
              <a:gd fmla="*/ 8 w 43" name="T54"/>
              <a:gd fmla="*/ 35 h 35" name="T55"/>
              <a:gd fmla="*/ 6 w 43" name="T56"/>
              <a:gd fmla="*/ 33 h 35" name="T57"/>
              <a:gd fmla="*/ 6 w 43" name="T58"/>
              <a:gd fmla="*/ 20 h 35" name="T59"/>
              <a:gd fmla="*/ 6 w 43" name="T60"/>
              <a:gd fmla="*/ 20 h 35" name="T61"/>
              <a:gd fmla="*/ 21 w 43" name="T62"/>
              <a:gd fmla="*/ 8 h 35" name="T63"/>
              <a:gd fmla="*/ 37 w 43" name="T64"/>
              <a:gd fmla="*/ 20 h 35" name="T65"/>
              <a:gd fmla="*/ 37 w 43" name="T66"/>
              <a:gd fmla="*/ 20 h 35" name="T67"/>
              <a:gd fmla="*/ 37 w 43" name="T68"/>
              <a:gd fmla="*/ 33 h 35" name="T6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b="b" l="0" r="r" t="0"/>
            <a:pathLst>
              <a:path h="35" w="43">
                <a:moveTo>
                  <a:pt x="41" y="21"/>
                </a:moveTo>
                <a:cubicBezTo>
                  <a:pt x="41" y="21"/>
                  <a:pt x="41" y="21"/>
                  <a:pt x="41" y="21"/>
                </a:cubicBezTo>
                <a:cubicBezTo>
                  <a:pt x="41" y="21"/>
                  <a:pt x="41" y="21"/>
                  <a:pt x="40" y="21"/>
                </a:cubicBezTo>
                <a:cubicBezTo>
                  <a:pt x="40" y="21"/>
                  <a:pt x="40" y="21"/>
                  <a:pt x="40" y="21"/>
                </a:cubicBezTo>
                <a:cubicBezTo>
                  <a:pt x="21" y="5"/>
                  <a:pt x="21" y="5"/>
                  <a:pt x="21" y="5"/>
                </a:cubicBezTo>
                <a:cubicBezTo>
                  <a:pt x="3" y="21"/>
                  <a:pt x="3" y="21"/>
                  <a:pt x="3" y="21"/>
                </a:cubicBezTo>
                <a:cubicBezTo>
                  <a:pt x="3" y="21"/>
                  <a:pt x="2" y="21"/>
                  <a:pt x="2" y="21"/>
                </a:cubicBezTo>
                <a:cubicBezTo>
                  <a:pt x="2" y="21"/>
                  <a:pt x="2" y="21"/>
                  <a:pt x="2" y="21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18"/>
                  <a:pt x="0" y="18"/>
                  <a:pt x="0" y="17"/>
                </a:cubicBezTo>
                <a:cubicBezTo>
                  <a:pt x="19" y="1"/>
                  <a:pt x="19" y="1"/>
                  <a:pt x="19" y="1"/>
                </a:cubicBezTo>
                <a:cubicBezTo>
                  <a:pt x="20" y="0"/>
                  <a:pt x="22" y="0"/>
                  <a:pt x="23" y="1"/>
                </a:cubicBezTo>
                <a:cubicBezTo>
                  <a:pt x="30" y="7"/>
                  <a:pt x="30" y="7"/>
                  <a:pt x="30" y="7"/>
                </a:cubicBezTo>
                <a:cubicBezTo>
                  <a:pt x="30" y="2"/>
                  <a:pt x="30" y="2"/>
                  <a:pt x="30" y="2"/>
                </a:cubicBezTo>
                <a:cubicBezTo>
                  <a:pt x="30" y="1"/>
                  <a:pt x="30" y="1"/>
                  <a:pt x="31" y="1"/>
                </a:cubicBezTo>
                <a:cubicBezTo>
                  <a:pt x="36" y="1"/>
                  <a:pt x="36" y="1"/>
                  <a:pt x="36" y="1"/>
                </a:cubicBezTo>
                <a:cubicBezTo>
                  <a:pt x="36" y="1"/>
                  <a:pt x="37" y="1"/>
                  <a:pt x="37" y="2"/>
                </a:cubicBezTo>
                <a:cubicBezTo>
                  <a:pt x="37" y="12"/>
                  <a:pt x="37" y="12"/>
                  <a:pt x="37" y="12"/>
                </a:cubicBezTo>
                <a:cubicBezTo>
                  <a:pt x="43" y="17"/>
                  <a:pt x="43" y="17"/>
                  <a:pt x="43" y="17"/>
                </a:cubicBezTo>
                <a:cubicBezTo>
                  <a:pt x="43" y="18"/>
                  <a:pt x="43" y="18"/>
                  <a:pt x="43" y="19"/>
                </a:cubicBezTo>
                <a:lnTo>
                  <a:pt x="41" y="21"/>
                </a:lnTo>
                <a:close/>
                <a:moveTo>
                  <a:pt x="37" y="33"/>
                </a:moveTo>
                <a:cubicBezTo>
                  <a:pt x="37" y="34"/>
                  <a:pt x="36" y="35"/>
                  <a:pt x="35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5" y="25"/>
                  <a:pt x="25" y="25"/>
                  <a:pt x="25" y="25"/>
                </a:cubicBezTo>
                <a:cubicBezTo>
                  <a:pt x="18" y="25"/>
                  <a:pt x="18" y="25"/>
                  <a:pt x="18" y="25"/>
                </a:cubicBezTo>
                <a:cubicBezTo>
                  <a:pt x="18" y="35"/>
                  <a:pt x="18" y="35"/>
                  <a:pt x="18" y="35"/>
                </a:cubicBezTo>
                <a:cubicBezTo>
                  <a:pt x="8" y="35"/>
                  <a:pt x="8" y="35"/>
                  <a:pt x="8" y="35"/>
                </a:cubicBezTo>
                <a:cubicBezTo>
                  <a:pt x="7" y="35"/>
                  <a:pt x="6" y="34"/>
                  <a:pt x="6" y="33"/>
                </a:cubicBezTo>
                <a:cubicBezTo>
                  <a:pt x="6" y="20"/>
                  <a:pt x="6" y="20"/>
                  <a:pt x="6" y="20"/>
                </a:cubicBezTo>
                <a:cubicBezTo>
                  <a:pt x="6" y="20"/>
                  <a:pt x="6" y="20"/>
                  <a:pt x="6" y="20"/>
                </a:cubicBezTo>
                <a:cubicBezTo>
                  <a:pt x="21" y="8"/>
                  <a:pt x="21" y="8"/>
                  <a:pt x="21" y="8"/>
                </a:cubicBezTo>
                <a:cubicBezTo>
                  <a:pt x="37" y="20"/>
                  <a:pt x="37" y="20"/>
                  <a:pt x="37" y="20"/>
                </a:cubicBezTo>
                <a:cubicBezTo>
                  <a:pt x="37" y="20"/>
                  <a:pt x="37" y="20"/>
                  <a:pt x="37" y="20"/>
                </a:cubicBezTo>
                <a:lnTo>
                  <a:pt x="37" y="33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id-ID">
              <a:solidFill>
                <a:prstClr val="black"/>
              </a:solidFill>
            </a:endParaRPr>
          </a:p>
        </p:txBody>
      </p:sp>
      <p:sp>
        <p:nvSpPr>
          <p:cNvPr id="31" name="Freeform 243"/>
          <p:cNvSpPr>
            <a:spLocks noEditPoints="1"/>
          </p:cNvSpPr>
          <p:nvPr/>
        </p:nvSpPr>
        <p:spPr bwMode="auto">
          <a:xfrm>
            <a:off x="5881379" y="3516622"/>
            <a:ext cx="303092" cy="347864"/>
          </a:xfrm>
          <a:custGeom>
            <a:gdLst>
              <a:gd fmla="*/ 88 w 88" name="T0"/>
              <a:gd fmla="*/ 0 h 101" name="T1"/>
              <a:gd fmla="*/ 80 w 88" name="T2"/>
              <a:gd fmla="*/ 92 h 101" name="T3"/>
              <a:gd fmla="*/ 43 w 88" name="T4"/>
              <a:gd fmla="*/ 101 h 101" name="T5"/>
              <a:gd fmla="*/ 7 w 88" name="T6"/>
              <a:gd fmla="*/ 92 h 101" name="T7"/>
              <a:gd fmla="*/ 0 w 88" name="T8"/>
              <a:gd fmla="*/ 0 h 101" name="T9"/>
              <a:gd fmla="*/ 88 w 88" name="T10"/>
              <a:gd fmla="*/ 0 h 101" name="T11"/>
              <a:gd fmla="*/ 71 w 88" name="T12"/>
              <a:gd fmla="*/ 19 h 101" name="T13"/>
              <a:gd fmla="*/ 17 w 88" name="T14"/>
              <a:gd fmla="*/ 19 h 101" name="T15"/>
              <a:gd fmla="*/ 19 w 88" name="T16"/>
              <a:gd fmla="*/ 54 h 101" name="T17"/>
              <a:gd fmla="*/ 57 w 88" name="T18"/>
              <a:gd fmla="*/ 54 h 101" name="T19"/>
              <a:gd fmla="*/ 57 w 88" name="T20"/>
              <a:gd fmla="*/ 68 h 101" name="T21"/>
              <a:gd fmla="*/ 43 w 88" name="T22"/>
              <a:gd fmla="*/ 71 h 101" name="T23"/>
              <a:gd fmla="*/ 31 w 88" name="T24"/>
              <a:gd fmla="*/ 68 h 101" name="T25"/>
              <a:gd fmla="*/ 31 w 88" name="T26"/>
              <a:gd fmla="*/ 59 h 101" name="T27"/>
              <a:gd fmla="*/ 19 w 88" name="T28"/>
              <a:gd fmla="*/ 59 h 101" name="T29"/>
              <a:gd fmla="*/ 21 w 88" name="T30"/>
              <a:gd fmla="*/ 75 h 101" name="T31"/>
              <a:gd fmla="*/ 43 w 88" name="T32"/>
              <a:gd fmla="*/ 82 h 101" name="T33"/>
              <a:gd fmla="*/ 43 w 88" name="T34"/>
              <a:gd fmla="*/ 82 h 101" name="T35"/>
              <a:gd fmla="*/ 43 w 88" name="T36"/>
              <a:gd fmla="*/ 82 h 101" name="T37"/>
              <a:gd fmla="*/ 66 w 88" name="T38"/>
              <a:gd fmla="*/ 75 h 101" name="T39"/>
              <a:gd fmla="*/ 69 w 88" name="T40"/>
              <a:gd fmla="*/ 42 h 101" name="T41"/>
              <a:gd fmla="*/ 28 w 88" name="T42"/>
              <a:gd fmla="*/ 42 h 101" name="T43"/>
              <a:gd fmla="*/ 28 w 88" name="T44"/>
              <a:gd fmla="*/ 30 h 101" name="T45"/>
              <a:gd fmla="*/ 71 w 88" name="T46"/>
              <a:gd fmla="*/ 30 h 101" name="T47"/>
              <a:gd fmla="*/ 71 w 88" name="T48"/>
              <a:gd fmla="*/ 19 h 101" name="T4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b="b" l="0" r="r" t="0"/>
            <a:pathLst>
              <a:path h="100" w="88">
                <a:moveTo>
                  <a:pt x="88" y="0"/>
                </a:moveTo>
                <a:lnTo>
                  <a:pt x="80" y="92"/>
                </a:lnTo>
                <a:lnTo>
                  <a:pt x="43" y="101"/>
                </a:lnTo>
                <a:lnTo>
                  <a:pt x="7" y="92"/>
                </a:lnTo>
                <a:lnTo>
                  <a:pt x="0" y="0"/>
                </a:lnTo>
                <a:lnTo>
                  <a:pt x="88" y="0"/>
                </a:lnTo>
                <a:close/>
                <a:moveTo>
                  <a:pt x="71" y="19"/>
                </a:moveTo>
                <a:lnTo>
                  <a:pt x="17" y="19"/>
                </a:lnTo>
                <a:lnTo>
                  <a:pt x="19" y="54"/>
                </a:lnTo>
                <a:lnTo>
                  <a:pt x="57" y="54"/>
                </a:lnTo>
                <a:lnTo>
                  <a:pt x="57" y="68"/>
                </a:lnTo>
                <a:lnTo>
                  <a:pt x="43" y="71"/>
                </a:lnTo>
                <a:lnTo>
                  <a:pt x="31" y="68"/>
                </a:lnTo>
                <a:lnTo>
                  <a:pt x="31" y="59"/>
                </a:lnTo>
                <a:lnTo>
                  <a:pt x="19" y="59"/>
                </a:lnTo>
                <a:lnTo>
                  <a:pt x="21" y="75"/>
                </a:lnTo>
                <a:lnTo>
                  <a:pt x="43" y="82"/>
                </a:lnTo>
                <a:lnTo>
                  <a:pt x="43" y="82"/>
                </a:lnTo>
                <a:lnTo>
                  <a:pt x="43" y="82"/>
                </a:lnTo>
                <a:lnTo>
                  <a:pt x="66" y="75"/>
                </a:lnTo>
                <a:lnTo>
                  <a:pt x="69" y="42"/>
                </a:lnTo>
                <a:lnTo>
                  <a:pt x="28" y="42"/>
                </a:lnTo>
                <a:lnTo>
                  <a:pt x="28" y="30"/>
                </a:lnTo>
                <a:lnTo>
                  <a:pt x="71" y="30"/>
                </a:lnTo>
                <a:lnTo>
                  <a:pt x="71" y="19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id-ID">
              <a:solidFill>
                <a:prstClr val="black"/>
              </a:solidFill>
            </a:endParaRPr>
          </a:p>
        </p:txBody>
      </p:sp>
      <p:sp>
        <p:nvSpPr>
          <p:cNvPr id="32" name="Freeform 277"/>
          <p:cNvSpPr>
            <a:spLocks noEditPoints="1"/>
          </p:cNvSpPr>
          <p:nvPr/>
        </p:nvSpPr>
        <p:spPr bwMode="auto">
          <a:xfrm>
            <a:off x="7366562" y="4989912"/>
            <a:ext cx="323638" cy="399002"/>
          </a:xfrm>
          <a:custGeom>
            <a:gdLst>
              <a:gd fmla="*/ 31 w 31" name="T0"/>
              <a:gd fmla="*/ 35 h 38" name="T1"/>
              <a:gd fmla="*/ 28 w 31" name="T2"/>
              <a:gd fmla="*/ 38 h 38" name="T3"/>
              <a:gd fmla="*/ 3 w 31" name="T4"/>
              <a:gd fmla="*/ 38 h 38" name="T5"/>
              <a:gd fmla="*/ 0 w 31" name="T6"/>
              <a:gd fmla="*/ 35 h 38" name="T7"/>
              <a:gd fmla="*/ 0 w 31" name="T8"/>
              <a:gd fmla="*/ 20 h 38" name="T9"/>
              <a:gd fmla="*/ 3 w 31" name="T10"/>
              <a:gd fmla="*/ 17 h 38" name="T11"/>
              <a:gd fmla="*/ 4 w 31" name="T12"/>
              <a:gd fmla="*/ 17 h 38" name="T13"/>
              <a:gd fmla="*/ 4 w 31" name="T14"/>
              <a:gd fmla="*/ 12 h 38" name="T15"/>
              <a:gd fmla="*/ 16 w 31" name="T16"/>
              <a:gd fmla="*/ 0 h 38" name="T17"/>
              <a:gd fmla="*/ 28 w 31" name="T18"/>
              <a:gd fmla="*/ 12 h 38" name="T19"/>
              <a:gd fmla="*/ 28 w 31" name="T20"/>
              <a:gd fmla="*/ 17 h 38" name="T21"/>
              <a:gd fmla="*/ 28 w 31" name="T22"/>
              <a:gd fmla="*/ 17 h 38" name="T23"/>
              <a:gd fmla="*/ 31 w 31" name="T24"/>
              <a:gd fmla="*/ 20 h 38" name="T25"/>
              <a:gd fmla="*/ 31 w 31" name="T26"/>
              <a:gd fmla="*/ 35 h 38" name="T27"/>
              <a:gd fmla="*/ 22 w 31" name="T28"/>
              <a:gd fmla="*/ 17 h 38" name="T29"/>
              <a:gd fmla="*/ 22 w 31" name="T30"/>
              <a:gd fmla="*/ 12 h 38" name="T31"/>
              <a:gd fmla="*/ 16 w 31" name="T32"/>
              <a:gd fmla="*/ 5 h 38" name="T33"/>
              <a:gd fmla="*/ 9 w 31" name="T34"/>
              <a:gd fmla="*/ 12 h 38" name="T35"/>
              <a:gd fmla="*/ 9 w 31" name="T36"/>
              <a:gd fmla="*/ 17 h 38" name="T37"/>
              <a:gd fmla="*/ 22 w 31" name="T38"/>
              <a:gd fmla="*/ 17 h 38" name="T3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b="b" l="0" r="r" t="0"/>
            <a:pathLst>
              <a:path h="38" w="31">
                <a:moveTo>
                  <a:pt x="31" y="35"/>
                </a:moveTo>
                <a:cubicBezTo>
                  <a:pt x="31" y="37"/>
                  <a:pt x="30" y="38"/>
                  <a:pt x="28" y="38"/>
                </a:cubicBezTo>
                <a:cubicBezTo>
                  <a:pt x="3" y="38"/>
                  <a:pt x="3" y="38"/>
                  <a:pt x="3" y="38"/>
                </a:cubicBezTo>
                <a:cubicBezTo>
                  <a:pt x="1" y="38"/>
                  <a:pt x="0" y="37"/>
                  <a:pt x="0" y="35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18"/>
                  <a:pt x="1" y="17"/>
                  <a:pt x="3" y="17"/>
                </a:cubicBezTo>
                <a:cubicBezTo>
                  <a:pt x="4" y="17"/>
                  <a:pt x="4" y="17"/>
                  <a:pt x="4" y="17"/>
                </a:cubicBezTo>
                <a:cubicBezTo>
                  <a:pt x="4" y="12"/>
                  <a:pt x="4" y="12"/>
                  <a:pt x="4" y="12"/>
                </a:cubicBezTo>
                <a:cubicBezTo>
                  <a:pt x="4" y="5"/>
                  <a:pt x="9" y="0"/>
                  <a:pt x="16" y="0"/>
                </a:cubicBezTo>
                <a:cubicBezTo>
                  <a:pt x="22" y="0"/>
                  <a:pt x="28" y="5"/>
                  <a:pt x="28" y="12"/>
                </a:cubicBezTo>
                <a:cubicBezTo>
                  <a:pt x="28" y="17"/>
                  <a:pt x="28" y="17"/>
                  <a:pt x="28" y="17"/>
                </a:cubicBezTo>
                <a:cubicBezTo>
                  <a:pt x="28" y="17"/>
                  <a:pt x="28" y="17"/>
                  <a:pt x="28" y="17"/>
                </a:cubicBezTo>
                <a:cubicBezTo>
                  <a:pt x="30" y="17"/>
                  <a:pt x="31" y="18"/>
                  <a:pt x="31" y="20"/>
                </a:cubicBezTo>
                <a:lnTo>
                  <a:pt x="31" y="35"/>
                </a:lnTo>
                <a:close/>
                <a:moveTo>
                  <a:pt x="22" y="17"/>
                </a:moveTo>
                <a:cubicBezTo>
                  <a:pt x="22" y="12"/>
                  <a:pt x="22" y="12"/>
                  <a:pt x="22" y="12"/>
                </a:cubicBezTo>
                <a:cubicBezTo>
                  <a:pt x="22" y="8"/>
                  <a:pt x="19" y="5"/>
                  <a:pt x="16" y="5"/>
                </a:cubicBezTo>
                <a:cubicBezTo>
                  <a:pt x="12" y="5"/>
                  <a:pt x="9" y="8"/>
                  <a:pt x="9" y="12"/>
                </a:cubicBezTo>
                <a:cubicBezTo>
                  <a:pt x="9" y="17"/>
                  <a:pt x="9" y="17"/>
                  <a:pt x="9" y="17"/>
                </a:cubicBezTo>
                <a:lnTo>
                  <a:pt x="22" y="17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id-ID">
              <a:solidFill>
                <a:prstClr val="black"/>
              </a:solidFill>
            </a:endParaRPr>
          </a:p>
        </p:txBody>
      </p:sp>
      <p:sp>
        <p:nvSpPr>
          <p:cNvPr id="33" name="Freeform 188"/>
          <p:cNvSpPr>
            <a:spLocks noEditPoints="1"/>
          </p:cNvSpPr>
          <p:nvPr/>
        </p:nvSpPr>
        <p:spPr bwMode="auto">
          <a:xfrm>
            <a:off x="7466325" y="3394253"/>
            <a:ext cx="423862" cy="417513"/>
          </a:xfrm>
          <a:custGeom>
            <a:gdLst>
              <a:gd fmla="*/ 79 w 134" name="T0"/>
              <a:gd fmla="*/ 99 h 132" name="T1"/>
              <a:gd fmla="*/ 76 w 134" name="T2"/>
              <a:gd fmla="*/ 102 h 132" name="T3"/>
              <a:gd fmla="*/ 73 w 134" name="T4"/>
              <a:gd fmla="*/ 99 h 132" name="T5"/>
              <a:gd fmla="*/ 74 w 134" name="T6"/>
              <a:gd fmla="*/ 96 h 132" name="T7"/>
              <a:gd fmla="*/ 78 w 134" name="T8"/>
              <a:gd fmla="*/ 96 h 132" name="T9"/>
              <a:gd fmla="*/ 98 w 134" name="T10"/>
              <a:gd fmla="*/ 18 h 132" name="T11"/>
              <a:gd fmla="*/ 14 w 134" name="T12"/>
              <a:gd fmla="*/ 20 h 132" name="T13"/>
              <a:gd fmla="*/ 98 w 134" name="T14"/>
              <a:gd fmla="*/ 22 h 132" name="T15"/>
              <a:gd fmla="*/ 98 w 134" name="T16"/>
              <a:gd fmla="*/ 18 h 132" name="T17"/>
              <a:gd fmla="*/ 17 w 134" name="T18"/>
              <a:gd fmla="*/ 33 h 132" name="T19"/>
              <a:gd fmla="*/ 17 w 134" name="T20"/>
              <a:gd fmla="*/ 36 h 132" name="T21"/>
              <a:gd fmla="*/ 102 w 134" name="T22"/>
              <a:gd fmla="*/ 34 h 132" name="T23"/>
              <a:gd fmla="*/ 102 w 134" name="T24"/>
              <a:gd fmla="*/ 49 h 132" name="T25"/>
              <a:gd fmla="*/ 17 w 134" name="T26"/>
              <a:gd fmla="*/ 47 h 132" name="T27"/>
              <a:gd fmla="*/ 17 w 134" name="T28"/>
              <a:gd fmla="*/ 50 h 132" name="T29"/>
              <a:gd fmla="*/ 102 w 134" name="T30"/>
              <a:gd fmla="*/ 49 h 132" name="T31"/>
              <a:gd fmla="*/ 108 w 134" name="T32"/>
              <a:gd fmla="*/ 127 h 132" name="T33"/>
              <a:gd fmla="*/ 24 w 134" name="T34"/>
              <a:gd fmla="*/ 106 h 132" name="T35"/>
              <a:gd fmla="*/ 5 w 134" name="T36"/>
              <a:gd fmla="*/ 8 h 132" name="T37"/>
              <a:gd fmla="*/ 108 w 134" name="T38"/>
              <a:gd fmla="*/ 5 h 132" name="T39"/>
              <a:gd fmla="*/ 110 w 134" name="T40"/>
              <a:gd fmla="*/ 66 h 132" name="T41"/>
              <a:gd fmla="*/ 116 w 134" name="T42"/>
              <a:gd fmla="*/ 8 h 132" name="T43"/>
              <a:gd fmla="*/ 8 w 134" name="T44"/>
              <a:gd fmla="*/ 0 h 132" name="T45"/>
              <a:gd fmla="*/ 0 w 134" name="T46"/>
              <a:gd fmla="*/ 124 h 132" name="T47"/>
              <a:gd fmla="*/ 108 w 134" name="T48"/>
              <a:gd fmla="*/ 132 h 132" name="T49"/>
              <a:gd fmla="*/ 116 w 134" name="T50"/>
              <a:gd fmla="*/ 104 h 132" name="T51"/>
              <a:gd fmla="*/ 111 w 134" name="T52"/>
              <a:gd fmla="*/ 124 h 132" name="T53"/>
              <a:gd fmla="*/ 113 w 134" name="T54"/>
              <a:gd fmla="*/ 104 h 132" name="T55"/>
              <a:gd fmla="*/ 88 w 134" name="T56"/>
              <a:gd fmla="*/ 77 h 132" name="T57"/>
              <a:gd fmla="*/ 79 w 134" name="T58"/>
              <a:gd fmla="*/ 82 h 132" name="T59"/>
              <a:gd fmla="*/ 104 w 134" name="T60"/>
              <a:gd fmla="*/ 109 h 132" name="T61"/>
              <a:gd fmla="*/ 98 w 134" name="T62"/>
              <a:gd fmla="*/ 76 h 132" name="T63"/>
              <a:gd fmla="*/ 92 w 134" name="T64"/>
              <a:gd fmla="*/ 79 h 132" name="T65"/>
              <a:gd fmla="*/ 113 w 134" name="T66"/>
              <a:gd fmla="*/ 93 h 132" name="T67"/>
              <a:gd fmla="*/ 98 w 134" name="T68"/>
              <a:gd fmla="*/ 76 h 132" name="T69"/>
              <a:gd fmla="*/ 117 w 134" name="T70"/>
              <a:gd fmla="*/ 60 h 132" name="T71"/>
              <a:gd fmla="*/ 102 w 134" name="T72"/>
              <a:gd fmla="*/ 76 h 132" name="T73"/>
              <a:gd fmla="*/ 101 w 134" name="T74"/>
              <a:gd fmla="*/ 78 h 132" name="T75"/>
              <a:gd fmla="*/ 113 w 134" name="T76"/>
              <a:gd fmla="*/ 88 h 132" name="T77"/>
              <a:gd fmla="*/ 110 w 134" name="T78"/>
              <a:gd fmla="*/ 83 h 132" name="T79"/>
              <a:gd fmla="*/ 130 w 134" name="T80"/>
              <a:gd fmla="*/ 57 h 132" name="T81"/>
              <a:gd fmla="*/ 76 w 134" name="T82"/>
              <a:gd fmla="*/ 119 h 132" name="T83"/>
              <a:gd fmla="*/ 93 w 134" name="T84"/>
              <a:gd fmla="*/ 104 h 132" name="T85"/>
              <a:gd fmla="*/ 59 w 134" name="T86"/>
              <a:gd fmla="*/ 98 h 132" name="T87"/>
              <a:gd fmla="*/ 76 w 134" name="T88"/>
              <a:gd fmla="*/ 79 h 132" name="T89"/>
              <a:gd fmla="*/ 76 w 134" name="T90"/>
              <a:gd fmla="*/ 78 h 132" name="T9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b="b" l="0" r="r" t="0"/>
            <a:pathLst>
              <a:path h="132" w="134">
                <a:moveTo>
                  <a:pt x="84" y="96"/>
                </a:moveTo>
                <a:cubicBezTo>
                  <a:pt x="79" y="99"/>
                  <a:pt x="79" y="99"/>
                  <a:pt x="79" y="99"/>
                </a:cubicBezTo>
                <a:cubicBezTo>
                  <a:pt x="81" y="105"/>
                  <a:pt x="81" y="105"/>
                  <a:pt x="81" y="105"/>
                </a:cubicBezTo>
                <a:cubicBezTo>
                  <a:pt x="76" y="102"/>
                  <a:pt x="76" y="102"/>
                  <a:pt x="76" y="102"/>
                </a:cubicBezTo>
                <a:cubicBezTo>
                  <a:pt x="71" y="105"/>
                  <a:pt x="71" y="105"/>
                  <a:pt x="71" y="105"/>
                </a:cubicBezTo>
                <a:cubicBezTo>
                  <a:pt x="73" y="99"/>
                  <a:pt x="73" y="99"/>
                  <a:pt x="73" y="99"/>
                </a:cubicBezTo>
                <a:cubicBezTo>
                  <a:pt x="68" y="96"/>
                  <a:pt x="68" y="96"/>
                  <a:pt x="68" y="96"/>
                </a:cubicBezTo>
                <a:cubicBezTo>
                  <a:pt x="74" y="96"/>
                  <a:pt x="74" y="96"/>
                  <a:pt x="74" y="96"/>
                </a:cubicBezTo>
                <a:cubicBezTo>
                  <a:pt x="76" y="90"/>
                  <a:pt x="76" y="90"/>
                  <a:pt x="76" y="90"/>
                </a:cubicBezTo>
                <a:cubicBezTo>
                  <a:pt x="78" y="96"/>
                  <a:pt x="78" y="96"/>
                  <a:pt x="78" y="96"/>
                </a:cubicBezTo>
                <a:lnTo>
                  <a:pt x="84" y="96"/>
                </a:lnTo>
                <a:close/>
                <a:moveTo>
                  <a:pt x="98" y="18"/>
                </a:moveTo>
                <a:cubicBezTo>
                  <a:pt x="17" y="18"/>
                  <a:pt x="17" y="18"/>
                  <a:pt x="17" y="18"/>
                </a:cubicBezTo>
                <a:cubicBezTo>
                  <a:pt x="15" y="18"/>
                  <a:pt x="14" y="19"/>
                  <a:pt x="14" y="20"/>
                </a:cubicBezTo>
                <a:cubicBezTo>
                  <a:pt x="14" y="21"/>
                  <a:pt x="15" y="22"/>
                  <a:pt x="17" y="22"/>
                </a:cubicBezTo>
                <a:cubicBezTo>
                  <a:pt x="98" y="22"/>
                  <a:pt x="98" y="22"/>
                  <a:pt x="98" y="22"/>
                </a:cubicBezTo>
                <a:cubicBezTo>
                  <a:pt x="100" y="22"/>
                  <a:pt x="102" y="21"/>
                  <a:pt x="102" y="20"/>
                </a:cubicBezTo>
                <a:cubicBezTo>
                  <a:pt x="102" y="19"/>
                  <a:pt x="100" y="18"/>
                  <a:pt x="98" y="18"/>
                </a:cubicBezTo>
                <a:close/>
                <a:moveTo>
                  <a:pt x="98" y="33"/>
                </a:moveTo>
                <a:cubicBezTo>
                  <a:pt x="17" y="33"/>
                  <a:pt x="17" y="33"/>
                  <a:pt x="17" y="33"/>
                </a:cubicBezTo>
                <a:cubicBezTo>
                  <a:pt x="15" y="33"/>
                  <a:pt x="14" y="33"/>
                  <a:pt x="14" y="34"/>
                </a:cubicBezTo>
                <a:cubicBezTo>
                  <a:pt x="14" y="35"/>
                  <a:pt x="15" y="36"/>
                  <a:pt x="17" y="36"/>
                </a:cubicBezTo>
                <a:cubicBezTo>
                  <a:pt x="98" y="36"/>
                  <a:pt x="98" y="36"/>
                  <a:pt x="98" y="36"/>
                </a:cubicBezTo>
                <a:cubicBezTo>
                  <a:pt x="100" y="36"/>
                  <a:pt x="102" y="35"/>
                  <a:pt x="102" y="34"/>
                </a:cubicBezTo>
                <a:cubicBezTo>
                  <a:pt x="102" y="33"/>
                  <a:pt x="100" y="33"/>
                  <a:pt x="98" y="33"/>
                </a:cubicBezTo>
                <a:close/>
                <a:moveTo>
                  <a:pt x="102" y="49"/>
                </a:moveTo>
                <a:cubicBezTo>
                  <a:pt x="102" y="48"/>
                  <a:pt x="100" y="47"/>
                  <a:pt x="98" y="47"/>
                </a:cubicBezTo>
                <a:cubicBezTo>
                  <a:pt x="17" y="47"/>
                  <a:pt x="17" y="47"/>
                  <a:pt x="17" y="47"/>
                </a:cubicBezTo>
                <a:cubicBezTo>
                  <a:pt x="15" y="47"/>
                  <a:pt x="14" y="48"/>
                  <a:pt x="14" y="49"/>
                </a:cubicBezTo>
                <a:cubicBezTo>
                  <a:pt x="14" y="49"/>
                  <a:pt x="15" y="50"/>
                  <a:pt x="17" y="50"/>
                </a:cubicBezTo>
                <a:cubicBezTo>
                  <a:pt x="98" y="50"/>
                  <a:pt x="98" y="50"/>
                  <a:pt x="98" y="50"/>
                </a:cubicBezTo>
                <a:cubicBezTo>
                  <a:pt x="100" y="50"/>
                  <a:pt x="102" y="49"/>
                  <a:pt x="102" y="49"/>
                </a:cubicBezTo>
                <a:close/>
                <a:moveTo>
                  <a:pt x="111" y="124"/>
                </a:moveTo>
                <a:cubicBezTo>
                  <a:pt x="111" y="125"/>
                  <a:pt x="109" y="127"/>
                  <a:pt x="108" y="127"/>
                </a:cubicBezTo>
                <a:cubicBezTo>
                  <a:pt x="98" y="127"/>
                  <a:pt x="98" y="127"/>
                  <a:pt x="98" y="127"/>
                </a:cubicBezTo>
                <a:cubicBezTo>
                  <a:pt x="72" y="127"/>
                  <a:pt x="24" y="106"/>
                  <a:pt x="24" y="106"/>
                </a:cubicBezTo>
                <a:cubicBezTo>
                  <a:pt x="15" y="117"/>
                  <a:pt x="5" y="113"/>
                  <a:pt x="5" y="108"/>
                </a:cubicBezTo>
                <a:cubicBezTo>
                  <a:pt x="5" y="8"/>
                  <a:pt x="5" y="8"/>
                  <a:pt x="5" y="8"/>
                </a:cubicBezTo>
                <a:cubicBezTo>
                  <a:pt x="5" y="7"/>
                  <a:pt x="6" y="5"/>
                  <a:pt x="8" y="5"/>
                </a:cubicBezTo>
                <a:cubicBezTo>
                  <a:pt x="108" y="5"/>
                  <a:pt x="108" y="5"/>
                  <a:pt x="108" y="5"/>
                </a:cubicBezTo>
                <a:cubicBezTo>
                  <a:pt x="109" y="5"/>
                  <a:pt x="111" y="7"/>
                  <a:pt x="111" y="8"/>
                </a:cubicBezTo>
                <a:cubicBezTo>
                  <a:pt x="110" y="66"/>
                  <a:pt x="110" y="66"/>
                  <a:pt x="110" y="66"/>
                </a:cubicBezTo>
                <a:cubicBezTo>
                  <a:pt x="113" y="59"/>
                  <a:pt x="116" y="58"/>
                  <a:pt x="116" y="58"/>
                </a:cubicBezTo>
                <a:cubicBezTo>
                  <a:pt x="116" y="8"/>
                  <a:pt x="116" y="8"/>
                  <a:pt x="116" y="8"/>
                </a:cubicBezTo>
                <a:cubicBezTo>
                  <a:pt x="116" y="4"/>
                  <a:pt x="112" y="0"/>
                  <a:pt x="108" y="0"/>
                </a:cubicBezTo>
                <a:cubicBezTo>
                  <a:pt x="8" y="0"/>
                  <a:pt x="8" y="0"/>
                  <a:pt x="8" y="0"/>
                </a:cubicBezTo>
                <a:cubicBezTo>
                  <a:pt x="3" y="0"/>
                  <a:pt x="0" y="4"/>
                  <a:pt x="0" y="8"/>
                </a:cubicBezTo>
                <a:cubicBezTo>
                  <a:pt x="0" y="124"/>
                  <a:pt x="0" y="124"/>
                  <a:pt x="0" y="124"/>
                </a:cubicBezTo>
                <a:cubicBezTo>
                  <a:pt x="0" y="128"/>
                  <a:pt x="3" y="132"/>
                  <a:pt x="8" y="132"/>
                </a:cubicBezTo>
                <a:cubicBezTo>
                  <a:pt x="108" y="132"/>
                  <a:pt x="108" y="132"/>
                  <a:pt x="108" y="132"/>
                </a:cubicBezTo>
                <a:cubicBezTo>
                  <a:pt x="112" y="132"/>
                  <a:pt x="116" y="128"/>
                  <a:pt x="116" y="124"/>
                </a:cubicBezTo>
                <a:cubicBezTo>
                  <a:pt x="116" y="104"/>
                  <a:pt x="116" y="104"/>
                  <a:pt x="116" y="104"/>
                </a:cubicBezTo>
                <a:cubicBezTo>
                  <a:pt x="111" y="110"/>
                  <a:pt x="111" y="110"/>
                  <a:pt x="111" y="110"/>
                </a:cubicBezTo>
                <a:lnTo>
                  <a:pt x="111" y="124"/>
                </a:lnTo>
                <a:close/>
                <a:moveTo>
                  <a:pt x="108" y="109"/>
                </a:moveTo>
                <a:cubicBezTo>
                  <a:pt x="113" y="104"/>
                  <a:pt x="113" y="104"/>
                  <a:pt x="113" y="104"/>
                </a:cubicBezTo>
                <a:cubicBezTo>
                  <a:pt x="114" y="103"/>
                  <a:pt x="114" y="101"/>
                  <a:pt x="113" y="100"/>
                </a:cubicBezTo>
                <a:cubicBezTo>
                  <a:pt x="88" y="77"/>
                  <a:pt x="88" y="77"/>
                  <a:pt x="88" y="77"/>
                </a:cubicBezTo>
                <a:cubicBezTo>
                  <a:pt x="87" y="75"/>
                  <a:pt x="85" y="75"/>
                  <a:pt x="83" y="77"/>
                </a:cubicBezTo>
                <a:cubicBezTo>
                  <a:pt x="79" y="82"/>
                  <a:pt x="79" y="82"/>
                  <a:pt x="79" y="82"/>
                </a:cubicBezTo>
                <a:cubicBezTo>
                  <a:pt x="78" y="83"/>
                  <a:pt x="78" y="85"/>
                  <a:pt x="79" y="86"/>
                </a:cubicBezTo>
                <a:cubicBezTo>
                  <a:pt x="104" y="109"/>
                  <a:pt x="104" y="109"/>
                  <a:pt x="104" y="109"/>
                </a:cubicBezTo>
                <a:cubicBezTo>
                  <a:pt x="105" y="111"/>
                  <a:pt x="107" y="110"/>
                  <a:pt x="108" y="109"/>
                </a:cubicBezTo>
                <a:close/>
                <a:moveTo>
                  <a:pt x="98" y="76"/>
                </a:moveTo>
                <a:cubicBezTo>
                  <a:pt x="97" y="75"/>
                  <a:pt x="96" y="76"/>
                  <a:pt x="95" y="76"/>
                </a:cubicBezTo>
                <a:cubicBezTo>
                  <a:pt x="92" y="79"/>
                  <a:pt x="92" y="79"/>
                  <a:pt x="92" y="79"/>
                </a:cubicBezTo>
                <a:cubicBezTo>
                  <a:pt x="110" y="95"/>
                  <a:pt x="110" y="95"/>
                  <a:pt x="110" y="95"/>
                </a:cubicBezTo>
                <a:cubicBezTo>
                  <a:pt x="113" y="93"/>
                  <a:pt x="113" y="93"/>
                  <a:pt x="113" y="93"/>
                </a:cubicBezTo>
                <a:cubicBezTo>
                  <a:pt x="113" y="92"/>
                  <a:pt x="113" y="91"/>
                  <a:pt x="112" y="90"/>
                </a:cubicBezTo>
                <a:lnTo>
                  <a:pt x="98" y="76"/>
                </a:lnTo>
                <a:close/>
                <a:moveTo>
                  <a:pt x="130" y="57"/>
                </a:moveTo>
                <a:cubicBezTo>
                  <a:pt x="127" y="54"/>
                  <a:pt x="123" y="53"/>
                  <a:pt x="117" y="60"/>
                </a:cubicBezTo>
                <a:cubicBezTo>
                  <a:pt x="112" y="65"/>
                  <a:pt x="109" y="74"/>
                  <a:pt x="105" y="78"/>
                </a:cubicBezTo>
                <a:cubicBezTo>
                  <a:pt x="102" y="76"/>
                  <a:pt x="102" y="76"/>
                  <a:pt x="102" y="76"/>
                </a:cubicBezTo>
                <a:cubicBezTo>
                  <a:pt x="102" y="75"/>
                  <a:pt x="101" y="75"/>
                  <a:pt x="100" y="76"/>
                </a:cubicBezTo>
                <a:cubicBezTo>
                  <a:pt x="100" y="76"/>
                  <a:pt x="100" y="77"/>
                  <a:pt x="101" y="78"/>
                </a:cubicBezTo>
                <a:cubicBezTo>
                  <a:pt x="111" y="87"/>
                  <a:pt x="111" y="87"/>
                  <a:pt x="111" y="87"/>
                </a:cubicBezTo>
                <a:cubicBezTo>
                  <a:pt x="112" y="88"/>
                  <a:pt x="113" y="88"/>
                  <a:pt x="113" y="88"/>
                </a:cubicBezTo>
                <a:cubicBezTo>
                  <a:pt x="114" y="87"/>
                  <a:pt x="114" y="86"/>
                  <a:pt x="113" y="86"/>
                </a:cubicBezTo>
                <a:cubicBezTo>
                  <a:pt x="110" y="83"/>
                  <a:pt x="110" y="83"/>
                  <a:pt x="110" y="83"/>
                </a:cubicBezTo>
                <a:cubicBezTo>
                  <a:pt x="114" y="79"/>
                  <a:pt x="123" y="75"/>
                  <a:pt x="127" y="70"/>
                </a:cubicBezTo>
                <a:cubicBezTo>
                  <a:pt x="134" y="63"/>
                  <a:pt x="133" y="59"/>
                  <a:pt x="130" y="57"/>
                </a:cubicBezTo>
                <a:close/>
                <a:moveTo>
                  <a:pt x="56" y="98"/>
                </a:moveTo>
                <a:cubicBezTo>
                  <a:pt x="56" y="110"/>
                  <a:pt x="65" y="119"/>
                  <a:pt x="76" y="119"/>
                </a:cubicBezTo>
                <a:cubicBezTo>
                  <a:pt x="85" y="119"/>
                  <a:pt x="92" y="114"/>
                  <a:pt x="95" y="106"/>
                </a:cubicBezTo>
                <a:cubicBezTo>
                  <a:pt x="93" y="104"/>
                  <a:pt x="93" y="104"/>
                  <a:pt x="93" y="104"/>
                </a:cubicBezTo>
                <a:cubicBezTo>
                  <a:pt x="91" y="111"/>
                  <a:pt x="84" y="116"/>
                  <a:pt x="76" y="116"/>
                </a:cubicBezTo>
                <a:cubicBezTo>
                  <a:pt x="67" y="116"/>
                  <a:pt x="59" y="108"/>
                  <a:pt x="59" y="98"/>
                </a:cubicBezTo>
                <a:cubicBezTo>
                  <a:pt x="59" y="89"/>
                  <a:pt x="66" y="81"/>
                  <a:pt x="75" y="81"/>
                </a:cubicBezTo>
                <a:cubicBezTo>
                  <a:pt x="75" y="80"/>
                  <a:pt x="76" y="80"/>
                  <a:pt x="76" y="79"/>
                </a:cubicBezTo>
                <a:cubicBezTo>
                  <a:pt x="77" y="78"/>
                  <a:pt x="77" y="78"/>
                  <a:pt x="77" y="78"/>
                </a:cubicBezTo>
                <a:cubicBezTo>
                  <a:pt x="77" y="78"/>
                  <a:pt x="77" y="78"/>
                  <a:pt x="76" y="78"/>
                </a:cubicBezTo>
                <a:cubicBezTo>
                  <a:pt x="65" y="78"/>
                  <a:pt x="56" y="87"/>
                  <a:pt x="56" y="98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prstClr val="black"/>
              </a:solidFill>
            </a:endParaRPr>
          </a:p>
        </p:txBody>
      </p:sp>
      <p:sp>
        <p:nvSpPr>
          <p:cNvPr id="34" name="Freeform 110"/>
          <p:cNvSpPr>
            <a:spLocks noEditPoints="1"/>
          </p:cNvSpPr>
          <p:nvPr/>
        </p:nvSpPr>
        <p:spPr bwMode="auto">
          <a:xfrm>
            <a:off x="5956293" y="1931099"/>
            <a:ext cx="382446" cy="286835"/>
          </a:xfrm>
          <a:custGeom>
            <a:gdLst>
              <a:gd fmla="*/ 41 w 51" name="T0"/>
              <a:gd fmla="*/ 38 h 38" name="T1"/>
              <a:gd fmla="*/ 12 w 51" name="T2"/>
              <a:gd fmla="*/ 38 h 38" name="T3"/>
              <a:gd fmla="*/ 0 w 51" name="T4"/>
              <a:gd fmla="*/ 26 h 38" name="T5"/>
              <a:gd fmla="*/ 7 w 51" name="T6"/>
              <a:gd fmla="*/ 15 h 38" name="T7"/>
              <a:gd fmla="*/ 7 w 51" name="T8"/>
              <a:gd fmla="*/ 14 h 38" name="T9"/>
              <a:gd fmla="*/ 20 w 51" name="T10"/>
              <a:gd fmla="*/ 0 h 38" name="T11"/>
              <a:gd fmla="*/ 33 w 51" name="T12"/>
              <a:gd fmla="*/ 9 h 38" name="T13"/>
              <a:gd fmla="*/ 37 w 51" name="T14"/>
              <a:gd fmla="*/ 7 h 38" name="T15"/>
              <a:gd fmla="*/ 44 w 51" name="T16"/>
              <a:gd fmla="*/ 14 h 38" name="T17"/>
              <a:gd fmla="*/ 43 w 51" name="T18"/>
              <a:gd fmla="*/ 17 h 38" name="T19"/>
              <a:gd fmla="*/ 51 w 51" name="T20"/>
              <a:gd fmla="*/ 28 h 38" name="T21"/>
              <a:gd fmla="*/ 41 w 51" name="T22"/>
              <a:gd fmla="*/ 38 h 38" name="T23"/>
              <a:gd fmla="*/ 34 w 51" name="T24"/>
              <a:gd fmla="*/ 19 h 38" name="T25"/>
              <a:gd fmla="*/ 24 w 51" name="T26"/>
              <a:gd fmla="*/ 10 h 38" name="T27"/>
              <a:gd fmla="*/ 24 w 51" name="T28"/>
              <a:gd fmla="*/ 10 h 38" name="T29"/>
              <a:gd fmla="*/ 23 w 51" name="T30"/>
              <a:gd fmla="*/ 10 h 38" name="T31"/>
              <a:gd fmla="*/ 14 w 51" name="T32"/>
              <a:gd fmla="*/ 19 h 38" name="T33"/>
              <a:gd fmla="*/ 13 w 51" name="T34"/>
              <a:gd fmla="*/ 20 h 38" name="T35"/>
              <a:gd fmla="*/ 14 w 51" name="T36"/>
              <a:gd fmla="*/ 21 h 38" name="T37"/>
              <a:gd fmla="*/ 20 w 51" name="T38"/>
              <a:gd fmla="*/ 21 h 38" name="T39"/>
              <a:gd fmla="*/ 20 w 51" name="T40"/>
              <a:gd fmla="*/ 30 h 38" name="T41"/>
              <a:gd fmla="*/ 21 w 51" name="T42"/>
              <a:gd fmla="*/ 31 h 38" name="T43"/>
              <a:gd fmla="*/ 26 w 51" name="T44"/>
              <a:gd fmla="*/ 31 h 38" name="T45"/>
              <a:gd fmla="*/ 27 w 51" name="T46"/>
              <a:gd fmla="*/ 30 h 38" name="T47"/>
              <a:gd fmla="*/ 27 w 51" name="T48"/>
              <a:gd fmla="*/ 21 h 38" name="T49"/>
              <a:gd fmla="*/ 33 w 51" name="T50"/>
              <a:gd fmla="*/ 21 h 38" name="T51"/>
              <a:gd fmla="*/ 34 w 51" name="T52"/>
              <a:gd fmla="*/ 20 h 38" name="T53"/>
              <a:gd fmla="*/ 34 w 51" name="T54"/>
              <a:gd fmla="*/ 19 h 38" name="T5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b="b" l="0" r="r" t="0"/>
            <a:pathLst>
              <a:path h="38" w="51">
                <a:moveTo>
                  <a:pt x="41" y="38"/>
                </a:moveTo>
                <a:cubicBezTo>
                  <a:pt x="12" y="38"/>
                  <a:pt x="12" y="38"/>
                  <a:pt x="12" y="38"/>
                </a:cubicBezTo>
                <a:cubicBezTo>
                  <a:pt x="5" y="38"/>
                  <a:pt x="0" y="32"/>
                  <a:pt x="0" y="26"/>
                </a:cubicBezTo>
                <a:cubicBezTo>
                  <a:pt x="0" y="21"/>
                  <a:pt x="2" y="17"/>
                  <a:pt x="7" y="15"/>
                </a:cubicBezTo>
                <a:cubicBezTo>
                  <a:pt x="7" y="15"/>
                  <a:pt x="7" y="14"/>
                  <a:pt x="7" y="14"/>
                </a:cubicBezTo>
                <a:cubicBezTo>
                  <a:pt x="7" y="6"/>
                  <a:pt x="13" y="0"/>
                  <a:pt x="20" y="0"/>
                </a:cubicBezTo>
                <a:cubicBezTo>
                  <a:pt x="26" y="0"/>
                  <a:pt x="31" y="3"/>
                  <a:pt x="33" y="9"/>
                </a:cubicBezTo>
                <a:cubicBezTo>
                  <a:pt x="34" y="8"/>
                  <a:pt x="36" y="7"/>
                  <a:pt x="37" y="7"/>
                </a:cubicBezTo>
                <a:cubicBezTo>
                  <a:pt x="41" y="7"/>
                  <a:pt x="44" y="10"/>
                  <a:pt x="44" y="14"/>
                </a:cubicBezTo>
                <a:cubicBezTo>
                  <a:pt x="44" y="15"/>
                  <a:pt x="44" y="16"/>
                  <a:pt x="43" y="17"/>
                </a:cubicBezTo>
                <a:cubicBezTo>
                  <a:pt x="48" y="19"/>
                  <a:pt x="51" y="23"/>
                  <a:pt x="51" y="28"/>
                </a:cubicBezTo>
                <a:cubicBezTo>
                  <a:pt x="51" y="33"/>
                  <a:pt x="47" y="38"/>
                  <a:pt x="41" y="38"/>
                </a:cubicBezTo>
                <a:close/>
                <a:moveTo>
                  <a:pt x="34" y="19"/>
                </a:moveTo>
                <a:cubicBezTo>
                  <a:pt x="24" y="10"/>
                  <a:pt x="24" y="10"/>
                  <a:pt x="24" y="10"/>
                </a:cubicBezTo>
                <a:cubicBezTo>
                  <a:pt x="24" y="10"/>
                  <a:pt x="24" y="10"/>
                  <a:pt x="24" y="10"/>
                </a:cubicBezTo>
                <a:cubicBezTo>
                  <a:pt x="24" y="10"/>
                  <a:pt x="23" y="10"/>
                  <a:pt x="23" y="10"/>
                </a:cubicBezTo>
                <a:cubicBezTo>
                  <a:pt x="14" y="19"/>
                  <a:pt x="14" y="19"/>
                  <a:pt x="14" y="19"/>
                </a:cubicBezTo>
                <a:cubicBezTo>
                  <a:pt x="14" y="19"/>
                  <a:pt x="13" y="20"/>
                  <a:pt x="13" y="20"/>
                </a:cubicBezTo>
                <a:cubicBezTo>
                  <a:pt x="13" y="20"/>
                  <a:pt x="14" y="21"/>
                  <a:pt x="14" y="21"/>
                </a:cubicBezTo>
                <a:cubicBezTo>
                  <a:pt x="20" y="21"/>
                  <a:pt x="20" y="21"/>
                  <a:pt x="20" y="21"/>
                </a:cubicBezTo>
                <a:cubicBezTo>
                  <a:pt x="20" y="30"/>
                  <a:pt x="20" y="30"/>
                  <a:pt x="20" y="30"/>
                </a:cubicBezTo>
                <a:cubicBezTo>
                  <a:pt x="20" y="31"/>
                  <a:pt x="21" y="31"/>
                  <a:pt x="21" y="31"/>
                </a:cubicBezTo>
                <a:cubicBezTo>
                  <a:pt x="26" y="31"/>
                  <a:pt x="26" y="31"/>
                  <a:pt x="26" y="31"/>
                </a:cubicBezTo>
                <a:cubicBezTo>
                  <a:pt x="27" y="31"/>
                  <a:pt x="27" y="31"/>
                  <a:pt x="27" y="30"/>
                </a:cubicBezTo>
                <a:cubicBezTo>
                  <a:pt x="27" y="21"/>
                  <a:pt x="27" y="21"/>
                  <a:pt x="27" y="21"/>
                </a:cubicBezTo>
                <a:cubicBezTo>
                  <a:pt x="33" y="21"/>
                  <a:pt x="33" y="21"/>
                  <a:pt x="33" y="21"/>
                </a:cubicBezTo>
                <a:cubicBezTo>
                  <a:pt x="34" y="21"/>
                  <a:pt x="34" y="20"/>
                  <a:pt x="34" y="20"/>
                </a:cubicBezTo>
                <a:cubicBezTo>
                  <a:pt x="34" y="20"/>
                  <a:pt x="34" y="19"/>
                  <a:pt x="34" y="19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id-ID">
              <a:solidFill>
                <a:prstClr val="black"/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7199019" y="1122038"/>
            <a:ext cx="155448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lvl="0"/>
            <a:r>
              <a:rPr altLang="en-US" b="1" lang="zh-CN" smtClean="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itchFamily="18" typeface="UKIJ Qolyazma"/>
              </a:rPr>
              <a:t>点击添加内容</a:t>
            </a:r>
          </a:p>
        </p:txBody>
      </p:sp>
      <p:sp>
        <p:nvSpPr>
          <p:cNvPr id="36" name="矩形 35"/>
          <p:cNvSpPr/>
          <p:nvPr/>
        </p:nvSpPr>
        <p:spPr>
          <a:xfrm>
            <a:off x="7162866" y="1397764"/>
            <a:ext cx="2391104" cy="731520"/>
          </a:xfrm>
          <a:prstGeom prst="rect">
            <a:avLst/>
          </a:prstGeom>
        </p:spPr>
        <p:txBody>
          <a:bodyPr anchor="ctr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mtClean="0" sz="14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在此输入详细的文字介绍信息，表达图表的含义。</a:t>
            </a:r>
          </a:p>
        </p:txBody>
      </p:sp>
      <p:sp>
        <p:nvSpPr>
          <p:cNvPr id="37" name="矩形 36"/>
          <p:cNvSpPr/>
          <p:nvPr/>
        </p:nvSpPr>
        <p:spPr>
          <a:xfrm>
            <a:off x="8639180" y="3498302"/>
            <a:ext cx="155448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lvl="0"/>
            <a:r>
              <a:rPr altLang="en-US" b="1" lang="zh-CN" smtClean="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itchFamily="18" typeface="UKIJ Qolyazma"/>
              </a:rPr>
              <a:t>点击添加内容</a:t>
            </a:r>
          </a:p>
        </p:txBody>
      </p:sp>
      <p:sp>
        <p:nvSpPr>
          <p:cNvPr id="38" name="矩形 37"/>
          <p:cNvSpPr/>
          <p:nvPr/>
        </p:nvSpPr>
        <p:spPr>
          <a:xfrm>
            <a:off x="8603026" y="3774028"/>
            <a:ext cx="2391104" cy="731520"/>
          </a:xfrm>
          <a:prstGeom prst="rect">
            <a:avLst/>
          </a:prstGeom>
        </p:spPr>
        <p:txBody>
          <a:bodyPr anchor="ctr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mtClean="0" sz="14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在此输入详细的文字介绍信息，表达图表的含义。</a:t>
            </a:r>
          </a:p>
        </p:txBody>
      </p:sp>
      <p:sp>
        <p:nvSpPr>
          <p:cNvPr id="39" name="矩形 38"/>
          <p:cNvSpPr/>
          <p:nvPr/>
        </p:nvSpPr>
        <p:spPr>
          <a:xfrm>
            <a:off x="8791580" y="4866454"/>
            <a:ext cx="155448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lvl="0"/>
            <a:r>
              <a:rPr altLang="en-US" b="1" lang="zh-CN" smtClean="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itchFamily="18" typeface="UKIJ Qolyazma"/>
              </a:rPr>
              <a:t>点击添加内容</a:t>
            </a:r>
          </a:p>
        </p:txBody>
      </p:sp>
      <p:sp>
        <p:nvSpPr>
          <p:cNvPr id="40" name="矩形 39"/>
          <p:cNvSpPr/>
          <p:nvPr/>
        </p:nvSpPr>
        <p:spPr>
          <a:xfrm>
            <a:off x="8755426" y="5142180"/>
            <a:ext cx="2391104" cy="731520"/>
          </a:xfrm>
          <a:prstGeom prst="rect">
            <a:avLst/>
          </a:prstGeom>
        </p:spPr>
        <p:txBody>
          <a:bodyPr anchor="ctr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mtClean="0" sz="14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在此输入详细的文字介绍信息，表达图表的含义。</a:t>
            </a:r>
          </a:p>
        </p:txBody>
      </p:sp>
      <p:sp>
        <p:nvSpPr>
          <p:cNvPr id="41" name="矩形 40"/>
          <p:cNvSpPr/>
          <p:nvPr/>
        </p:nvSpPr>
        <p:spPr>
          <a:xfrm>
            <a:off x="2950546" y="1844824"/>
            <a:ext cx="155448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lvl="0"/>
            <a:r>
              <a:rPr altLang="en-US" b="1" lang="zh-CN" smtClean="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itchFamily="18" typeface="UKIJ Qolyazma"/>
              </a:rPr>
              <a:t>点击添加内容</a:t>
            </a:r>
          </a:p>
        </p:txBody>
      </p:sp>
      <p:sp>
        <p:nvSpPr>
          <p:cNvPr id="42" name="矩形 41"/>
          <p:cNvSpPr/>
          <p:nvPr/>
        </p:nvSpPr>
        <p:spPr>
          <a:xfrm>
            <a:off x="2914395" y="2120550"/>
            <a:ext cx="2391104" cy="731520"/>
          </a:xfrm>
          <a:prstGeom prst="rect">
            <a:avLst/>
          </a:prstGeom>
        </p:spPr>
        <p:txBody>
          <a:bodyPr anchor="ctr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mtClean="0" sz="14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在此输入详细的文字介绍信息，表达图表的含义。</a:t>
            </a:r>
          </a:p>
        </p:txBody>
      </p:sp>
      <p:sp>
        <p:nvSpPr>
          <p:cNvPr id="43" name="矩形 42"/>
          <p:cNvSpPr/>
          <p:nvPr/>
        </p:nvSpPr>
        <p:spPr>
          <a:xfrm>
            <a:off x="1366371" y="3501008"/>
            <a:ext cx="155448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lvl="0"/>
            <a:r>
              <a:rPr altLang="en-US" b="1" lang="zh-CN" smtClean="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itchFamily="18" typeface="UKIJ Qolyazma"/>
              </a:rPr>
              <a:t>点击添加内容</a:t>
            </a:r>
          </a:p>
        </p:txBody>
      </p:sp>
      <p:sp>
        <p:nvSpPr>
          <p:cNvPr id="44" name="矩形 43"/>
          <p:cNvSpPr/>
          <p:nvPr/>
        </p:nvSpPr>
        <p:spPr>
          <a:xfrm>
            <a:off x="1330219" y="3776734"/>
            <a:ext cx="2391104" cy="731520"/>
          </a:xfrm>
          <a:prstGeom prst="rect">
            <a:avLst/>
          </a:prstGeom>
        </p:spPr>
        <p:txBody>
          <a:bodyPr anchor="ctr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mtClean="0" sz="14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在此输入详细的文字介绍信息，表达图表的含义。</a:t>
            </a:r>
          </a:p>
        </p:txBody>
      </p:sp>
      <p:sp>
        <p:nvSpPr>
          <p:cNvPr id="45" name="矩形 44"/>
          <p:cNvSpPr/>
          <p:nvPr/>
        </p:nvSpPr>
        <p:spPr>
          <a:xfrm>
            <a:off x="2878538" y="4869160"/>
            <a:ext cx="155448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lvl="0"/>
            <a:r>
              <a:rPr altLang="en-US" b="1" lang="zh-CN" smtClean="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itchFamily="18" typeface="UKIJ Qolyazma"/>
              </a:rPr>
              <a:t>点击添加内容</a:t>
            </a:r>
          </a:p>
        </p:txBody>
      </p:sp>
      <p:sp>
        <p:nvSpPr>
          <p:cNvPr id="46" name="矩形 45"/>
          <p:cNvSpPr/>
          <p:nvPr/>
        </p:nvSpPr>
        <p:spPr>
          <a:xfrm>
            <a:off x="2842387" y="5144886"/>
            <a:ext cx="2391104" cy="731520"/>
          </a:xfrm>
          <a:prstGeom prst="rect">
            <a:avLst/>
          </a:prstGeom>
        </p:spPr>
        <p:txBody>
          <a:bodyPr anchor="ctr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mtClean="0" sz="14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在此输入详细的文字介绍信息，表达图表的含义。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53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53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53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53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53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9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53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4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53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9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53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4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53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9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0" nodeType="withEffect" presetClass="entr" presetID="53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2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4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5" nodeType="withEffect" presetClass="entr" presetID="53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7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8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9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0" nodeType="withEffect" presetClass="entr" presetID="53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2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3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4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5" nodeType="withEffect" presetClass="entr" presetID="53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7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8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9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0" nodeType="withEffect" presetClass="entr" presetID="53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2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3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4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5" nodeType="withEffect" presetClass="entr" presetID="53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7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8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9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0" nodeType="withEffect" presetClass="entr" presetID="53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2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3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4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5" nodeType="withEffect" presetClass="entr" presetID="53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7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8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9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0" nodeType="withEffect" presetClass="entr" presetID="53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2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3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4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5" nodeType="withEffect" presetClass="entr" presetID="53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7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8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9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0" nodeType="withEffect" presetClass="entr" presetID="53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0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2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3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4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5" nodeType="withEffect" presetClass="entr" presetID="53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7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8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9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0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11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3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4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11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7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8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grpId="0" id="11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2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12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5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6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grpId="0" id="12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9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0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grpId="0" id="13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33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4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grpId="0" id="13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37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8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fill="hold" grpId="0" id="13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41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2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fill="hold" grpId="0" id="14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45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6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fill="hold" grpId="0" id="14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49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0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fill="hold" grpId="0" id="15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53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4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fill="hold" grpId="0" id="15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57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"/>
      <p:bldP grpId="0" spid="10"/>
      <p:bldP grpId="0" spid="11"/>
      <p:bldP grpId="0" spid="12"/>
      <p:bldP grpId="0" spid="13"/>
      <p:bldP grpId="0" spid="14"/>
      <p:bldP grpId="0" spid="15"/>
      <p:bldP grpId="0" spid="16"/>
      <p:bldP grpId="0" spid="17"/>
      <p:bldP grpId="0" spid="18"/>
      <p:bldP grpId="0" spid="19"/>
      <p:bldP grpId="0" spid="20"/>
      <p:bldP grpId="0" spid="21"/>
      <p:bldP grpId="0" spid="22"/>
      <p:bldP grpId="0" spid="23"/>
      <p:bldP grpId="0" spid="24"/>
      <p:bldP grpId="0" spid="30"/>
      <p:bldP grpId="0" spid="31"/>
      <p:bldP grpId="0" spid="32"/>
      <p:bldP grpId="0" spid="33"/>
      <p:bldP grpId="0" spid="34"/>
      <p:bldP grpId="0" spid="35"/>
      <p:bldP grpId="0" spid="36"/>
      <p:bldP grpId="0" spid="37"/>
      <p:bldP grpId="0" spid="38"/>
      <p:bldP grpId="0" spid="39"/>
      <p:bldP grpId="0" spid="40"/>
      <p:bldP grpId="0" spid="41"/>
      <p:bldP grpId="0" spid="42"/>
      <p:bldP grpId="0" spid="43"/>
      <p:bldP grpId="0" spid="44"/>
      <p:bldP grpId="0" spid="45"/>
      <p:bldP grpId="0" spid="46"/>
    </p:bldLst>
  </p:timing>
</p:sld>
</file>

<file path=ppt/slides/slide3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8" name="矩形 27"/>
          <p:cNvSpPr/>
          <p:nvPr/>
        </p:nvSpPr>
        <p:spPr>
          <a:xfrm>
            <a:off x="0" y="2420888"/>
            <a:ext cx="12195175" cy="2016224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algn="tr" blurRad="50800" dir="81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6" name="直接连接符 5"/>
          <p:cNvCxnSpPr/>
          <p:nvPr/>
        </p:nvCxnSpPr>
        <p:spPr>
          <a:xfrm>
            <a:off x="5233491" y="3401862"/>
            <a:ext cx="3096344" cy="0"/>
          </a:xfrm>
          <a:prstGeom prst="line">
            <a:avLst/>
          </a:prstGeom>
          <a:ln>
            <a:solidFill>
              <a:schemeClr val="bg1"/>
            </a:solidFill>
            <a:headEnd len="med" type="oval" w="med"/>
            <a:tailEnd len="med" type="oval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5449515" y="2833780"/>
            <a:ext cx="2664295" cy="518152"/>
          </a:xfrm>
          <a:prstGeom prst="rect">
            <a:avLst/>
          </a:prstGeom>
        </p:spPr>
        <p:txBody>
          <a:bodyPr bIns="45716" lIns="91431" rIns="91431" tIns="45716" wrap="square">
            <a:spAutoFit/>
          </a:bodyPr>
          <a:lstStyle/>
          <a:p>
            <a:pPr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mtClean="0" sz="2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604020202020204" pitchFamily="34" typeface="Arial"/>
              </a:rPr>
              <a:t>明年工作计划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5593531" y="3573596"/>
            <a:ext cx="1436675" cy="215444"/>
            <a:chOff x="4369395" y="3284984"/>
            <a:chExt cx="1436675" cy="215444"/>
          </a:xfrm>
        </p:grpSpPr>
        <p:sp>
          <p:nvSpPr>
            <p:cNvPr id="9" name="文本框 9"/>
            <p:cNvSpPr txBox="1"/>
            <p:nvPr/>
          </p:nvSpPr>
          <p:spPr>
            <a:xfrm>
              <a:off x="4581935" y="3284984"/>
              <a:ext cx="1224135" cy="213360"/>
            </a:xfrm>
            <a:prstGeom prst="rect">
              <a:avLst/>
            </a:prstGeom>
            <a:noFill/>
          </p:spPr>
          <p:txBody>
            <a:bodyPr bIns="0" lIns="0" rIns="0" rtlCol="0" tIns="0" wrap="square">
              <a:spAutoFit/>
            </a:bodyPr>
            <a:lstStyle/>
            <a:p>
              <a:pPr lvl="1" marL="0"/>
              <a:r>
                <a:rPr altLang="en-US" lang="zh-CN" smtClean="0" sz="1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添加文字标题</a:t>
              </a: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11" name="椭圆 10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bg1"/>
                  </a:solidFill>
                </a:endParaRPr>
              </a:p>
            </p:txBody>
          </p:sp>
          <p:sp>
            <p:nvSpPr>
              <p:cNvPr id="12" name="等腰三角形 11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3" name="组合 12"/>
          <p:cNvGrpSpPr/>
          <p:nvPr/>
        </p:nvGrpSpPr>
        <p:grpSpPr>
          <a:xfrm>
            <a:off x="6961683" y="3573016"/>
            <a:ext cx="1436675" cy="215444"/>
            <a:chOff x="4369395" y="3284984"/>
            <a:chExt cx="1436675" cy="215444"/>
          </a:xfrm>
        </p:grpSpPr>
        <p:sp>
          <p:nvSpPr>
            <p:cNvPr id="14" name="文本框 9"/>
            <p:cNvSpPr txBox="1"/>
            <p:nvPr/>
          </p:nvSpPr>
          <p:spPr>
            <a:xfrm>
              <a:off x="4581935" y="3284984"/>
              <a:ext cx="1224135" cy="213360"/>
            </a:xfrm>
            <a:prstGeom prst="rect">
              <a:avLst/>
            </a:prstGeom>
            <a:noFill/>
          </p:spPr>
          <p:txBody>
            <a:bodyPr bIns="0" lIns="0" rIns="0" rtlCol="0" tIns="0" wrap="square">
              <a:spAutoFit/>
            </a:bodyPr>
            <a:lstStyle/>
            <a:p>
              <a:pPr lvl="1" marL="0"/>
              <a:r>
                <a:rPr altLang="en-US" lang="zh-CN" smtClean="0" sz="1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添加文字标题</a:t>
              </a: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16" name="椭圆 15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bg1"/>
                  </a:solidFill>
                </a:endParaRPr>
              </a:p>
            </p:txBody>
          </p:sp>
          <p:sp>
            <p:nvSpPr>
              <p:cNvPr id="17" name="等腰三角形 16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8" name="组合 17"/>
          <p:cNvGrpSpPr/>
          <p:nvPr/>
        </p:nvGrpSpPr>
        <p:grpSpPr>
          <a:xfrm>
            <a:off x="5593531" y="3861628"/>
            <a:ext cx="1436675" cy="215444"/>
            <a:chOff x="4369395" y="3284984"/>
            <a:chExt cx="1436675" cy="215444"/>
          </a:xfrm>
        </p:grpSpPr>
        <p:sp>
          <p:nvSpPr>
            <p:cNvPr id="19" name="文本框 9"/>
            <p:cNvSpPr txBox="1"/>
            <p:nvPr/>
          </p:nvSpPr>
          <p:spPr>
            <a:xfrm>
              <a:off x="4581935" y="3284984"/>
              <a:ext cx="1224135" cy="213360"/>
            </a:xfrm>
            <a:prstGeom prst="rect">
              <a:avLst/>
            </a:prstGeom>
            <a:noFill/>
          </p:spPr>
          <p:txBody>
            <a:bodyPr bIns="0" lIns="0" rIns="0" rtlCol="0" tIns="0" wrap="square">
              <a:spAutoFit/>
            </a:bodyPr>
            <a:lstStyle/>
            <a:p>
              <a:pPr lvl="1" marL="0"/>
              <a:r>
                <a:rPr altLang="en-US" lang="zh-CN" smtClean="0" sz="1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添加文字标题</a:t>
              </a:r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21" name="椭圆 20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bg1"/>
                  </a:solidFill>
                </a:endParaRPr>
              </a:p>
            </p:txBody>
          </p:sp>
          <p:sp>
            <p:nvSpPr>
              <p:cNvPr id="22" name="等腰三角形 21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23" name="组合 22"/>
          <p:cNvGrpSpPr/>
          <p:nvPr/>
        </p:nvGrpSpPr>
        <p:grpSpPr>
          <a:xfrm>
            <a:off x="6961683" y="3861048"/>
            <a:ext cx="1436675" cy="215444"/>
            <a:chOff x="4369395" y="3284984"/>
            <a:chExt cx="1436675" cy="215444"/>
          </a:xfrm>
        </p:grpSpPr>
        <p:sp>
          <p:nvSpPr>
            <p:cNvPr id="24" name="文本框 9"/>
            <p:cNvSpPr txBox="1"/>
            <p:nvPr/>
          </p:nvSpPr>
          <p:spPr>
            <a:xfrm>
              <a:off x="4581935" y="3284984"/>
              <a:ext cx="1224135" cy="213360"/>
            </a:xfrm>
            <a:prstGeom prst="rect">
              <a:avLst/>
            </a:prstGeom>
            <a:noFill/>
          </p:spPr>
          <p:txBody>
            <a:bodyPr bIns="0" lIns="0" rIns="0" rtlCol="0" tIns="0" wrap="square">
              <a:spAutoFit/>
            </a:bodyPr>
            <a:lstStyle/>
            <a:p>
              <a:pPr lvl="1" marL="0"/>
              <a:r>
                <a:rPr altLang="en-US" lang="zh-CN" smtClean="0" sz="1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添加文字标题</a:t>
              </a:r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26" name="椭圆 25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bg1"/>
                  </a:solidFill>
                </a:endParaRPr>
              </a:p>
            </p:txBody>
          </p:sp>
          <p:sp>
            <p:nvSpPr>
              <p:cNvPr id="27" name="等腰三角形 26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34" name="文本框 9"/>
          <p:cNvSpPr txBox="1"/>
          <p:nvPr/>
        </p:nvSpPr>
        <p:spPr>
          <a:xfrm>
            <a:off x="841003" y="202431"/>
            <a:ext cx="1296144" cy="34290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lvl="1" marL="0"/>
            <a:r>
              <a:rPr altLang="en-US" lang="zh-CN" smtClean="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第四章  </a:t>
            </a:r>
          </a:p>
        </p:txBody>
      </p:sp>
      <p:grpSp>
        <p:nvGrpSpPr>
          <p:cNvPr id="36" name="组合 35"/>
          <p:cNvGrpSpPr/>
          <p:nvPr/>
        </p:nvGrpSpPr>
        <p:grpSpPr>
          <a:xfrm>
            <a:off x="3909856" y="2681429"/>
            <a:ext cx="1395643" cy="1395643"/>
            <a:chOff x="1677608" y="2996952"/>
            <a:chExt cx="1395643" cy="1395643"/>
          </a:xfrm>
        </p:grpSpPr>
        <p:sp>
          <p:nvSpPr>
            <p:cNvPr id="37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algn="t" blurRad="317500" dir="5400000" dist="1143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 sz="1400">
                <a:solidFill>
                  <a:prstClr val="white"/>
                </a:solidFill>
              </a:endParaRPr>
            </a:p>
          </p:txBody>
        </p:sp>
        <p:sp>
          <p:nvSpPr>
            <p:cNvPr id="38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C0000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</a:gradFill>
            </a:ln>
            <a:effectLst>
              <a:innerShdw blurRad="330200" dir="16200000" dist="1651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lang="en-US" sz="2800">
                  <a:solidFill>
                    <a:prstClr val="white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charset="0" pitchFamily="50" typeface="DIN-BoldItalic"/>
                </a:rPr>
                <a:t></a:t>
              </a:r>
            </a:p>
          </p:txBody>
        </p:sp>
      </p:grpSp>
      <p:sp>
        <p:nvSpPr>
          <p:cNvPr id="39" name="KSO_Shape"/>
          <p:cNvSpPr/>
          <p:nvPr/>
        </p:nvSpPr>
        <p:spPr bwMode="auto">
          <a:xfrm>
            <a:off x="4341903" y="3140969"/>
            <a:ext cx="589809" cy="501336"/>
          </a:xfrm>
          <a:custGeom>
            <a:gdLst>
              <a:gd fmla="*/ 1221908 w 2276475" name="T0"/>
              <a:gd fmla="*/ 1328927 h 1936751" name="T1"/>
              <a:gd fmla="*/ 1196654 w 2276475" name="T2"/>
              <a:gd fmla="*/ 1388292 h 1936751" name="T3"/>
              <a:gd fmla="*/ 691864 w 2276475" name="T4"/>
              <a:gd fmla="*/ 1376845 h 1936751" name="T5"/>
              <a:gd fmla="*/ 695585 w 2276475" name="T6"/>
              <a:gd fmla="*/ 1314285 h 1936751" name="T7"/>
              <a:gd fmla="*/ 1104489 w 2276475" name="T8"/>
              <a:gd fmla="*/ 1115137 h 1936751" name="T9"/>
              <a:gd fmla="*/ 1117497 w 2276475" name="T10"/>
              <a:gd fmla="*/ 1168850 h 1936751" name="T11"/>
              <a:gd fmla="*/ 811396 w 2276475" name="T12"/>
              <a:gd fmla="*/ 1188695 h 1936751" name="T13"/>
              <a:gd fmla="*/ 783254 w 2276475" name="T14"/>
              <a:gd fmla="*/ 1141068 h 1936751" name="T15"/>
              <a:gd fmla="*/ 309026 w 2276475" name="T16"/>
              <a:gd fmla="*/ 898551 h 1936751" name="T17"/>
              <a:gd fmla="*/ 798665 w 2276475" name="T18"/>
              <a:gd fmla="*/ 935449 h 1936751" name="T19"/>
              <a:gd fmla="*/ 759855 w 2276475" name="T20"/>
              <a:gd fmla="*/ 989335 h 1936751" name="T21"/>
              <a:gd fmla="*/ 259317 w 2276475" name="T22"/>
              <a:gd fmla="*/ 967303 h 1936751" name="T23"/>
              <a:gd fmla="*/ 277393 w 2276475" name="T24"/>
              <a:gd fmla="*/ 906514 h 1936751" name="T25"/>
              <a:gd fmla="*/ 1086287 w 2276475" name="T26"/>
              <a:gd fmla="*/ 817903 h 1936751" name="T27"/>
              <a:gd fmla="*/ 1028372 w 2276475" name="T28"/>
              <a:gd fmla="*/ 919230 h 1936751" name="T29"/>
              <a:gd fmla="*/ 999280 w 2276475" name="T30"/>
              <a:gd fmla="*/ 917630 h 1936751" name="T31"/>
              <a:gd fmla="*/ 289574 w 2276475" name="T32"/>
              <a:gd fmla="*/ 706099 h 1936751" name="T33"/>
              <a:gd fmla="*/ 590631 w 2276475" name="T34"/>
              <a:gd fmla="*/ 735033 h 1936751" name="T35"/>
              <a:gd fmla="*/ 567535 w 2276475" name="T36"/>
              <a:gd fmla="*/ 784938 h 1936751" name="T37"/>
              <a:gd fmla="*/ 259309 w 2276475" name="T38"/>
              <a:gd fmla="*/ 770073 h 1936751" name="T39"/>
              <a:gd fmla="*/ 267273 w 2276475" name="T40"/>
              <a:gd fmla="*/ 715124 h 1936751" name="T41"/>
              <a:gd fmla="*/ 836933 w 2276475" name="T42"/>
              <a:gd fmla="*/ 505684 h 1936751" name="T43"/>
              <a:gd fmla="*/ 846494 w 2276475" name="T44"/>
              <a:gd fmla="*/ 574170 h 1936751" name="T45"/>
              <a:gd fmla="*/ 268069 w 2276475" name="T46"/>
              <a:gd fmla="*/ 592752 h 1936751" name="T47"/>
              <a:gd fmla="*/ 238855 w 2276475" name="T48"/>
              <a:gd fmla="*/ 530105 h 1936751" name="T49"/>
              <a:gd fmla="*/ 1467818 w 2276475" name="T50"/>
              <a:gd fmla="*/ 344025 h 1936751" name="T51"/>
              <a:gd fmla="*/ 1566759 w 2276475" name="T52"/>
              <a:gd fmla="*/ 428438 h 1936751" name="T53"/>
              <a:gd fmla="*/ 1578461 w 2276475" name="T54"/>
              <a:gd fmla="*/ 479936 h 1936751" name="T55"/>
              <a:gd fmla="*/ 1197862 w 2276475" name="T56"/>
              <a:gd fmla="*/ 846789 h 1936751" name="T57"/>
              <a:gd fmla="*/ 1138817 w 2276475" name="T58"/>
              <a:gd fmla="*/ 842806 h 1936751" name="T59"/>
              <a:gd fmla="*/ 1093869 w 2276475" name="T60"/>
              <a:gd fmla="*/ 799538 h 1936751" name="T61"/>
              <a:gd fmla="*/ 1075782 w 2276475" name="T62"/>
              <a:gd fmla="*/ 737423 h 1936751" name="T63"/>
              <a:gd fmla="*/ 1456382 w 2276475" name="T64"/>
              <a:gd fmla="*/ 344821 h 1936751" name="T65"/>
              <a:gd fmla="*/ 199469 w 2276475" name="T66"/>
              <a:gd fmla="*/ 367345 h 1936751" name="T67"/>
              <a:gd fmla="*/ 114475 w 2276475" name="T68"/>
              <a:gd fmla="*/ 448541 h 1936751" name="T69"/>
              <a:gd fmla="*/ 103321 w 2276475" name="T70"/>
              <a:gd fmla="*/ 1407238 h 1936751" name="T71"/>
              <a:gd fmla="*/ 171315 w 2276475" name="T72"/>
              <a:gd fmla="*/ 1503559 h 1936751" name="T73"/>
              <a:gd fmla="*/ 1382734 w 2276475" name="T74"/>
              <a:gd fmla="*/ 1530890 h 1936751" name="T75"/>
              <a:gd fmla="*/ 1488975 w 2276475" name="T76"/>
              <a:gd fmla="*/ 1477289 h 1936751" name="T77"/>
              <a:gd fmla="*/ 1531737 w 2276475" name="T78"/>
              <a:gd fmla="*/ 1365845 h 1936751" name="T79"/>
              <a:gd fmla="*/ 1605841 w 2276475" name="T80"/>
              <a:gd fmla="*/ 1539381 h 1936751" name="T81"/>
              <a:gd fmla="*/ 1513146 w 2276475" name="T82"/>
              <a:gd fmla="*/ 1611821 h 1936751" name="T83"/>
              <a:gd fmla="*/ 101461 w 2276475" name="T84"/>
              <a:gd fmla="*/ 1605982 h 1936751" name="T85"/>
              <a:gd fmla="*/ 16468 w 2276475" name="T86"/>
              <a:gd fmla="*/ 1525317 h 1936751" name="T87"/>
              <a:gd fmla="*/ 5312 w 2276475" name="T88"/>
              <a:gd fmla="*/ 391226 h 1936751" name="T89"/>
              <a:gd fmla="*/ 73307 w 2276475" name="T90"/>
              <a:gd fmla="*/ 295170 h 1936751" name="T91"/>
              <a:gd fmla="*/ 1746529 w 2276475" name="T92"/>
              <a:gd fmla="*/ 88926 h 1936751" name="T93"/>
              <a:gd fmla="*/ 1805153 w 2276475" name="T94"/>
              <a:gd fmla="*/ 114614 h 1936751" name="T95"/>
              <a:gd fmla="*/ 1838312 w 2276475" name="T96"/>
              <a:gd fmla="*/ 176846 h 1936751" name="T97"/>
              <a:gd fmla="*/ 1821600 w 2276475" name="T98"/>
              <a:gd fmla="*/ 237490 h 1936751" name="T99"/>
              <a:gd fmla="*/ 1620792 w 2276475" name="T100"/>
              <a:gd fmla="*/ 421806 h 1936751" name="T101"/>
              <a:gd fmla="*/ 1543068 w 2276475" name="T102"/>
              <a:gd fmla="*/ 339447 h 1936751" name="T103"/>
              <a:gd fmla="*/ 1506460 w 2276475" name="T104"/>
              <a:gd fmla="*/ 289925 h 1936751" name="T105"/>
              <a:gd fmla="*/ 1716818 w 2276475" name="T106"/>
              <a:gd fmla="*/ 92634 h 1936751" name="T107"/>
              <a:gd fmla="*/ 1893521 w 2276475" name="T108"/>
              <a:gd fmla="*/ 35131 h 1936751" name="T109"/>
              <a:gd fmla="*/ 1889783 w 2276475" name="T110"/>
              <a:gd fmla="*/ 106078 h 1936751" name="T111"/>
              <a:gd fmla="*/ 1844400 w 2276475" name="T112"/>
              <a:gd fmla="*/ 105545 h 1936751" name="T113"/>
              <a:gd fmla="*/ 1793944 w 2276475" name="T114"/>
              <a:gd fmla="*/ 59669 h 1936751" name="T115"/>
              <a:gd fmla="*/ 1847069 w 2276475" name="T116"/>
              <a:gd fmla="*/ 16194 h 1936751" name="T117"/>
              <a:gd fmla="*/ 1697756 w 2276475" name="T118"/>
              <a:gd fmla="*/ 22017 h 1936751" name="T119"/>
              <a:gd fmla="*/ 1364698 w 2276475" name="T120"/>
              <a:gd fmla="*/ 383050 h 1936751" name="T121"/>
              <a:gd fmla="*/ 1317840 w 2276475" name="T122"/>
              <a:gd fmla="*/ 375887 h 1936751" name="T123"/>
              <a:gd fmla="*/ 1320237 w 2276475" name="T124"/>
              <a:gd fmla="*/ 329200 h 1936751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  <a:gd fmla="*/ 0 60000 65536" name="T180"/>
              <a:gd fmla="*/ 0 60000 65536" name="T181"/>
              <a:gd fmla="*/ 0 60000 65536" name="T182"/>
              <a:gd fmla="*/ 0 60000 65536" name="T183"/>
              <a:gd fmla="*/ 0 60000 65536" name="T184"/>
              <a:gd fmla="*/ 0 60000 65536" name="T185"/>
              <a:gd fmla="*/ 0 60000 65536" name="T186"/>
              <a:gd fmla="*/ 0 60000 65536" name="T187"/>
              <a:gd fmla="*/ 0 60000 65536" name="T188"/>
            </a:gdLst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b="b" l="0" r="r" t="0"/>
            <a:pathLst>
              <a:path h="1936751" w="2276475">
                <a:moveTo>
                  <a:pt x="872202" y="1555750"/>
                </a:moveTo>
                <a:lnTo>
                  <a:pt x="879190" y="1555750"/>
                </a:lnTo>
                <a:lnTo>
                  <a:pt x="1397284" y="1555750"/>
                </a:lnTo>
                <a:lnTo>
                  <a:pt x="1404272" y="1555750"/>
                </a:lnTo>
                <a:lnTo>
                  <a:pt x="1410943" y="1557024"/>
                </a:lnTo>
                <a:lnTo>
                  <a:pt x="1417614" y="1557979"/>
                </a:lnTo>
                <a:lnTo>
                  <a:pt x="1423649" y="1560208"/>
                </a:lnTo>
                <a:lnTo>
                  <a:pt x="1430002" y="1562437"/>
                </a:lnTo>
                <a:lnTo>
                  <a:pt x="1435403" y="1565303"/>
                </a:lnTo>
                <a:lnTo>
                  <a:pt x="1440485" y="1568168"/>
                </a:lnTo>
                <a:lnTo>
                  <a:pt x="1445567" y="1571989"/>
                </a:lnTo>
                <a:lnTo>
                  <a:pt x="1450015" y="1576128"/>
                </a:lnTo>
                <a:lnTo>
                  <a:pt x="1453509" y="1580268"/>
                </a:lnTo>
                <a:lnTo>
                  <a:pt x="1457321" y="1584726"/>
                </a:lnTo>
                <a:lnTo>
                  <a:pt x="1460180" y="1589502"/>
                </a:lnTo>
                <a:lnTo>
                  <a:pt x="1462403" y="1594915"/>
                </a:lnTo>
                <a:lnTo>
                  <a:pt x="1463674" y="1600009"/>
                </a:lnTo>
                <a:lnTo>
                  <a:pt x="1464944" y="1605741"/>
                </a:lnTo>
                <a:lnTo>
                  <a:pt x="1465262" y="1611472"/>
                </a:lnTo>
                <a:lnTo>
                  <a:pt x="1464944" y="1617203"/>
                </a:lnTo>
                <a:lnTo>
                  <a:pt x="1463674" y="1622935"/>
                </a:lnTo>
                <a:lnTo>
                  <a:pt x="1462403" y="1628029"/>
                </a:lnTo>
                <a:lnTo>
                  <a:pt x="1460180" y="1633124"/>
                </a:lnTo>
                <a:lnTo>
                  <a:pt x="1457321" y="1638218"/>
                </a:lnTo>
                <a:lnTo>
                  <a:pt x="1453509" y="1642358"/>
                </a:lnTo>
                <a:lnTo>
                  <a:pt x="1450015" y="1646815"/>
                </a:lnTo>
                <a:lnTo>
                  <a:pt x="1445567" y="1650955"/>
                </a:lnTo>
                <a:lnTo>
                  <a:pt x="1440485" y="1654457"/>
                </a:lnTo>
                <a:lnTo>
                  <a:pt x="1435403" y="1657641"/>
                </a:lnTo>
                <a:lnTo>
                  <a:pt x="1430002" y="1660507"/>
                </a:lnTo>
                <a:lnTo>
                  <a:pt x="1423649" y="1662736"/>
                </a:lnTo>
                <a:lnTo>
                  <a:pt x="1417614" y="1664328"/>
                </a:lnTo>
                <a:lnTo>
                  <a:pt x="1410943" y="1665920"/>
                </a:lnTo>
                <a:lnTo>
                  <a:pt x="1404272" y="1666875"/>
                </a:lnTo>
                <a:lnTo>
                  <a:pt x="1397284" y="1666875"/>
                </a:lnTo>
                <a:lnTo>
                  <a:pt x="879190" y="1666875"/>
                </a:lnTo>
                <a:lnTo>
                  <a:pt x="872202" y="1666875"/>
                </a:lnTo>
                <a:lnTo>
                  <a:pt x="865531" y="1665920"/>
                </a:lnTo>
                <a:lnTo>
                  <a:pt x="858860" y="1664328"/>
                </a:lnTo>
                <a:lnTo>
                  <a:pt x="852507" y="1662736"/>
                </a:lnTo>
                <a:lnTo>
                  <a:pt x="846790" y="1660507"/>
                </a:lnTo>
                <a:lnTo>
                  <a:pt x="841389" y="1657641"/>
                </a:lnTo>
                <a:lnTo>
                  <a:pt x="835989" y="1654139"/>
                </a:lnTo>
                <a:lnTo>
                  <a:pt x="831224" y="1650955"/>
                </a:lnTo>
                <a:lnTo>
                  <a:pt x="826777" y="1646815"/>
                </a:lnTo>
                <a:lnTo>
                  <a:pt x="822648" y="1642358"/>
                </a:lnTo>
                <a:lnTo>
                  <a:pt x="819471" y="1637900"/>
                </a:lnTo>
                <a:lnTo>
                  <a:pt x="816612" y="1633124"/>
                </a:lnTo>
                <a:lnTo>
                  <a:pt x="814389" y="1628029"/>
                </a:lnTo>
                <a:lnTo>
                  <a:pt x="812483" y="1622935"/>
                </a:lnTo>
                <a:lnTo>
                  <a:pt x="811530" y="1617203"/>
                </a:lnTo>
                <a:lnTo>
                  <a:pt x="811212" y="1611472"/>
                </a:lnTo>
                <a:lnTo>
                  <a:pt x="811530" y="1605741"/>
                </a:lnTo>
                <a:lnTo>
                  <a:pt x="812483" y="1600009"/>
                </a:lnTo>
                <a:lnTo>
                  <a:pt x="814389" y="1594915"/>
                </a:lnTo>
                <a:lnTo>
                  <a:pt x="816612" y="1589820"/>
                </a:lnTo>
                <a:lnTo>
                  <a:pt x="819471" y="1584726"/>
                </a:lnTo>
                <a:lnTo>
                  <a:pt x="822648" y="1580268"/>
                </a:lnTo>
                <a:lnTo>
                  <a:pt x="826777" y="1576128"/>
                </a:lnTo>
                <a:lnTo>
                  <a:pt x="831224" y="1571989"/>
                </a:lnTo>
                <a:lnTo>
                  <a:pt x="835989" y="1568168"/>
                </a:lnTo>
                <a:lnTo>
                  <a:pt x="841389" y="1565303"/>
                </a:lnTo>
                <a:lnTo>
                  <a:pt x="846790" y="1562437"/>
                </a:lnTo>
                <a:lnTo>
                  <a:pt x="852507" y="1560208"/>
                </a:lnTo>
                <a:lnTo>
                  <a:pt x="858860" y="1558298"/>
                </a:lnTo>
                <a:lnTo>
                  <a:pt x="865531" y="1557024"/>
                </a:lnTo>
                <a:lnTo>
                  <a:pt x="872202" y="1555750"/>
                </a:lnTo>
                <a:close/>
                <a:moveTo>
                  <a:pt x="984211" y="1325563"/>
                </a:moveTo>
                <a:lnTo>
                  <a:pt x="1292263" y="1325563"/>
                </a:lnTo>
                <a:lnTo>
                  <a:pt x="1297339" y="1325880"/>
                </a:lnTo>
                <a:lnTo>
                  <a:pt x="1302415" y="1326513"/>
                </a:lnTo>
                <a:lnTo>
                  <a:pt x="1307174" y="1327779"/>
                </a:lnTo>
                <a:lnTo>
                  <a:pt x="1311615" y="1329361"/>
                </a:lnTo>
                <a:lnTo>
                  <a:pt x="1315740" y="1331260"/>
                </a:lnTo>
                <a:lnTo>
                  <a:pt x="1319864" y="1333792"/>
                </a:lnTo>
                <a:lnTo>
                  <a:pt x="1323671" y="1336640"/>
                </a:lnTo>
                <a:lnTo>
                  <a:pt x="1327161" y="1340121"/>
                </a:lnTo>
                <a:lnTo>
                  <a:pt x="1330333" y="1343286"/>
                </a:lnTo>
                <a:lnTo>
                  <a:pt x="1332871" y="1347400"/>
                </a:lnTo>
                <a:lnTo>
                  <a:pt x="1335409" y="1351198"/>
                </a:lnTo>
                <a:lnTo>
                  <a:pt x="1337630" y="1355629"/>
                </a:lnTo>
                <a:lnTo>
                  <a:pt x="1339216" y="1360059"/>
                </a:lnTo>
                <a:lnTo>
                  <a:pt x="1340485" y="1364807"/>
                </a:lnTo>
                <a:lnTo>
                  <a:pt x="1341437" y="1369870"/>
                </a:lnTo>
                <a:lnTo>
                  <a:pt x="1341437" y="1374934"/>
                </a:lnTo>
                <a:lnTo>
                  <a:pt x="1341437" y="1379681"/>
                </a:lnTo>
                <a:lnTo>
                  <a:pt x="1340485" y="1384745"/>
                </a:lnTo>
                <a:lnTo>
                  <a:pt x="1339216" y="1389492"/>
                </a:lnTo>
                <a:lnTo>
                  <a:pt x="1337630" y="1393923"/>
                </a:lnTo>
                <a:lnTo>
                  <a:pt x="1335409" y="1398037"/>
                </a:lnTo>
                <a:lnTo>
                  <a:pt x="1332871" y="1402151"/>
                </a:lnTo>
                <a:lnTo>
                  <a:pt x="1330016" y="1405632"/>
                </a:lnTo>
                <a:lnTo>
                  <a:pt x="1327161" y="1409430"/>
                </a:lnTo>
                <a:lnTo>
                  <a:pt x="1323671" y="1412595"/>
                </a:lnTo>
                <a:lnTo>
                  <a:pt x="1319864" y="1415443"/>
                </a:lnTo>
                <a:lnTo>
                  <a:pt x="1315740" y="1417659"/>
                </a:lnTo>
                <a:lnTo>
                  <a:pt x="1311615" y="1419874"/>
                </a:lnTo>
                <a:lnTo>
                  <a:pt x="1306857" y="1421773"/>
                </a:lnTo>
                <a:lnTo>
                  <a:pt x="1302415" y="1422722"/>
                </a:lnTo>
                <a:lnTo>
                  <a:pt x="1297339" y="1423672"/>
                </a:lnTo>
                <a:lnTo>
                  <a:pt x="1292263" y="1423988"/>
                </a:lnTo>
                <a:lnTo>
                  <a:pt x="984211" y="1423988"/>
                </a:lnTo>
                <a:lnTo>
                  <a:pt x="979453" y="1423672"/>
                </a:lnTo>
                <a:lnTo>
                  <a:pt x="974377" y="1422722"/>
                </a:lnTo>
                <a:lnTo>
                  <a:pt x="969618" y="1421773"/>
                </a:lnTo>
                <a:lnTo>
                  <a:pt x="965176" y="1419874"/>
                </a:lnTo>
                <a:lnTo>
                  <a:pt x="960735" y="1417659"/>
                </a:lnTo>
                <a:lnTo>
                  <a:pt x="956928" y="1415443"/>
                </a:lnTo>
                <a:lnTo>
                  <a:pt x="952803" y="1412595"/>
                </a:lnTo>
                <a:lnTo>
                  <a:pt x="949631" y="1409430"/>
                </a:lnTo>
                <a:lnTo>
                  <a:pt x="946141" y="1405632"/>
                </a:lnTo>
                <a:lnTo>
                  <a:pt x="943286" y="1402151"/>
                </a:lnTo>
                <a:lnTo>
                  <a:pt x="941065" y="1398037"/>
                </a:lnTo>
                <a:lnTo>
                  <a:pt x="938844" y="1393923"/>
                </a:lnTo>
                <a:lnTo>
                  <a:pt x="937258" y="1389492"/>
                </a:lnTo>
                <a:lnTo>
                  <a:pt x="935989" y="1384745"/>
                </a:lnTo>
                <a:lnTo>
                  <a:pt x="935355" y="1379681"/>
                </a:lnTo>
                <a:lnTo>
                  <a:pt x="935037" y="1374934"/>
                </a:lnTo>
                <a:lnTo>
                  <a:pt x="935355" y="1369870"/>
                </a:lnTo>
                <a:lnTo>
                  <a:pt x="935989" y="1364807"/>
                </a:lnTo>
                <a:lnTo>
                  <a:pt x="937258" y="1360059"/>
                </a:lnTo>
                <a:lnTo>
                  <a:pt x="938844" y="1355629"/>
                </a:lnTo>
                <a:lnTo>
                  <a:pt x="940748" y="1351198"/>
                </a:lnTo>
                <a:lnTo>
                  <a:pt x="943286" y="1347400"/>
                </a:lnTo>
                <a:lnTo>
                  <a:pt x="946141" y="1343286"/>
                </a:lnTo>
                <a:lnTo>
                  <a:pt x="949631" y="1340121"/>
                </a:lnTo>
                <a:lnTo>
                  <a:pt x="952803" y="1336640"/>
                </a:lnTo>
                <a:lnTo>
                  <a:pt x="956928" y="1333792"/>
                </a:lnTo>
                <a:lnTo>
                  <a:pt x="960735" y="1331260"/>
                </a:lnTo>
                <a:lnTo>
                  <a:pt x="965176" y="1329361"/>
                </a:lnTo>
                <a:lnTo>
                  <a:pt x="969618" y="1327779"/>
                </a:lnTo>
                <a:lnTo>
                  <a:pt x="974377" y="1326513"/>
                </a:lnTo>
                <a:lnTo>
                  <a:pt x="979453" y="1325880"/>
                </a:lnTo>
                <a:lnTo>
                  <a:pt x="984211" y="1325563"/>
                </a:lnTo>
                <a:close/>
                <a:moveTo>
                  <a:pt x="369286" y="1074738"/>
                </a:moveTo>
                <a:lnTo>
                  <a:pt x="887697" y="1074738"/>
                </a:lnTo>
                <a:lnTo>
                  <a:pt x="894368" y="1075056"/>
                </a:lnTo>
                <a:lnTo>
                  <a:pt x="901356" y="1076008"/>
                </a:lnTo>
                <a:lnTo>
                  <a:pt x="908027" y="1077278"/>
                </a:lnTo>
                <a:lnTo>
                  <a:pt x="914063" y="1079183"/>
                </a:lnTo>
                <a:lnTo>
                  <a:pt x="920098" y="1081406"/>
                </a:lnTo>
                <a:lnTo>
                  <a:pt x="925816" y="1084263"/>
                </a:lnTo>
                <a:lnTo>
                  <a:pt x="930898" y="1087438"/>
                </a:lnTo>
                <a:lnTo>
                  <a:pt x="935663" y="1090931"/>
                </a:lnTo>
                <a:lnTo>
                  <a:pt x="940110" y="1094741"/>
                </a:lnTo>
                <a:lnTo>
                  <a:pt x="944240" y="1099186"/>
                </a:lnTo>
                <a:lnTo>
                  <a:pt x="947416" y="1103948"/>
                </a:lnTo>
                <a:lnTo>
                  <a:pt x="950275" y="1108711"/>
                </a:lnTo>
                <a:lnTo>
                  <a:pt x="952499" y="1113791"/>
                </a:lnTo>
                <a:lnTo>
                  <a:pt x="954405" y="1118871"/>
                </a:lnTo>
                <a:lnTo>
                  <a:pt x="955358" y="1124903"/>
                </a:lnTo>
                <a:lnTo>
                  <a:pt x="955675" y="1130301"/>
                </a:lnTo>
                <a:lnTo>
                  <a:pt x="955358" y="1136016"/>
                </a:lnTo>
                <a:lnTo>
                  <a:pt x="954405" y="1141413"/>
                </a:lnTo>
                <a:lnTo>
                  <a:pt x="952499" y="1147128"/>
                </a:lnTo>
                <a:lnTo>
                  <a:pt x="950275" y="1152208"/>
                </a:lnTo>
                <a:lnTo>
                  <a:pt x="947416" y="1156971"/>
                </a:lnTo>
                <a:lnTo>
                  <a:pt x="944240" y="1161098"/>
                </a:lnTo>
                <a:lnTo>
                  <a:pt x="940110" y="1165543"/>
                </a:lnTo>
                <a:lnTo>
                  <a:pt x="935663" y="1169671"/>
                </a:lnTo>
                <a:lnTo>
                  <a:pt x="930898" y="1173163"/>
                </a:lnTo>
                <a:lnTo>
                  <a:pt x="925816" y="1176656"/>
                </a:lnTo>
                <a:lnTo>
                  <a:pt x="920098" y="1179196"/>
                </a:lnTo>
                <a:lnTo>
                  <a:pt x="914063" y="1181736"/>
                </a:lnTo>
                <a:lnTo>
                  <a:pt x="908027" y="1183323"/>
                </a:lnTo>
                <a:lnTo>
                  <a:pt x="901356" y="1184593"/>
                </a:lnTo>
                <a:lnTo>
                  <a:pt x="894368" y="1185546"/>
                </a:lnTo>
                <a:lnTo>
                  <a:pt x="887697" y="1185863"/>
                </a:lnTo>
                <a:lnTo>
                  <a:pt x="369286" y="1185863"/>
                </a:lnTo>
                <a:lnTo>
                  <a:pt x="362615" y="1185546"/>
                </a:lnTo>
                <a:lnTo>
                  <a:pt x="355944" y="1184593"/>
                </a:lnTo>
                <a:lnTo>
                  <a:pt x="349273" y="1183323"/>
                </a:lnTo>
                <a:lnTo>
                  <a:pt x="343238" y="1181736"/>
                </a:lnTo>
                <a:lnTo>
                  <a:pt x="337203" y="1179196"/>
                </a:lnTo>
                <a:lnTo>
                  <a:pt x="331485" y="1176656"/>
                </a:lnTo>
                <a:lnTo>
                  <a:pt x="326402" y="1173163"/>
                </a:lnTo>
                <a:lnTo>
                  <a:pt x="321637" y="1169671"/>
                </a:lnTo>
                <a:lnTo>
                  <a:pt x="317190" y="1165543"/>
                </a:lnTo>
                <a:lnTo>
                  <a:pt x="313378" y="1161098"/>
                </a:lnTo>
                <a:lnTo>
                  <a:pt x="309884" y="1156971"/>
                </a:lnTo>
                <a:lnTo>
                  <a:pt x="307025" y="1152208"/>
                </a:lnTo>
                <a:lnTo>
                  <a:pt x="304802" y="1147128"/>
                </a:lnTo>
                <a:lnTo>
                  <a:pt x="302896" y="1141413"/>
                </a:lnTo>
                <a:lnTo>
                  <a:pt x="301943" y="1136016"/>
                </a:lnTo>
                <a:lnTo>
                  <a:pt x="301625" y="1130301"/>
                </a:lnTo>
                <a:lnTo>
                  <a:pt x="301943" y="1124903"/>
                </a:lnTo>
                <a:lnTo>
                  <a:pt x="302896" y="1119188"/>
                </a:lnTo>
                <a:lnTo>
                  <a:pt x="304802" y="1113791"/>
                </a:lnTo>
                <a:lnTo>
                  <a:pt x="307025" y="1108711"/>
                </a:lnTo>
                <a:lnTo>
                  <a:pt x="309884" y="1103948"/>
                </a:lnTo>
                <a:lnTo>
                  <a:pt x="313378" y="1099186"/>
                </a:lnTo>
                <a:lnTo>
                  <a:pt x="317190" y="1094741"/>
                </a:lnTo>
                <a:lnTo>
                  <a:pt x="321637" y="1091248"/>
                </a:lnTo>
                <a:lnTo>
                  <a:pt x="326402" y="1087438"/>
                </a:lnTo>
                <a:lnTo>
                  <a:pt x="331485" y="1084263"/>
                </a:lnTo>
                <a:lnTo>
                  <a:pt x="337203" y="1081406"/>
                </a:lnTo>
                <a:lnTo>
                  <a:pt x="343238" y="1079183"/>
                </a:lnTo>
                <a:lnTo>
                  <a:pt x="349273" y="1077278"/>
                </a:lnTo>
                <a:lnTo>
                  <a:pt x="355944" y="1076008"/>
                </a:lnTo>
                <a:lnTo>
                  <a:pt x="362615" y="1075056"/>
                </a:lnTo>
                <a:lnTo>
                  <a:pt x="369286" y="1074738"/>
                </a:lnTo>
                <a:close/>
                <a:moveTo>
                  <a:pt x="1261435" y="965200"/>
                </a:moveTo>
                <a:lnTo>
                  <a:pt x="1264624" y="965200"/>
                </a:lnTo>
                <a:lnTo>
                  <a:pt x="1267814" y="965200"/>
                </a:lnTo>
                <a:lnTo>
                  <a:pt x="1271322" y="965838"/>
                </a:lnTo>
                <a:lnTo>
                  <a:pt x="1275149" y="967114"/>
                </a:lnTo>
                <a:lnTo>
                  <a:pt x="1278977" y="968390"/>
                </a:lnTo>
                <a:lnTo>
                  <a:pt x="1282804" y="969984"/>
                </a:lnTo>
                <a:lnTo>
                  <a:pt x="1290777" y="973811"/>
                </a:lnTo>
                <a:lnTo>
                  <a:pt x="1298113" y="978277"/>
                </a:lnTo>
                <a:lnTo>
                  <a:pt x="1304491" y="982742"/>
                </a:lnTo>
                <a:lnTo>
                  <a:pt x="1308637" y="986250"/>
                </a:lnTo>
                <a:lnTo>
                  <a:pt x="1312784" y="990715"/>
                </a:lnTo>
                <a:lnTo>
                  <a:pt x="1317249" y="997094"/>
                </a:lnTo>
                <a:lnTo>
                  <a:pt x="1321395" y="1004429"/>
                </a:lnTo>
                <a:lnTo>
                  <a:pt x="1325222" y="1012403"/>
                </a:lnTo>
                <a:lnTo>
                  <a:pt x="1326817" y="1016549"/>
                </a:lnTo>
                <a:lnTo>
                  <a:pt x="1328092" y="1020057"/>
                </a:lnTo>
                <a:lnTo>
                  <a:pt x="1329368" y="1024203"/>
                </a:lnTo>
                <a:lnTo>
                  <a:pt x="1330006" y="1027711"/>
                </a:lnTo>
                <a:lnTo>
                  <a:pt x="1330325" y="1030901"/>
                </a:lnTo>
                <a:lnTo>
                  <a:pt x="1330006" y="1034090"/>
                </a:lnTo>
                <a:lnTo>
                  <a:pt x="1329368" y="1036004"/>
                </a:lnTo>
                <a:lnTo>
                  <a:pt x="1327774" y="1038236"/>
                </a:lnTo>
                <a:lnTo>
                  <a:pt x="1228904" y="1099472"/>
                </a:lnTo>
                <a:lnTo>
                  <a:pt x="1226990" y="1101066"/>
                </a:lnTo>
                <a:lnTo>
                  <a:pt x="1225396" y="1102342"/>
                </a:lnTo>
                <a:lnTo>
                  <a:pt x="1223163" y="1103618"/>
                </a:lnTo>
                <a:lnTo>
                  <a:pt x="1220930" y="1104575"/>
                </a:lnTo>
                <a:lnTo>
                  <a:pt x="1219017" y="1105213"/>
                </a:lnTo>
                <a:lnTo>
                  <a:pt x="1216784" y="1105850"/>
                </a:lnTo>
                <a:lnTo>
                  <a:pt x="1212000" y="1106488"/>
                </a:lnTo>
                <a:lnTo>
                  <a:pt x="1207854" y="1105850"/>
                </a:lnTo>
                <a:lnTo>
                  <a:pt x="1205622" y="1105213"/>
                </a:lnTo>
                <a:lnTo>
                  <a:pt x="1203389" y="1104575"/>
                </a:lnTo>
                <a:lnTo>
                  <a:pt x="1201475" y="1103618"/>
                </a:lnTo>
                <a:lnTo>
                  <a:pt x="1199243" y="1102342"/>
                </a:lnTo>
                <a:lnTo>
                  <a:pt x="1197329" y="1101066"/>
                </a:lnTo>
                <a:lnTo>
                  <a:pt x="1195735" y="1099472"/>
                </a:lnTo>
                <a:lnTo>
                  <a:pt x="1194140" y="1097558"/>
                </a:lnTo>
                <a:lnTo>
                  <a:pt x="1192864" y="1095963"/>
                </a:lnTo>
                <a:lnTo>
                  <a:pt x="1191588" y="1093731"/>
                </a:lnTo>
                <a:lnTo>
                  <a:pt x="1190632" y="1091817"/>
                </a:lnTo>
                <a:lnTo>
                  <a:pt x="1189356" y="1087352"/>
                </a:lnTo>
                <a:lnTo>
                  <a:pt x="1189037" y="1082887"/>
                </a:lnTo>
                <a:lnTo>
                  <a:pt x="1189356" y="1078741"/>
                </a:lnTo>
                <a:lnTo>
                  <a:pt x="1190632" y="1074276"/>
                </a:lnTo>
                <a:lnTo>
                  <a:pt x="1191588" y="1072043"/>
                </a:lnTo>
                <a:lnTo>
                  <a:pt x="1192864" y="1070130"/>
                </a:lnTo>
                <a:lnTo>
                  <a:pt x="1194140" y="1068535"/>
                </a:lnTo>
                <a:lnTo>
                  <a:pt x="1195735" y="1066621"/>
                </a:lnTo>
                <a:lnTo>
                  <a:pt x="1257289" y="967433"/>
                </a:lnTo>
                <a:lnTo>
                  <a:pt x="1258884" y="965838"/>
                </a:lnTo>
                <a:lnTo>
                  <a:pt x="1261435" y="965200"/>
                </a:lnTo>
                <a:close/>
                <a:moveTo>
                  <a:pt x="346041" y="844550"/>
                </a:moveTo>
                <a:lnTo>
                  <a:pt x="350799" y="844550"/>
                </a:lnTo>
                <a:lnTo>
                  <a:pt x="658851" y="844550"/>
                </a:lnTo>
                <a:lnTo>
                  <a:pt x="663927" y="844550"/>
                </a:lnTo>
                <a:lnTo>
                  <a:pt x="669003" y="845185"/>
                </a:lnTo>
                <a:lnTo>
                  <a:pt x="673762" y="846773"/>
                </a:lnTo>
                <a:lnTo>
                  <a:pt x="678204" y="848043"/>
                </a:lnTo>
                <a:lnTo>
                  <a:pt x="682645" y="850265"/>
                </a:lnTo>
                <a:lnTo>
                  <a:pt x="686452" y="852805"/>
                </a:lnTo>
                <a:lnTo>
                  <a:pt x="690259" y="855345"/>
                </a:lnTo>
                <a:lnTo>
                  <a:pt x="693749" y="858838"/>
                </a:lnTo>
                <a:lnTo>
                  <a:pt x="697239" y="862330"/>
                </a:lnTo>
                <a:lnTo>
                  <a:pt x="699777" y="865823"/>
                </a:lnTo>
                <a:lnTo>
                  <a:pt x="702315" y="869950"/>
                </a:lnTo>
                <a:lnTo>
                  <a:pt x="704218" y="874395"/>
                </a:lnTo>
                <a:lnTo>
                  <a:pt x="705804" y="879158"/>
                </a:lnTo>
                <a:lnTo>
                  <a:pt x="707391" y="883920"/>
                </a:lnTo>
                <a:lnTo>
                  <a:pt x="708025" y="888683"/>
                </a:lnTo>
                <a:lnTo>
                  <a:pt x="708025" y="893763"/>
                </a:lnTo>
                <a:lnTo>
                  <a:pt x="708025" y="898843"/>
                </a:lnTo>
                <a:lnTo>
                  <a:pt x="707391" y="903605"/>
                </a:lnTo>
                <a:lnTo>
                  <a:pt x="705804" y="908368"/>
                </a:lnTo>
                <a:lnTo>
                  <a:pt x="704218" y="912495"/>
                </a:lnTo>
                <a:lnTo>
                  <a:pt x="702315" y="916940"/>
                </a:lnTo>
                <a:lnTo>
                  <a:pt x="699777" y="921068"/>
                </a:lnTo>
                <a:lnTo>
                  <a:pt x="697239" y="924878"/>
                </a:lnTo>
                <a:lnTo>
                  <a:pt x="693749" y="928370"/>
                </a:lnTo>
                <a:lnTo>
                  <a:pt x="690259" y="931545"/>
                </a:lnTo>
                <a:lnTo>
                  <a:pt x="686452" y="934403"/>
                </a:lnTo>
                <a:lnTo>
                  <a:pt x="682645" y="936943"/>
                </a:lnTo>
                <a:lnTo>
                  <a:pt x="678204" y="938848"/>
                </a:lnTo>
                <a:lnTo>
                  <a:pt x="673762" y="940753"/>
                </a:lnTo>
                <a:lnTo>
                  <a:pt x="669003" y="941705"/>
                </a:lnTo>
                <a:lnTo>
                  <a:pt x="663927" y="942658"/>
                </a:lnTo>
                <a:lnTo>
                  <a:pt x="658851" y="942975"/>
                </a:lnTo>
                <a:lnTo>
                  <a:pt x="350799" y="942975"/>
                </a:lnTo>
                <a:lnTo>
                  <a:pt x="346041" y="942658"/>
                </a:lnTo>
                <a:lnTo>
                  <a:pt x="340965" y="941705"/>
                </a:lnTo>
                <a:lnTo>
                  <a:pt x="336206" y="940753"/>
                </a:lnTo>
                <a:lnTo>
                  <a:pt x="331764" y="938848"/>
                </a:lnTo>
                <a:lnTo>
                  <a:pt x="327323" y="936943"/>
                </a:lnTo>
                <a:lnTo>
                  <a:pt x="323516" y="934403"/>
                </a:lnTo>
                <a:lnTo>
                  <a:pt x="319391" y="931545"/>
                </a:lnTo>
                <a:lnTo>
                  <a:pt x="316219" y="928370"/>
                </a:lnTo>
                <a:lnTo>
                  <a:pt x="312729" y="924878"/>
                </a:lnTo>
                <a:lnTo>
                  <a:pt x="309874" y="921068"/>
                </a:lnTo>
                <a:lnTo>
                  <a:pt x="307653" y="916940"/>
                </a:lnTo>
                <a:lnTo>
                  <a:pt x="305432" y="912495"/>
                </a:lnTo>
                <a:lnTo>
                  <a:pt x="303846" y="908368"/>
                </a:lnTo>
                <a:lnTo>
                  <a:pt x="302577" y="903605"/>
                </a:lnTo>
                <a:lnTo>
                  <a:pt x="301943" y="898843"/>
                </a:lnTo>
                <a:lnTo>
                  <a:pt x="301625" y="893763"/>
                </a:lnTo>
                <a:lnTo>
                  <a:pt x="301943" y="888683"/>
                </a:lnTo>
                <a:lnTo>
                  <a:pt x="302577" y="883920"/>
                </a:lnTo>
                <a:lnTo>
                  <a:pt x="303846" y="879158"/>
                </a:lnTo>
                <a:lnTo>
                  <a:pt x="305432" y="874395"/>
                </a:lnTo>
                <a:lnTo>
                  <a:pt x="307336" y="869950"/>
                </a:lnTo>
                <a:lnTo>
                  <a:pt x="309874" y="865823"/>
                </a:lnTo>
                <a:lnTo>
                  <a:pt x="312729" y="862330"/>
                </a:lnTo>
                <a:lnTo>
                  <a:pt x="316219" y="858838"/>
                </a:lnTo>
                <a:lnTo>
                  <a:pt x="319391" y="855345"/>
                </a:lnTo>
                <a:lnTo>
                  <a:pt x="323516" y="852805"/>
                </a:lnTo>
                <a:lnTo>
                  <a:pt x="327323" y="850265"/>
                </a:lnTo>
                <a:lnTo>
                  <a:pt x="331764" y="848043"/>
                </a:lnTo>
                <a:lnTo>
                  <a:pt x="336206" y="846773"/>
                </a:lnTo>
                <a:lnTo>
                  <a:pt x="340965" y="845185"/>
                </a:lnTo>
                <a:lnTo>
                  <a:pt x="346041" y="844550"/>
                </a:lnTo>
                <a:close/>
                <a:moveTo>
                  <a:pt x="344144" y="590550"/>
                </a:moveTo>
                <a:lnTo>
                  <a:pt x="960782" y="590550"/>
                </a:lnTo>
                <a:lnTo>
                  <a:pt x="966812" y="591185"/>
                </a:lnTo>
                <a:lnTo>
                  <a:pt x="973159" y="592138"/>
                </a:lnTo>
                <a:lnTo>
                  <a:pt x="978871" y="593725"/>
                </a:lnTo>
                <a:lnTo>
                  <a:pt x="984584" y="595630"/>
                </a:lnTo>
                <a:lnTo>
                  <a:pt x="990296" y="598488"/>
                </a:lnTo>
                <a:lnTo>
                  <a:pt x="995374" y="601345"/>
                </a:lnTo>
                <a:lnTo>
                  <a:pt x="1000135" y="604838"/>
                </a:lnTo>
                <a:lnTo>
                  <a:pt x="1004260" y="608965"/>
                </a:lnTo>
                <a:lnTo>
                  <a:pt x="1008386" y="613410"/>
                </a:lnTo>
                <a:lnTo>
                  <a:pt x="1011560" y="617855"/>
                </a:lnTo>
                <a:lnTo>
                  <a:pt x="1015051" y="623253"/>
                </a:lnTo>
                <a:lnTo>
                  <a:pt x="1017590" y="628650"/>
                </a:lnTo>
                <a:lnTo>
                  <a:pt x="1019811" y="634048"/>
                </a:lnTo>
                <a:lnTo>
                  <a:pt x="1021081" y="639763"/>
                </a:lnTo>
                <a:lnTo>
                  <a:pt x="1021715" y="646113"/>
                </a:lnTo>
                <a:lnTo>
                  <a:pt x="1022350" y="652145"/>
                </a:lnTo>
                <a:lnTo>
                  <a:pt x="1021715" y="658813"/>
                </a:lnTo>
                <a:lnTo>
                  <a:pt x="1021081" y="664528"/>
                </a:lnTo>
                <a:lnTo>
                  <a:pt x="1019811" y="670878"/>
                </a:lnTo>
                <a:lnTo>
                  <a:pt x="1017590" y="676275"/>
                </a:lnTo>
                <a:lnTo>
                  <a:pt x="1015051" y="681673"/>
                </a:lnTo>
                <a:lnTo>
                  <a:pt x="1011560" y="686753"/>
                </a:lnTo>
                <a:lnTo>
                  <a:pt x="1008386" y="691515"/>
                </a:lnTo>
                <a:lnTo>
                  <a:pt x="1004260" y="695960"/>
                </a:lnTo>
                <a:lnTo>
                  <a:pt x="1000135" y="700088"/>
                </a:lnTo>
                <a:lnTo>
                  <a:pt x="995374" y="703580"/>
                </a:lnTo>
                <a:lnTo>
                  <a:pt x="990296" y="706438"/>
                </a:lnTo>
                <a:lnTo>
                  <a:pt x="984584" y="708978"/>
                </a:lnTo>
                <a:lnTo>
                  <a:pt x="978871" y="711200"/>
                </a:lnTo>
                <a:lnTo>
                  <a:pt x="973159" y="712788"/>
                </a:lnTo>
                <a:lnTo>
                  <a:pt x="966812" y="713740"/>
                </a:lnTo>
                <a:lnTo>
                  <a:pt x="960782" y="714375"/>
                </a:lnTo>
                <a:lnTo>
                  <a:pt x="344144" y="714375"/>
                </a:lnTo>
                <a:lnTo>
                  <a:pt x="338114" y="713740"/>
                </a:lnTo>
                <a:lnTo>
                  <a:pt x="331767" y="712788"/>
                </a:lnTo>
                <a:lnTo>
                  <a:pt x="326054" y="711200"/>
                </a:lnTo>
                <a:lnTo>
                  <a:pt x="320342" y="708978"/>
                </a:lnTo>
                <a:lnTo>
                  <a:pt x="314946" y="706438"/>
                </a:lnTo>
                <a:lnTo>
                  <a:pt x="309869" y="703580"/>
                </a:lnTo>
                <a:lnTo>
                  <a:pt x="305108" y="700088"/>
                </a:lnTo>
                <a:lnTo>
                  <a:pt x="300982" y="695960"/>
                </a:lnTo>
                <a:lnTo>
                  <a:pt x="296857" y="691515"/>
                </a:lnTo>
                <a:lnTo>
                  <a:pt x="293366" y="686753"/>
                </a:lnTo>
                <a:lnTo>
                  <a:pt x="290192" y="681673"/>
                </a:lnTo>
                <a:lnTo>
                  <a:pt x="287653" y="676275"/>
                </a:lnTo>
                <a:lnTo>
                  <a:pt x="285432" y="670878"/>
                </a:lnTo>
                <a:lnTo>
                  <a:pt x="284162" y="664528"/>
                </a:lnTo>
                <a:lnTo>
                  <a:pt x="282893" y="658813"/>
                </a:lnTo>
                <a:lnTo>
                  <a:pt x="282575" y="652145"/>
                </a:lnTo>
                <a:lnTo>
                  <a:pt x="282893" y="646113"/>
                </a:lnTo>
                <a:lnTo>
                  <a:pt x="284162" y="639763"/>
                </a:lnTo>
                <a:lnTo>
                  <a:pt x="285432" y="634048"/>
                </a:lnTo>
                <a:lnTo>
                  <a:pt x="287653" y="628650"/>
                </a:lnTo>
                <a:lnTo>
                  <a:pt x="290192" y="623253"/>
                </a:lnTo>
                <a:lnTo>
                  <a:pt x="293366" y="617855"/>
                </a:lnTo>
                <a:lnTo>
                  <a:pt x="296857" y="613410"/>
                </a:lnTo>
                <a:lnTo>
                  <a:pt x="300982" y="608965"/>
                </a:lnTo>
                <a:lnTo>
                  <a:pt x="305108" y="604838"/>
                </a:lnTo>
                <a:lnTo>
                  <a:pt x="309869" y="601345"/>
                </a:lnTo>
                <a:lnTo>
                  <a:pt x="314946" y="598488"/>
                </a:lnTo>
                <a:lnTo>
                  <a:pt x="320342" y="595630"/>
                </a:lnTo>
                <a:lnTo>
                  <a:pt x="326054" y="593725"/>
                </a:lnTo>
                <a:lnTo>
                  <a:pt x="331767" y="592138"/>
                </a:lnTo>
                <a:lnTo>
                  <a:pt x="338114" y="591185"/>
                </a:lnTo>
                <a:lnTo>
                  <a:pt x="344144" y="590550"/>
                </a:lnTo>
                <a:close/>
                <a:moveTo>
                  <a:pt x="1750865" y="411163"/>
                </a:moveTo>
                <a:lnTo>
                  <a:pt x="1754043" y="411481"/>
                </a:lnTo>
                <a:lnTo>
                  <a:pt x="1757540" y="411798"/>
                </a:lnTo>
                <a:lnTo>
                  <a:pt x="1760718" y="413068"/>
                </a:lnTo>
                <a:lnTo>
                  <a:pt x="1764214" y="414021"/>
                </a:lnTo>
                <a:lnTo>
                  <a:pt x="1767710" y="414973"/>
                </a:lnTo>
                <a:lnTo>
                  <a:pt x="1770889" y="416878"/>
                </a:lnTo>
                <a:lnTo>
                  <a:pt x="1777563" y="421006"/>
                </a:lnTo>
                <a:lnTo>
                  <a:pt x="1784555" y="425768"/>
                </a:lnTo>
                <a:lnTo>
                  <a:pt x="1790912" y="431166"/>
                </a:lnTo>
                <a:lnTo>
                  <a:pt x="1797904" y="437198"/>
                </a:lnTo>
                <a:lnTo>
                  <a:pt x="1812207" y="451486"/>
                </a:lnTo>
                <a:lnTo>
                  <a:pt x="1827145" y="466408"/>
                </a:lnTo>
                <a:lnTo>
                  <a:pt x="1836680" y="476251"/>
                </a:lnTo>
                <a:lnTo>
                  <a:pt x="1851935" y="491173"/>
                </a:lnTo>
                <a:lnTo>
                  <a:pt x="1865920" y="505461"/>
                </a:lnTo>
                <a:lnTo>
                  <a:pt x="1872277" y="512446"/>
                </a:lnTo>
                <a:lnTo>
                  <a:pt x="1877680" y="519431"/>
                </a:lnTo>
                <a:lnTo>
                  <a:pt x="1882447" y="525781"/>
                </a:lnTo>
                <a:lnTo>
                  <a:pt x="1886579" y="532766"/>
                </a:lnTo>
                <a:lnTo>
                  <a:pt x="1888486" y="536258"/>
                </a:lnTo>
                <a:lnTo>
                  <a:pt x="1889439" y="539433"/>
                </a:lnTo>
                <a:lnTo>
                  <a:pt x="1891029" y="542608"/>
                </a:lnTo>
                <a:lnTo>
                  <a:pt x="1891664" y="546101"/>
                </a:lnTo>
                <a:lnTo>
                  <a:pt x="1891982" y="549593"/>
                </a:lnTo>
                <a:lnTo>
                  <a:pt x="1892300" y="552768"/>
                </a:lnTo>
                <a:lnTo>
                  <a:pt x="1892300" y="556261"/>
                </a:lnTo>
                <a:lnTo>
                  <a:pt x="1891664" y="559753"/>
                </a:lnTo>
                <a:lnTo>
                  <a:pt x="1891029" y="562928"/>
                </a:lnTo>
                <a:lnTo>
                  <a:pt x="1889757" y="566738"/>
                </a:lnTo>
                <a:lnTo>
                  <a:pt x="1888486" y="570231"/>
                </a:lnTo>
                <a:lnTo>
                  <a:pt x="1886261" y="574041"/>
                </a:lnTo>
                <a:lnTo>
                  <a:pt x="1884036" y="577533"/>
                </a:lnTo>
                <a:lnTo>
                  <a:pt x="1881176" y="581343"/>
                </a:lnTo>
                <a:lnTo>
                  <a:pt x="1877680" y="585153"/>
                </a:lnTo>
                <a:lnTo>
                  <a:pt x="1874184" y="588963"/>
                </a:lnTo>
                <a:lnTo>
                  <a:pt x="1476895" y="985838"/>
                </a:lnTo>
                <a:lnTo>
                  <a:pt x="1472763" y="989966"/>
                </a:lnTo>
                <a:lnTo>
                  <a:pt x="1468313" y="993458"/>
                </a:lnTo>
                <a:lnTo>
                  <a:pt x="1464182" y="996633"/>
                </a:lnTo>
                <a:lnTo>
                  <a:pt x="1459732" y="999808"/>
                </a:lnTo>
                <a:lnTo>
                  <a:pt x="1455282" y="1002348"/>
                </a:lnTo>
                <a:lnTo>
                  <a:pt x="1450515" y="1004888"/>
                </a:lnTo>
                <a:lnTo>
                  <a:pt x="1446065" y="1007111"/>
                </a:lnTo>
                <a:lnTo>
                  <a:pt x="1440980" y="1009016"/>
                </a:lnTo>
                <a:lnTo>
                  <a:pt x="1436212" y="1010921"/>
                </a:lnTo>
                <a:lnTo>
                  <a:pt x="1431445" y="1012826"/>
                </a:lnTo>
                <a:lnTo>
                  <a:pt x="1426360" y="1013778"/>
                </a:lnTo>
                <a:lnTo>
                  <a:pt x="1421274" y="1015366"/>
                </a:lnTo>
                <a:lnTo>
                  <a:pt x="1416507" y="1016001"/>
                </a:lnTo>
                <a:lnTo>
                  <a:pt x="1411422" y="1016953"/>
                </a:lnTo>
                <a:lnTo>
                  <a:pt x="1406336" y="1017271"/>
                </a:lnTo>
                <a:lnTo>
                  <a:pt x="1401569" y="1017588"/>
                </a:lnTo>
                <a:lnTo>
                  <a:pt x="1396484" y="1017588"/>
                </a:lnTo>
                <a:lnTo>
                  <a:pt x="1391716" y="1017271"/>
                </a:lnTo>
                <a:lnTo>
                  <a:pt x="1386949" y="1016953"/>
                </a:lnTo>
                <a:lnTo>
                  <a:pt x="1382499" y="1015683"/>
                </a:lnTo>
                <a:lnTo>
                  <a:pt x="1377731" y="1015048"/>
                </a:lnTo>
                <a:lnTo>
                  <a:pt x="1373282" y="1013461"/>
                </a:lnTo>
                <a:lnTo>
                  <a:pt x="1368832" y="1012191"/>
                </a:lnTo>
                <a:lnTo>
                  <a:pt x="1364700" y="1010286"/>
                </a:lnTo>
                <a:lnTo>
                  <a:pt x="1360886" y="1008063"/>
                </a:lnTo>
                <a:lnTo>
                  <a:pt x="1357072" y="1005523"/>
                </a:lnTo>
                <a:lnTo>
                  <a:pt x="1353576" y="1002983"/>
                </a:lnTo>
                <a:lnTo>
                  <a:pt x="1350080" y="1000126"/>
                </a:lnTo>
                <a:lnTo>
                  <a:pt x="1347220" y="996633"/>
                </a:lnTo>
                <a:lnTo>
                  <a:pt x="1344359" y="993458"/>
                </a:lnTo>
                <a:lnTo>
                  <a:pt x="1341817" y="989331"/>
                </a:lnTo>
                <a:lnTo>
                  <a:pt x="1339274" y="985521"/>
                </a:lnTo>
                <a:lnTo>
                  <a:pt x="1337367" y="981076"/>
                </a:lnTo>
                <a:lnTo>
                  <a:pt x="1335778" y="976313"/>
                </a:lnTo>
                <a:lnTo>
                  <a:pt x="1326561" y="967106"/>
                </a:lnTo>
                <a:lnTo>
                  <a:pt x="1322111" y="965518"/>
                </a:lnTo>
                <a:lnTo>
                  <a:pt x="1317979" y="963296"/>
                </a:lnTo>
                <a:lnTo>
                  <a:pt x="1314165" y="961073"/>
                </a:lnTo>
                <a:lnTo>
                  <a:pt x="1310351" y="958851"/>
                </a:lnTo>
                <a:lnTo>
                  <a:pt x="1307173" y="956311"/>
                </a:lnTo>
                <a:lnTo>
                  <a:pt x="1303995" y="953453"/>
                </a:lnTo>
                <a:lnTo>
                  <a:pt x="1301134" y="950913"/>
                </a:lnTo>
                <a:lnTo>
                  <a:pt x="1298274" y="948056"/>
                </a:lnTo>
                <a:lnTo>
                  <a:pt x="1295731" y="944563"/>
                </a:lnTo>
                <a:lnTo>
                  <a:pt x="1293824" y="941706"/>
                </a:lnTo>
                <a:lnTo>
                  <a:pt x="1291599" y="938531"/>
                </a:lnTo>
                <a:lnTo>
                  <a:pt x="1289692" y="935038"/>
                </a:lnTo>
                <a:lnTo>
                  <a:pt x="1288103" y="931546"/>
                </a:lnTo>
                <a:lnTo>
                  <a:pt x="1286832" y="928371"/>
                </a:lnTo>
                <a:lnTo>
                  <a:pt x="1284607" y="921068"/>
                </a:lnTo>
                <a:lnTo>
                  <a:pt x="1283336" y="913448"/>
                </a:lnTo>
                <a:lnTo>
                  <a:pt x="1282700" y="905511"/>
                </a:lnTo>
                <a:lnTo>
                  <a:pt x="1283018" y="897573"/>
                </a:lnTo>
                <a:lnTo>
                  <a:pt x="1283971" y="889953"/>
                </a:lnTo>
                <a:lnTo>
                  <a:pt x="1285560" y="882016"/>
                </a:lnTo>
                <a:lnTo>
                  <a:pt x="1287785" y="874078"/>
                </a:lnTo>
                <a:lnTo>
                  <a:pt x="1290646" y="866141"/>
                </a:lnTo>
                <a:lnTo>
                  <a:pt x="1294142" y="858521"/>
                </a:lnTo>
                <a:lnTo>
                  <a:pt x="1298909" y="849948"/>
                </a:lnTo>
                <a:lnTo>
                  <a:pt x="1304313" y="841376"/>
                </a:lnTo>
                <a:lnTo>
                  <a:pt x="1310351" y="833756"/>
                </a:lnTo>
                <a:lnTo>
                  <a:pt x="1317026" y="826136"/>
                </a:lnTo>
                <a:lnTo>
                  <a:pt x="1714315" y="429261"/>
                </a:lnTo>
                <a:lnTo>
                  <a:pt x="1718446" y="425768"/>
                </a:lnTo>
                <a:lnTo>
                  <a:pt x="1721943" y="422276"/>
                </a:lnTo>
                <a:lnTo>
                  <a:pt x="1726074" y="419736"/>
                </a:lnTo>
                <a:lnTo>
                  <a:pt x="1729571" y="417196"/>
                </a:lnTo>
                <a:lnTo>
                  <a:pt x="1733384" y="415608"/>
                </a:lnTo>
                <a:lnTo>
                  <a:pt x="1736881" y="414021"/>
                </a:lnTo>
                <a:lnTo>
                  <a:pt x="1740377" y="412433"/>
                </a:lnTo>
                <a:lnTo>
                  <a:pt x="1743873" y="411798"/>
                </a:lnTo>
                <a:lnTo>
                  <a:pt x="1747051" y="411481"/>
                </a:lnTo>
                <a:lnTo>
                  <a:pt x="1750865" y="411163"/>
                </a:lnTo>
                <a:close/>
                <a:moveTo>
                  <a:pt x="198373" y="319088"/>
                </a:moveTo>
                <a:lnTo>
                  <a:pt x="1557783" y="319088"/>
                </a:lnTo>
                <a:lnTo>
                  <a:pt x="1453042" y="423822"/>
                </a:lnTo>
                <a:lnTo>
                  <a:pt x="315492" y="423822"/>
                </a:lnTo>
                <a:lnTo>
                  <a:pt x="305336" y="424140"/>
                </a:lnTo>
                <a:lnTo>
                  <a:pt x="295179" y="424774"/>
                </a:lnTo>
                <a:lnTo>
                  <a:pt x="285340" y="426361"/>
                </a:lnTo>
                <a:lnTo>
                  <a:pt x="275500" y="427631"/>
                </a:lnTo>
                <a:lnTo>
                  <a:pt x="265979" y="429852"/>
                </a:lnTo>
                <a:lnTo>
                  <a:pt x="256457" y="433026"/>
                </a:lnTo>
                <a:lnTo>
                  <a:pt x="247570" y="435882"/>
                </a:lnTo>
                <a:lnTo>
                  <a:pt x="238365" y="439374"/>
                </a:lnTo>
                <a:lnTo>
                  <a:pt x="229478" y="443499"/>
                </a:lnTo>
                <a:lnTo>
                  <a:pt x="221226" y="447943"/>
                </a:lnTo>
                <a:lnTo>
                  <a:pt x="212973" y="452703"/>
                </a:lnTo>
                <a:lnTo>
                  <a:pt x="204721" y="457781"/>
                </a:lnTo>
                <a:lnTo>
                  <a:pt x="196786" y="463494"/>
                </a:lnTo>
                <a:lnTo>
                  <a:pt x="189486" y="469207"/>
                </a:lnTo>
                <a:lnTo>
                  <a:pt x="182186" y="475554"/>
                </a:lnTo>
                <a:lnTo>
                  <a:pt x="175203" y="481902"/>
                </a:lnTo>
                <a:lnTo>
                  <a:pt x="168855" y="488884"/>
                </a:lnTo>
                <a:lnTo>
                  <a:pt x="162507" y="496184"/>
                </a:lnTo>
                <a:lnTo>
                  <a:pt x="156794" y="503483"/>
                </a:lnTo>
                <a:lnTo>
                  <a:pt x="151398" y="511100"/>
                </a:lnTo>
                <a:lnTo>
                  <a:pt x="145685" y="519670"/>
                </a:lnTo>
                <a:lnTo>
                  <a:pt x="140924" y="527604"/>
                </a:lnTo>
                <a:lnTo>
                  <a:pt x="136798" y="536490"/>
                </a:lnTo>
                <a:lnTo>
                  <a:pt x="132672" y="545060"/>
                </a:lnTo>
                <a:lnTo>
                  <a:pt x="129498" y="554263"/>
                </a:lnTo>
                <a:lnTo>
                  <a:pt x="126007" y="563150"/>
                </a:lnTo>
                <a:lnTo>
                  <a:pt x="123468" y="572671"/>
                </a:lnTo>
                <a:lnTo>
                  <a:pt x="121246" y="582193"/>
                </a:lnTo>
                <a:lnTo>
                  <a:pt x="119659" y="592031"/>
                </a:lnTo>
                <a:lnTo>
                  <a:pt x="118072" y="601870"/>
                </a:lnTo>
                <a:lnTo>
                  <a:pt x="117437" y="612026"/>
                </a:lnTo>
                <a:lnTo>
                  <a:pt x="117437" y="622182"/>
                </a:lnTo>
                <a:lnTo>
                  <a:pt x="117437" y="1633658"/>
                </a:lnTo>
                <a:lnTo>
                  <a:pt x="117437" y="1643814"/>
                </a:lnTo>
                <a:lnTo>
                  <a:pt x="118072" y="1653970"/>
                </a:lnTo>
                <a:lnTo>
                  <a:pt x="119659" y="1663808"/>
                </a:lnTo>
                <a:lnTo>
                  <a:pt x="121246" y="1673647"/>
                </a:lnTo>
                <a:lnTo>
                  <a:pt x="123468" y="1683168"/>
                </a:lnTo>
                <a:lnTo>
                  <a:pt x="126007" y="1692689"/>
                </a:lnTo>
                <a:lnTo>
                  <a:pt x="129498" y="1701576"/>
                </a:lnTo>
                <a:lnTo>
                  <a:pt x="132672" y="1710780"/>
                </a:lnTo>
                <a:lnTo>
                  <a:pt x="136798" y="1719666"/>
                </a:lnTo>
                <a:lnTo>
                  <a:pt x="140924" y="1728235"/>
                </a:lnTo>
                <a:lnTo>
                  <a:pt x="145685" y="1736170"/>
                </a:lnTo>
                <a:lnTo>
                  <a:pt x="151398" y="1744739"/>
                </a:lnTo>
                <a:lnTo>
                  <a:pt x="156794" y="1752356"/>
                </a:lnTo>
                <a:lnTo>
                  <a:pt x="162507" y="1759656"/>
                </a:lnTo>
                <a:lnTo>
                  <a:pt x="168855" y="1766955"/>
                </a:lnTo>
                <a:lnTo>
                  <a:pt x="175203" y="1773938"/>
                </a:lnTo>
                <a:lnTo>
                  <a:pt x="182186" y="1780285"/>
                </a:lnTo>
                <a:lnTo>
                  <a:pt x="189486" y="1786633"/>
                </a:lnTo>
                <a:lnTo>
                  <a:pt x="196786" y="1792345"/>
                </a:lnTo>
                <a:lnTo>
                  <a:pt x="204721" y="1798375"/>
                </a:lnTo>
                <a:lnTo>
                  <a:pt x="212973" y="1803453"/>
                </a:lnTo>
                <a:lnTo>
                  <a:pt x="221226" y="1808214"/>
                </a:lnTo>
                <a:lnTo>
                  <a:pt x="229478" y="1812340"/>
                </a:lnTo>
                <a:lnTo>
                  <a:pt x="238365" y="1816466"/>
                </a:lnTo>
                <a:lnTo>
                  <a:pt x="247570" y="1819640"/>
                </a:lnTo>
                <a:lnTo>
                  <a:pt x="256457" y="1823131"/>
                </a:lnTo>
                <a:lnTo>
                  <a:pt x="265979" y="1825670"/>
                </a:lnTo>
                <a:lnTo>
                  <a:pt x="275500" y="1827891"/>
                </a:lnTo>
                <a:lnTo>
                  <a:pt x="285340" y="1829478"/>
                </a:lnTo>
                <a:lnTo>
                  <a:pt x="295179" y="1831065"/>
                </a:lnTo>
                <a:lnTo>
                  <a:pt x="305336" y="1831700"/>
                </a:lnTo>
                <a:lnTo>
                  <a:pt x="315492" y="1831700"/>
                </a:lnTo>
                <a:lnTo>
                  <a:pt x="1632371" y="1831700"/>
                </a:lnTo>
                <a:lnTo>
                  <a:pt x="1642527" y="1831700"/>
                </a:lnTo>
                <a:lnTo>
                  <a:pt x="1652367" y="1831065"/>
                </a:lnTo>
                <a:lnTo>
                  <a:pt x="1662523" y="1829478"/>
                </a:lnTo>
                <a:lnTo>
                  <a:pt x="1672045" y="1827891"/>
                </a:lnTo>
                <a:lnTo>
                  <a:pt x="1681885" y="1825670"/>
                </a:lnTo>
                <a:lnTo>
                  <a:pt x="1691089" y="1823131"/>
                </a:lnTo>
                <a:lnTo>
                  <a:pt x="1700611" y="1819640"/>
                </a:lnTo>
                <a:lnTo>
                  <a:pt x="1709181" y="1816466"/>
                </a:lnTo>
                <a:lnTo>
                  <a:pt x="1718385" y="1812340"/>
                </a:lnTo>
                <a:lnTo>
                  <a:pt x="1726637" y="1808214"/>
                </a:lnTo>
                <a:lnTo>
                  <a:pt x="1735207" y="1803453"/>
                </a:lnTo>
                <a:lnTo>
                  <a:pt x="1743142" y="1798375"/>
                </a:lnTo>
                <a:lnTo>
                  <a:pt x="1750760" y="1792345"/>
                </a:lnTo>
                <a:lnTo>
                  <a:pt x="1758377" y="1786633"/>
                </a:lnTo>
                <a:lnTo>
                  <a:pt x="1765677" y="1780285"/>
                </a:lnTo>
                <a:lnTo>
                  <a:pt x="1772660" y="1773938"/>
                </a:lnTo>
                <a:lnTo>
                  <a:pt x="1779325" y="1766955"/>
                </a:lnTo>
                <a:lnTo>
                  <a:pt x="1785356" y="1759973"/>
                </a:lnTo>
                <a:lnTo>
                  <a:pt x="1791069" y="1752356"/>
                </a:lnTo>
                <a:lnTo>
                  <a:pt x="1796782" y="1744739"/>
                </a:lnTo>
                <a:lnTo>
                  <a:pt x="1801861" y="1736805"/>
                </a:lnTo>
                <a:lnTo>
                  <a:pt x="1806621" y="1728235"/>
                </a:lnTo>
                <a:lnTo>
                  <a:pt x="1810748" y="1719666"/>
                </a:lnTo>
                <a:lnTo>
                  <a:pt x="1814874" y="1710780"/>
                </a:lnTo>
                <a:lnTo>
                  <a:pt x="1818683" y="1702211"/>
                </a:lnTo>
                <a:lnTo>
                  <a:pt x="1821857" y="1692689"/>
                </a:lnTo>
                <a:lnTo>
                  <a:pt x="1824396" y="1683168"/>
                </a:lnTo>
                <a:lnTo>
                  <a:pt x="1826617" y="1673647"/>
                </a:lnTo>
                <a:lnTo>
                  <a:pt x="1828522" y="1663808"/>
                </a:lnTo>
                <a:lnTo>
                  <a:pt x="1829474" y="1653970"/>
                </a:lnTo>
                <a:lnTo>
                  <a:pt x="1830109" y="1643814"/>
                </a:lnTo>
                <a:lnTo>
                  <a:pt x="1830426" y="1633658"/>
                </a:lnTo>
                <a:lnTo>
                  <a:pt x="1830426" y="1113162"/>
                </a:lnTo>
                <a:lnTo>
                  <a:pt x="1830426" y="773570"/>
                </a:lnTo>
                <a:lnTo>
                  <a:pt x="1947863" y="656458"/>
                </a:lnTo>
                <a:lnTo>
                  <a:pt x="1947863" y="1738391"/>
                </a:lnTo>
                <a:lnTo>
                  <a:pt x="1947546" y="1748865"/>
                </a:lnTo>
                <a:lnTo>
                  <a:pt x="1946911" y="1758704"/>
                </a:lnTo>
                <a:lnTo>
                  <a:pt x="1945324" y="1768860"/>
                </a:lnTo>
                <a:lnTo>
                  <a:pt x="1943419" y="1778063"/>
                </a:lnTo>
                <a:lnTo>
                  <a:pt x="1941198" y="1787902"/>
                </a:lnTo>
                <a:lnTo>
                  <a:pt x="1938659" y="1797423"/>
                </a:lnTo>
                <a:lnTo>
                  <a:pt x="1935802" y="1806627"/>
                </a:lnTo>
                <a:lnTo>
                  <a:pt x="1932311" y="1815831"/>
                </a:lnTo>
                <a:lnTo>
                  <a:pt x="1928184" y="1824400"/>
                </a:lnTo>
                <a:lnTo>
                  <a:pt x="1923741" y="1832969"/>
                </a:lnTo>
                <a:lnTo>
                  <a:pt x="1918980" y="1841221"/>
                </a:lnTo>
                <a:lnTo>
                  <a:pt x="1913902" y="1849156"/>
                </a:lnTo>
                <a:lnTo>
                  <a:pt x="1908188" y="1856773"/>
                </a:lnTo>
                <a:lnTo>
                  <a:pt x="1902475" y="1864707"/>
                </a:lnTo>
                <a:lnTo>
                  <a:pt x="1896127" y="1871689"/>
                </a:lnTo>
                <a:lnTo>
                  <a:pt x="1889462" y="1878671"/>
                </a:lnTo>
                <a:lnTo>
                  <a:pt x="1882797" y="1885336"/>
                </a:lnTo>
                <a:lnTo>
                  <a:pt x="1875497" y="1891366"/>
                </a:lnTo>
                <a:lnTo>
                  <a:pt x="1868197" y="1897397"/>
                </a:lnTo>
                <a:lnTo>
                  <a:pt x="1860579" y="1902792"/>
                </a:lnTo>
                <a:lnTo>
                  <a:pt x="1852327" y="1907870"/>
                </a:lnTo>
                <a:lnTo>
                  <a:pt x="1844074" y="1912631"/>
                </a:lnTo>
                <a:lnTo>
                  <a:pt x="1835187" y="1917074"/>
                </a:lnTo>
                <a:lnTo>
                  <a:pt x="1826617" y="1920882"/>
                </a:lnTo>
                <a:lnTo>
                  <a:pt x="1817413" y="1924691"/>
                </a:lnTo>
                <a:lnTo>
                  <a:pt x="1808209" y="1927865"/>
                </a:lnTo>
                <a:lnTo>
                  <a:pt x="1799004" y="1930404"/>
                </a:lnTo>
                <a:lnTo>
                  <a:pt x="1789482" y="1932625"/>
                </a:lnTo>
                <a:lnTo>
                  <a:pt x="1779643" y="1934530"/>
                </a:lnTo>
                <a:lnTo>
                  <a:pt x="1769803" y="1935482"/>
                </a:lnTo>
                <a:lnTo>
                  <a:pt x="1759647" y="1936434"/>
                </a:lnTo>
                <a:lnTo>
                  <a:pt x="1749173" y="1936751"/>
                </a:lnTo>
                <a:lnTo>
                  <a:pt x="198373" y="1936751"/>
                </a:lnTo>
                <a:lnTo>
                  <a:pt x="188216" y="1936434"/>
                </a:lnTo>
                <a:lnTo>
                  <a:pt x="178377" y="1935482"/>
                </a:lnTo>
                <a:lnTo>
                  <a:pt x="168538" y="1934530"/>
                </a:lnTo>
                <a:lnTo>
                  <a:pt x="158699" y="1932625"/>
                </a:lnTo>
                <a:lnTo>
                  <a:pt x="148859" y="1930404"/>
                </a:lnTo>
                <a:lnTo>
                  <a:pt x="139655" y="1927865"/>
                </a:lnTo>
                <a:lnTo>
                  <a:pt x="130133" y="1924691"/>
                </a:lnTo>
                <a:lnTo>
                  <a:pt x="121246" y="1920882"/>
                </a:lnTo>
                <a:lnTo>
                  <a:pt x="112359" y="1917074"/>
                </a:lnTo>
                <a:lnTo>
                  <a:pt x="103789" y="1912631"/>
                </a:lnTo>
                <a:lnTo>
                  <a:pt x="95537" y="1907870"/>
                </a:lnTo>
                <a:lnTo>
                  <a:pt x="87602" y="1902792"/>
                </a:lnTo>
                <a:lnTo>
                  <a:pt x="79984" y="1897397"/>
                </a:lnTo>
                <a:lnTo>
                  <a:pt x="72049" y="1891366"/>
                </a:lnTo>
                <a:lnTo>
                  <a:pt x="65067" y="1885336"/>
                </a:lnTo>
                <a:lnTo>
                  <a:pt x="58084" y="1878671"/>
                </a:lnTo>
                <a:lnTo>
                  <a:pt x="51418" y="1871689"/>
                </a:lnTo>
                <a:lnTo>
                  <a:pt x="45388" y="1864707"/>
                </a:lnTo>
                <a:lnTo>
                  <a:pt x="39357" y="1856773"/>
                </a:lnTo>
                <a:lnTo>
                  <a:pt x="33962" y="1849156"/>
                </a:lnTo>
                <a:lnTo>
                  <a:pt x="28883" y="1841221"/>
                </a:lnTo>
                <a:lnTo>
                  <a:pt x="24122" y="1832969"/>
                </a:lnTo>
                <a:lnTo>
                  <a:pt x="19679" y="1824400"/>
                </a:lnTo>
                <a:lnTo>
                  <a:pt x="15870" y="1815831"/>
                </a:lnTo>
                <a:lnTo>
                  <a:pt x="12061" y="1806627"/>
                </a:lnTo>
                <a:lnTo>
                  <a:pt x="8887" y="1797423"/>
                </a:lnTo>
                <a:lnTo>
                  <a:pt x="6348" y="1787902"/>
                </a:lnTo>
                <a:lnTo>
                  <a:pt x="4126" y="1778063"/>
                </a:lnTo>
                <a:lnTo>
                  <a:pt x="2222" y="1768860"/>
                </a:lnTo>
                <a:lnTo>
                  <a:pt x="1270" y="1758704"/>
                </a:lnTo>
                <a:lnTo>
                  <a:pt x="318" y="1748865"/>
                </a:lnTo>
                <a:lnTo>
                  <a:pt x="0" y="1738391"/>
                </a:lnTo>
                <a:lnTo>
                  <a:pt x="0" y="517448"/>
                </a:lnTo>
                <a:lnTo>
                  <a:pt x="318" y="507292"/>
                </a:lnTo>
                <a:lnTo>
                  <a:pt x="1270" y="497453"/>
                </a:lnTo>
                <a:lnTo>
                  <a:pt x="2222" y="487297"/>
                </a:lnTo>
                <a:lnTo>
                  <a:pt x="4126" y="477776"/>
                </a:lnTo>
                <a:lnTo>
                  <a:pt x="6348" y="467937"/>
                </a:lnTo>
                <a:lnTo>
                  <a:pt x="8887" y="458416"/>
                </a:lnTo>
                <a:lnTo>
                  <a:pt x="12061" y="449212"/>
                </a:lnTo>
                <a:lnTo>
                  <a:pt x="15870" y="440008"/>
                </a:lnTo>
                <a:lnTo>
                  <a:pt x="19679" y="431439"/>
                </a:lnTo>
                <a:lnTo>
                  <a:pt x="24122" y="423187"/>
                </a:lnTo>
                <a:lnTo>
                  <a:pt x="28883" y="414618"/>
                </a:lnTo>
                <a:lnTo>
                  <a:pt x="33962" y="406684"/>
                </a:lnTo>
                <a:lnTo>
                  <a:pt x="39357" y="399067"/>
                </a:lnTo>
                <a:lnTo>
                  <a:pt x="45388" y="391450"/>
                </a:lnTo>
                <a:lnTo>
                  <a:pt x="51418" y="384150"/>
                </a:lnTo>
                <a:lnTo>
                  <a:pt x="58084" y="377168"/>
                </a:lnTo>
                <a:lnTo>
                  <a:pt x="65067" y="370503"/>
                </a:lnTo>
                <a:lnTo>
                  <a:pt x="72049" y="364473"/>
                </a:lnTo>
                <a:lnTo>
                  <a:pt x="79984" y="358443"/>
                </a:lnTo>
                <a:lnTo>
                  <a:pt x="87602" y="353047"/>
                </a:lnTo>
                <a:lnTo>
                  <a:pt x="95537" y="347969"/>
                </a:lnTo>
                <a:lnTo>
                  <a:pt x="103789" y="343209"/>
                </a:lnTo>
                <a:lnTo>
                  <a:pt x="112359" y="338766"/>
                </a:lnTo>
                <a:lnTo>
                  <a:pt x="121246" y="334957"/>
                </a:lnTo>
                <a:lnTo>
                  <a:pt x="130133" y="331149"/>
                </a:lnTo>
                <a:lnTo>
                  <a:pt x="139655" y="328292"/>
                </a:lnTo>
                <a:lnTo>
                  <a:pt x="148859" y="325436"/>
                </a:lnTo>
                <a:lnTo>
                  <a:pt x="158699" y="323214"/>
                </a:lnTo>
                <a:lnTo>
                  <a:pt x="168538" y="321310"/>
                </a:lnTo>
                <a:lnTo>
                  <a:pt x="178377" y="320358"/>
                </a:lnTo>
                <a:lnTo>
                  <a:pt x="188216" y="319723"/>
                </a:lnTo>
                <a:lnTo>
                  <a:pt x="198373" y="319088"/>
                </a:lnTo>
                <a:close/>
                <a:moveTo>
                  <a:pt x="2076641" y="106363"/>
                </a:moveTo>
                <a:lnTo>
                  <a:pt x="2082030" y="106363"/>
                </a:lnTo>
                <a:lnTo>
                  <a:pt x="2087102" y="106363"/>
                </a:lnTo>
                <a:lnTo>
                  <a:pt x="2092174" y="106679"/>
                </a:lnTo>
                <a:lnTo>
                  <a:pt x="2097246" y="107313"/>
                </a:lnTo>
                <a:lnTo>
                  <a:pt x="2102318" y="108263"/>
                </a:lnTo>
                <a:lnTo>
                  <a:pt x="2107390" y="109213"/>
                </a:lnTo>
                <a:lnTo>
                  <a:pt x="2112145" y="110797"/>
                </a:lnTo>
                <a:lnTo>
                  <a:pt x="2117217" y="112064"/>
                </a:lnTo>
                <a:lnTo>
                  <a:pt x="2121972" y="113965"/>
                </a:lnTo>
                <a:lnTo>
                  <a:pt x="2126727" y="116182"/>
                </a:lnTo>
                <a:lnTo>
                  <a:pt x="2131482" y="118399"/>
                </a:lnTo>
                <a:lnTo>
                  <a:pt x="2136237" y="120933"/>
                </a:lnTo>
                <a:lnTo>
                  <a:pt x="2140358" y="123784"/>
                </a:lnTo>
                <a:lnTo>
                  <a:pt x="2144796" y="126634"/>
                </a:lnTo>
                <a:lnTo>
                  <a:pt x="2148916" y="130119"/>
                </a:lnTo>
                <a:lnTo>
                  <a:pt x="2153354" y="133603"/>
                </a:lnTo>
                <a:lnTo>
                  <a:pt x="2157158" y="137087"/>
                </a:lnTo>
                <a:lnTo>
                  <a:pt x="2166351" y="146589"/>
                </a:lnTo>
                <a:lnTo>
                  <a:pt x="2169838" y="150707"/>
                </a:lnTo>
                <a:lnTo>
                  <a:pt x="2173642" y="154825"/>
                </a:lnTo>
                <a:lnTo>
                  <a:pt x="2176812" y="158626"/>
                </a:lnTo>
                <a:lnTo>
                  <a:pt x="2179665" y="163060"/>
                </a:lnTo>
                <a:lnTo>
                  <a:pt x="2182835" y="167811"/>
                </a:lnTo>
                <a:lnTo>
                  <a:pt x="2185371" y="172246"/>
                </a:lnTo>
                <a:lnTo>
                  <a:pt x="2187273" y="176997"/>
                </a:lnTo>
                <a:lnTo>
                  <a:pt x="2189492" y="181748"/>
                </a:lnTo>
                <a:lnTo>
                  <a:pt x="2191394" y="186183"/>
                </a:lnTo>
                <a:lnTo>
                  <a:pt x="2192979" y="191567"/>
                </a:lnTo>
                <a:lnTo>
                  <a:pt x="2194247" y="196002"/>
                </a:lnTo>
                <a:lnTo>
                  <a:pt x="2195515" y="201387"/>
                </a:lnTo>
                <a:lnTo>
                  <a:pt x="2196149" y="206454"/>
                </a:lnTo>
                <a:lnTo>
                  <a:pt x="2196783" y="211522"/>
                </a:lnTo>
                <a:lnTo>
                  <a:pt x="2197100" y="216590"/>
                </a:lnTo>
                <a:lnTo>
                  <a:pt x="2197100" y="221658"/>
                </a:lnTo>
                <a:lnTo>
                  <a:pt x="2197100" y="226726"/>
                </a:lnTo>
                <a:lnTo>
                  <a:pt x="2196783" y="231794"/>
                </a:lnTo>
                <a:lnTo>
                  <a:pt x="2196149" y="236862"/>
                </a:lnTo>
                <a:lnTo>
                  <a:pt x="2195515" y="241613"/>
                </a:lnTo>
                <a:lnTo>
                  <a:pt x="2194247" y="246681"/>
                </a:lnTo>
                <a:lnTo>
                  <a:pt x="2192979" y="251749"/>
                </a:lnTo>
                <a:lnTo>
                  <a:pt x="2191394" y="256500"/>
                </a:lnTo>
                <a:lnTo>
                  <a:pt x="2189492" y="261251"/>
                </a:lnTo>
                <a:lnTo>
                  <a:pt x="2187273" y="266319"/>
                </a:lnTo>
                <a:lnTo>
                  <a:pt x="2185371" y="270754"/>
                </a:lnTo>
                <a:lnTo>
                  <a:pt x="2182835" y="275505"/>
                </a:lnTo>
                <a:lnTo>
                  <a:pt x="2179665" y="279623"/>
                </a:lnTo>
                <a:lnTo>
                  <a:pt x="2176812" y="284057"/>
                </a:lnTo>
                <a:lnTo>
                  <a:pt x="2173642" y="288492"/>
                </a:lnTo>
                <a:lnTo>
                  <a:pt x="2169838" y="292609"/>
                </a:lnTo>
                <a:lnTo>
                  <a:pt x="2166351" y="296410"/>
                </a:lnTo>
                <a:lnTo>
                  <a:pt x="1970764" y="491843"/>
                </a:lnTo>
                <a:lnTo>
                  <a:pt x="1967277" y="495010"/>
                </a:lnTo>
                <a:lnTo>
                  <a:pt x="1963473" y="498178"/>
                </a:lnTo>
                <a:lnTo>
                  <a:pt x="1959986" y="500712"/>
                </a:lnTo>
                <a:lnTo>
                  <a:pt x="1956816" y="502612"/>
                </a:lnTo>
                <a:lnTo>
                  <a:pt x="1953329" y="504513"/>
                </a:lnTo>
                <a:lnTo>
                  <a:pt x="1950476" y="505463"/>
                </a:lnTo>
                <a:lnTo>
                  <a:pt x="1947623" y="505780"/>
                </a:lnTo>
                <a:lnTo>
                  <a:pt x="1944771" y="506413"/>
                </a:lnTo>
                <a:lnTo>
                  <a:pt x="1941918" y="505780"/>
                </a:lnTo>
                <a:lnTo>
                  <a:pt x="1939382" y="505463"/>
                </a:lnTo>
                <a:lnTo>
                  <a:pt x="1936846" y="504513"/>
                </a:lnTo>
                <a:lnTo>
                  <a:pt x="1933993" y="502929"/>
                </a:lnTo>
                <a:lnTo>
                  <a:pt x="1931457" y="501662"/>
                </a:lnTo>
                <a:lnTo>
                  <a:pt x="1928921" y="499445"/>
                </a:lnTo>
                <a:lnTo>
                  <a:pt x="1924166" y="494694"/>
                </a:lnTo>
                <a:lnTo>
                  <a:pt x="1919094" y="489309"/>
                </a:lnTo>
                <a:lnTo>
                  <a:pt x="1914022" y="482657"/>
                </a:lnTo>
                <a:lnTo>
                  <a:pt x="1903561" y="467770"/>
                </a:lnTo>
                <a:lnTo>
                  <a:pt x="1897855" y="459852"/>
                </a:lnTo>
                <a:lnTo>
                  <a:pt x="1891515" y="451616"/>
                </a:lnTo>
                <a:lnTo>
                  <a:pt x="1884541" y="443698"/>
                </a:lnTo>
                <a:lnTo>
                  <a:pt x="1877250" y="435779"/>
                </a:lnTo>
                <a:lnTo>
                  <a:pt x="1868057" y="426277"/>
                </a:lnTo>
                <a:lnTo>
                  <a:pt x="1859815" y="418991"/>
                </a:lnTo>
                <a:lnTo>
                  <a:pt x="1851890" y="412023"/>
                </a:lnTo>
                <a:lnTo>
                  <a:pt x="1843966" y="406005"/>
                </a:lnTo>
                <a:lnTo>
                  <a:pt x="1836041" y="399987"/>
                </a:lnTo>
                <a:lnTo>
                  <a:pt x="1820825" y="389217"/>
                </a:lnTo>
                <a:lnTo>
                  <a:pt x="1814485" y="384466"/>
                </a:lnTo>
                <a:lnTo>
                  <a:pt x="1808462" y="379398"/>
                </a:lnTo>
                <a:lnTo>
                  <a:pt x="1804024" y="374647"/>
                </a:lnTo>
                <a:lnTo>
                  <a:pt x="1802122" y="372113"/>
                </a:lnTo>
                <a:lnTo>
                  <a:pt x="1800220" y="369579"/>
                </a:lnTo>
                <a:lnTo>
                  <a:pt x="1798635" y="367045"/>
                </a:lnTo>
                <a:lnTo>
                  <a:pt x="1798001" y="364511"/>
                </a:lnTo>
                <a:lnTo>
                  <a:pt x="1797367" y="361660"/>
                </a:lnTo>
                <a:lnTo>
                  <a:pt x="1797050" y="359126"/>
                </a:lnTo>
                <a:lnTo>
                  <a:pt x="1797367" y="355959"/>
                </a:lnTo>
                <a:lnTo>
                  <a:pt x="1797684" y="353108"/>
                </a:lnTo>
                <a:lnTo>
                  <a:pt x="1798635" y="349941"/>
                </a:lnTo>
                <a:lnTo>
                  <a:pt x="1800220" y="346773"/>
                </a:lnTo>
                <a:lnTo>
                  <a:pt x="1802439" y="343289"/>
                </a:lnTo>
                <a:lnTo>
                  <a:pt x="1804975" y="340122"/>
                </a:lnTo>
                <a:lnTo>
                  <a:pt x="1807828" y="336637"/>
                </a:lnTo>
                <a:lnTo>
                  <a:pt x="1811632" y="332520"/>
                </a:lnTo>
                <a:lnTo>
                  <a:pt x="2006902" y="137087"/>
                </a:lnTo>
                <a:lnTo>
                  <a:pt x="2011023" y="133603"/>
                </a:lnTo>
                <a:lnTo>
                  <a:pt x="2014827" y="130119"/>
                </a:lnTo>
                <a:lnTo>
                  <a:pt x="2019265" y="126634"/>
                </a:lnTo>
                <a:lnTo>
                  <a:pt x="2023703" y="123784"/>
                </a:lnTo>
                <a:lnTo>
                  <a:pt x="2028141" y="120933"/>
                </a:lnTo>
                <a:lnTo>
                  <a:pt x="2032896" y="118399"/>
                </a:lnTo>
                <a:lnTo>
                  <a:pt x="2037017" y="116182"/>
                </a:lnTo>
                <a:lnTo>
                  <a:pt x="2041772" y="113965"/>
                </a:lnTo>
                <a:lnTo>
                  <a:pt x="2046843" y="112064"/>
                </a:lnTo>
                <a:lnTo>
                  <a:pt x="2051598" y="110797"/>
                </a:lnTo>
                <a:lnTo>
                  <a:pt x="2056670" y="109213"/>
                </a:lnTo>
                <a:lnTo>
                  <a:pt x="2061425" y="108263"/>
                </a:lnTo>
                <a:lnTo>
                  <a:pt x="2066497" y="107313"/>
                </a:lnTo>
                <a:lnTo>
                  <a:pt x="2071569" y="106679"/>
                </a:lnTo>
                <a:lnTo>
                  <a:pt x="2076641" y="106363"/>
                </a:lnTo>
                <a:close/>
                <a:moveTo>
                  <a:pt x="2213628" y="19050"/>
                </a:moveTo>
                <a:lnTo>
                  <a:pt x="2219371" y="19369"/>
                </a:lnTo>
                <a:lnTo>
                  <a:pt x="2225751" y="20007"/>
                </a:lnTo>
                <a:lnTo>
                  <a:pt x="2231493" y="21602"/>
                </a:lnTo>
                <a:lnTo>
                  <a:pt x="2237236" y="23516"/>
                </a:lnTo>
                <a:lnTo>
                  <a:pt x="2242978" y="26387"/>
                </a:lnTo>
                <a:lnTo>
                  <a:pt x="2248401" y="29258"/>
                </a:lnTo>
                <a:lnTo>
                  <a:pt x="2253506" y="33087"/>
                </a:lnTo>
                <a:lnTo>
                  <a:pt x="2258291" y="37234"/>
                </a:lnTo>
                <a:lnTo>
                  <a:pt x="2262757" y="42019"/>
                </a:lnTo>
                <a:lnTo>
                  <a:pt x="2266266" y="47123"/>
                </a:lnTo>
                <a:lnTo>
                  <a:pt x="2269457" y="52547"/>
                </a:lnTo>
                <a:lnTo>
                  <a:pt x="2272009" y="58608"/>
                </a:lnTo>
                <a:lnTo>
                  <a:pt x="2273923" y="64350"/>
                </a:lnTo>
                <a:lnTo>
                  <a:pt x="2275518" y="70412"/>
                </a:lnTo>
                <a:lnTo>
                  <a:pt x="2276475" y="76154"/>
                </a:lnTo>
                <a:lnTo>
                  <a:pt x="2276475" y="82216"/>
                </a:lnTo>
                <a:lnTo>
                  <a:pt x="2276475" y="88277"/>
                </a:lnTo>
                <a:lnTo>
                  <a:pt x="2275518" y="94338"/>
                </a:lnTo>
                <a:lnTo>
                  <a:pt x="2273923" y="100400"/>
                </a:lnTo>
                <a:lnTo>
                  <a:pt x="2272009" y="106142"/>
                </a:lnTo>
                <a:lnTo>
                  <a:pt x="2269457" y="111565"/>
                </a:lnTo>
                <a:lnTo>
                  <a:pt x="2266266" y="117308"/>
                </a:lnTo>
                <a:lnTo>
                  <a:pt x="2262757" y="122412"/>
                </a:lnTo>
                <a:lnTo>
                  <a:pt x="2258291" y="126878"/>
                </a:lnTo>
                <a:lnTo>
                  <a:pt x="2241064" y="144105"/>
                </a:lnTo>
                <a:lnTo>
                  <a:pt x="2236598" y="148253"/>
                </a:lnTo>
                <a:lnTo>
                  <a:pt x="2232769" y="150805"/>
                </a:lnTo>
                <a:lnTo>
                  <a:pt x="2230855" y="151443"/>
                </a:lnTo>
                <a:lnTo>
                  <a:pt x="2228941" y="152400"/>
                </a:lnTo>
                <a:lnTo>
                  <a:pt x="2227346" y="152400"/>
                </a:lnTo>
                <a:lnTo>
                  <a:pt x="2225751" y="152400"/>
                </a:lnTo>
                <a:lnTo>
                  <a:pt x="2224156" y="152081"/>
                </a:lnTo>
                <a:lnTo>
                  <a:pt x="2222880" y="151443"/>
                </a:lnTo>
                <a:lnTo>
                  <a:pt x="2220009" y="149848"/>
                </a:lnTo>
                <a:lnTo>
                  <a:pt x="2217456" y="147295"/>
                </a:lnTo>
                <a:lnTo>
                  <a:pt x="2214904" y="143786"/>
                </a:lnTo>
                <a:lnTo>
                  <a:pt x="2212352" y="140277"/>
                </a:lnTo>
                <a:lnTo>
                  <a:pt x="2209800" y="135811"/>
                </a:lnTo>
                <a:lnTo>
                  <a:pt x="2204058" y="126240"/>
                </a:lnTo>
                <a:lnTo>
                  <a:pt x="2201186" y="121455"/>
                </a:lnTo>
                <a:lnTo>
                  <a:pt x="2197358" y="116351"/>
                </a:lnTo>
                <a:lnTo>
                  <a:pt x="2193530" y="111246"/>
                </a:lnTo>
                <a:lnTo>
                  <a:pt x="2189064" y="106461"/>
                </a:lnTo>
                <a:lnTo>
                  <a:pt x="2184278" y="101995"/>
                </a:lnTo>
                <a:lnTo>
                  <a:pt x="2179493" y="98167"/>
                </a:lnTo>
                <a:lnTo>
                  <a:pt x="2174389" y="94657"/>
                </a:lnTo>
                <a:lnTo>
                  <a:pt x="2169285" y="91467"/>
                </a:lnTo>
                <a:lnTo>
                  <a:pt x="2159714" y="85725"/>
                </a:lnTo>
                <a:lnTo>
                  <a:pt x="2155248" y="83173"/>
                </a:lnTo>
                <a:lnTo>
                  <a:pt x="2151739" y="80620"/>
                </a:lnTo>
                <a:lnTo>
                  <a:pt x="2148229" y="78068"/>
                </a:lnTo>
                <a:lnTo>
                  <a:pt x="2145677" y="75516"/>
                </a:lnTo>
                <a:lnTo>
                  <a:pt x="2144082" y="72964"/>
                </a:lnTo>
                <a:lnTo>
                  <a:pt x="2143763" y="71369"/>
                </a:lnTo>
                <a:lnTo>
                  <a:pt x="2143125" y="69774"/>
                </a:lnTo>
                <a:lnTo>
                  <a:pt x="2143125" y="68179"/>
                </a:lnTo>
                <a:lnTo>
                  <a:pt x="2143763" y="66584"/>
                </a:lnTo>
                <a:lnTo>
                  <a:pt x="2144082" y="64669"/>
                </a:lnTo>
                <a:lnTo>
                  <a:pt x="2144720" y="63074"/>
                </a:lnTo>
                <a:lnTo>
                  <a:pt x="2147591" y="59246"/>
                </a:lnTo>
                <a:lnTo>
                  <a:pt x="2151419" y="54780"/>
                </a:lnTo>
                <a:lnTo>
                  <a:pt x="2168647" y="37234"/>
                </a:lnTo>
                <a:lnTo>
                  <a:pt x="2173751" y="33087"/>
                </a:lnTo>
                <a:lnTo>
                  <a:pt x="2178855" y="29258"/>
                </a:lnTo>
                <a:lnTo>
                  <a:pt x="2183959" y="26387"/>
                </a:lnTo>
                <a:lnTo>
                  <a:pt x="2189702" y="23516"/>
                </a:lnTo>
                <a:lnTo>
                  <a:pt x="2195125" y="21602"/>
                </a:lnTo>
                <a:lnTo>
                  <a:pt x="2201506" y="20007"/>
                </a:lnTo>
                <a:lnTo>
                  <a:pt x="2207248" y="19369"/>
                </a:lnTo>
                <a:lnTo>
                  <a:pt x="2213628" y="19050"/>
                </a:lnTo>
                <a:close/>
                <a:moveTo>
                  <a:pt x="1985550" y="0"/>
                </a:moveTo>
                <a:lnTo>
                  <a:pt x="1989686" y="0"/>
                </a:lnTo>
                <a:lnTo>
                  <a:pt x="1993822" y="0"/>
                </a:lnTo>
                <a:lnTo>
                  <a:pt x="1997640" y="634"/>
                </a:lnTo>
                <a:lnTo>
                  <a:pt x="2001776" y="1903"/>
                </a:lnTo>
                <a:lnTo>
                  <a:pt x="2005594" y="2855"/>
                </a:lnTo>
                <a:lnTo>
                  <a:pt x="2009411" y="4759"/>
                </a:lnTo>
                <a:lnTo>
                  <a:pt x="2012911" y="6980"/>
                </a:lnTo>
                <a:lnTo>
                  <a:pt x="2016411" y="9518"/>
                </a:lnTo>
                <a:lnTo>
                  <a:pt x="2019592" y="12374"/>
                </a:lnTo>
                <a:lnTo>
                  <a:pt x="2022456" y="15229"/>
                </a:lnTo>
                <a:lnTo>
                  <a:pt x="2025001" y="19037"/>
                </a:lnTo>
                <a:lnTo>
                  <a:pt x="2026910" y="22210"/>
                </a:lnTo>
                <a:lnTo>
                  <a:pt x="2028819" y="26334"/>
                </a:lnTo>
                <a:lnTo>
                  <a:pt x="2030091" y="29824"/>
                </a:lnTo>
                <a:lnTo>
                  <a:pt x="2031364" y="33949"/>
                </a:lnTo>
                <a:lnTo>
                  <a:pt x="2031682" y="37757"/>
                </a:lnTo>
                <a:lnTo>
                  <a:pt x="2032000" y="41881"/>
                </a:lnTo>
                <a:lnTo>
                  <a:pt x="2031682" y="46006"/>
                </a:lnTo>
                <a:lnTo>
                  <a:pt x="2031046" y="49813"/>
                </a:lnTo>
                <a:lnTo>
                  <a:pt x="2030091" y="53938"/>
                </a:lnTo>
                <a:lnTo>
                  <a:pt x="2028819" y="57745"/>
                </a:lnTo>
                <a:lnTo>
                  <a:pt x="2026910" y="61553"/>
                </a:lnTo>
                <a:lnTo>
                  <a:pt x="2025001" y="65043"/>
                </a:lnTo>
                <a:lnTo>
                  <a:pt x="2022456" y="68533"/>
                </a:lnTo>
                <a:lnTo>
                  <a:pt x="2019592" y="71706"/>
                </a:lnTo>
                <a:lnTo>
                  <a:pt x="1637177" y="453081"/>
                </a:lnTo>
                <a:lnTo>
                  <a:pt x="1633995" y="455937"/>
                </a:lnTo>
                <a:lnTo>
                  <a:pt x="1630814" y="458158"/>
                </a:lnTo>
                <a:lnTo>
                  <a:pt x="1626996" y="460379"/>
                </a:lnTo>
                <a:lnTo>
                  <a:pt x="1623496" y="462283"/>
                </a:lnTo>
                <a:lnTo>
                  <a:pt x="1619360" y="463552"/>
                </a:lnTo>
                <a:lnTo>
                  <a:pt x="1615224" y="464186"/>
                </a:lnTo>
                <a:lnTo>
                  <a:pt x="1611407" y="465138"/>
                </a:lnTo>
                <a:lnTo>
                  <a:pt x="1607271" y="465138"/>
                </a:lnTo>
                <a:lnTo>
                  <a:pt x="1603135" y="465138"/>
                </a:lnTo>
                <a:lnTo>
                  <a:pt x="1599317" y="464186"/>
                </a:lnTo>
                <a:lnTo>
                  <a:pt x="1595181" y="463552"/>
                </a:lnTo>
                <a:lnTo>
                  <a:pt x="1591681" y="462283"/>
                </a:lnTo>
                <a:lnTo>
                  <a:pt x="1587864" y="460379"/>
                </a:lnTo>
                <a:lnTo>
                  <a:pt x="1584364" y="458158"/>
                </a:lnTo>
                <a:lnTo>
                  <a:pt x="1580864" y="455937"/>
                </a:lnTo>
                <a:lnTo>
                  <a:pt x="1577683" y="453081"/>
                </a:lnTo>
                <a:lnTo>
                  <a:pt x="1574819" y="449591"/>
                </a:lnTo>
                <a:lnTo>
                  <a:pt x="1572274" y="446418"/>
                </a:lnTo>
                <a:lnTo>
                  <a:pt x="1570047" y="442928"/>
                </a:lnTo>
                <a:lnTo>
                  <a:pt x="1568138" y="439121"/>
                </a:lnTo>
                <a:lnTo>
                  <a:pt x="1567184" y="435314"/>
                </a:lnTo>
                <a:lnTo>
                  <a:pt x="1565911" y="431189"/>
                </a:lnTo>
                <a:lnTo>
                  <a:pt x="1565275" y="427381"/>
                </a:lnTo>
                <a:lnTo>
                  <a:pt x="1565275" y="423257"/>
                </a:lnTo>
                <a:lnTo>
                  <a:pt x="1565275" y="419132"/>
                </a:lnTo>
                <a:lnTo>
                  <a:pt x="1565911" y="415007"/>
                </a:lnTo>
                <a:lnTo>
                  <a:pt x="1567184" y="411517"/>
                </a:lnTo>
                <a:lnTo>
                  <a:pt x="1568138" y="407393"/>
                </a:lnTo>
                <a:lnTo>
                  <a:pt x="1570047" y="403902"/>
                </a:lnTo>
                <a:lnTo>
                  <a:pt x="1572274" y="400095"/>
                </a:lnTo>
                <a:lnTo>
                  <a:pt x="1574819" y="396922"/>
                </a:lnTo>
                <a:lnTo>
                  <a:pt x="1577683" y="393749"/>
                </a:lnTo>
                <a:lnTo>
                  <a:pt x="1960098" y="12374"/>
                </a:lnTo>
                <a:lnTo>
                  <a:pt x="1962962" y="9518"/>
                </a:lnTo>
                <a:lnTo>
                  <a:pt x="1966779" y="6980"/>
                </a:lnTo>
                <a:lnTo>
                  <a:pt x="1970279" y="4759"/>
                </a:lnTo>
                <a:lnTo>
                  <a:pt x="1974097" y="2855"/>
                </a:lnTo>
                <a:lnTo>
                  <a:pt x="1977596" y="1903"/>
                </a:lnTo>
                <a:lnTo>
                  <a:pt x="1981732" y="634"/>
                </a:lnTo>
                <a:lnTo>
                  <a:pt x="198555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dir="t" rig="threeP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altLang="en-US" lang="zh-CN">
              <a:solidFill>
                <a:srgbClr val="1C666E"/>
              </a:solidFill>
              <a:ea charset="-122" panose="02010600030101010101" pitchFamily="2" typeface="宋体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0" y="0"/>
            <a:ext cx="985019" cy="5831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41" name="组合 40"/>
          <p:cNvGrpSpPr/>
          <p:nvPr/>
        </p:nvGrpSpPr>
        <p:grpSpPr>
          <a:xfrm>
            <a:off x="192931" y="0"/>
            <a:ext cx="576064" cy="836712"/>
            <a:chOff x="841003" y="360040"/>
            <a:chExt cx="504056" cy="836712"/>
          </a:xfrm>
          <a:solidFill>
            <a:srgbClr val="C00000"/>
          </a:solidFill>
        </p:grpSpPr>
        <p:sp>
          <p:nvSpPr>
            <p:cNvPr id="42" name="矩形 41"/>
            <p:cNvSpPr/>
            <p:nvPr/>
          </p:nvSpPr>
          <p:spPr>
            <a:xfrm>
              <a:off x="841003" y="360040"/>
              <a:ext cx="504056" cy="548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3" name="等腰三角形 42"/>
            <p:cNvSpPr/>
            <p:nvPr/>
          </p:nvSpPr>
          <p:spPr>
            <a:xfrm rot="10800000">
              <a:off x="841003" y="908720"/>
              <a:ext cx="504056" cy="2880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44" name="KSO_Shape"/>
          <p:cNvSpPr/>
          <p:nvPr/>
        </p:nvSpPr>
        <p:spPr bwMode="auto">
          <a:xfrm>
            <a:off x="339150" y="219142"/>
            <a:ext cx="306717" cy="260709"/>
          </a:xfrm>
          <a:custGeom>
            <a:gdLst>
              <a:gd fmla="*/ 1221908 w 2276475" name="T0"/>
              <a:gd fmla="*/ 1328927 h 1936751" name="T1"/>
              <a:gd fmla="*/ 1196654 w 2276475" name="T2"/>
              <a:gd fmla="*/ 1388292 h 1936751" name="T3"/>
              <a:gd fmla="*/ 691864 w 2276475" name="T4"/>
              <a:gd fmla="*/ 1376845 h 1936751" name="T5"/>
              <a:gd fmla="*/ 695585 w 2276475" name="T6"/>
              <a:gd fmla="*/ 1314285 h 1936751" name="T7"/>
              <a:gd fmla="*/ 1104489 w 2276475" name="T8"/>
              <a:gd fmla="*/ 1115137 h 1936751" name="T9"/>
              <a:gd fmla="*/ 1117497 w 2276475" name="T10"/>
              <a:gd fmla="*/ 1168850 h 1936751" name="T11"/>
              <a:gd fmla="*/ 811396 w 2276475" name="T12"/>
              <a:gd fmla="*/ 1188695 h 1936751" name="T13"/>
              <a:gd fmla="*/ 783254 w 2276475" name="T14"/>
              <a:gd fmla="*/ 1141068 h 1936751" name="T15"/>
              <a:gd fmla="*/ 309026 w 2276475" name="T16"/>
              <a:gd fmla="*/ 898551 h 1936751" name="T17"/>
              <a:gd fmla="*/ 798665 w 2276475" name="T18"/>
              <a:gd fmla="*/ 935449 h 1936751" name="T19"/>
              <a:gd fmla="*/ 759855 w 2276475" name="T20"/>
              <a:gd fmla="*/ 989335 h 1936751" name="T21"/>
              <a:gd fmla="*/ 259317 w 2276475" name="T22"/>
              <a:gd fmla="*/ 967303 h 1936751" name="T23"/>
              <a:gd fmla="*/ 277393 w 2276475" name="T24"/>
              <a:gd fmla="*/ 906514 h 1936751" name="T25"/>
              <a:gd fmla="*/ 1086287 w 2276475" name="T26"/>
              <a:gd fmla="*/ 817903 h 1936751" name="T27"/>
              <a:gd fmla="*/ 1028372 w 2276475" name="T28"/>
              <a:gd fmla="*/ 919230 h 1936751" name="T29"/>
              <a:gd fmla="*/ 999280 w 2276475" name="T30"/>
              <a:gd fmla="*/ 917630 h 1936751" name="T31"/>
              <a:gd fmla="*/ 289574 w 2276475" name="T32"/>
              <a:gd fmla="*/ 706099 h 1936751" name="T33"/>
              <a:gd fmla="*/ 590631 w 2276475" name="T34"/>
              <a:gd fmla="*/ 735033 h 1936751" name="T35"/>
              <a:gd fmla="*/ 567535 w 2276475" name="T36"/>
              <a:gd fmla="*/ 784938 h 1936751" name="T37"/>
              <a:gd fmla="*/ 259309 w 2276475" name="T38"/>
              <a:gd fmla="*/ 770073 h 1936751" name="T39"/>
              <a:gd fmla="*/ 267273 w 2276475" name="T40"/>
              <a:gd fmla="*/ 715124 h 1936751" name="T41"/>
              <a:gd fmla="*/ 836933 w 2276475" name="T42"/>
              <a:gd fmla="*/ 505684 h 1936751" name="T43"/>
              <a:gd fmla="*/ 846494 w 2276475" name="T44"/>
              <a:gd fmla="*/ 574170 h 1936751" name="T45"/>
              <a:gd fmla="*/ 268069 w 2276475" name="T46"/>
              <a:gd fmla="*/ 592752 h 1936751" name="T47"/>
              <a:gd fmla="*/ 238855 w 2276475" name="T48"/>
              <a:gd fmla="*/ 530105 h 1936751" name="T49"/>
              <a:gd fmla="*/ 1467818 w 2276475" name="T50"/>
              <a:gd fmla="*/ 344025 h 1936751" name="T51"/>
              <a:gd fmla="*/ 1566759 w 2276475" name="T52"/>
              <a:gd fmla="*/ 428438 h 1936751" name="T53"/>
              <a:gd fmla="*/ 1578461 w 2276475" name="T54"/>
              <a:gd fmla="*/ 479936 h 1936751" name="T55"/>
              <a:gd fmla="*/ 1197862 w 2276475" name="T56"/>
              <a:gd fmla="*/ 846789 h 1936751" name="T57"/>
              <a:gd fmla="*/ 1138817 w 2276475" name="T58"/>
              <a:gd fmla="*/ 842806 h 1936751" name="T59"/>
              <a:gd fmla="*/ 1093869 w 2276475" name="T60"/>
              <a:gd fmla="*/ 799538 h 1936751" name="T61"/>
              <a:gd fmla="*/ 1075782 w 2276475" name="T62"/>
              <a:gd fmla="*/ 737423 h 1936751" name="T63"/>
              <a:gd fmla="*/ 1456382 w 2276475" name="T64"/>
              <a:gd fmla="*/ 344821 h 1936751" name="T65"/>
              <a:gd fmla="*/ 199469 w 2276475" name="T66"/>
              <a:gd fmla="*/ 367345 h 1936751" name="T67"/>
              <a:gd fmla="*/ 114475 w 2276475" name="T68"/>
              <a:gd fmla="*/ 448541 h 1936751" name="T69"/>
              <a:gd fmla="*/ 103321 w 2276475" name="T70"/>
              <a:gd fmla="*/ 1407238 h 1936751" name="T71"/>
              <a:gd fmla="*/ 171315 w 2276475" name="T72"/>
              <a:gd fmla="*/ 1503559 h 1936751" name="T73"/>
              <a:gd fmla="*/ 1382734 w 2276475" name="T74"/>
              <a:gd fmla="*/ 1530890 h 1936751" name="T75"/>
              <a:gd fmla="*/ 1488975 w 2276475" name="T76"/>
              <a:gd fmla="*/ 1477289 h 1936751" name="T77"/>
              <a:gd fmla="*/ 1531737 w 2276475" name="T78"/>
              <a:gd fmla="*/ 1365845 h 1936751" name="T79"/>
              <a:gd fmla="*/ 1605841 w 2276475" name="T80"/>
              <a:gd fmla="*/ 1539381 h 1936751" name="T81"/>
              <a:gd fmla="*/ 1513146 w 2276475" name="T82"/>
              <a:gd fmla="*/ 1611821 h 1936751" name="T83"/>
              <a:gd fmla="*/ 101461 w 2276475" name="T84"/>
              <a:gd fmla="*/ 1605982 h 1936751" name="T85"/>
              <a:gd fmla="*/ 16468 w 2276475" name="T86"/>
              <a:gd fmla="*/ 1525317 h 1936751" name="T87"/>
              <a:gd fmla="*/ 5312 w 2276475" name="T88"/>
              <a:gd fmla="*/ 391226 h 1936751" name="T89"/>
              <a:gd fmla="*/ 73307 w 2276475" name="T90"/>
              <a:gd fmla="*/ 295170 h 1936751" name="T91"/>
              <a:gd fmla="*/ 1746529 w 2276475" name="T92"/>
              <a:gd fmla="*/ 88926 h 1936751" name="T93"/>
              <a:gd fmla="*/ 1805153 w 2276475" name="T94"/>
              <a:gd fmla="*/ 114614 h 1936751" name="T95"/>
              <a:gd fmla="*/ 1838312 w 2276475" name="T96"/>
              <a:gd fmla="*/ 176846 h 1936751" name="T97"/>
              <a:gd fmla="*/ 1821600 w 2276475" name="T98"/>
              <a:gd fmla="*/ 237490 h 1936751" name="T99"/>
              <a:gd fmla="*/ 1620792 w 2276475" name="T100"/>
              <a:gd fmla="*/ 421806 h 1936751" name="T101"/>
              <a:gd fmla="*/ 1543068 w 2276475" name="T102"/>
              <a:gd fmla="*/ 339447 h 1936751" name="T103"/>
              <a:gd fmla="*/ 1506460 w 2276475" name="T104"/>
              <a:gd fmla="*/ 289925 h 1936751" name="T105"/>
              <a:gd fmla="*/ 1716818 w 2276475" name="T106"/>
              <a:gd fmla="*/ 92634 h 1936751" name="T107"/>
              <a:gd fmla="*/ 1893521 w 2276475" name="T108"/>
              <a:gd fmla="*/ 35131 h 1936751" name="T109"/>
              <a:gd fmla="*/ 1889783 w 2276475" name="T110"/>
              <a:gd fmla="*/ 106078 h 1936751" name="T111"/>
              <a:gd fmla="*/ 1844400 w 2276475" name="T112"/>
              <a:gd fmla="*/ 105545 h 1936751" name="T113"/>
              <a:gd fmla="*/ 1793944 w 2276475" name="T114"/>
              <a:gd fmla="*/ 59669 h 1936751" name="T115"/>
              <a:gd fmla="*/ 1847069 w 2276475" name="T116"/>
              <a:gd fmla="*/ 16194 h 1936751" name="T117"/>
              <a:gd fmla="*/ 1697756 w 2276475" name="T118"/>
              <a:gd fmla="*/ 22017 h 1936751" name="T119"/>
              <a:gd fmla="*/ 1364698 w 2276475" name="T120"/>
              <a:gd fmla="*/ 383050 h 1936751" name="T121"/>
              <a:gd fmla="*/ 1317840 w 2276475" name="T122"/>
              <a:gd fmla="*/ 375887 h 1936751" name="T123"/>
              <a:gd fmla="*/ 1320237 w 2276475" name="T124"/>
              <a:gd fmla="*/ 329200 h 1936751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  <a:gd fmla="*/ 0 60000 65536" name="T180"/>
              <a:gd fmla="*/ 0 60000 65536" name="T181"/>
              <a:gd fmla="*/ 0 60000 65536" name="T182"/>
              <a:gd fmla="*/ 0 60000 65536" name="T183"/>
              <a:gd fmla="*/ 0 60000 65536" name="T184"/>
              <a:gd fmla="*/ 0 60000 65536" name="T185"/>
              <a:gd fmla="*/ 0 60000 65536" name="T186"/>
              <a:gd fmla="*/ 0 60000 65536" name="T187"/>
              <a:gd fmla="*/ 0 60000 65536" name="T188"/>
            </a:gdLst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b="b" l="0" r="r" t="0"/>
            <a:pathLst>
              <a:path h="1936751" w="2276475">
                <a:moveTo>
                  <a:pt x="872202" y="1555750"/>
                </a:moveTo>
                <a:lnTo>
                  <a:pt x="879190" y="1555750"/>
                </a:lnTo>
                <a:lnTo>
                  <a:pt x="1397284" y="1555750"/>
                </a:lnTo>
                <a:lnTo>
                  <a:pt x="1404272" y="1555750"/>
                </a:lnTo>
                <a:lnTo>
                  <a:pt x="1410943" y="1557024"/>
                </a:lnTo>
                <a:lnTo>
                  <a:pt x="1417614" y="1557979"/>
                </a:lnTo>
                <a:lnTo>
                  <a:pt x="1423649" y="1560208"/>
                </a:lnTo>
                <a:lnTo>
                  <a:pt x="1430002" y="1562437"/>
                </a:lnTo>
                <a:lnTo>
                  <a:pt x="1435403" y="1565303"/>
                </a:lnTo>
                <a:lnTo>
                  <a:pt x="1440485" y="1568168"/>
                </a:lnTo>
                <a:lnTo>
                  <a:pt x="1445567" y="1571989"/>
                </a:lnTo>
                <a:lnTo>
                  <a:pt x="1450015" y="1576128"/>
                </a:lnTo>
                <a:lnTo>
                  <a:pt x="1453509" y="1580268"/>
                </a:lnTo>
                <a:lnTo>
                  <a:pt x="1457321" y="1584726"/>
                </a:lnTo>
                <a:lnTo>
                  <a:pt x="1460180" y="1589502"/>
                </a:lnTo>
                <a:lnTo>
                  <a:pt x="1462403" y="1594915"/>
                </a:lnTo>
                <a:lnTo>
                  <a:pt x="1463674" y="1600009"/>
                </a:lnTo>
                <a:lnTo>
                  <a:pt x="1464944" y="1605741"/>
                </a:lnTo>
                <a:lnTo>
                  <a:pt x="1465262" y="1611472"/>
                </a:lnTo>
                <a:lnTo>
                  <a:pt x="1464944" y="1617203"/>
                </a:lnTo>
                <a:lnTo>
                  <a:pt x="1463674" y="1622935"/>
                </a:lnTo>
                <a:lnTo>
                  <a:pt x="1462403" y="1628029"/>
                </a:lnTo>
                <a:lnTo>
                  <a:pt x="1460180" y="1633124"/>
                </a:lnTo>
                <a:lnTo>
                  <a:pt x="1457321" y="1638218"/>
                </a:lnTo>
                <a:lnTo>
                  <a:pt x="1453509" y="1642358"/>
                </a:lnTo>
                <a:lnTo>
                  <a:pt x="1450015" y="1646815"/>
                </a:lnTo>
                <a:lnTo>
                  <a:pt x="1445567" y="1650955"/>
                </a:lnTo>
                <a:lnTo>
                  <a:pt x="1440485" y="1654457"/>
                </a:lnTo>
                <a:lnTo>
                  <a:pt x="1435403" y="1657641"/>
                </a:lnTo>
                <a:lnTo>
                  <a:pt x="1430002" y="1660507"/>
                </a:lnTo>
                <a:lnTo>
                  <a:pt x="1423649" y="1662736"/>
                </a:lnTo>
                <a:lnTo>
                  <a:pt x="1417614" y="1664328"/>
                </a:lnTo>
                <a:lnTo>
                  <a:pt x="1410943" y="1665920"/>
                </a:lnTo>
                <a:lnTo>
                  <a:pt x="1404272" y="1666875"/>
                </a:lnTo>
                <a:lnTo>
                  <a:pt x="1397284" y="1666875"/>
                </a:lnTo>
                <a:lnTo>
                  <a:pt x="879190" y="1666875"/>
                </a:lnTo>
                <a:lnTo>
                  <a:pt x="872202" y="1666875"/>
                </a:lnTo>
                <a:lnTo>
                  <a:pt x="865531" y="1665920"/>
                </a:lnTo>
                <a:lnTo>
                  <a:pt x="858860" y="1664328"/>
                </a:lnTo>
                <a:lnTo>
                  <a:pt x="852507" y="1662736"/>
                </a:lnTo>
                <a:lnTo>
                  <a:pt x="846790" y="1660507"/>
                </a:lnTo>
                <a:lnTo>
                  <a:pt x="841389" y="1657641"/>
                </a:lnTo>
                <a:lnTo>
                  <a:pt x="835989" y="1654139"/>
                </a:lnTo>
                <a:lnTo>
                  <a:pt x="831224" y="1650955"/>
                </a:lnTo>
                <a:lnTo>
                  <a:pt x="826777" y="1646815"/>
                </a:lnTo>
                <a:lnTo>
                  <a:pt x="822648" y="1642358"/>
                </a:lnTo>
                <a:lnTo>
                  <a:pt x="819471" y="1637900"/>
                </a:lnTo>
                <a:lnTo>
                  <a:pt x="816612" y="1633124"/>
                </a:lnTo>
                <a:lnTo>
                  <a:pt x="814389" y="1628029"/>
                </a:lnTo>
                <a:lnTo>
                  <a:pt x="812483" y="1622935"/>
                </a:lnTo>
                <a:lnTo>
                  <a:pt x="811530" y="1617203"/>
                </a:lnTo>
                <a:lnTo>
                  <a:pt x="811212" y="1611472"/>
                </a:lnTo>
                <a:lnTo>
                  <a:pt x="811530" y="1605741"/>
                </a:lnTo>
                <a:lnTo>
                  <a:pt x="812483" y="1600009"/>
                </a:lnTo>
                <a:lnTo>
                  <a:pt x="814389" y="1594915"/>
                </a:lnTo>
                <a:lnTo>
                  <a:pt x="816612" y="1589820"/>
                </a:lnTo>
                <a:lnTo>
                  <a:pt x="819471" y="1584726"/>
                </a:lnTo>
                <a:lnTo>
                  <a:pt x="822648" y="1580268"/>
                </a:lnTo>
                <a:lnTo>
                  <a:pt x="826777" y="1576128"/>
                </a:lnTo>
                <a:lnTo>
                  <a:pt x="831224" y="1571989"/>
                </a:lnTo>
                <a:lnTo>
                  <a:pt x="835989" y="1568168"/>
                </a:lnTo>
                <a:lnTo>
                  <a:pt x="841389" y="1565303"/>
                </a:lnTo>
                <a:lnTo>
                  <a:pt x="846790" y="1562437"/>
                </a:lnTo>
                <a:lnTo>
                  <a:pt x="852507" y="1560208"/>
                </a:lnTo>
                <a:lnTo>
                  <a:pt x="858860" y="1558298"/>
                </a:lnTo>
                <a:lnTo>
                  <a:pt x="865531" y="1557024"/>
                </a:lnTo>
                <a:lnTo>
                  <a:pt x="872202" y="1555750"/>
                </a:lnTo>
                <a:close/>
                <a:moveTo>
                  <a:pt x="984211" y="1325563"/>
                </a:moveTo>
                <a:lnTo>
                  <a:pt x="1292263" y="1325563"/>
                </a:lnTo>
                <a:lnTo>
                  <a:pt x="1297339" y="1325880"/>
                </a:lnTo>
                <a:lnTo>
                  <a:pt x="1302415" y="1326513"/>
                </a:lnTo>
                <a:lnTo>
                  <a:pt x="1307174" y="1327779"/>
                </a:lnTo>
                <a:lnTo>
                  <a:pt x="1311615" y="1329361"/>
                </a:lnTo>
                <a:lnTo>
                  <a:pt x="1315740" y="1331260"/>
                </a:lnTo>
                <a:lnTo>
                  <a:pt x="1319864" y="1333792"/>
                </a:lnTo>
                <a:lnTo>
                  <a:pt x="1323671" y="1336640"/>
                </a:lnTo>
                <a:lnTo>
                  <a:pt x="1327161" y="1340121"/>
                </a:lnTo>
                <a:lnTo>
                  <a:pt x="1330333" y="1343286"/>
                </a:lnTo>
                <a:lnTo>
                  <a:pt x="1332871" y="1347400"/>
                </a:lnTo>
                <a:lnTo>
                  <a:pt x="1335409" y="1351198"/>
                </a:lnTo>
                <a:lnTo>
                  <a:pt x="1337630" y="1355629"/>
                </a:lnTo>
                <a:lnTo>
                  <a:pt x="1339216" y="1360059"/>
                </a:lnTo>
                <a:lnTo>
                  <a:pt x="1340485" y="1364807"/>
                </a:lnTo>
                <a:lnTo>
                  <a:pt x="1341437" y="1369870"/>
                </a:lnTo>
                <a:lnTo>
                  <a:pt x="1341437" y="1374934"/>
                </a:lnTo>
                <a:lnTo>
                  <a:pt x="1341437" y="1379681"/>
                </a:lnTo>
                <a:lnTo>
                  <a:pt x="1340485" y="1384745"/>
                </a:lnTo>
                <a:lnTo>
                  <a:pt x="1339216" y="1389492"/>
                </a:lnTo>
                <a:lnTo>
                  <a:pt x="1337630" y="1393923"/>
                </a:lnTo>
                <a:lnTo>
                  <a:pt x="1335409" y="1398037"/>
                </a:lnTo>
                <a:lnTo>
                  <a:pt x="1332871" y="1402151"/>
                </a:lnTo>
                <a:lnTo>
                  <a:pt x="1330016" y="1405632"/>
                </a:lnTo>
                <a:lnTo>
                  <a:pt x="1327161" y="1409430"/>
                </a:lnTo>
                <a:lnTo>
                  <a:pt x="1323671" y="1412595"/>
                </a:lnTo>
                <a:lnTo>
                  <a:pt x="1319864" y="1415443"/>
                </a:lnTo>
                <a:lnTo>
                  <a:pt x="1315740" y="1417659"/>
                </a:lnTo>
                <a:lnTo>
                  <a:pt x="1311615" y="1419874"/>
                </a:lnTo>
                <a:lnTo>
                  <a:pt x="1306857" y="1421773"/>
                </a:lnTo>
                <a:lnTo>
                  <a:pt x="1302415" y="1422722"/>
                </a:lnTo>
                <a:lnTo>
                  <a:pt x="1297339" y="1423672"/>
                </a:lnTo>
                <a:lnTo>
                  <a:pt x="1292263" y="1423988"/>
                </a:lnTo>
                <a:lnTo>
                  <a:pt x="984211" y="1423988"/>
                </a:lnTo>
                <a:lnTo>
                  <a:pt x="979453" y="1423672"/>
                </a:lnTo>
                <a:lnTo>
                  <a:pt x="974377" y="1422722"/>
                </a:lnTo>
                <a:lnTo>
                  <a:pt x="969618" y="1421773"/>
                </a:lnTo>
                <a:lnTo>
                  <a:pt x="965176" y="1419874"/>
                </a:lnTo>
                <a:lnTo>
                  <a:pt x="960735" y="1417659"/>
                </a:lnTo>
                <a:lnTo>
                  <a:pt x="956928" y="1415443"/>
                </a:lnTo>
                <a:lnTo>
                  <a:pt x="952803" y="1412595"/>
                </a:lnTo>
                <a:lnTo>
                  <a:pt x="949631" y="1409430"/>
                </a:lnTo>
                <a:lnTo>
                  <a:pt x="946141" y="1405632"/>
                </a:lnTo>
                <a:lnTo>
                  <a:pt x="943286" y="1402151"/>
                </a:lnTo>
                <a:lnTo>
                  <a:pt x="941065" y="1398037"/>
                </a:lnTo>
                <a:lnTo>
                  <a:pt x="938844" y="1393923"/>
                </a:lnTo>
                <a:lnTo>
                  <a:pt x="937258" y="1389492"/>
                </a:lnTo>
                <a:lnTo>
                  <a:pt x="935989" y="1384745"/>
                </a:lnTo>
                <a:lnTo>
                  <a:pt x="935355" y="1379681"/>
                </a:lnTo>
                <a:lnTo>
                  <a:pt x="935037" y="1374934"/>
                </a:lnTo>
                <a:lnTo>
                  <a:pt x="935355" y="1369870"/>
                </a:lnTo>
                <a:lnTo>
                  <a:pt x="935989" y="1364807"/>
                </a:lnTo>
                <a:lnTo>
                  <a:pt x="937258" y="1360059"/>
                </a:lnTo>
                <a:lnTo>
                  <a:pt x="938844" y="1355629"/>
                </a:lnTo>
                <a:lnTo>
                  <a:pt x="940748" y="1351198"/>
                </a:lnTo>
                <a:lnTo>
                  <a:pt x="943286" y="1347400"/>
                </a:lnTo>
                <a:lnTo>
                  <a:pt x="946141" y="1343286"/>
                </a:lnTo>
                <a:lnTo>
                  <a:pt x="949631" y="1340121"/>
                </a:lnTo>
                <a:lnTo>
                  <a:pt x="952803" y="1336640"/>
                </a:lnTo>
                <a:lnTo>
                  <a:pt x="956928" y="1333792"/>
                </a:lnTo>
                <a:lnTo>
                  <a:pt x="960735" y="1331260"/>
                </a:lnTo>
                <a:lnTo>
                  <a:pt x="965176" y="1329361"/>
                </a:lnTo>
                <a:lnTo>
                  <a:pt x="969618" y="1327779"/>
                </a:lnTo>
                <a:lnTo>
                  <a:pt x="974377" y="1326513"/>
                </a:lnTo>
                <a:lnTo>
                  <a:pt x="979453" y="1325880"/>
                </a:lnTo>
                <a:lnTo>
                  <a:pt x="984211" y="1325563"/>
                </a:lnTo>
                <a:close/>
                <a:moveTo>
                  <a:pt x="369286" y="1074738"/>
                </a:moveTo>
                <a:lnTo>
                  <a:pt x="887697" y="1074738"/>
                </a:lnTo>
                <a:lnTo>
                  <a:pt x="894368" y="1075056"/>
                </a:lnTo>
                <a:lnTo>
                  <a:pt x="901356" y="1076008"/>
                </a:lnTo>
                <a:lnTo>
                  <a:pt x="908027" y="1077278"/>
                </a:lnTo>
                <a:lnTo>
                  <a:pt x="914063" y="1079183"/>
                </a:lnTo>
                <a:lnTo>
                  <a:pt x="920098" y="1081406"/>
                </a:lnTo>
                <a:lnTo>
                  <a:pt x="925816" y="1084263"/>
                </a:lnTo>
                <a:lnTo>
                  <a:pt x="930898" y="1087438"/>
                </a:lnTo>
                <a:lnTo>
                  <a:pt x="935663" y="1090931"/>
                </a:lnTo>
                <a:lnTo>
                  <a:pt x="940110" y="1094741"/>
                </a:lnTo>
                <a:lnTo>
                  <a:pt x="944240" y="1099186"/>
                </a:lnTo>
                <a:lnTo>
                  <a:pt x="947416" y="1103948"/>
                </a:lnTo>
                <a:lnTo>
                  <a:pt x="950275" y="1108711"/>
                </a:lnTo>
                <a:lnTo>
                  <a:pt x="952499" y="1113791"/>
                </a:lnTo>
                <a:lnTo>
                  <a:pt x="954405" y="1118871"/>
                </a:lnTo>
                <a:lnTo>
                  <a:pt x="955358" y="1124903"/>
                </a:lnTo>
                <a:lnTo>
                  <a:pt x="955675" y="1130301"/>
                </a:lnTo>
                <a:lnTo>
                  <a:pt x="955358" y="1136016"/>
                </a:lnTo>
                <a:lnTo>
                  <a:pt x="954405" y="1141413"/>
                </a:lnTo>
                <a:lnTo>
                  <a:pt x="952499" y="1147128"/>
                </a:lnTo>
                <a:lnTo>
                  <a:pt x="950275" y="1152208"/>
                </a:lnTo>
                <a:lnTo>
                  <a:pt x="947416" y="1156971"/>
                </a:lnTo>
                <a:lnTo>
                  <a:pt x="944240" y="1161098"/>
                </a:lnTo>
                <a:lnTo>
                  <a:pt x="940110" y="1165543"/>
                </a:lnTo>
                <a:lnTo>
                  <a:pt x="935663" y="1169671"/>
                </a:lnTo>
                <a:lnTo>
                  <a:pt x="930898" y="1173163"/>
                </a:lnTo>
                <a:lnTo>
                  <a:pt x="925816" y="1176656"/>
                </a:lnTo>
                <a:lnTo>
                  <a:pt x="920098" y="1179196"/>
                </a:lnTo>
                <a:lnTo>
                  <a:pt x="914063" y="1181736"/>
                </a:lnTo>
                <a:lnTo>
                  <a:pt x="908027" y="1183323"/>
                </a:lnTo>
                <a:lnTo>
                  <a:pt x="901356" y="1184593"/>
                </a:lnTo>
                <a:lnTo>
                  <a:pt x="894368" y="1185546"/>
                </a:lnTo>
                <a:lnTo>
                  <a:pt x="887697" y="1185863"/>
                </a:lnTo>
                <a:lnTo>
                  <a:pt x="369286" y="1185863"/>
                </a:lnTo>
                <a:lnTo>
                  <a:pt x="362615" y="1185546"/>
                </a:lnTo>
                <a:lnTo>
                  <a:pt x="355944" y="1184593"/>
                </a:lnTo>
                <a:lnTo>
                  <a:pt x="349273" y="1183323"/>
                </a:lnTo>
                <a:lnTo>
                  <a:pt x="343238" y="1181736"/>
                </a:lnTo>
                <a:lnTo>
                  <a:pt x="337203" y="1179196"/>
                </a:lnTo>
                <a:lnTo>
                  <a:pt x="331485" y="1176656"/>
                </a:lnTo>
                <a:lnTo>
                  <a:pt x="326402" y="1173163"/>
                </a:lnTo>
                <a:lnTo>
                  <a:pt x="321637" y="1169671"/>
                </a:lnTo>
                <a:lnTo>
                  <a:pt x="317190" y="1165543"/>
                </a:lnTo>
                <a:lnTo>
                  <a:pt x="313378" y="1161098"/>
                </a:lnTo>
                <a:lnTo>
                  <a:pt x="309884" y="1156971"/>
                </a:lnTo>
                <a:lnTo>
                  <a:pt x="307025" y="1152208"/>
                </a:lnTo>
                <a:lnTo>
                  <a:pt x="304802" y="1147128"/>
                </a:lnTo>
                <a:lnTo>
                  <a:pt x="302896" y="1141413"/>
                </a:lnTo>
                <a:lnTo>
                  <a:pt x="301943" y="1136016"/>
                </a:lnTo>
                <a:lnTo>
                  <a:pt x="301625" y="1130301"/>
                </a:lnTo>
                <a:lnTo>
                  <a:pt x="301943" y="1124903"/>
                </a:lnTo>
                <a:lnTo>
                  <a:pt x="302896" y="1119188"/>
                </a:lnTo>
                <a:lnTo>
                  <a:pt x="304802" y="1113791"/>
                </a:lnTo>
                <a:lnTo>
                  <a:pt x="307025" y="1108711"/>
                </a:lnTo>
                <a:lnTo>
                  <a:pt x="309884" y="1103948"/>
                </a:lnTo>
                <a:lnTo>
                  <a:pt x="313378" y="1099186"/>
                </a:lnTo>
                <a:lnTo>
                  <a:pt x="317190" y="1094741"/>
                </a:lnTo>
                <a:lnTo>
                  <a:pt x="321637" y="1091248"/>
                </a:lnTo>
                <a:lnTo>
                  <a:pt x="326402" y="1087438"/>
                </a:lnTo>
                <a:lnTo>
                  <a:pt x="331485" y="1084263"/>
                </a:lnTo>
                <a:lnTo>
                  <a:pt x="337203" y="1081406"/>
                </a:lnTo>
                <a:lnTo>
                  <a:pt x="343238" y="1079183"/>
                </a:lnTo>
                <a:lnTo>
                  <a:pt x="349273" y="1077278"/>
                </a:lnTo>
                <a:lnTo>
                  <a:pt x="355944" y="1076008"/>
                </a:lnTo>
                <a:lnTo>
                  <a:pt x="362615" y="1075056"/>
                </a:lnTo>
                <a:lnTo>
                  <a:pt x="369286" y="1074738"/>
                </a:lnTo>
                <a:close/>
                <a:moveTo>
                  <a:pt x="1261435" y="965200"/>
                </a:moveTo>
                <a:lnTo>
                  <a:pt x="1264624" y="965200"/>
                </a:lnTo>
                <a:lnTo>
                  <a:pt x="1267814" y="965200"/>
                </a:lnTo>
                <a:lnTo>
                  <a:pt x="1271322" y="965838"/>
                </a:lnTo>
                <a:lnTo>
                  <a:pt x="1275149" y="967114"/>
                </a:lnTo>
                <a:lnTo>
                  <a:pt x="1278977" y="968390"/>
                </a:lnTo>
                <a:lnTo>
                  <a:pt x="1282804" y="969984"/>
                </a:lnTo>
                <a:lnTo>
                  <a:pt x="1290777" y="973811"/>
                </a:lnTo>
                <a:lnTo>
                  <a:pt x="1298113" y="978277"/>
                </a:lnTo>
                <a:lnTo>
                  <a:pt x="1304491" y="982742"/>
                </a:lnTo>
                <a:lnTo>
                  <a:pt x="1308637" y="986250"/>
                </a:lnTo>
                <a:lnTo>
                  <a:pt x="1312784" y="990715"/>
                </a:lnTo>
                <a:lnTo>
                  <a:pt x="1317249" y="997094"/>
                </a:lnTo>
                <a:lnTo>
                  <a:pt x="1321395" y="1004429"/>
                </a:lnTo>
                <a:lnTo>
                  <a:pt x="1325222" y="1012403"/>
                </a:lnTo>
                <a:lnTo>
                  <a:pt x="1326817" y="1016549"/>
                </a:lnTo>
                <a:lnTo>
                  <a:pt x="1328092" y="1020057"/>
                </a:lnTo>
                <a:lnTo>
                  <a:pt x="1329368" y="1024203"/>
                </a:lnTo>
                <a:lnTo>
                  <a:pt x="1330006" y="1027711"/>
                </a:lnTo>
                <a:lnTo>
                  <a:pt x="1330325" y="1030901"/>
                </a:lnTo>
                <a:lnTo>
                  <a:pt x="1330006" y="1034090"/>
                </a:lnTo>
                <a:lnTo>
                  <a:pt x="1329368" y="1036004"/>
                </a:lnTo>
                <a:lnTo>
                  <a:pt x="1327774" y="1038236"/>
                </a:lnTo>
                <a:lnTo>
                  <a:pt x="1228904" y="1099472"/>
                </a:lnTo>
                <a:lnTo>
                  <a:pt x="1226990" y="1101066"/>
                </a:lnTo>
                <a:lnTo>
                  <a:pt x="1225396" y="1102342"/>
                </a:lnTo>
                <a:lnTo>
                  <a:pt x="1223163" y="1103618"/>
                </a:lnTo>
                <a:lnTo>
                  <a:pt x="1220930" y="1104575"/>
                </a:lnTo>
                <a:lnTo>
                  <a:pt x="1219017" y="1105213"/>
                </a:lnTo>
                <a:lnTo>
                  <a:pt x="1216784" y="1105850"/>
                </a:lnTo>
                <a:lnTo>
                  <a:pt x="1212000" y="1106488"/>
                </a:lnTo>
                <a:lnTo>
                  <a:pt x="1207854" y="1105850"/>
                </a:lnTo>
                <a:lnTo>
                  <a:pt x="1205622" y="1105213"/>
                </a:lnTo>
                <a:lnTo>
                  <a:pt x="1203389" y="1104575"/>
                </a:lnTo>
                <a:lnTo>
                  <a:pt x="1201475" y="1103618"/>
                </a:lnTo>
                <a:lnTo>
                  <a:pt x="1199243" y="1102342"/>
                </a:lnTo>
                <a:lnTo>
                  <a:pt x="1197329" y="1101066"/>
                </a:lnTo>
                <a:lnTo>
                  <a:pt x="1195735" y="1099472"/>
                </a:lnTo>
                <a:lnTo>
                  <a:pt x="1194140" y="1097558"/>
                </a:lnTo>
                <a:lnTo>
                  <a:pt x="1192864" y="1095963"/>
                </a:lnTo>
                <a:lnTo>
                  <a:pt x="1191588" y="1093731"/>
                </a:lnTo>
                <a:lnTo>
                  <a:pt x="1190632" y="1091817"/>
                </a:lnTo>
                <a:lnTo>
                  <a:pt x="1189356" y="1087352"/>
                </a:lnTo>
                <a:lnTo>
                  <a:pt x="1189037" y="1082887"/>
                </a:lnTo>
                <a:lnTo>
                  <a:pt x="1189356" y="1078741"/>
                </a:lnTo>
                <a:lnTo>
                  <a:pt x="1190632" y="1074276"/>
                </a:lnTo>
                <a:lnTo>
                  <a:pt x="1191588" y="1072043"/>
                </a:lnTo>
                <a:lnTo>
                  <a:pt x="1192864" y="1070130"/>
                </a:lnTo>
                <a:lnTo>
                  <a:pt x="1194140" y="1068535"/>
                </a:lnTo>
                <a:lnTo>
                  <a:pt x="1195735" y="1066621"/>
                </a:lnTo>
                <a:lnTo>
                  <a:pt x="1257289" y="967433"/>
                </a:lnTo>
                <a:lnTo>
                  <a:pt x="1258884" y="965838"/>
                </a:lnTo>
                <a:lnTo>
                  <a:pt x="1261435" y="965200"/>
                </a:lnTo>
                <a:close/>
                <a:moveTo>
                  <a:pt x="346041" y="844550"/>
                </a:moveTo>
                <a:lnTo>
                  <a:pt x="350799" y="844550"/>
                </a:lnTo>
                <a:lnTo>
                  <a:pt x="658851" y="844550"/>
                </a:lnTo>
                <a:lnTo>
                  <a:pt x="663927" y="844550"/>
                </a:lnTo>
                <a:lnTo>
                  <a:pt x="669003" y="845185"/>
                </a:lnTo>
                <a:lnTo>
                  <a:pt x="673762" y="846773"/>
                </a:lnTo>
                <a:lnTo>
                  <a:pt x="678204" y="848043"/>
                </a:lnTo>
                <a:lnTo>
                  <a:pt x="682645" y="850265"/>
                </a:lnTo>
                <a:lnTo>
                  <a:pt x="686452" y="852805"/>
                </a:lnTo>
                <a:lnTo>
                  <a:pt x="690259" y="855345"/>
                </a:lnTo>
                <a:lnTo>
                  <a:pt x="693749" y="858838"/>
                </a:lnTo>
                <a:lnTo>
                  <a:pt x="697239" y="862330"/>
                </a:lnTo>
                <a:lnTo>
                  <a:pt x="699777" y="865823"/>
                </a:lnTo>
                <a:lnTo>
                  <a:pt x="702315" y="869950"/>
                </a:lnTo>
                <a:lnTo>
                  <a:pt x="704218" y="874395"/>
                </a:lnTo>
                <a:lnTo>
                  <a:pt x="705804" y="879158"/>
                </a:lnTo>
                <a:lnTo>
                  <a:pt x="707391" y="883920"/>
                </a:lnTo>
                <a:lnTo>
                  <a:pt x="708025" y="888683"/>
                </a:lnTo>
                <a:lnTo>
                  <a:pt x="708025" y="893763"/>
                </a:lnTo>
                <a:lnTo>
                  <a:pt x="708025" y="898843"/>
                </a:lnTo>
                <a:lnTo>
                  <a:pt x="707391" y="903605"/>
                </a:lnTo>
                <a:lnTo>
                  <a:pt x="705804" y="908368"/>
                </a:lnTo>
                <a:lnTo>
                  <a:pt x="704218" y="912495"/>
                </a:lnTo>
                <a:lnTo>
                  <a:pt x="702315" y="916940"/>
                </a:lnTo>
                <a:lnTo>
                  <a:pt x="699777" y="921068"/>
                </a:lnTo>
                <a:lnTo>
                  <a:pt x="697239" y="924878"/>
                </a:lnTo>
                <a:lnTo>
                  <a:pt x="693749" y="928370"/>
                </a:lnTo>
                <a:lnTo>
                  <a:pt x="690259" y="931545"/>
                </a:lnTo>
                <a:lnTo>
                  <a:pt x="686452" y="934403"/>
                </a:lnTo>
                <a:lnTo>
                  <a:pt x="682645" y="936943"/>
                </a:lnTo>
                <a:lnTo>
                  <a:pt x="678204" y="938848"/>
                </a:lnTo>
                <a:lnTo>
                  <a:pt x="673762" y="940753"/>
                </a:lnTo>
                <a:lnTo>
                  <a:pt x="669003" y="941705"/>
                </a:lnTo>
                <a:lnTo>
                  <a:pt x="663927" y="942658"/>
                </a:lnTo>
                <a:lnTo>
                  <a:pt x="658851" y="942975"/>
                </a:lnTo>
                <a:lnTo>
                  <a:pt x="350799" y="942975"/>
                </a:lnTo>
                <a:lnTo>
                  <a:pt x="346041" y="942658"/>
                </a:lnTo>
                <a:lnTo>
                  <a:pt x="340965" y="941705"/>
                </a:lnTo>
                <a:lnTo>
                  <a:pt x="336206" y="940753"/>
                </a:lnTo>
                <a:lnTo>
                  <a:pt x="331764" y="938848"/>
                </a:lnTo>
                <a:lnTo>
                  <a:pt x="327323" y="936943"/>
                </a:lnTo>
                <a:lnTo>
                  <a:pt x="323516" y="934403"/>
                </a:lnTo>
                <a:lnTo>
                  <a:pt x="319391" y="931545"/>
                </a:lnTo>
                <a:lnTo>
                  <a:pt x="316219" y="928370"/>
                </a:lnTo>
                <a:lnTo>
                  <a:pt x="312729" y="924878"/>
                </a:lnTo>
                <a:lnTo>
                  <a:pt x="309874" y="921068"/>
                </a:lnTo>
                <a:lnTo>
                  <a:pt x="307653" y="916940"/>
                </a:lnTo>
                <a:lnTo>
                  <a:pt x="305432" y="912495"/>
                </a:lnTo>
                <a:lnTo>
                  <a:pt x="303846" y="908368"/>
                </a:lnTo>
                <a:lnTo>
                  <a:pt x="302577" y="903605"/>
                </a:lnTo>
                <a:lnTo>
                  <a:pt x="301943" y="898843"/>
                </a:lnTo>
                <a:lnTo>
                  <a:pt x="301625" y="893763"/>
                </a:lnTo>
                <a:lnTo>
                  <a:pt x="301943" y="888683"/>
                </a:lnTo>
                <a:lnTo>
                  <a:pt x="302577" y="883920"/>
                </a:lnTo>
                <a:lnTo>
                  <a:pt x="303846" y="879158"/>
                </a:lnTo>
                <a:lnTo>
                  <a:pt x="305432" y="874395"/>
                </a:lnTo>
                <a:lnTo>
                  <a:pt x="307336" y="869950"/>
                </a:lnTo>
                <a:lnTo>
                  <a:pt x="309874" y="865823"/>
                </a:lnTo>
                <a:lnTo>
                  <a:pt x="312729" y="862330"/>
                </a:lnTo>
                <a:lnTo>
                  <a:pt x="316219" y="858838"/>
                </a:lnTo>
                <a:lnTo>
                  <a:pt x="319391" y="855345"/>
                </a:lnTo>
                <a:lnTo>
                  <a:pt x="323516" y="852805"/>
                </a:lnTo>
                <a:lnTo>
                  <a:pt x="327323" y="850265"/>
                </a:lnTo>
                <a:lnTo>
                  <a:pt x="331764" y="848043"/>
                </a:lnTo>
                <a:lnTo>
                  <a:pt x="336206" y="846773"/>
                </a:lnTo>
                <a:lnTo>
                  <a:pt x="340965" y="845185"/>
                </a:lnTo>
                <a:lnTo>
                  <a:pt x="346041" y="844550"/>
                </a:lnTo>
                <a:close/>
                <a:moveTo>
                  <a:pt x="344144" y="590550"/>
                </a:moveTo>
                <a:lnTo>
                  <a:pt x="960782" y="590550"/>
                </a:lnTo>
                <a:lnTo>
                  <a:pt x="966812" y="591185"/>
                </a:lnTo>
                <a:lnTo>
                  <a:pt x="973159" y="592138"/>
                </a:lnTo>
                <a:lnTo>
                  <a:pt x="978871" y="593725"/>
                </a:lnTo>
                <a:lnTo>
                  <a:pt x="984584" y="595630"/>
                </a:lnTo>
                <a:lnTo>
                  <a:pt x="990296" y="598488"/>
                </a:lnTo>
                <a:lnTo>
                  <a:pt x="995374" y="601345"/>
                </a:lnTo>
                <a:lnTo>
                  <a:pt x="1000135" y="604838"/>
                </a:lnTo>
                <a:lnTo>
                  <a:pt x="1004260" y="608965"/>
                </a:lnTo>
                <a:lnTo>
                  <a:pt x="1008386" y="613410"/>
                </a:lnTo>
                <a:lnTo>
                  <a:pt x="1011560" y="617855"/>
                </a:lnTo>
                <a:lnTo>
                  <a:pt x="1015051" y="623253"/>
                </a:lnTo>
                <a:lnTo>
                  <a:pt x="1017590" y="628650"/>
                </a:lnTo>
                <a:lnTo>
                  <a:pt x="1019811" y="634048"/>
                </a:lnTo>
                <a:lnTo>
                  <a:pt x="1021081" y="639763"/>
                </a:lnTo>
                <a:lnTo>
                  <a:pt x="1021715" y="646113"/>
                </a:lnTo>
                <a:lnTo>
                  <a:pt x="1022350" y="652145"/>
                </a:lnTo>
                <a:lnTo>
                  <a:pt x="1021715" y="658813"/>
                </a:lnTo>
                <a:lnTo>
                  <a:pt x="1021081" y="664528"/>
                </a:lnTo>
                <a:lnTo>
                  <a:pt x="1019811" y="670878"/>
                </a:lnTo>
                <a:lnTo>
                  <a:pt x="1017590" y="676275"/>
                </a:lnTo>
                <a:lnTo>
                  <a:pt x="1015051" y="681673"/>
                </a:lnTo>
                <a:lnTo>
                  <a:pt x="1011560" y="686753"/>
                </a:lnTo>
                <a:lnTo>
                  <a:pt x="1008386" y="691515"/>
                </a:lnTo>
                <a:lnTo>
                  <a:pt x="1004260" y="695960"/>
                </a:lnTo>
                <a:lnTo>
                  <a:pt x="1000135" y="700088"/>
                </a:lnTo>
                <a:lnTo>
                  <a:pt x="995374" y="703580"/>
                </a:lnTo>
                <a:lnTo>
                  <a:pt x="990296" y="706438"/>
                </a:lnTo>
                <a:lnTo>
                  <a:pt x="984584" y="708978"/>
                </a:lnTo>
                <a:lnTo>
                  <a:pt x="978871" y="711200"/>
                </a:lnTo>
                <a:lnTo>
                  <a:pt x="973159" y="712788"/>
                </a:lnTo>
                <a:lnTo>
                  <a:pt x="966812" y="713740"/>
                </a:lnTo>
                <a:lnTo>
                  <a:pt x="960782" y="714375"/>
                </a:lnTo>
                <a:lnTo>
                  <a:pt x="344144" y="714375"/>
                </a:lnTo>
                <a:lnTo>
                  <a:pt x="338114" y="713740"/>
                </a:lnTo>
                <a:lnTo>
                  <a:pt x="331767" y="712788"/>
                </a:lnTo>
                <a:lnTo>
                  <a:pt x="326054" y="711200"/>
                </a:lnTo>
                <a:lnTo>
                  <a:pt x="320342" y="708978"/>
                </a:lnTo>
                <a:lnTo>
                  <a:pt x="314946" y="706438"/>
                </a:lnTo>
                <a:lnTo>
                  <a:pt x="309869" y="703580"/>
                </a:lnTo>
                <a:lnTo>
                  <a:pt x="305108" y="700088"/>
                </a:lnTo>
                <a:lnTo>
                  <a:pt x="300982" y="695960"/>
                </a:lnTo>
                <a:lnTo>
                  <a:pt x="296857" y="691515"/>
                </a:lnTo>
                <a:lnTo>
                  <a:pt x="293366" y="686753"/>
                </a:lnTo>
                <a:lnTo>
                  <a:pt x="290192" y="681673"/>
                </a:lnTo>
                <a:lnTo>
                  <a:pt x="287653" y="676275"/>
                </a:lnTo>
                <a:lnTo>
                  <a:pt x="285432" y="670878"/>
                </a:lnTo>
                <a:lnTo>
                  <a:pt x="284162" y="664528"/>
                </a:lnTo>
                <a:lnTo>
                  <a:pt x="282893" y="658813"/>
                </a:lnTo>
                <a:lnTo>
                  <a:pt x="282575" y="652145"/>
                </a:lnTo>
                <a:lnTo>
                  <a:pt x="282893" y="646113"/>
                </a:lnTo>
                <a:lnTo>
                  <a:pt x="284162" y="639763"/>
                </a:lnTo>
                <a:lnTo>
                  <a:pt x="285432" y="634048"/>
                </a:lnTo>
                <a:lnTo>
                  <a:pt x="287653" y="628650"/>
                </a:lnTo>
                <a:lnTo>
                  <a:pt x="290192" y="623253"/>
                </a:lnTo>
                <a:lnTo>
                  <a:pt x="293366" y="617855"/>
                </a:lnTo>
                <a:lnTo>
                  <a:pt x="296857" y="613410"/>
                </a:lnTo>
                <a:lnTo>
                  <a:pt x="300982" y="608965"/>
                </a:lnTo>
                <a:lnTo>
                  <a:pt x="305108" y="604838"/>
                </a:lnTo>
                <a:lnTo>
                  <a:pt x="309869" y="601345"/>
                </a:lnTo>
                <a:lnTo>
                  <a:pt x="314946" y="598488"/>
                </a:lnTo>
                <a:lnTo>
                  <a:pt x="320342" y="595630"/>
                </a:lnTo>
                <a:lnTo>
                  <a:pt x="326054" y="593725"/>
                </a:lnTo>
                <a:lnTo>
                  <a:pt x="331767" y="592138"/>
                </a:lnTo>
                <a:lnTo>
                  <a:pt x="338114" y="591185"/>
                </a:lnTo>
                <a:lnTo>
                  <a:pt x="344144" y="590550"/>
                </a:lnTo>
                <a:close/>
                <a:moveTo>
                  <a:pt x="1750865" y="411163"/>
                </a:moveTo>
                <a:lnTo>
                  <a:pt x="1754043" y="411481"/>
                </a:lnTo>
                <a:lnTo>
                  <a:pt x="1757540" y="411798"/>
                </a:lnTo>
                <a:lnTo>
                  <a:pt x="1760718" y="413068"/>
                </a:lnTo>
                <a:lnTo>
                  <a:pt x="1764214" y="414021"/>
                </a:lnTo>
                <a:lnTo>
                  <a:pt x="1767710" y="414973"/>
                </a:lnTo>
                <a:lnTo>
                  <a:pt x="1770889" y="416878"/>
                </a:lnTo>
                <a:lnTo>
                  <a:pt x="1777563" y="421006"/>
                </a:lnTo>
                <a:lnTo>
                  <a:pt x="1784555" y="425768"/>
                </a:lnTo>
                <a:lnTo>
                  <a:pt x="1790912" y="431166"/>
                </a:lnTo>
                <a:lnTo>
                  <a:pt x="1797904" y="437198"/>
                </a:lnTo>
                <a:lnTo>
                  <a:pt x="1812207" y="451486"/>
                </a:lnTo>
                <a:lnTo>
                  <a:pt x="1827145" y="466408"/>
                </a:lnTo>
                <a:lnTo>
                  <a:pt x="1836680" y="476251"/>
                </a:lnTo>
                <a:lnTo>
                  <a:pt x="1851935" y="491173"/>
                </a:lnTo>
                <a:lnTo>
                  <a:pt x="1865920" y="505461"/>
                </a:lnTo>
                <a:lnTo>
                  <a:pt x="1872277" y="512446"/>
                </a:lnTo>
                <a:lnTo>
                  <a:pt x="1877680" y="519431"/>
                </a:lnTo>
                <a:lnTo>
                  <a:pt x="1882447" y="525781"/>
                </a:lnTo>
                <a:lnTo>
                  <a:pt x="1886579" y="532766"/>
                </a:lnTo>
                <a:lnTo>
                  <a:pt x="1888486" y="536258"/>
                </a:lnTo>
                <a:lnTo>
                  <a:pt x="1889439" y="539433"/>
                </a:lnTo>
                <a:lnTo>
                  <a:pt x="1891029" y="542608"/>
                </a:lnTo>
                <a:lnTo>
                  <a:pt x="1891664" y="546101"/>
                </a:lnTo>
                <a:lnTo>
                  <a:pt x="1891982" y="549593"/>
                </a:lnTo>
                <a:lnTo>
                  <a:pt x="1892300" y="552768"/>
                </a:lnTo>
                <a:lnTo>
                  <a:pt x="1892300" y="556261"/>
                </a:lnTo>
                <a:lnTo>
                  <a:pt x="1891664" y="559753"/>
                </a:lnTo>
                <a:lnTo>
                  <a:pt x="1891029" y="562928"/>
                </a:lnTo>
                <a:lnTo>
                  <a:pt x="1889757" y="566738"/>
                </a:lnTo>
                <a:lnTo>
                  <a:pt x="1888486" y="570231"/>
                </a:lnTo>
                <a:lnTo>
                  <a:pt x="1886261" y="574041"/>
                </a:lnTo>
                <a:lnTo>
                  <a:pt x="1884036" y="577533"/>
                </a:lnTo>
                <a:lnTo>
                  <a:pt x="1881176" y="581343"/>
                </a:lnTo>
                <a:lnTo>
                  <a:pt x="1877680" y="585153"/>
                </a:lnTo>
                <a:lnTo>
                  <a:pt x="1874184" y="588963"/>
                </a:lnTo>
                <a:lnTo>
                  <a:pt x="1476895" y="985838"/>
                </a:lnTo>
                <a:lnTo>
                  <a:pt x="1472763" y="989966"/>
                </a:lnTo>
                <a:lnTo>
                  <a:pt x="1468313" y="993458"/>
                </a:lnTo>
                <a:lnTo>
                  <a:pt x="1464182" y="996633"/>
                </a:lnTo>
                <a:lnTo>
                  <a:pt x="1459732" y="999808"/>
                </a:lnTo>
                <a:lnTo>
                  <a:pt x="1455282" y="1002348"/>
                </a:lnTo>
                <a:lnTo>
                  <a:pt x="1450515" y="1004888"/>
                </a:lnTo>
                <a:lnTo>
                  <a:pt x="1446065" y="1007111"/>
                </a:lnTo>
                <a:lnTo>
                  <a:pt x="1440980" y="1009016"/>
                </a:lnTo>
                <a:lnTo>
                  <a:pt x="1436212" y="1010921"/>
                </a:lnTo>
                <a:lnTo>
                  <a:pt x="1431445" y="1012826"/>
                </a:lnTo>
                <a:lnTo>
                  <a:pt x="1426360" y="1013778"/>
                </a:lnTo>
                <a:lnTo>
                  <a:pt x="1421274" y="1015366"/>
                </a:lnTo>
                <a:lnTo>
                  <a:pt x="1416507" y="1016001"/>
                </a:lnTo>
                <a:lnTo>
                  <a:pt x="1411422" y="1016953"/>
                </a:lnTo>
                <a:lnTo>
                  <a:pt x="1406336" y="1017271"/>
                </a:lnTo>
                <a:lnTo>
                  <a:pt x="1401569" y="1017588"/>
                </a:lnTo>
                <a:lnTo>
                  <a:pt x="1396484" y="1017588"/>
                </a:lnTo>
                <a:lnTo>
                  <a:pt x="1391716" y="1017271"/>
                </a:lnTo>
                <a:lnTo>
                  <a:pt x="1386949" y="1016953"/>
                </a:lnTo>
                <a:lnTo>
                  <a:pt x="1382499" y="1015683"/>
                </a:lnTo>
                <a:lnTo>
                  <a:pt x="1377731" y="1015048"/>
                </a:lnTo>
                <a:lnTo>
                  <a:pt x="1373282" y="1013461"/>
                </a:lnTo>
                <a:lnTo>
                  <a:pt x="1368832" y="1012191"/>
                </a:lnTo>
                <a:lnTo>
                  <a:pt x="1364700" y="1010286"/>
                </a:lnTo>
                <a:lnTo>
                  <a:pt x="1360886" y="1008063"/>
                </a:lnTo>
                <a:lnTo>
                  <a:pt x="1357072" y="1005523"/>
                </a:lnTo>
                <a:lnTo>
                  <a:pt x="1353576" y="1002983"/>
                </a:lnTo>
                <a:lnTo>
                  <a:pt x="1350080" y="1000126"/>
                </a:lnTo>
                <a:lnTo>
                  <a:pt x="1347220" y="996633"/>
                </a:lnTo>
                <a:lnTo>
                  <a:pt x="1344359" y="993458"/>
                </a:lnTo>
                <a:lnTo>
                  <a:pt x="1341817" y="989331"/>
                </a:lnTo>
                <a:lnTo>
                  <a:pt x="1339274" y="985521"/>
                </a:lnTo>
                <a:lnTo>
                  <a:pt x="1337367" y="981076"/>
                </a:lnTo>
                <a:lnTo>
                  <a:pt x="1335778" y="976313"/>
                </a:lnTo>
                <a:lnTo>
                  <a:pt x="1326561" y="967106"/>
                </a:lnTo>
                <a:lnTo>
                  <a:pt x="1322111" y="965518"/>
                </a:lnTo>
                <a:lnTo>
                  <a:pt x="1317979" y="963296"/>
                </a:lnTo>
                <a:lnTo>
                  <a:pt x="1314165" y="961073"/>
                </a:lnTo>
                <a:lnTo>
                  <a:pt x="1310351" y="958851"/>
                </a:lnTo>
                <a:lnTo>
                  <a:pt x="1307173" y="956311"/>
                </a:lnTo>
                <a:lnTo>
                  <a:pt x="1303995" y="953453"/>
                </a:lnTo>
                <a:lnTo>
                  <a:pt x="1301134" y="950913"/>
                </a:lnTo>
                <a:lnTo>
                  <a:pt x="1298274" y="948056"/>
                </a:lnTo>
                <a:lnTo>
                  <a:pt x="1295731" y="944563"/>
                </a:lnTo>
                <a:lnTo>
                  <a:pt x="1293824" y="941706"/>
                </a:lnTo>
                <a:lnTo>
                  <a:pt x="1291599" y="938531"/>
                </a:lnTo>
                <a:lnTo>
                  <a:pt x="1289692" y="935038"/>
                </a:lnTo>
                <a:lnTo>
                  <a:pt x="1288103" y="931546"/>
                </a:lnTo>
                <a:lnTo>
                  <a:pt x="1286832" y="928371"/>
                </a:lnTo>
                <a:lnTo>
                  <a:pt x="1284607" y="921068"/>
                </a:lnTo>
                <a:lnTo>
                  <a:pt x="1283336" y="913448"/>
                </a:lnTo>
                <a:lnTo>
                  <a:pt x="1282700" y="905511"/>
                </a:lnTo>
                <a:lnTo>
                  <a:pt x="1283018" y="897573"/>
                </a:lnTo>
                <a:lnTo>
                  <a:pt x="1283971" y="889953"/>
                </a:lnTo>
                <a:lnTo>
                  <a:pt x="1285560" y="882016"/>
                </a:lnTo>
                <a:lnTo>
                  <a:pt x="1287785" y="874078"/>
                </a:lnTo>
                <a:lnTo>
                  <a:pt x="1290646" y="866141"/>
                </a:lnTo>
                <a:lnTo>
                  <a:pt x="1294142" y="858521"/>
                </a:lnTo>
                <a:lnTo>
                  <a:pt x="1298909" y="849948"/>
                </a:lnTo>
                <a:lnTo>
                  <a:pt x="1304313" y="841376"/>
                </a:lnTo>
                <a:lnTo>
                  <a:pt x="1310351" y="833756"/>
                </a:lnTo>
                <a:lnTo>
                  <a:pt x="1317026" y="826136"/>
                </a:lnTo>
                <a:lnTo>
                  <a:pt x="1714315" y="429261"/>
                </a:lnTo>
                <a:lnTo>
                  <a:pt x="1718446" y="425768"/>
                </a:lnTo>
                <a:lnTo>
                  <a:pt x="1721943" y="422276"/>
                </a:lnTo>
                <a:lnTo>
                  <a:pt x="1726074" y="419736"/>
                </a:lnTo>
                <a:lnTo>
                  <a:pt x="1729571" y="417196"/>
                </a:lnTo>
                <a:lnTo>
                  <a:pt x="1733384" y="415608"/>
                </a:lnTo>
                <a:lnTo>
                  <a:pt x="1736881" y="414021"/>
                </a:lnTo>
                <a:lnTo>
                  <a:pt x="1740377" y="412433"/>
                </a:lnTo>
                <a:lnTo>
                  <a:pt x="1743873" y="411798"/>
                </a:lnTo>
                <a:lnTo>
                  <a:pt x="1747051" y="411481"/>
                </a:lnTo>
                <a:lnTo>
                  <a:pt x="1750865" y="411163"/>
                </a:lnTo>
                <a:close/>
                <a:moveTo>
                  <a:pt x="198373" y="319088"/>
                </a:moveTo>
                <a:lnTo>
                  <a:pt x="1557783" y="319088"/>
                </a:lnTo>
                <a:lnTo>
                  <a:pt x="1453042" y="423822"/>
                </a:lnTo>
                <a:lnTo>
                  <a:pt x="315492" y="423822"/>
                </a:lnTo>
                <a:lnTo>
                  <a:pt x="305336" y="424140"/>
                </a:lnTo>
                <a:lnTo>
                  <a:pt x="295179" y="424774"/>
                </a:lnTo>
                <a:lnTo>
                  <a:pt x="285340" y="426361"/>
                </a:lnTo>
                <a:lnTo>
                  <a:pt x="275500" y="427631"/>
                </a:lnTo>
                <a:lnTo>
                  <a:pt x="265979" y="429852"/>
                </a:lnTo>
                <a:lnTo>
                  <a:pt x="256457" y="433026"/>
                </a:lnTo>
                <a:lnTo>
                  <a:pt x="247570" y="435882"/>
                </a:lnTo>
                <a:lnTo>
                  <a:pt x="238365" y="439374"/>
                </a:lnTo>
                <a:lnTo>
                  <a:pt x="229478" y="443499"/>
                </a:lnTo>
                <a:lnTo>
                  <a:pt x="221226" y="447943"/>
                </a:lnTo>
                <a:lnTo>
                  <a:pt x="212973" y="452703"/>
                </a:lnTo>
                <a:lnTo>
                  <a:pt x="204721" y="457781"/>
                </a:lnTo>
                <a:lnTo>
                  <a:pt x="196786" y="463494"/>
                </a:lnTo>
                <a:lnTo>
                  <a:pt x="189486" y="469207"/>
                </a:lnTo>
                <a:lnTo>
                  <a:pt x="182186" y="475554"/>
                </a:lnTo>
                <a:lnTo>
                  <a:pt x="175203" y="481902"/>
                </a:lnTo>
                <a:lnTo>
                  <a:pt x="168855" y="488884"/>
                </a:lnTo>
                <a:lnTo>
                  <a:pt x="162507" y="496184"/>
                </a:lnTo>
                <a:lnTo>
                  <a:pt x="156794" y="503483"/>
                </a:lnTo>
                <a:lnTo>
                  <a:pt x="151398" y="511100"/>
                </a:lnTo>
                <a:lnTo>
                  <a:pt x="145685" y="519670"/>
                </a:lnTo>
                <a:lnTo>
                  <a:pt x="140924" y="527604"/>
                </a:lnTo>
                <a:lnTo>
                  <a:pt x="136798" y="536490"/>
                </a:lnTo>
                <a:lnTo>
                  <a:pt x="132672" y="545060"/>
                </a:lnTo>
                <a:lnTo>
                  <a:pt x="129498" y="554263"/>
                </a:lnTo>
                <a:lnTo>
                  <a:pt x="126007" y="563150"/>
                </a:lnTo>
                <a:lnTo>
                  <a:pt x="123468" y="572671"/>
                </a:lnTo>
                <a:lnTo>
                  <a:pt x="121246" y="582193"/>
                </a:lnTo>
                <a:lnTo>
                  <a:pt x="119659" y="592031"/>
                </a:lnTo>
                <a:lnTo>
                  <a:pt x="118072" y="601870"/>
                </a:lnTo>
                <a:lnTo>
                  <a:pt x="117437" y="612026"/>
                </a:lnTo>
                <a:lnTo>
                  <a:pt x="117437" y="622182"/>
                </a:lnTo>
                <a:lnTo>
                  <a:pt x="117437" y="1633658"/>
                </a:lnTo>
                <a:lnTo>
                  <a:pt x="117437" y="1643814"/>
                </a:lnTo>
                <a:lnTo>
                  <a:pt x="118072" y="1653970"/>
                </a:lnTo>
                <a:lnTo>
                  <a:pt x="119659" y="1663808"/>
                </a:lnTo>
                <a:lnTo>
                  <a:pt x="121246" y="1673647"/>
                </a:lnTo>
                <a:lnTo>
                  <a:pt x="123468" y="1683168"/>
                </a:lnTo>
                <a:lnTo>
                  <a:pt x="126007" y="1692689"/>
                </a:lnTo>
                <a:lnTo>
                  <a:pt x="129498" y="1701576"/>
                </a:lnTo>
                <a:lnTo>
                  <a:pt x="132672" y="1710780"/>
                </a:lnTo>
                <a:lnTo>
                  <a:pt x="136798" y="1719666"/>
                </a:lnTo>
                <a:lnTo>
                  <a:pt x="140924" y="1728235"/>
                </a:lnTo>
                <a:lnTo>
                  <a:pt x="145685" y="1736170"/>
                </a:lnTo>
                <a:lnTo>
                  <a:pt x="151398" y="1744739"/>
                </a:lnTo>
                <a:lnTo>
                  <a:pt x="156794" y="1752356"/>
                </a:lnTo>
                <a:lnTo>
                  <a:pt x="162507" y="1759656"/>
                </a:lnTo>
                <a:lnTo>
                  <a:pt x="168855" y="1766955"/>
                </a:lnTo>
                <a:lnTo>
                  <a:pt x="175203" y="1773938"/>
                </a:lnTo>
                <a:lnTo>
                  <a:pt x="182186" y="1780285"/>
                </a:lnTo>
                <a:lnTo>
                  <a:pt x="189486" y="1786633"/>
                </a:lnTo>
                <a:lnTo>
                  <a:pt x="196786" y="1792345"/>
                </a:lnTo>
                <a:lnTo>
                  <a:pt x="204721" y="1798375"/>
                </a:lnTo>
                <a:lnTo>
                  <a:pt x="212973" y="1803453"/>
                </a:lnTo>
                <a:lnTo>
                  <a:pt x="221226" y="1808214"/>
                </a:lnTo>
                <a:lnTo>
                  <a:pt x="229478" y="1812340"/>
                </a:lnTo>
                <a:lnTo>
                  <a:pt x="238365" y="1816466"/>
                </a:lnTo>
                <a:lnTo>
                  <a:pt x="247570" y="1819640"/>
                </a:lnTo>
                <a:lnTo>
                  <a:pt x="256457" y="1823131"/>
                </a:lnTo>
                <a:lnTo>
                  <a:pt x="265979" y="1825670"/>
                </a:lnTo>
                <a:lnTo>
                  <a:pt x="275500" y="1827891"/>
                </a:lnTo>
                <a:lnTo>
                  <a:pt x="285340" y="1829478"/>
                </a:lnTo>
                <a:lnTo>
                  <a:pt x="295179" y="1831065"/>
                </a:lnTo>
                <a:lnTo>
                  <a:pt x="305336" y="1831700"/>
                </a:lnTo>
                <a:lnTo>
                  <a:pt x="315492" y="1831700"/>
                </a:lnTo>
                <a:lnTo>
                  <a:pt x="1632371" y="1831700"/>
                </a:lnTo>
                <a:lnTo>
                  <a:pt x="1642527" y="1831700"/>
                </a:lnTo>
                <a:lnTo>
                  <a:pt x="1652367" y="1831065"/>
                </a:lnTo>
                <a:lnTo>
                  <a:pt x="1662523" y="1829478"/>
                </a:lnTo>
                <a:lnTo>
                  <a:pt x="1672045" y="1827891"/>
                </a:lnTo>
                <a:lnTo>
                  <a:pt x="1681885" y="1825670"/>
                </a:lnTo>
                <a:lnTo>
                  <a:pt x="1691089" y="1823131"/>
                </a:lnTo>
                <a:lnTo>
                  <a:pt x="1700611" y="1819640"/>
                </a:lnTo>
                <a:lnTo>
                  <a:pt x="1709181" y="1816466"/>
                </a:lnTo>
                <a:lnTo>
                  <a:pt x="1718385" y="1812340"/>
                </a:lnTo>
                <a:lnTo>
                  <a:pt x="1726637" y="1808214"/>
                </a:lnTo>
                <a:lnTo>
                  <a:pt x="1735207" y="1803453"/>
                </a:lnTo>
                <a:lnTo>
                  <a:pt x="1743142" y="1798375"/>
                </a:lnTo>
                <a:lnTo>
                  <a:pt x="1750760" y="1792345"/>
                </a:lnTo>
                <a:lnTo>
                  <a:pt x="1758377" y="1786633"/>
                </a:lnTo>
                <a:lnTo>
                  <a:pt x="1765677" y="1780285"/>
                </a:lnTo>
                <a:lnTo>
                  <a:pt x="1772660" y="1773938"/>
                </a:lnTo>
                <a:lnTo>
                  <a:pt x="1779325" y="1766955"/>
                </a:lnTo>
                <a:lnTo>
                  <a:pt x="1785356" y="1759973"/>
                </a:lnTo>
                <a:lnTo>
                  <a:pt x="1791069" y="1752356"/>
                </a:lnTo>
                <a:lnTo>
                  <a:pt x="1796782" y="1744739"/>
                </a:lnTo>
                <a:lnTo>
                  <a:pt x="1801861" y="1736805"/>
                </a:lnTo>
                <a:lnTo>
                  <a:pt x="1806621" y="1728235"/>
                </a:lnTo>
                <a:lnTo>
                  <a:pt x="1810748" y="1719666"/>
                </a:lnTo>
                <a:lnTo>
                  <a:pt x="1814874" y="1710780"/>
                </a:lnTo>
                <a:lnTo>
                  <a:pt x="1818683" y="1702211"/>
                </a:lnTo>
                <a:lnTo>
                  <a:pt x="1821857" y="1692689"/>
                </a:lnTo>
                <a:lnTo>
                  <a:pt x="1824396" y="1683168"/>
                </a:lnTo>
                <a:lnTo>
                  <a:pt x="1826617" y="1673647"/>
                </a:lnTo>
                <a:lnTo>
                  <a:pt x="1828522" y="1663808"/>
                </a:lnTo>
                <a:lnTo>
                  <a:pt x="1829474" y="1653970"/>
                </a:lnTo>
                <a:lnTo>
                  <a:pt x="1830109" y="1643814"/>
                </a:lnTo>
                <a:lnTo>
                  <a:pt x="1830426" y="1633658"/>
                </a:lnTo>
                <a:lnTo>
                  <a:pt x="1830426" y="1113162"/>
                </a:lnTo>
                <a:lnTo>
                  <a:pt x="1830426" y="773570"/>
                </a:lnTo>
                <a:lnTo>
                  <a:pt x="1947863" y="656458"/>
                </a:lnTo>
                <a:lnTo>
                  <a:pt x="1947863" y="1738391"/>
                </a:lnTo>
                <a:lnTo>
                  <a:pt x="1947546" y="1748865"/>
                </a:lnTo>
                <a:lnTo>
                  <a:pt x="1946911" y="1758704"/>
                </a:lnTo>
                <a:lnTo>
                  <a:pt x="1945324" y="1768860"/>
                </a:lnTo>
                <a:lnTo>
                  <a:pt x="1943419" y="1778063"/>
                </a:lnTo>
                <a:lnTo>
                  <a:pt x="1941198" y="1787902"/>
                </a:lnTo>
                <a:lnTo>
                  <a:pt x="1938659" y="1797423"/>
                </a:lnTo>
                <a:lnTo>
                  <a:pt x="1935802" y="1806627"/>
                </a:lnTo>
                <a:lnTo>
                  <a:pt x="1932311" y="1815831"/>
                </a:lnTo>
                <a:lnTo>
                  <a:pt x="1928184" y="1824400"/>
                </a:lnTo>
                <a:lnTo>
                  <a:pt x="1923741" y="1832969"/>
                </a:lnTo>
                <a:lnTo>
                  <a:pt x="1918980" y="1841221"/>
                </a:lnTo>
                <a:lnTo>
                  <a:pt x="1913902" y="1849156"/>
                </a:lnTo>
                <a:lnTo>
                  <a:pt x="1908188" y="1856773"/>
                </a:lnTo>
                <a:lnTo>
                  <a:pt x="1902475" y="1864707"/>
                </a:lnTo>
                <a:lnTo>
                  <a:pt x="1896127" y="1871689"/>
                </a:lnTo>
                <a:lnTo>
                  <a:pt x="1889462" y="1878671"/>
                </a:lnTo>
                <a:lnTo>
                  <a:pt x="1882797" y="1885336"/>
                </a:lnTo>
                <a:lnTo>
                  <a:pt x="1875497" y="1891366"/>
                </a:lnTo>
                <a:lnTo>
                  <a:pt x="1868197" y="1897397"/>
                </a:lnTo>
                <a:lnTo>
                  <a:pt x="1860579" y="1902792"/>
                </a:lnTo>
                <a:lnTo>
                  <a:pt x="1852327" y="1907870"/>
                </a:lnTo>
                <a:lnTo>
                  <a:pt x="1844074" y="1912631"/>
                </a:lnTo>
                <a:lnTo>
                  <a:pt x="1835187" y="1917074"/>
                </a:lnTo>
                <a:lnTo>
                  <a:pt x="1826617" y="1920882"/>
                </a:lnTo>
                <a:lnTo>
                  <a:pt x="1817413" y="1924691"/>
                </a:lnTo>
                <a:lnTo>
                  <a:pt x="1808209" y="1927865"/>
                </a:lnTo>
                <a:lnTo>
                  <a:pt x="1799004" y="1930404"/>
                </a:lnTo>
                <a:lnTo>
                  <a:pt x="1789482" y="1932625"/>
                </a:lnTo>
                <a:lnTo>
                  <a:pt x="1779643" y="1934530"/>
                </a:lnTo>
                <a:lnTo>
                  <a:pt x="1769803" y="1935482"/>
                </a:lnTo>
                <a:lnTo>
                  <a:pt x="1759647" y="1936434"/>
                </a:lnTo>
                <a:lnTo>
                  <a:pt x="1749173" y="1936751"/>
                </a:lnTo>
                <a:lnTo>
                  <a:pt x="198373" y="1936751"/>
                </a:lnTo>
                <a:lnTo>
                  <a:pt x="188216" y="1936434"/>
                </a:lnTo>
                <a:lnTo>
                  <a:pt x="178377" y="1935482"/>
                </a:lnTo>
                <a:lnTo>
                  <a:pt x="168538" y="1934530"/>
                </a:lnTo>
                <a:lnTo>
                  <a:pt x="158699" y="1932625"/>
                </a:lnTo>
                <a:lnTo>
                  <a:pt x="148859" y="1930404"/>
                </a:lnTo>
                <a:lnTo>
                  <a:pt x="139655" y="1927865"/>
                </a:lnTo>
                <a:lnTo>
                  <a:pt x="130133" y="1924691"/>
                </a:lnTo>
                <a:lnTo>
                  <a:pt x="121246" y="1920882"/>
                </a:lnTo>
                <a:lnTo>
                  <a:pt x="112359" y="1917074"/>
                </a:lnTo>
                <a:lnTo>
                  <a:pt x="103789" y="1912631"/>
                </a:lnTo>
                <a:lnTo>
                  <a:pt x="95537" y="1907870"/>
                </a:lnTo>
                <a:lnTo>
                  <a:pt x="87602" y="1902792"/>
                </a:lnTo>
                <a:lnTo>
                  <a:pt x="79984" y="1897397"/>
                </a:lnTo>
                <a:lnTo>
                  <a:pt x="72049" y="1891366"/>
                </a:lnTo>
                <a:lnTo>
                  <a:pt x="65067" y="1885336"/>
                </a:lnTo>
                <a:lnTo>
                  <a:pt x="58084" y="1878671"/>
                </a:lnTo>
                <a:lnTo>
                  <a:pt x="51418" y="1871689"/>
                </a:lnTo>
                <a:lnTo>
                  <a:pt x="45388" y="1864707"/>
                </a:lnTo>
                <a:lnTo>
                  <a:pt x="39357" y="1856773"/>
                </a:lnTo>
                <a:lnTo>
                  <a:pt x="33962" y="1849156"/>
                </a:lnTo>
                <a:lnTo>
                  <a:pt x="28883" y="1841221"/>
                </a:lnTo>
                <a:lnTo>
                  <a:pt x="24122" y="1832969"/>
                </a:lnTo>
                <a:lnTo>
                  <a:pt x="19679" y="1824400"/>
                </a:lnTo>
                <a:lnTo>
                  <a:pt x="15870" y="1815831"/>
                </a:lnTo>
                <a:lnTo>
                  <a:pt x="12061" y="1806627"/>
                </a:lnTo>
                <a:lnTo>
                  <a:pt x="8887" y="1797423"/>
                </a:lnTo>
                <a:lnTo>
                  <a:pt x="6348" y="1787902"/>
                </a:lnTo>
                <a:lnTo>
                  <a:pt x="4126" y="1778063"/>
                </a:lnTo>
                <a:lnTo>
                  <a:pt x="2222" y="1768860"/>
                </a:lnTo>
                <a:lnTo>
                  <a:pt x="1270" y="1758704"/>
                </a:lnTo>
                <a:lnTo>
                  <a:pt x="318" y="1748865"/>
                </a:lnTo>
                <a:lnTo>
                  <a:pt x="0" y="1738391"/>
                </a:lnTo>
                <a:lnTo>
                  <a:pt x="0" y="517448"/>
                </a:lnTo>
                <a:lnTo>
                  <a:pt x="318" y="507292"/>
                </a:lnTo>
                <a:lnTo>
                  <a:pt x="1270" y="497453"/>
                </a:lnTo>
                <a:lnTo>
                  <a:pt x="2222" y="487297"/>
                </a:lnTo>
                <a:lnTo>
                  <a:pt x="4126" y="477776"/>
                </a:lnTo>
                <a:lnTo>
                  <a:pt x="6348" y="467937"/>
                </a:lnTo>
                <a:lnTo>
                  <a:pt x="8887" y="458416"/>
                </a:lnTo>
                <a:lnTo>
                  <a:pt x="12061" y="449212"/>
                </a:lnTo>
                <a:lnTo>
                  <a:pt x="15870" y="440008"/>
                </a:lnTo>
                <a:lnTo>
                  <a:pt x="19679" y="431439"/>
                </a:lnTo>
                <a:lnTo>
                  <a:pt x="24122" y="423187"/>
                </a:lnTo>
                <a:lnTo>
                  <a:pt x="28883" y="414618"/>
                </a:lnTo>
                <a:lnTo>
                  <a:pt x="33962" y="406684"/>
                </a:lnTo>
                <a:lnTo>
                  <a:pt x="39357" y="399067"/>
                </a:lnTo>
                <a:lnTo>
                  <a:pt x="45388" y="391450"/>
                </a:lnTo>
                <a:lnTo>
                  <a:pt x="51418" y="384150"/>
                </a:lnTo>
                <a:lnTo>
                  <a:pt x="58084" y="377168"/>
                </a:lnTo>
                <a:lnTo>
                  <a:pt x="65067" y="370503"/>
                </a:lnTo>
                <a:lnTo>
                  <a:pt x="72049" y="364473"/>
                </a:lnTo>
                <a:lnTo>
                  <a:pt x="79984" y="358443"/>
                </a:lnTo>
                <a:lnTo>
                  <a:pt x="87602" y="353047"/>
                </a:lnTo>
                <a:lnTo>
                  <a:pt x="95537" y="347969"/>
                </a:lnTo>
                <a:lnTo>
                  <a:pt x="103789" y="343209"/>
                </a:lnTo>
                <a:lnTo>
                  <a:pt x="112359" y="338766"/>
                </a:lnTo>
                <a:lnTo>
                  <a:pt x="121246" y="334957"/>
                </a:lnTo>
                <a:lnTo>
                  <a:pt x="130133" y="331149"/>
                </a:lnTo>
                <a:lnTo>
                  <a:pt x="139655" y="328292"/>
                </a:lnTo>
                <a:lnTo>
                  <a:pt x="148859" y="325436"/>
                </a:lnTo>
                <a:lnTo>
                  <a:pt x="158699" y="323214"/>
                </a:lnTo>
                <a:lnTo>
                  <a:pt x="168538" y="321310"/>
                </a:lnTo>
                <a:lnTo>
                  <a:pt x="178377" y="320358"/>
                </a:lnTo>
                <a:lnTo>
                  <a:pt x="188216" y="319723"/>
                </a:lnTo>
                <a:lnTo>
                  <a:pt x="198373" y="319088"/>
                </a:lnTo>
                <a:close/>
                <a:moveTo>
                  <a:pt x="2076641" y="106363"/>
                </a:moveTo>
                <a:lnTo>
                  <a:pt x="2082030" y="106363"/>
                </a:lnTo>
                <a:lnTo>
                  <a:pt x="2087102" y="106363"/>
                </a:lnTo>
                <a:lnTo>
                  <a:pt x="2092174" y="106679"/>
                </a:lnTo>
                <a:lnTo>
                  <a:pt x="2097246" y="107313"/>
                </a:lnTo>
                <a:lnTo>
                  <a:pt x="2102318" y="108263"/>
                </a:lnTo>
                <a:lnTo>
                  <a:pt x="2107390" y="109213"/>
                </a:lnTo>
                <a:lnTo>
                  <a:pt x="2112145" y="110797"/>
                </a:lnTo>
                <a:lnTo>
                  <a:pt x="2117217" y="112064"/>
                </a:lnTo>
                <a:lnTo>
                  <a:pt x="2121972" y="113965"/>
                </a:lnTo>
                <a:lnTo>
                  <a:pt x="2126727" y="116182"/>
                </a:lnTo>
                <a:lnTo>
                  <a:pt x="2131482" y="118399"/>
                </a:lnTo>
                <a:lnTo>
                  <a:pt x="2136237" y="120933"/>
                </a:lnTo>
                <a:lnTo>
                  <a:pt x="2140358" y="123784"/>
                </a:lnTo>
                <a:lnTo>
                  <a:pt x="2144796" y="126634"/>
                </a:lnTo>
                <a:lnTo>
                  <a:pt x="2148916" y="130119"/>
                </a:lnTo>
                <a:lnTo>
                  <a:pt x="2153354" y="133603"/>
                </a:lnTo>
                <a:lnTo>
                  <a:pt x="2157158" y="137087"/>
                </a:lnTo>
                <a:lnTo>
                  <a:pt x="2166351" y="146589"/>
                </a:lnTo>
                <a:lnTo>
                  <a:pt x="2169838" y="150707"/>
                </a:lnTo>
                <a:lnTo>
                  <a:pt x="2173642" y="154825"/>
                </a:lnTo>
                <a:lnTo>
                  <a:pt x="2176812" y="158626"/>
                </a:lnTo>
                <a:lnTo>
                  <a:pt x="2179665" y="163060"/>
                </a:lnTo>
                <a:lnTo>
                  <a:pt x="2182835" y="167811"/>
                </a:lnTo>
                <a:lnTo>
                  <a:pt x="2185371" y="172246"/>
                </a:lnTo>
                <a:lnTo>
                  <a:pt x="2187273" y="176997"/>
                </a:lnTo>
                <a:lnTo>
                  <a:pt x="2189492" y="181748"/>
                </a:lnTo>
                <a:lnTo>
                  <a:pt x="2191394" y="186183"/>
                </a:lnTo>
                <a:lnTo>
                  <a:pt x="2192979" y="191567"/>
                </a:lnTo>
                <a:lnTo>
                  <a:pt x="2194247" y="196002"/>
                </a:lnTo>
                <a:lnTo>
                  <a:pt x="2195515" y="201387"/>
                </a:lnTo>
                <a:lnTo>
                  <a:pt x="2196149" y="206454"/>
                </a:lnTo>
                <a:lnTo>
                  <a:pt x="2196783" y="211522"/>
                </a:lnTo>
                <a:lnTo>
                  <a:pt x="2197100" y="216590"/>
                </a:lnTo>
                <a:lnTo>
                  <a:pt x="2197100" y="221658"/>
                </a:lnTo>
                <a:lnTo>
                  <a:pt x="2197100" y="226726"/>
                </a:lnTo>
                <a:lnTo>
                  <a:pt x="2196783" y="231794"/>
                </a:lnTo>
                <a:lnTo>
                  <a:pt x="2196149" y="236862"/>
                </a:lnTo>
                <a:lnTo>
                  <a:pt x="2195515" y="241613"/>
                </a:lnTo>
                <a:lnTo>
                  <a:pt x="2194247" y="246681"/>
                </a:lnTo>
                <a:lnTo>
                  <a:pt x="2192979" y="251749"/>
                </a:lnTo>
                <a:lnTo>
                  <a:pt x="2191394" y="256500"/>
                </a:lnTo>
                <a:lnTo>
                  <a:pt x="2189492" y="261251"/>
                </a:lnTo>
                <a:lnTo>
                  <a:pt x="2187273" y="266319"/>
                </a:lnTo>
                <a:lnTo>
                  <a:pt x="2185371" y="270754"/>
                </a:lnTo>
                <a:lnTo>
                  <a:pt x="2182835" y="275505"/>
                </a:lnTo>
                <a:lnTo>
                  <a:pt x="2179665" y="279623"/>
                </a:lnTo>
                <a:lnTo>
                  <a:pt x="2176812" y="284057"/>
                </a:lnTo>
                <a:lnTo>
                  <a:pt x="2173642" y="288492"/>
                </a:lnTo>
                <a:lnTo>
                  <a:pt x="2169838" y="292609"/>
                </a:lnTo>
                <a:lnTo>
                  <a:pt x="2166351" y="296410"/>
                </a:lnTo>
                <a:lnTo>
                  <a:pt x="1970764" y="491843"/>
                </a:lnTo>
                <a:lnTo>
                  <a:pt x="1967277" y="495010"/>
                </a:lnTo>
                <a:lnTo>
                  <a:pt x="1963473" y="498178"/>
                </a:lnTo>
                <a:lnTo>
                  <a:pt x="1959986" y="500712"/>
                </a:lnTo>
                <a:lnTo>
                  <a:pt x="1956816" y="502612"/>
                </a:lnTo>
                <a:lnTo>
                  <a:pt x="1953329" y="504513"/>
                </a:lnTo>
                <a:lnTo>
                  <a:pt x="1950476" y="505463"/>
                </a:lnTo>
                <a:lnTo>
                  <a:pt x="1947623" y="505780"/>
                </a:lnTo>
                <a:lnTo>
                  <a:pt x="1944771" y="506413"/>
                </a:lnTo>
                <a:lnTo>
                  <a:pt x="1941918" y="505780"/>
                </a:lnTo>
                <a:lnTo>
                  <a:pt x="1939382" y="505463"/>
                </a:lnTo>
                <a:lnTo>
                  <a:pt x="1936846" y="504513"/>
                </a:lnTo>
                <a:lnTo>
                  <a:pt x="1933993" y="502929"/>
                </a:lnTo>
                <a:lnTo>
                  <a:pt x="1931457" y="501662"/>
                </a:lnTo>
                <a:lnTo>
                  <a:pt x="1928921" y="499445"/>
                </a:lnTo>
                <a:lnTo>
                  <a:pt x="1924166" y="494694"/>
                </a:lnTo>
                <a:lnTo>
                  <a:pt x="1919094" y="489309"/>
                </a:lnTo>
                <a:lnTo>
                  <a:pt x="1914022" y="482657"/>
                </a:lnTo>
                <a:lnTo>
                  <a:pt x="1903561" y="467770"/>
                </a:lnTo>
                <a:lnTo>
                  <a:pt x="1897855" y="459852"/>
                </a:lnTo>
                <a:lnTo>
                  <a:pt x="1891515" y="451616"/>
                </a:lnTo>
                <a:lnTo>
                  <a:pt x="1884541" y="443698"/>
                </a:lnTo>
                <a:lnTo>
                  <a:pt x="1877250" y="435779"/>
                </a:lnTo>
                <a:lnTo>
                  <a:pt x="1868057" y="426277"/>
                </a:lnTo>
                <a:lnTo>
                  <a:pt x="1859815" y="418991"/>
                </a:lnTo>
                <a:lnTo>
                  <a:pt x="1851890" y="412023"/>
                </a:lnTo>
                <a:lnTo>
                  <a:pt x="1843966" y="406005"/>
                </a:lnTo>
                <a:lnTo>
                  <a:pt x="1836041" y="399987"/>
                </a:lnTo>
                <a:lnTo>
                  <a:pt x="1820825" y="389217"/>
                </a:lnTo>
                <a:lnTo>
                  <a:pt x="1814485" y="384466"/>
                </a:lnTo>
                <a:lnTo>
                  <a:pt x="1808462" y="379398"/>
                </a:lnTo>
                <a:lnTo>
                  <a:pt x="1804024" y="374647"/>
                </a:lnTo>
                <a:lnTo>
                  <a:pt x="1802122" y="372113"/>
                </a:lnTo>
                <a:lnTo>
                  <a:pt x="1800220" y="369579"/>
                </a:lnTo>
                <a:lnTo>
                  <a:pt x="1798635" y="367045"/>
                </a:lnTo>
                <a:lnTo>
                  <a:pt x="1798001" y="364511"/>
                </a:lnTo>
                <a:lnTo>
                  <a:pt x="1797367" y="361660"/>
                </a:lnTo>
                <a:lnTo>
                  <a:pt x="1797050" y="359126"/>
                </a:lnTo>
                <a:lnTo>
                  <a:pt x="1797367" y="355959"/>
                </a:lnTo>
                <a:lnTo>
                  <a:pt x="1797684" y="353108"/>
                </a:lnTo>
                <a:lnTo>
                  <a:pt x="1798635" y="349941"/>
                </a:lnTo>
                <a:lnTo>
                  <a:pt x="1800220" y="346773"/>
                </a:lnTo>
                <a:lnTo>
                  <a:pt x="1802439" y="343289"/>
                </a:lnTo>
                <a:lnTo>
                  <a:pt x="1804975" y="340122"/>
                </a:lnTo>
                <a:lnTo>
                  <a:pt x="1807828" y="336637"/>
                </a:lnTo>
                <a:lnTo>
                  <a:pt x="1811632" y="332520"/>
                </a:lnTo>
                <a:lnTo>
                  <a:pt x="2006902" y="137087"/>
                </a:lnTo>
                <a:lnTo>
                  <a:pt x="2011023" y="133603"/>
                </a:lnTo>
                <a:lnTo>
                  <a:pt x="2014827" y="130119"/>
                </a:lnTo>
                <a:lnTo>
                  <a:pt x="2019265" y="126634"/>
                </a:lnTo>
                <a:lnTo>
                  <a:pt x="2023703" y="123784"/>
                </a:lnTo>
                <a:lnTo>
                  <a:pt x="2028141" y="120933"/>
                </a:lnTo>
                <a:lnTo>
                  <a:pt x="2032896" y="118399"/>
                </a:lnTo>
                <a:lnTo>
                  <a:pt x="2037017" y="116182"/>
                </a:lnTo>
                <a:lnTo>
                  <a:pt x="2041772" y="113965"/>
                </a:lnTo>
                <a:lnTo>
                  <a:pt x="2046843" y="112064"/>
                </a:lnTo>
                <a:lnTo>
                  <a:pt x="2051598" y="110797"/>
                </a:lnTo>
                <a:lnTo>
                  <a:pt x="2056670" y="109213"/>
                </a:lnTo>
                <a:lnTo>
                  <a:pt x="2061425" y="108263"/>
                </a:lnTo>
                <a:lnTo>
                  <a:pt x="2066497" y="107313"/>
                </a:lnTo>
                <a:lnTo>
                  <a:pt x="2071569" y="106679"/>
                </a:lnTo>
                <a:lnTo>
                  <a:pt x="2076641" y="106363"/>
                </a:lnTo>
                <a:close/>
                <a:moveTo>
                  <a:pt x="2213628" y="19050"/>
                </a:moveTo>
                <a:lnTo>
                  <a:pt x="2219371" y="19369"/>
                </a:lnTo>
                <a:lnTo>
                  <a:pt x="2225751" y="20007"/>
                </a:lnTo>
                <a:lnTo>
                  <a:pt x="2231493" y="21602"/>
                </a:lnTo>
                <a:lnTo>
                  <a:pt x="2237236" y="23516"/>
                </a:lnTo>
                <a:lnTo>
                  <a:pt x="2242978" y="26387"/>
                </a:lnTo>
                <a:lnTo>
                  <a:pt x="2248401" y="29258"/>
                </a:lnTo>
                <a:lnTo>
                  <a:pt x="2253506" y="33087"/>
                </a:lnTo>
                <a:lnTo>
                  <a:pt x="2258291" y="37234"/>
                </a:lnTo>
                <a:lnTo>
                  <a:pt x="2262757" y="42019"/>
                </a:lnTo>
                <a:lnTo>
                  <a:pt x="2266266" y="47123"/>
                </a:lnTo>
                <a:lnTo>
                  <a:pt x="2269457" y="52547"/>
                </a:lnTo>
                <a:lnTo>
                  <a:pt x="2272009" y="58608"/>
                </a:lnTo>
                <a:lnTo>
                  <a:pt x="2273923" y="64350"/>
                </a:lnTo>
                <a:lnTo>
                  <a:pt x="2275518" y="70412"/>
                </a:lnTo>
                <a:lnTo>
                  <a:pt x="2276475" y="76154"/>
                </a:lnTo>
                <a:lnTo>
                  <a:pt x="2276475" y="82216"/>
                </a:lnTo>
                <a:lnTo>
                  <a:pt x="2276475" y="88277"/>
                </a:lnTo>
                <a:lnTo>
                  <a:pt x="2275518" y="94338"/>
                </a:lnTo>
                <a:lnTo>
                  <a:pt x="2273923" y="100400"/>
                </a:lnTo>
                <a:lnTo>
                  <a:pt x="2272009" y="106142"/>
                </a:lnTo>
                <a:lnTo>
                  <a:pt x="2269457" y="111565"/>
                </a:lnTo>
                <a:lnTo>
                  <a:pt x="2266266" y="117308"/>
                </a:lnTo>
                <a:lnTo>
                  <a:pt x="2262757" y="122412"/>
                </a:lnTo>
                <a:lnTo>
                  <a:pt x="2258291" y="126878"/>
                </a:lnTo>
                <a:lnTo>
                  <a:pt x="2241064" y="144105"/>
                </a:lnTo>
                <a:lnTo>
                  <a:pt x="2236598" y="148253"/>
                </a:lnTo>
                <a:lnTo>
                  <a:pt x="2232769" y="150805"/>
                </a:lnTo>
                <a:lnTo>
                  <a:pt x="2230855" y="151443"/>
                </a:lnTo>
                <a:lnTo>
                  <a:pt x="2228941" y="152400"/>
                </a:lnTo>
                <a:lnTo>
                  <a:pt x="2227346" y="152400"/>
                </a:lnTo>
                <a:lnTo>
                  <a:pt x="2225751" y="152400"/>
                </a:lnTo>
                <a:lnTo>
                  <a:pt x="2224156" y="152081"/>
                </a:lnTo>
                <a:lnTo>
                  <a:pt x="2222880" y="151443"/>
                </a:lnTo>
                <a:lnTo>
                  <a:pt x="2220009" y="149848"/>
                </a:lnTo>
                <a:lnTo>
                  <a:pt x="2217456" y="147295"/>
                </a:lnTo>
                <a:lnTo>
                  <a:pt x="2214904" y="143786"/>
                </a:lnTo>
                <a:lnTo>
                  <a:pt x="2212352" y="140277"/>
                </a:lnTo>
                <a:lnTo>
                  <a:pt x="2209800" y="135811"/>
                </a:lnTo>
                <a:lnTo>
                  <a:pt x="2204058" y="126240"/>
                </a:lnTo>
                <a:lnTo>
                  <a:pt x="2201186" y="121455"/>
                </a:lnTo>
                <a:lnTo>
                  <a:pt x="2197358" y="116351"/>
                </a:lnTo>
                <a:lnTo>
                  <a:pt x="2193530" y="111246"/>
                </a:lnTo>
                <a:lnTo>
                  <a:pt x="2189064" y="106461"/>
                </a:lnTo>
                <a:lnTo>
                  <a:pt x="2184278" y="101995"/>
                </a:lnTo>
                <a:lnTo>
                  <a:pt x="2179493" y="98167"/>
                </a:lnTo>
                <a:lnTo>
                  <a:pt x="2174389" y="94657"/>
                </a:lnTo>
                <a:lnTo>
                  <a:pt x="2169285" y="91467"/>
                </a:lnTo>
                <a:lnTo>
                  <a:pt x="2159714" y="85725"/>
                </a:lnTo>
                <a:lnTo>
                  <a:pt x="2155248" y="83173"/>
                </a:lnTo>
                <a:lnTo>
                  <a:pt x="2151739" y="80620"/>
                </a:lnTo>
                <a:lnTo>
                  <a:pt x="2148229" y="78068"/>
                </a:lnTo>
                <a:lnTo>
                  <a:pt x="2145677" y="75516"/>
                </a:lnTo>
                <a:lnTo>
                  <a:pt x="2144082" y="72964"/>
                </a:lnTo>
                <a:lnTo>
                  <a:pt x="2143763" y="71369"/>
                </a:lnTo>
                <a:lnTo>
                  <a:pt x="2143125" y="69774"/>
                </a:lnTo>
                <a:lnTo>
                  <a:pt x="2143125" y="68179"/>
                </a:lnTo>
                <a:lnTo>
                  <a:pt x="2143763" y="66584"/>
                </a:lnTo>
                <a:lnTo>
                  <a:pt x="2144082" y="64669"/>
                </a:lnTo>
                <a:lnTo>
                  <a:pt x="2144720" y="63074"/>
                </a:lnTo>
                <a:lnTo>
                  <a:pt x="2147591" y="59246"/>
                </a:lnTo>
                <a:lnTo>
                  <a:pt x="2151419" y="54780"/>
                </a:lnTo>
                <a:lnTo>
                  <a:pt x="2168647" y="37234"/>
                </a:lnTo>
                <a:lnTo>
                  <a:pt x="2173751" y="33087"/>
                </a:lnTo>
                <a:lnTo>
                  <a:pt x="2178855" y="29258"/>
                </a:lnTo>
                <a:lnTo>
                  <a:pt x="2183959" y="26387"/>
                </a:lnTo>
                <a:lnTo>
                  <a:pt x="2189702" y="23516"/>
                </a:lnTo>
                <a:lnTo>
                  <a:pt x="2195125" y="21602"/>
                </a:lnTo>
                <a:lnTo>
                  <a:pt x="2201506" y="20007"/>
                </a:lnTo>
                <a:lnTo>
                  <a:pt x="2207248" y="19369"/>
                </a:lnTo>
                <a:lnTo>
                  <a:pt x="2213628" y="19050"/>
                </a:lnTo>
                <a:close/>
                <a:moveTo>
                  <a:pt x="1985550" y="0"/>
                </a:moveTo>
                <a:lnTo>
                  <a:pt x="1989686" y="0"/>
                </a:lnTo>
                <a:lnTo>
                  <a:pt x="1993822" y="0"/>
                </a:lnTo>
                <a:lnTo>
                  <a:pt x="1997640" y="634"/>
                </a:lnTo>
                <a:lnTo>
                  <a:pt x="2001776" y="1903"/>
                </a:lnTo>
                <a:lnTo>
                  <a:pt x="2005594" y="2855"/>
                </a:lnTo>
                <a:lnTo>
                  <a:pt x="2009411" y="4759"/>
                </a:lnTo>
                <a:lnTo>
                  <a:pt x="2012911" y="6980"/>
                </a:lnTo>
                <a:lnTo>
                  <a:pt x="2016411" y="9518"/>
                </a:lnTo>
                <a:lnTo>
                  <a:pt x="2019592" y="12374"/>
                </a:lnTo>
                <a:lnTo>
                  <a:pt x="2022456" y="15229"/>
                </a:lnTo>
                <a:lnTo>
                  <a:pt x="2025001" y="19037"/>
                </a:lnTo>
                <a:lnTo>
                  <a:pt x="2026910" y="22210"/>
                </a:lnTo>
                <a:lnTo>
                  <a:pt x="2028819" y="26334"/>
                </a:lnTo>
                <a:lnTo>
                  <a:pt x="2030091" y="29824"/>
                </a:lnTo>
                <a:lnTo>
                  <a:pt x="2031364" y="33949"/>
                </a:lnTo>
                <a:lnTo>
                  <a:pt x="2031682" y="37757"/>
                </a:lnTo>
                <a:lnTo>
                  <a:pt x="2032000" y="41881"/>
                </a:lnTo>
                <a:lnTo>
                  <a:pt x="2031682" y="46006"/>
                </a:lnTo>
                <a:lnTo>
                  <a:pt x="2031046" y="49813"/>
                </a:lnTo>
                <a:lnTo>
                  <a:pt x="2030091" y="53938"/>
                </a:lnTo>
                <a:lnTo>
                  <a:pt x="2028819" y="57745"/>
                </a:lnTo>
                <a:lnTo>
                  <a:pt x="2026910" y="61553"/>
                </a:lnTo>
                <a:lnTo>
                  <a:pt x="2025001" y="65043"/>
                </a:lnTo>
                <a:lnTo>
                  <a:pt x="2022456" y="68533"/>
                </a:lnTo>
                <a:lnTo>
                  <a:pt x="2019592" y="71706"/>
                </a:lnTo>
                <a:lnTo>
                  <a:pt x="1637177" y="453081"/>
                </a:lnTo>
                <a:lnTo>
                  <a:pt x="1633995" y="455937"/>
                </a:lnTo>
                <a:lnTo>
                  <a:pt x="1630814" y="458158"/>
                </a:lnTo>
                <a:lnTo>
                  <a:pt x="1626996" y="460379"/>
                </a:lnTo>
                <a:lnTo>
                  <a:pt x="1623496" y="462283"/>
                </a:lnTo>
                <a:lnTo>
                  <a:pt x="1619360" y="463552"/>
                </a:lnTo>
                <a:lnTo>
                  <a:pt x="1615224" y="464186"/>
                </a:lnTo>
                <a:lnTo>
                  <a:pt x="1611407" y="465138"/>
                </a:lnTo>
                <a:lnTo>
                  <a:pt x="1607271" y="465138"/>
                </a:lnTo>
                <a:lnTo>
                  <a:pt x="1603135" y="465138"/>
                </a:lnTo>
                <a:lnTo>
                  <a:pt x="1599317" y="464186"/>
                </a:lnTo>
                <a:lnTo>
                  <a:pt x="1595181" y="463552"/>
                </a:lnTo>
                <a:lnTo>
                  <a:pt x="1591681" y="462283"/>
                </a:lnTo>
                <a:lnTo>
                  <a:pt x="1587864" y="460379"/>
                </a:lnTo>
                <a:lnTo>
                  <a:pt x="1584364" y="458158"/>
                </a:lnTo>
                <a:lnTo>
                  <a:pt x="1580864" y="455937"/>
                </a:lnTo>
                <a:lnTo>
                  <a:pt x="1577683" y="453081"/>
                </a:lnTo>
                <a:lnTo>
                  <a:pt x="1574819" y="449591"/>
                </a:lnTo>
                <a:lnTo>
                  <a:pt x="1572274" y="446418"/>
                </a:lnTo>
                <a:lnTo>
                  <a:pt x="1570047" y="442928"/>
                </a:lnTo>
                <a:lnTo>
                  <a:pt x="1568138" y="439121"/>
                </a:lnTo>
                <a:lnTo>
                  <a:pt x="1567184" y="435314"/>
                </a:lnTo>
                <a:lnTo>
                  <a:pt x="1565911" y="431189"/>
                </a:lnTo>
                <a:lnTo>
                  <a:pt x="1565275" y="427381"/>
                </a:lnTo>
                <a:lnTo>
                  <a:pt x="1565275" y="423257"/>
                </a:lnTo>
                <a:lnTo>
                  <a:pt x="1565275" y="419132"/>
                </a:lnTo>
                <a:lnTo>
                  <a:pt x="1565911" y="415007"/>
                </a:lnTo>
                <a:lnTo>
                  <a:pt x="1567184" y="411517"/>
                </a:lnTo>
                <a:lnTo>
                  <a:pt x="1568138" y="407393"/>
                </a:lnTo>
                <a:lnTo>
                  <a:pt x="1570047" y="403902"/>
                </a:lnTo>
                <a:lnTo>
                  <a:pt x="1572274" y="400095"/>
                </a:lnTo>
                <a:lnTo>
                  <a:pt x="1574819" y="396922"/>
                </a:lnTo>
                <a:lnTo>
                  <a:pt x="1577683" y="393749"/>
                </a:lnTo>
                <a:lnTo>
                  <a:pt x="1960098" y="12374"/>
                </a:lnTo>
                <a:lnTo>
                  <a:pt x="1962962" y="9518"/>
                </a:lnTo>
                <a:lnTo>
                  <a:pt x="1966779" y="6980"/>
                </a:lnTo>
                <a:lnTo>
                  <a:pt x="1970279" y="4759"/>
                </a:lnTo>
                <a:lnTo>
                  <a:pt x="1974097" y="2855"/>
                </a:lnTo>
                <a:lnTo>
                  <a:pt x="1977596" y="1903"/>
                </a:lnTo>
                <a:lnTo>
                  <a:pt x="1981732" y="634"/>
                </a:lnTo>
                <a:lnTo>
                  <a:pt x="198555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dir="t" rig="threeP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altLang="en-US" lang="zh-CN">
              <a:solidFill>
                <a:srgbClr val="1C666E"/>
              </a:solidFill>
              <a:ea charset="-122" panose="02010600030101010101" pitchFamily="2" typeface="宋体"/>
            </a:endParaRPr>
          </a:p>
        </p:txBody>
      </p:sp>
    </p:spTree>
  </p:cSld>
  <p:clrMapOvr>
    <a:masterClrMapping/>
  </p:clrMapOvr>
  <mc:AlternateContent>
    <mc:Choice Requires="p14">
      <p:transition p14:dur="1600" spd="slow">
        <p:blinds dir="vert"/>
      </p:transition>
    </mc:Choice>
    <mc:Fallback>
      <p:transition spd="slow">
        <p:blinds dir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0" nodeType="after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90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911" id="1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1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15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6" id="1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82" id="1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13" id="18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83" id="19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20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83" id="21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22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83" id="23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24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83" id="25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3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2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6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38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43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5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6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48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1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53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5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6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8"/>
      <p:bldP grpId="0" spid="7"/>
      <p:bldP grpId="0" spid="39"/>
    </p:bldLst>
  </p:timing>
</p:sld>
</file>

<file path=ppt/slides/slide3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文本框 9"/>
          <p:cNvSpPr txBox="1"/>
          <p:nvPr/>
        </p:nvSpPr>
        <p:spPr>
          <a:xfrm>
            <a:off x="841003" y="202431"/>
            <a:ext cx="1944216" cy="37338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lvl="1" marL="0"/>
            <a:r>
              <a:rPr altLang="en-US" b="1" lang="zh-CN" smtClean="0" sz="20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添加文字标题</a:t>
            </a:r>
          </a:p>
        </p:txBody>
      </p:sp>
      <p:sp>
        <p:nvSpPr>
          <p:cNvPr id="24" name="矩形 23"/>
          <p:cNvSpPr/>
          <p:nvPr/>
        </p:nvSpPr>
        <p:spPr>
          <a:xfrm>
            <a:off x="0" y="0"/>
            <a:ext cx="985019" cy="5831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30" name="组合 29"/>
          <p:cNvGrpSpPr/>
          <p:nvPr/>
        </p:nvGrpSpPr>
        <p:grpSpPr>
          <a:xfrm>
            <a:off x="192931" y="0"/>
            <a:ext cx="576064" cy="836712"/>
            <a:chOff x="841003" y="360040"/>
            <a:chExt cx="504056" cy="836712"/>
          </a:xfrm>
          <a:solidFill>
            <a:srgbClr val="C00000"/>
          </a:solidFill>
        </p:grpSpPr>
        <p:sp>
          <p:nvSpPr>
            <p:cNvPr id="31" name="矩形 30"/>
            <p:cNvSpPr/>
            <p:nvPr/>
          </p:nvSpPr>
          <p:spPr>
            <a:xfrm>
              <a:off x="841003" y="360040"/>
              <a:ext cx="504056" cy="548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2" name="等腰三角形 31"/>
            <p:cNvSpPr/>
            <p:nvPr/>
          </p:nvSpPr>
          <p:spPr>
            <a:xfrm rot="10800000">
              <a:off x="841003" y="908720"/>
              <a:ext cx="504056" cy="2880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33" name="KSO_Shape"/>
          <p:cNvSpPr/>
          <p:nvPr/>
        </p:nvSpPr>
        <p:spPr bwMode="auto">
          <a:xfrm>
            <a:off x="326330" y="197538"/>
            <a:ext cx="332357" cy="329034"/>
          </a:xfrm>
          <a:custGeom>
            <a:gdLst>
              <a:gd fmla="*/ 615878 w 2390775" name="T0"/>
              <a:gd fmla="*/ 1467970 h 2365376" name="T1"/>
              <a:gd fmla="*/ 587250 w 2390775" name="T2"/>
              <a:gd fmla="*/ 1401697 h 2365376" name="T3"/>
              <a:gd fmla="*/ 1282649 w 2390775" name="T4"/>
              <a:gd fmla="*/ 1393474 h 2365376" name="T5"/>
              <a:gd fmla="*/ 1180915 w 2390775" name="T6"/>
              <a:gd fmla="*/ 1446870 h 2365376" name="T7"/>
              <a:gd fmla="*/ 1210073 w 2390775" name="T8"/>
              <a:gd fmla="*/ 1382167 h 2365376" name="T9"/>
              <a:gd fmla="*/ 653657 w 2390775" name="T10"/>
              <a:gd fmla="*/ 1314699 h 2365376" name="T11"/>
              <a:gd fmla="*/ 646041 w 2390775" name="T12"/>
              <a:gd fmla="*/ 1180275 h 2365376" name="T13"/>
              <a:gd fmla="*/ 589870 w 2390775" name="T14"/>
              <a:gd fmla="*/ 1105327 h 2365376" name="T15"/>
              <a:gd fmla="*/ 599516 w 2390775" name="T16"/>
              <a:gd fmla="*/ 1141280 h 2365376" name="T17"/>
              <a:gd fmla="*/ 579914 w 2390775" name="T18"/>
              <a:gd fmla="*/ 1158779 h 2365376" name="T19"/>
              <a:gd fmla="*/ 541333 w 2390775" name="T20"/>
              <a:gd fmla="*/ 1105965 h 2365376" name="T21"/>
              <a:gd fmla="*/ 1137260 w 2390775" name="T22"/>
              <a:gd fmla="*/ 1009231 h 2365376" name="T23"/>
              <a:gd fmla="*/ 1143562 w 2390775" name="T24"/>
              <a:gd fmla="*/ 1026145 h 2365376" name="T25"/>
              <a:gd fmla="*/ 1096615 w 2390775" name="T26"/>
              <a:gd fmla="*/ 1069549 h 2365376" name="T27"/>
              <a:gd fmla="*/ 1102602 w 2390775" name="T28"/>
              <a:gd fmla="*/ 1001572 h 2365376" name="T29"/>
              <a:gd fmla="*/ 972739 w 2390775" name="T30"/>
              <a:gd fmla="*/ 835988 h 2365376" name="T31"/>
              <a:gd fmla="*/ 989500 w 2390775" name="T32"/>
              <a:gd fmla="*/ 1138672 h 2365376" name="T33"/>
              <a:gd fmla="*/ 639427 w 2390775" name="T34"/>
              <a:gd fmla="*/ 1423644 h 2365376" name="T35"/>
              <a:gd fmla="*/ 599898 w 2390775" name="T36"/>
              <a:gd fmla="*/ 1003302 h 2365376" name="T37"/>
              <a:gd fmla="*/ 529694 w 2390775" name="T38"/>
              <a:gd fmla="*/ 1090596 h 2365376" name="T39"/>
              <a:gd fmla="*/ 602428 w 2390775" name="T40"/>
              <a:gd fmla="*/ 868249 h 2365376" name="T41"/>
              <a:gd fmla="*/ 861740 w 2390775" name="T42"/>
              <a:gd fmla="*/ 924231 h 2365376" name="T43"/>
              <a:gd fmla="*/ 755609 w 2390775" name="T44"/>
              <a:gd fmla="*/ 542052 h 2365376" name="T45"/>
              <a:gd fmla="*/ 929665 w 2390775" name="T46"/>
              <a:gd fmla="*/ 525915 h 2365376" name="T47"/>
              <a:gd fmla="*/ 909019 w 2390775" name="T48"/>
              <a:gd fmla="*/ 571798 h 2365376" name="T49"/>
              <a:gd fmla="*/ 936652 w 2390775" name="T50"/>
              <a:gd fmla="*/ 586353 h 2365376" name="T51"/>
              <a:gd fmla="*/ 928394 w 2390775" name="T52"/>
              <a:gd fmla="*/ 688879 h 2365376" name="T53"/>
              <a:gd fmla="*/ 840414 w 2390775" name="T54"/>
              <a:gd fmla="*/ 772101 h 2365376" name="T55"/>
              <a:gd fmla="*/ 742269 w 2390775" name="T56"/>
              <a:gd fmla="*/ 675588 h 2365376" name="T57"/>
              <a:gd fmla="*/ 738139 w 2390775" name="T58"/>
              <a:gd fmla="*/ 608504 h 2365376" name="T59"/>
              <a:gd fmla="*/ 761643 w 2390775" name="T60"/>
              <a:gd fmla="*/ 510093 h 2365376" name="T61"/>
              <a:gd fmla="*/ 617010 w 2390775" name="T62"/>
              <a:gd fmla="*/ 449064 h 2365376" name="T63"/>
              <a:gd fmla="*/ 350272 w 2390775" name="T64"/>
              <a:gd fmla="*/ 638327 h 2365376" name="T65"/>
              <a:gd fmla="*/ 215163 w 2390775" name="T66"/>
              <a:gd fmla="*/ 939947 h 2365376" name="T67"/>
              <a:gd fmla="*/ 256613 w 2390775" name="T68"/>
              <a:gd fmla="*/ 1277331 h 2365376" name="T69"/>
              <a:gd fmla="*/ 458486 w 2390775" name="T70"/>
              <a:gd fmla="*/ 1534008 h 2365376" name="T71"/>
              <a:gd fmla="*/ 767308 w 2390775" name="T72"/>
              <a:gd fmla="*/ 1655225 h 2365376" name="T73"/>
              <a:gd fmla="*/ 1101127 w 2390775" name="T74"/>
              <a:gd fmla="*/ 1596674 h 2365376" name="T75"/>
              <a:gd fmla="*/ 1347614 w 2390775" name="T76"/>
              <a:gd fmla="*/ 1383040 h 2365376" name="T77"/>
              <a:gd fmla="*/ 1453614 w 2390775" name="T78"/>
              <a:gd fmla="*/ 1066861 h 2365376" name="T79"/>
              <a:gd fmla="*/ 1378939 w 2390775" name="T80"/>
              <a:gd fmla="*/ 738024 h 2365376" name="T81"/>
              <a:gd fmla="*/ 1153652 w 2390775" name="T82"/>
              <a:gd fmla="*/ 501602 h 2365376" name="T83"/>
              <a:gd fmla="*/ 831224 w 2390775" name="T84"/>
              <a:gd fmla="*/ 411085 h 2365376" name="T85"/>
              <a:gd fmla="*/ 989432 w 2390775" name="T86"/>
              <a:gd fmla="*/ 315187 h 2365376" name="T87"/>
              <a:gd fmla="*/ 1471649 w 2390775" name="T88"/>
              <a:gd fmla="*/ 671876 h 2365376" name="T89"/>
              <a:gd fmla="*/ 1554866 w 2390775" name="T90"/>
              <a:gd fmla="*/ 1171938 h 2365376" name="T91"/>
              <a:gd fmla="*/ 1239716 w 2390775" name="T92"/>
              <a:gd fmla="*/ 1647313 h 2365376" name="T93"/>
              <a:gd fmla="*/ 646121 w 2390775" name="T94"/>
              <a:gd fmla="*/ 1748275 h 2365376" name="T95"/>
              <a:gd fmla="*/ 110112 w 2390775" name="T96"/>
              <a:gd fmla="*/ 1186813 h 2365376" name="T97"/>
              <a:gd fmla="*/ 251551 w 2390775" name="T98"/>
              <a:gd fmla="*/ 580725 h 2365376" name="T99"/>
              <a:gd fmla="*/ 1549044 w 2390775" name="T100"/>
              <a:gd fmla="*/ 160116 h 2365376" name="T101"/>
              <a:gd fmla="*/ 1461002 w 2390775" name="T102"/>
              <a:gd fmla="*/ 284475 h 2365376" name="T103"/>
              <a:gd fmla="*/ 1550307 w 2390775" name="T104"/>
              <a:gd fmla="*/ 426554 h 2365376" name="T105"/>
              <a:gd fmla="*/ 1719764 w 2390775" name="T106"/>
              <a:gd fmla="*/ 380038 h 2365376" name="T107"/>
              <a:gd fmla="*/ 1735543 w 2390775" name="T108"/>
              <a:gd fmla="*/ 232579 h 2365376" name="T109"/>
              <a:gd fmla="*/ 1705909 w 2390775" name="T110"/>
              <a:gd fmla="*/ 94508 h 2365376" name="T111"/>
              <a:gd fmla="*/ 1774050 w 2390775" name="T112"/>
              <a:gd fmla="*/ 148403 h 2365376" name="T113"/>
              <a:gd fmla="*/ 1781614 w 2390775" name="T114"/>
              <a:gd fmla="*/ 428769 h 2365376" name="T115"/>
              <a:gd fmla="*/ 1600166 w 2390775" name="T116"/>
              <a:gd fmla="*/ 516104 h 2365376" name="T117"/>
              <a:gd fmla="*/ 1452167 w 2390775" name="T118"/>
              <a:gd fmla="*/ 455349 h 2365376" name="T119"/>
              <a:gd fmla="*/ 1310478 w 2390775" name="T120"/>
              <a:gd fmla="*/ 259477 h 2365376" name="T121"/>
              <a:gd fmla="*/ 1562614 w 2390775" name="T122"/>
              <a:gd fmla="*/ 74046 h 236537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  <a:gd fmla="*/ 0 60000 65536" name="T180"/>
              <a:gd fmla="*/ 0 60000 65536" name="T181"/>
              <a:gd fmla="*/ 0 60000 65536" name="T182"/>
              <a:gd fmla="*/ 0 60000 65536" name="T183"/>
              <a:gd fmla="*/ 0 60000 65536" name="T184"/>
              <a:gd fmla="*/ 0 60000 65536" name="T185"/>
            </a:gdLst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b="b" l="0" r="r" t="0"/>
            <a:pathLst>
              <a:path h="2365376" w="2390775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6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6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dir="t" rig="threeP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altLang="en-US" lang="zh-CN">
              <a:solidFill>
                <a:srgbClr val="1C666E"/>
              </a:solidFill>
              <a:ea charset="-122" panose="02010600030101010101" pitchFamily="2" typeface="宋体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3891643" y="1268760"/>
            <a:ext cx="4383314" cy="3750666"/>
            <a:chOff x="4093768" y="1570891"/>
            <a:chExt cx="3890939" cy="3329355"/>
          </a:xfrm>
        </p:grpSpPr>
        <p:pic>
          <p:nvPicPr>
            <p:cNvPr id="35" name="Picture 8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rcRect b="10616" t="3381"/>
            <a:stretch>
              <a:fillRect/>
            </a:stretch>
          </p:blipFill>
          <p:spPr>
            <a:xfrm>
              <a:off x="4093768" y="1570891"/>
              <a:ext cx="3890939" cy="3329355"/>
            </a:xfrm>
            <a:prstGeom prst="rect">
              <a:avLst/>
            </a:prstGeom>
          </p:spPr>
        </p:pic>
        <p:sp>
          <p:nvSpPr>
            <p:cNvPr id="36" name="Freeform 11"/>
            <p:cNvSpPr/>
            <p:nvPr/>
          </p:nvSpPr>
          <p:spPr>
            <a:xfrm>
              <a:off x="4536120" y="1783080"/>
              <a:ext cx="2743200" cy="2148840"/>
            </a:xfrm>
            <a:custGeom>
              <a:gdLst>
                <a:gd fmla="*/ 175260 w 2743200" name="connsiteX0"/>
                <a:gd fmla="*/ 632460 h 2148840" name="connsiteY0"/>
                <a:gd fmla="*/ 0 w 2743200" name="connsiteX1"/>
                <a:gd fmla="*/ 2148840 h 2148840" name="connsiteY1"/>
                <a:gd fmla="*/ 2621280 w 2743200" name="connsiteX2"/>
                <a:gd fmla="*/ 1905000 h 2148840" name="connsiteY2"/>
                <a:gd fmla="*/ 2743200 w 2743200" name="connsiteX3"/>
                <a:gd fmla="*/ 0 h 2148840" name="connsiteY3"/>
                <a:gd fmla="*/ 175260 w 2743200" name="connsiteX4"/>
                <a:gd fmla="*/ 632460 h 2148840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2148840" w="2743200">
                  <a:moveTo>
                    <a:pt x="175260" y="632460"/>
                  </a:moveTo>
                  <a:lnTo>
                    <a:pt x="0" y="2148840"/>
                  </a:lnTo>
                  <a:lnTo>
                    <a:pt x="2621280" y="1905000"/>
                  </a:lnTo>
                  <a:lnTo>
                    <a:pt x="2743200" y="0"/>
                  </a:lnTo>
                  <a:lnTo>
                    <a:pt x="175260" y="63246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37" name="矩形 36"/>
          <p:cNvSpPr/>
          <p:nvPr/>
        </p:nvSpPr>
        <p:spPr>
          <a:xfrm>
            <a:off x="5434554" y="4889134"/>
            <a:ext cx="155448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lvl="0"/>
            <a:r>
              <a:rPr altLang="en-US" b="1" lang="zh-CN" smtClean="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itchFamily="18" typeface="UKIJ Qolyazma"/>
              </a:rPr>
              <a:t>点击添加内容</a:t>
            </a:r>
          </a:p>
        </p:txBody>
      </p:sp>
      <p:sp>
        <p:nvSpPr>
          <p:cNvPr id="38" name="矩形 37"/>
          <p:cNvSpPr/>
          <p:nvPr/>
        </p:nvSpPr>
        <p:spPr>
          <a:xfrm>
            <a:off x="5017467" y="5184056"/>
            <a:ext cx="2232248" cy="731520"/>
          </a:xfrm>
          <a:prstGeom prst="rect">
            <a:avLst/>
          </a:prstGeom>
        </p:spPr>
        <p:txBody>
          <a:bodyPr anchor="ctr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mtClean="0" sz="14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在此输入详细的文字介绍信息，表达图表的含义</a:t>
            </a:r>
          </a:p>
        </p:txBody>
      </p:sp>
      <p:sp>
        <p:nvSpPr>
          <p:cNvPr id="39" name="矩形 38"/>
          <p:cNvSpPr/>
          <p:nvPr/>
        </p:nvSpPr>
        <p:spPr>
          <a:xfrm>
            <a:off x="8818930" y="1916832"/>
            <a:ext cx="155448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lvl="0"/>
            <a:r>
              <a:rPr altLang="en-US" b="1" lang="zh-CN" smtClean="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itchFamily="18" typeface="UKIJ Qolyazma"/>
              </a:rPr>
              <a:t>点击添加内容</a:t>
            </a:r>
          </a:p>
        </p:txBody>
      </p:sp>
      <p:sp>
        <p:nvSpPr>
          <p:cNvPr id="40" name="矩形 39"/>
          <p:cNvSpPr/>
          <p:nvPr/>
        </p:nvSpPr>
        <p:spPr>
          <a:xfrm>
            <a:off x="8747042" y="2192558"/>
            <a:ext cx="2391104" cy="731520"/>
          </a:xfrm>
          <a:prstGeom prst="rect">
            <a:avLst/>
          </a:prstGeom>
        </p:spPr>
        <p:txBody>
          <a:bodyPr anchor="ctr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mtClean="0" sz="14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在此输入详细的文字介绍信息，表达图表的含义。</a:t>
            </a:r>
          </a:p>
        </p:txBody>
      </p:sp>
      <p:sp>
        <p:nvSpPr>
          <p:cNvPr id="41" name="矩形 40"/>
          <p:cNvSpPr/>
          <p:nvPr/>
        </p:nvSpPr>
        <p:spPr>
          <a:xfrm>
            <a:off x="8818930" y="3119180"/>
            <a:ext cx="155448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lvl="0"/>
            <a:r>
              <a:rPr altLang="en-US" b="1" lang="zh-CN" smtClean="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itchFamily="18" typeface="UKIJ Qolyazma"/>
              </a:rPr>
              <a:t>点击添加内容</a:t>
            </a:r>
          </a:p>
        </p:txBody>
      </p:sp>
      <p:sp>
        <p:nvSpPr>
          <p:cNvPr id="42" name="矩形 41"/>
          <p:cNvSpPr/>
          <p:nvPr/>
        </p:nvSpPr>
        <p:spPr>
          <a:xfrm>
            <a:off x="8774392" y="3394906"/>
            <a:ext cx="2391104" cy="731520"/>
          </a:xfrm>
          <a:prstGeom prst="rect">
            <a:avLst/>
          </a:prstGeom>
        </p:spPr>
        <p:txBody>
          <a:bodyPr anchor="ctr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mtClean="0" sz="14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在此输入详细的文字介绍信息，表达图表的含义。</a:t>
            </a:r>
          </a:p>
        </p:txBody>
      </p:sp>
      <p:sp>
        <p:nvSpPr>
          <p:cNvPr id="43" name="矩形 42"/>
          <p:cNvSpPr/>
          <p:nvPr/>
        </p:nvSpPr>
        <p:spPr>
          <a:xfrm>
            <a:off x="8818930" y="4290390"/>
            <a:ext cx="155448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lvl="0"/>
            <a:r>
              <a:rPr altLang="en-US" b="1" lang="zh-CN" smtClean="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itchFamily="18" typeface="UKIJ Qolyazma"/>
              </a:rPr>
              <a:t>点击添加内容</a:t>
            </a:r>
          </a:p>
        </p:txBody>
      </p:sp>
      <p:sp>
        <p:nvSpPr>
          <p:cNvPr id="44" name="矩形 43"/>
          <p:cNvSpPr/>
          <p:nvPr/>
        </p:nvSpPr>
        <p:spPr>
          <a:xfrm>
            <a:off x="8747042" y="4566116"/>
            <a:ext cx="2391104" cy="731520"/>
          </a:xfrm>
          <a:prstGeom prst="rect">
            <a:avLst/>
          </a:prstGeom>
        </p:spPr>
        <p:txBody>
          <a:bodyPr anchor="ctr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mtClean="0" sz="14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在此输入详细的文字介绍信息，表达图表的含义。</a:t>
            </a:r>
          </a:p>
        </p:txBody>
      </p:sp>
      <p:sp>
        <p:nvSpPr>
          <p:cNvPr id="45" name="矩形 44"/>
          <p:cNvSpPr/>
          <p:nvPr/>
        </p:nvSpPr>
        <p:spPr>
          <a:xfrm>
            <a:off x="933879" y="1916832"/>
            <a:ext cx="155448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lvl="0"/>
            <a:r>
              <a:rPr altLang="en-US" b="1" lang="zh-CN" smtClean="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itchFamily="18" typeface="UKIJ Qolyazma"/>
              </a:rPr>
              <a:t>点击添加内容</a:t>
            </a:r>
          </a:p>
        </p:txBody>
      </p:sp>
      <p:sp>
        <p:nvSpPr>
          <p:cNvPr id="46" name="矩形 45"/>
          <p:cNvSpPr/>
          <p:nvPr/>
        </p:nvSpPr>
        <p:spPr>
          <a:xfrm>
            <a:off x="913011" y="2192558"/>
            <a:ext cx="2391104" cy="731520"/>
          </a:xfrm>
          <a:prstGeom prst="rect">
            <a:avLst/>
          </a:prstGeom>
        </p:spPr>
        <p:txBody>
          <a:bodyPr anchor="ctr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mtClean="0" sz="14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在此输入详细的文字介绍信息，表达图表的含义。</a:t>
            </a:r>
          </a:p>
        </p:txBody>
      </p:sp>
      <p:sp>
        <p:nvSpPr>
          <p:cNvPr id="47" name="矩形 46"/>
          <p:cNvSpPr/>
          <p:nvPr/>
        </p:nvSpPr>
        <p:spPr>
          <a:xfrm>
            <a:off x="933879" y="3119180"/>
            <a:ext cx="155448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lvl="0"/>
            <a:r>
              <a:rPr altLang="en-US" b="1" lang="zh-CN" smtClean="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itchFamily="18" typeface="UKIJ Qolyazma"/>
              </a:rPr>
              <a:t>点击添加内容</a:t>
            </a:r>
          </a:p>
        </p:txBody>
      </p:sp>
      <p:sp>
        <p:nvSpPr>
          <p:cNvPr id="48" name="矩形 47"/>
          <p:cNvSpPr/>
          <p:nvPr/>
        </p:nvSpPr>
        <p:spPr>
          <a:xfrm>
            <a:off x="913011" y="3394906"/>
            <a:ext cx="2391104" cy="731520"/>
          </a:xfrm>
          <a:prstGeom prst="rect">
            <a:avLst/>
          </a:prstGeom>
        </p:spPr>
        <p:txBody>
          <a:bodyPr anchor="ctr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mtClean="0" sz="14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在此输入详细的文字介绍信息，表达图表的含义。</a:t>
            </a:r>
          </a:p>
        </p:txBody>
      </p:sp>
      <p:sp>
        <p:nvSpPr>
          <p:cNvPr id="49" name="矩形 48"/>
          <p:cNvSpPr/>
          <p:nvPr/>
        </p:nvSpPr>
        <p:spPr>
          <a:xfrm>
            <a:off x="933879" y="4290390"/>
            <a:ext cx="155448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lvl="0"/>
            <a:r>
              <a:rPr altLang="en-US" b="1" lang="zh-CN" smtClean="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itchFamily="18" typeface="UKIJ Qolyazma"/>
              </a:rPr>
              <a:t>点击添加内容</a:t>
            </a:r>
          </a:p>
        </p:txBody>
      </p:sp>
      <p:sp>
        <p:nvSpPr>
          <p:cNvPr id="50" name="矩形 49"/>
          <p:cNvSpPr/>
          <p:nvPr/>
        </p:nvSpPr>
        <p:spPr>
          <a:xfrm>
            <a:off x="913011" y="4566116"/>
            <a:ext cx="2391104" cy="731520"/>
          </a:xfrm>
          <a:prstGeom prst="rect">
            <a:avLst/>
          </a:prstGeom>
        </p:spPr>
        <p:txBody>
          <a:bodyPr anchor="ctr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mtClean="0" sz="14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在此输入详细的文字介绍信息，表达图表的含义。</a:t>
            </a:r>
          </a:p>
        </p:txBody>
      </p:sp>
      <p:grpSp>
        <p:nvGrpSpPr>
          <p:cNvPr id="51" name="组合 50"/>
          <p:cNvGrpSpPr/>
          <p:nvPr/>
        </p:nvGrpSpPr>
        <p:grpSpPr>
          <a:xfrm>
            <a:off x="8105048" y="2168685"/>
            <a:ext cx="592640" cy="592640"/>
            <a:chOff x="8105048" y="2696033"/>
            <a:chExt cx="592640" cy="592640"/>
          </a:xfrm>
        </p:grpSpPr>
        <p:sp>
          <p:nvSpPr>
            <p:cNvPr id="52" name="Rectangle 185"/>
            <p:cNvSpPr/>
            <p:nvPr/>
          </p:nvSpPr>
          <p:spPr>
            <a:xfrm>
              <a:off x="8105048" y="2696033"/>
              <a:ext cx="592640" cy="5926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algn="tl" blurRad="152400" dir="8100000" dist="63500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dir="t" rig="threePt"/>
            </a:scene3d>
            <a:sp3d prstMaterial="softEdge">
              <a:bevelT h="6350" w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id-ID" sz="3200">
                <a:solidFill>
                  <a:prstClr val="white"/>
                </a:solidFill>
                <a:latin charset="0" pitchFamily="50" typeface="DIN-BoldItalic"/>
              </a:endParaRPr>
            </a:p>
          </p:txBody>
        </p:sp>
        <p:sp>
          <p:nvSpPr>
            <p:cNvPr id="53" name="Rectangle 185"/>
            <p:cNvSpPr/>
            <p:nvPr/>
          </p:nvSpPr>
          <p:spPr>
            <a:xfrm>
              <a:off x="8175894" y="2766879"/>
              <a:ext cx="450948" cy="450948"/>
            </a:xfrm>
            <a:prstGeom prst="rect">
              <a:avLst/>
            </a:prstGeom>
            <a:solidFill>
              <a:srgbClr val="C00000"/>
            </a:solidFill>
            <a:ln w="3810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</a:gradFill>
            </a:ln>
            <a:effectLst>
              <a:innerShdw blurRad="330200" dir="16200000" dist="1651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id-ID" sz="3200">
                <a:solidFill>
                  <a:prstClr val="white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itchFamily="50" typeface="DIN-BoldItalic"/>
              </a:endParaRPr>
            </a:p>
          </p:txBody>
        </p:sp>
        <p:sp>
          <p:nvSpPr>
            <p:cNvPr id="54" name="Freeform 153"/>
            <p:cNvSpPr>
              <a:spLocks noEditPoints="1"/>
            </p:cNvSpPr>
            <p:nvPr/>
          </p:nvSpPr>
          <p:spPr bwMode="auto">
            <a:xfrm>
              <a:off x="8279535" y="2874330"/>
              <a:ext cx="264536" cy="257255"/>
            </a:xfrm>
            <a:custGeom>
              <a:gdLst>
                <a:gd fmla="*/ 138 w 138" name="T0"/>
                <a:gd fmla="*/ 67 h 134" name="T1"/>
                <a:gd fmla="*/ 128 w 138" name="T2"/>
                <a:gd fmla="*/ 53 h 134" name="T3"/>
                <a:gd fmla="*/ 131 w 138" name="T4"/>
                <a:gd fmla="*/ 37 h 134" name="T5"/>
                <a:gd fmla="*/ 117 w 138" name="T6"/>
                <a:gd fmla="*/ 29 h 134" name="T7"/>
                <a:gd fmla="*/ 112 w 138" name="T8"/>
                <a:gd fmla="*/ 13 h 134" name="T9"/>
                <a:gd fmla="*/ 100 w 138" name="T10"/>
                <a:gd fmla="*/ 12 h 134" name="T11"/>
                <a:gd fmla="*/ 95 w 138" name="T12"/>
                <a:gd fmla="*/ 12 h 134" name="T13"/>
                <a:gd fmla="*/ 84 w 138" name="T14"/>
                <a:gd fmla="*/ 0 h 134" name="T15"/>
                <a:gd fmla="*/ 73 w 138" name="T16"/>
                <a:gd fmla="*/ 4 h 134" name="T17"/>
                <a:gd fmla="*/ 65 w 138" name="T18"/>
                <a:gd fmla="*/ 4 h 134" name="T19"/>
                <a:gd fmla="*/ 54 w 138" name="T20"/>
                <a:gd fmla="*/ 0 h 134" name="T21"/>
                <a:gd fmla="*/ 43 w 138" name="T22"/>
                <a:gd fmla="*/ 12 h 134" name="T23"/>
                <a:gd fmla="*/ 38 w 138" name="T24"/>
                <a:gd fmla="*/ 12 h 134" name="T25"/>
                <a:gd fmla="*/ 26 w 138" name="T26"/>
                <a:gd fmla="*/ 13 h 134" name="T27"/>
                <a:gd fmla="*/ 21 w 138" name="T28"/>
                <a:gd fmla="*/ 29 h 134" name="T29"/>
                <a:gd fmla="*/ 7 w 138" name="T30"/>
                <a:gd fmla="*/ 37 h 134" name="T31"/>
                <a:gd fmla="*/ 10 w 138" name="T32"/>
                <a:gd fmla="*/ 53 h 134" name="T33"/>
                <a:gd fmla="*/ 0 w 138" name="T34"/>
                <a:gd fmla="*/ 67 h 134" name="T35"/>
                <a:gd fmla="*/ 10 w 138" name="T36"/>
                <a:gd fmla="*/ 80 h 134" name="T37"/>
                <a:gd fmla="*/ 7 w 138" name="T38"/>
                <a:gd fmla="*/ 97 h 134" name="T39"/>
                <a:gd fmla="*/ 21 w 138" name="T40"/>
                <a:gd fmla="*/ 105 h 134" name="T41"/>
                <a:gd fmla="*/ 26 w 138" name="T42"/>
                <a:gd fmla="*/ 121 h 134" name="T43"/>
                <a:gd fmla="*/ 38 w 138" name="T44"/>
                <a:gd fmla="*/ 122 h 134" name="T45"/>
                <a:gd fmla="*/ 43 w 138" name="T46"/>
                <a:gd fmla="*/ 122 h 134" name="T47"/>
                <a:gd fmla="*/ 54 w 138" name="T48"/>
                <a:gd fmla="*/ 134 h 134" name="T49"/>
                <a:gd fmla="*/ 65 w 138" name="T50"/>
                <a:gd fmla="*/ 130 h 134" name="T51"/>
                <a:gd fmla="*/ 73 w 138" name="T52"/>
                <a:gd fmla="*/ 130 h 134" name="T53"/>
                <a:gd fmla="*/ 84 w 138" name="T54"/>
                <a:gd fmla="*/ 134 h 134" name="T55"/>
                <a:gd fmla="*/ 95 w 138" name="T56"/>
                <a:gd fmla="*/ 122 h 134" name="T57"/>
                <a:gd fmla="*/ 100 w 138" name="T58"/>
                <a:gd fmla="*/ 122 h 134" name="T59"/>
                <a:gd fmla="*/ 112 w 138" name="T60"/>
                <a:gd fmla="*/ 121 h 134" name="T61"/>
                <a:gd fmla="*/ 116 w 138" name="T62"/>
                <a:gd fmla="*/ 105 h 134" name="T63"/>
                <a:gd fmla="*/ 131 w 138" name="T64"/>
                <a:gd fmla="*/ 97 h 134" name="T65"/>
                <a:gd fmla="*/ 128 w 138" name="T66"/>
                <a:gd fmla="*/ 81 h 134" name="T67"/>
                <a:gd fmla="*/ 51 w 138" name="T68"/>
                <a:gd fmla="*/ 87 h 134" name="T69"/>
                <a:gd fmla="*/ 41 w 138" name="T70"/>
                <a:gd fmla="*/ 74 h 134" name="T71"/>
                <a:gd fmla="*/ 37 w 138" name="T72"/>
                <a:gd fmla="*/ 64 h 134" name="T73"/>
                <a:gd fmla="*/ 38 w 138" name="T74"/>
                <a:gd fmla="*/ 87 h 134" name="T75"/>
                <a:gd fmla="*/ 32 w 138" name="T76"/>
                <a:gd fmla="*/ 54 h 134" name="T77"/>
                <a:gd fmla="*/ 43 w 138" name="T78"/>
                <a:gd fmla="*/ 67 h 134" name="T79"/>
                <a:gd fmla="*/ 46 w 138" name="T80"/>
                <a:gd fmla="*/ 76 h 134" name="T81"/>
                <a:gd fmla="*/ 46 w 138" name="T82"/>
                <a:gd fmla="*/ 54 h 134" name="T83"/>
                <a:gd fmla="*/ 51 w 138" name="T84"/>
                <a:gd fmla="*/ 87 h 134" name="T85"/>
                <a:gd fmla="*/ 57 w 138" name="T86"/>
                <a:gd fmla="*/ 87 h 134" name="T87"/>
                <a:gd fmla="*/ 71 w 138" name="T88"/>
                <a:gd fmla="*/ 54 h 134" name="T89"/>
                <a:gd fmla="*/ 64 w 138" name="T90"/>
                <a:gd fmla="*/ 59 h 134" name="T91"/>
                <a:gd fmla="*/ 71 w 138" name="T92"/>
                <a:gd fmla="*/ 67 h 134" name="T93"/>
                <a:gd fmla="*/ 64 w 138" name="T94"/>
                <a:gd fmla="*/ 72 h 134" name="T95"/>
                <a:gd fmla="*/ 72 w 138" name="T96"/>
                <a:gd fmla="*/ 81 h 134" name="T97"/>
                <a:gd fmla="*/ 100 w 138" name="T98"/>
                <a:gd fmla="*/ 87 h 134" name="T99"/>
                <a:gd fmla="*/ 92 w 138" name="T100"/>
                <a:gd fmla="*/ 76 h 134" name="T101"/>
                <a:gd fmla="*/ 90 w 138" name="T102"/>
                <a:gd fmla="*/ 65 h 134" name="T103"/>
                <a:gd fmla="*/ 86 w 138" name="T104"/>
                <a:gd fmla="*/ 87 h 134" name="T105"/>
                <a:gd fmla="*/ 74 w 138" name="T106"/>
                <a:gd fmla="*/ 54 h 134" name="T107"/>
                <a:gd fmla="*/ 83 w 138" name="T108"/>
                <a:gd fmla="*/ 67 h 134" name="T109"/>
                <a:gd fmla="*/ 84 w 138" name="T110"/>
                <a:gd fmla="*/ 78 h 134" name="T111"/>
                <a:gd fmla="*/ 88 w 138" name="T112"/>
                <a:gd fmla="*/ 54 h 134" name="T113"/>
                <a:gd fmla="*/ 95 w 138" name="T114"/>
                <a:gd fmla="*/ 67 h 134" name="T115"/>
                <a:gd fmla="*/ 97 w 138" name="T116"/>
                <a:gd fmla="*/ 78 h 134" name="T117"/>
                <a:gd fmla="*/ 100 w 138" name="T118"/>
                <a:gd fmla="*/ 54 h 134" name="T119"/>
                <a:gd fmla="*/ 100 w 138" name="T120"/>
                <a:gd fmla="*/ 87 h 134" name="T1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b="b" l="0" r="r" t="0"/>
              <a:pathLst>
                <a:path h="134" w="138">
                  <a:moveTo>
                    <a:pt x="131" y="77"/>
                  </a:moveTo>
                  <a:cubicBezTo>
                    <a:pt x="134" y="75"/>
                    <a:pt x="138" y="72"/>
                    <a:pt x="138" y="67"/>
                  </a:cubicBezTo>
                  <a:cubicBezTo>
                    <a:pt x="138" y="62"/>
                    <a:pt x="134" y="59"/>
                    <a:pt x="131" y="57"/>
                  </a:cubicBezTo>
                  <a:cubicBezTo>
                    <a:pt x="130" y="56"/>
                    <a:pt x="129" y="54"/>
                    <a:pt x="128" y="53"/>
                  </a:cubicBezTo>
                  <a:cubicBezTo>
                    <a:pt x="128" y="53"/>
                    <a:pt x="129" y="50"/>
                    <a:pt x="130" y="49"/>
                  </a:cubicBezTo>
                  <a:cubicBezTo>
                    <a:pt x="131" y="46"/>
                    <a:pt x="133" y="41"/>
                    <a:pt x="131" y="37"/>
                  </a:cubicBezTo>
                  <a:cubicBezTo>
                    <a:pt x="129" y="33"/>
                    <a:pt x="124" y="32"/>
                    <a:pt x="121" y="31"/>
                  </a:cubicBezTo>
                  <a:cubicBezTo>
                    <a:pt x="119" y="30"/>
                    <a:pt x="117" y="29"/>
                    <a:pt x="117" y="29"/>
                  </a:cubicBezTo>
                  <a:cubicBezTo>
                    <a:pt x="116" y="28"/>
                    <a:pt x="116" y="26"/>
                    <a:pt x="116" y="25"/>
                  </a:cubicBezTo>
                  <a:cubicBezTo>
                    <a:pt x="116" y="21"/>
                    <a:pt x="116" y="16"/>
                    <a:pt x="112" y="13"/>
                  </a:cubicBezTo>
                  <a:cubicBezTo>
                    <a:pt x="110" y="12"/>
                    <a:pt x="108" y="11"/>
                    <a:pt x="106" y="11"/>
                  </a:cubicBezTo>
                  <a:cubicBezTo>
                    <a:pt x="104" y="11"/>
                    <a:pt x="102" y="11"/>
                    <a:pt x="100" y="12"/>
                  </a:cubicBezTo>
                  <a:cubicBezTo>
                    <a:pt x="99" y="12"/>
                    <a:pt x="97" y="12"/>
                    <a:pt x="96" y="12"/>
                  </a:cubicBezTo>
                  <a:cubicBezTo>
                    <a:pt x="96" y="12"/>
                    <a:pt x="95" y="12"/>
                    <a:pt x="95" y="12"/>
                  </a:cubicBezTo>
                  <a:cubicBezTo>
                    <a:pt x="95" y="12"/>
                    <a:pt x="94" y="10"/>
                    <a:pt x="93" y="8"/>
                  </a:cubicBezTo>
                  <a:cubicBezTo>
                    <a:pt x="91" y="5"/>
                    <a:pt x="89" y="1"/>
                    <a:pt x="84" y="0"/>
                  </a:cubicBezTo>
                  <a:cubicBezTo>
                    <a:pt x="84" y="0"/>
                    <a:pt x="83" y="0"/>
                    <a:pt x="82" y="0"/>
                  </a:cubicBezTo>
                  <a:cubicBezTo>
                    <a:pt x="79" y="0"/>
                    <a:pt x="76" y="2"/>
                    <a:pt x="73" y="4"/>
                  </a:cubicBezTo>
                  <a:cubicBezTo>
                    <a:pt x="72" y="5"/>
                    <a:pt x="70" y="6"/>
                    <a:pt x="69" y="6"/>
                  </a:cubicBezTo>
                  <a:cubicBezTo>
                    <a:pt x="68" y="6"/>
                    <a:pt x="66" y="5"/>
                    <a:pt x="65" y="4"/>
                  </a:cubicBezTo>
                  <a:cubicBezTo>
                    <a:pt x="62" y="2"/>
                    <a:pt x="59" y="0"/>
                    <a:pt x="56" y="0"/>
                  </a:cubicBezTo>
                  <a:cubicBezTo>
                    <a:pt x="55" y="0"/>
                    <a:pt x="54" y="0"/>
                    <a:pt x="54" y="0"/>
                  </a:cubicBezTo>
                  <a:cubicBezTo>
                    <a:pt x="49" y="1"/>
                    <a:pt x="47" y="5"/>
                    <a:pt x="45" y="8"/>
                  </a:cubicBezTo>
                  <a:cubicBezTo>
                    <a:pt x="44" y="10"/>
                    <a:pt x="43" y="12"/>
                    <a:pt x="43" y="12"/>
                  </a:cubicBezTo>
                  <a:cubicBezTo>
                    <a:pt x="43" y="12"/>
                    <a:pt x="42" y="12"/>
                    <a:pt x="42" y="12"/>
                  </a:cubicBezTo>
                  <a:cubicBezTo>
                    <a:pt x="41" y="12"/>
                    <a:pt x="39" y="12"/>
                    <a:pt x="38" y="12"/>
                  </a:cubicBezTo>
                  <a:cubicBezTo>
                    <a:pt x="36" y="11"/>
                    <a:pt x="34" y="11"/>
                    <a:pt x="32" y="11"/>
                  </a:cubicBezTo>
                  <a:cubicBezTo>
                    <a:pt x="30" y="11"/>
                    <a:pt x="28" y="12"/>
                    <a:pt x="26" y="13"/>
                  </a:cubicBezTo>
                  <a:cubicBezTo>
                    <a:pt x="22" y="16"/>
                    <a:pt x="22" y="21"/>
                    <a:pt x="22" y="25"/>
                  </a:cubicBezTo>
                  <a:cubicBezTo>
                    <a:pt x="22" y="26"/>
                    <a:pt x="22" y="28"/>
                    <a:pt x="21" y="29"/>
                  </a:cubicBezTo>
                  <a:cubicBezTo>
                    <a:pt x="21" y="29"/>
                    <a:pt x="19" y="30"/>
                    <a:pt x="17" y="31"/>
                  </a:cubicBezTo>
                  <a:cubicBezTo>
                    <a:pt x="13" y="32"/>
                    <a:pt x="9" y="33"/>
                    <a:pt x="7" y="37"/>
                  </a:cubicBezTo>
                  <a:cubicBezTo>
                    <a:pt x="5" y="41"/>
                    <a:pt x="7" y="46"/>
                    <a:pt x="8" y="49"/>
                  </a:cubicBezTo>
                  <a:cubicBezTo>
                    <a:pt x="9" y="50"/>
                    <a:pt x="10" y="53"/>
                    <a:pt x="10" y="53"/>
                  </a:cubicBezTo>
                  <a:cubicBezTo>
                    <a:pt x="9" y="54"/>
                    <a:pt x="8" y="56"/>
                    <a:pt x="7" y="57"/>
                  </a:cubicBezTo>
                  <a:cubicBezTo>
                    <a:pt x="4" y="59"/>
                    <a:pt x="0" y="62"/>
                    <a:pt x="0" y="67"/>
                  </a:cubicBezTo>
                  <a:cubicBezTo>
                    <a:pt x="0" y="72"/>
                    <a:pt x="4" y="75"/>
                    <a:pt x="7" y="77"/>
                  </a:cubicBezTo>
                  <a:cubicBezTo>
                    <a:pt x="8" y="78"/>
                    <a:pt x="9" y="80"/>
                    <a:pt x="10" y="80"/>
                  </a:cubicBezTo>
                  <a:cubicBezTo>
                    <a:pt x="10" y="81"/>
                    <a:pt x="9" y="84"/>
                    <a:pt x="8" y="85"/>
                  </a:cubicBezTo>
                  <a:cubicBezTo>
                    <a:pt x="7" y="88"/>
                    <a:pt x="5" y="93"/>
                    <a:pt x="7" y="97"/>
                  </a:cubicBezTo>
                  <a:cubicBezTo>
                    <a:pt x="9" y="101"/>
                    <a:pt x="13" y="102"/>
                    <a:pt x="17" y="103"/>
                  </a:cubicBezTo>
                  <a:cubicBezTo>
                    <a:pt x="19" y="104"/>
                    <a:pt x="21" y="104"/>
                    <a:pt x="21" y="105"/>
                  </a:cubicBezTo>
                  <a:cubicBezTo>
                    <a:pt x="22" y="105"/>
                    <a:pt x="22" y="108"/>
                    <a:pt x="22" y="109"/>
                  </a:cubicBezTo>
                  <a:cubicBezTo>
                    <a:pt x="22" y="113"/>
                    <a:pt x="22" y="118"/>
                    <a:pt x="26" y="121"/>
                  </a:cubicBezTo>
                  <a:cubicBezTo>
                    <a:pt x="28" y="122"/>
                    <a:pt x="30" y="123"/>
                    <a:pt x="32" y="123"/>
                  </a:cubicBezTo>
                  <a:cubicBezTo>
                    <a:pt x="34" y="123"/>
                    <a:pt x="36" y="123"/>
                    <a:pt x="38" y="122"/>
                  </a:cubicBezTo>
                  <a:cubicBezTo>
                    <a:pt x="39" y="122"/>
                    <a:pt x="41" y="122"/>
                    <a:pt x="42" y="122"/>
                  </a:cubicBezTo>
                  <a:cubicBezTo>
                    <a:pt x="42" y="122"/>
                    <a:pt x="43" y="122"/>
                    <a:pt x="43" y="122"/>
                  </a:cubicBezTo>
                  <a:cubicBezTo>
                    <a:pt x="43" y="122"/>
                    <a:pt x="44" y="124"/>
                    <a:pt x="45" y="126"/>
                  </a:cubicBezTo>
                  <a:cubicBezTo>
                    <a:pt x="47" y="129"/>
                    <a:pt x="49" y="133"/>
                    <a:pt x="54" y="134"/>
                  </a:cubicBezTo>
                  <a:cubicBezTo>
                    <a:pt x="54" y="134"/>
                    <a:pt x="55" y="134"/>
                    <a:pt x="56" y="134"/>
                  </a:cubicBezTo>
                  <a:cubicBezTo>
                    <a:pt x="59" y="134"/>
                    <a:pt x="62" y="132"/>
                    <a:pt x="65" y="130"/>
                  </a:cubicBezTo>
                  <a:cubicBezTo>
                    <a:pt x="66" y="129"/>
                    <a:pt x="68" y="128"/>
                    <a:pt x="69" y="128"/>
                  </a:cubicBezTo>
                  <a:cubicBezTo>
                    <a:pt x="70" y="128"/>
                    <a:pt x="72" y="129"/>
                    <a:pt x="73" y="130"/>
                  </a:cubicBezTo>
                  <a:cubicBezTo>
                    <a:pt x="76" y="132"/>
                    <a:pt x="79" y="134"/>
                    <a:pt x="82" y="134"/>
                  </a:cubicBezTo>
                  <a:cubicBezTo>
                    <a:pt x="83" y="134"/>
                    <a:pt x="84" y="134"/>
                    <a:pt x="84" y="134"/>
                  </a:cubicBezTo>
                  <a:cubicBezTo>
                    <a:pt x="89" y="133"/>
                    <a:pt x="91" y="129"/>
                    <a:pt x="93" y="126"/>
                  </a:cubicBezTo>
                  <a:cubicBezTo>
                    <a:pt x="94" y="124"/>
                    <a:pt x="95" y="122"/>
                    <a:pt x="95" y="122"/>
                  </a:cubicBezTo>
                  <a:cubicBezTo>
                    <a:pt x="95" y="122"/>
                    <a:pt x="95" y="122"/>
                    <a:pt x="96" y="122"/>
                  </a:cubicBezTo>
                  <a:cubicBezTo>
                    <a:pt x="97" y="122"/>
                    <a:pt x="98" y="122"/>
                    <a:pt x="100" y="122"/>
                  </a:cubicBezTo>
                  <a:cubicBezTo>
                    <a:pt x="102" y="123"/>
                    <a:pt x="104" y="123"/>
                    <a:pt x="106" y="123"/>
                  </a:cubicBezTo>
                  <a:cubicBezTo>
                    <a:pt x="108" y="123"/>
                    <a:pt x="110" y="122"/>
                    <a:pt x="112" y="121"/>
                  </a:cubicBezTo>
                  <a:cubicBezTo>
                    <a:pt x="116" y="118"/>
                    <a:pt x="116" y="113"/>
                    <a:pt x="116" y="109"/>
                  </a:cubicBezTo>
                  <a:cubicBezTo>
                    <a:pt x="116" y="108"/>
                    <a:pt x="116" y="105"/>
                    <a:pt x="116" y="105"/>
                  </a:cubicBezTo>
                  <a:cubicBezTo>
                    <a:pt x="117" y="104"/>
                    <a:pt x="119" y="104"/>
                    <a:pt x="121" y="103"/>
                  </a:cubicBezTo>
                  <a:cubicBezTo>
                    <a:pt x="124" y="102"/>
                    <a:pt x="129" y="101"/>
                    <a:pt x="131" y="97"/>
                  </a:cubicBezTo>
                  <a:cubicBezTo>
                    <a:pt x="133" y="93"/>
                    <a:pt x="131" y="88"/>
                    <a:pt x="130" y="85"/>
                  </a:cubicBezTo>
                  <a:cubicBezTo>
                    <a:pt x="129" y="84"/>
                    <a:pt x="128" y="81"/>
                    <a:pt x="128" y="81"/>
                  </a:cubicBezTo>
                  <a:cubicBezTo>
                    <a:pt x="129" y="80"/>
                    <a:pt x="130" y="78"/>
                    <a:pt x="131" y="77"/>
                  </a:cubicBezTo>
                  <a:close/>
                  <a:moveTo>
                    <a:pt x="51" y="87"/>
                  </a:moveTo>
                  <a:cubicBezTo>
                    <a:pt x="46" y="87"/>
                    <a:pt x="46" y="87"/>
                    <a:pt x="46" y="87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39" y="71"/>
                    <a:pt x="38" y="67"/>
                    <a:pt x="37" y="64"/>
                  </a:cubicBezTo>
                  <a:cubicBezTo>
                    <a:pt x="37" y="64"/>
                    <a:pt x="37" y="64"/>
                    <a:pt x="37" y="64"/>
                  </a:cubicBezTo>
                  <a:cubicBezTo>
                    <a:pt x="37" y="68"/>
                    <a:pt x="38" y="73"/>
                    <a:pt x="38" y="79"/>
                  </a:cubicBezTo>
                  <a:cubicBezTo>
                    <a:pt x="38" y="87"/>
                    <a:pt x="38" y="87"/>
                    <a:pt x="38" y="87"/>
                  </a:cubicBezTo>
                  <a:cubicBezTo>
                    <a:pt x="32" y="87"/>
                    <a:pt x="32" y="87"/>
                    <a:pt x="32" y="87"/>
                  </a:cubicBezTo>
                  <a:cubicBezTo>
                    <a:pt x="32" y="54"/>
                    <a:pt x="32" y="54"/>
                    <a:pt x="32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9"/>
                    <a:pt x="45" y="73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3"/>
                    <a:pt x="46" y="67"/>
                    <a:pt x="46" y="61"/>
                  </a:cubicBezTo>
                  <a:cubicBezTo>
                    <a:pt x="46" y="54"/>
                    <a:pt x="46" y="54"/>
                    <a:pt x="46" y="54"/>
                  </a:cubicBezTo>
                  <a:cubicBezTo>
                    <a:pt x="51" y="54"/>
                    <a:pt x="51" y="54"/>
                    <a:pt x="51" y="54"/>
                  </a:cubicBezTo>
                  <a:lnTo>
                    <a:pt x="51" y="87"/>
                  </a:lnTo>
                  <a:close/>
                  <a:moveTo>
                    <a:pt x="72" y="87"/>
                  </a:moveTo>
                  <a:cubicBezTo>
                    <a:pt x="57" y="87"/>
                    <a:pt x="57" y="87"/>
                    <a:pt x="57" y="87"/>
                  </a:cubicBezTo>
                  <a:cubicBezTo>
                    <a:pt x="57" y="54"/>
                    <a:pt x="57" y="54"/>
                    <a:pt x="57" y="54"/>
                  </a:cubicBezTo>
                  <a:cubicBezTo>
                    <a:pt x="71" y="54"/>
                    <a:pt x="71" y="54"/>
                    <a:pt x="71" y="54"/>
                  </a:cubicBezTo>
                  <a:cubicBezTo>
                    <a:pt x="71" y="59"/>
                    <a:pt x="71" y="59"/>
                    <a:pt x="71" y="59"/>
                  </a:cubicBezTo>
                  <a:cubicBezTo>
                    <a:pt x="64" y="59"/>
                    <a:pt x="64" y="59"/>
                    <a:pt x="64" y="59"/>
                  </a:cubicBezTo>
                  <a:cubicBezTo>
                    <a:pt x="64" y="67"/>
                    <a:pt x="64" y="67"/>
                    <a:pt x="64" y="67"/>
                  </a:cubicBezTo>
                  <a:cubicBezTo>
                    <a:pt x="71" y="67"/>
                    <a:pt x="71" y="67"/>
                    <a:pt x="71" y="67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4" y="72"/>
                    <a:pt x="64" y="72"/>
                    <a:pt x="64" y="72"/>
                  </a:cubicBezTo>
                  <a:cubicBezTo>
                    <a:pt x="64" y="81"/>
                    <a:pt x="64" y="81"/>
                    <a:pt x="64" y="81"/>
                  </a:cubicBezTo>
                  <a:cubicBezTo>
                    <a:pt x="72" y="81"/>
                    <a:pt x="72" y="81"/>
                    <a:pt x="72" y="81"/>
                  </a:cubicBezTo>
                  <a:lnTo>
                    <a:pt x="72" y="87"/>
                  </a:lnTo>
                  <a:close/>
                  <a:moveTo>
                    <a:pt x="100" y="87"/>
                  </a:moveTo>
                  <a:cubicBezTo>
                    <a:pt x="94" y="87"/>
                    <a:pt x="94" y="87"/>
                    <a:pt x="94" y="87"/>
                  </a:cubicBezTo>
                  <a:cubicBezTo>
                    <a:pt x="92" y="76"/>
                    <a:pt x="92" y="76"/>
                    <a:pt x="92" y="76"/>
                  </a:cubicBezTo>
                  <a:cubicBezTo>
                    <a:pt x="91" y="73"/>
                    <a:pt x="91" y="69"/>
                    <a:pt x="90" y="65"/>
                  </a:cubicBezTo>
                  <a:cubicBezTo>
                    <a:pt x="90" y="65"/>
                    <a:pt x="90" y="65"/>
                    <a:pt x="90" y="65"/>
                  </a:cubicBezTo>
                  <a:cubicBezTo>
                    <a:pt x="90" y="69"/>
                    <a:pt x="89" y="73"/>
                    <a:pt x="88" y="76"/>
                  </a:cubicBezTo>
                  <a:cubicBezTo>
                    <a:pt x="86" y="87"/>
                    <a:pt x="86" y="87"/>
                    <a:pt x="86" y="87"/>
                  </a:cubicBezTo>
                  <a:cubicBezTo>
                    <a:pt x="80" y="87"/>
                    <a:pt x="80" y="87"/>
                    <a:pt x="80" y="87"/>
                  </a:cubicBezTo>
                  <a:cubicBezTo>
                    <a:pt x="74" y="54"/>
                    <a:pt x="74" y="54"/>
                    <a:pt x="74" y="54"/>
                  </a:cubicBezTo>
                  <a:cubicBezTo>
                    <a:pt x="81" y="54"/>
                    <a:pt x="81" y="54"/>
                    <a:pt x="81" y="54"/>
                  </a:cubicBezTo>
                  <a:cubicBezTo>
                    <a:pt x="83" y="67"/>
                    <a:pt x="83" y="67"/>
                    <a:pt x="83" y="67"/>
                  </a:cubicBezTo>
                  <a:cubicBezTo>
                    <a:pt x="83" y="71"/>
                    <a:pt x="83" y="74"/>
                    <a:pt x="84" y="78"/>
                  </a:cubicBezTo>
                  <a:cubicBezTo>
                    <a:pt x="84" y="78"/>
                    <a:pt x="84" y="78"/>
                    <a:pt x="84" y="78"/>
                  </a:cubicBezTo>
                  <a:cubicBezTo>
                    <a:pt x="84" y="74"/>
                    <a:pt x="85" y="71"/>
                    <a:pt x="86" y="67"/>
                  </a:cubicBezTo>
                  <a:cubicBezTo>
                    <a:pt x="88" y="54"/>
                    <a:pt x="88" y="54"/>
                    <a:pt x="88" y="54"/>
                  </a:cubicBezTo>
                  <a:cubicBezTo>
                    <a:pt x="93" y="54"/>
                    <a:pt x="93" y="54"/>
                    <a:pt x="93" y="54"/>
                  </a:cubicBezTo>
                  <a:cubicBezTo>
                    <a:pt x="95" y="67"/>
                    <a:pt x="95" y="67"/>
                    <a:pt x="95" y="67"/>
                  </a:cubicBezTo>
                  <a:cubicBezTo>
                    <a:pt x="96" y="70"/>
                    <a:pt x="97" y="74"/>
                    <a:pt x="97" y="78"/>
                  </a:cubicBezTo>
                  <a:cubicBezTo>
                    <a:pt x="97" y="78"/>
                    <a:pt x="97" y="78"/>
                    <a:pt x="97" y="78"/>
                  </a:cubicBezTo>
                  <a:cubicBezTo>
                    <a:pt x="97" y="74"/>
                    <a:pt x="98" y="71"/>
                    <a:pt x="98" y="67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6" y="54"/>
                    <a:pt x="106" y="54"/>
                    <a:pt x="106" y="54"/>
                  </a:cubicBezTo>
                  <a:lnTo>
                    <a:pt x="100" y="8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8105048" y="3339487"/>
            <a:ext cx="592640" cy="592640"/>
            <a:chOff x="8105048" y="3866835"/>
            <a:chExt cx="592640" cy="592640"/>
          </a:xfrm>
        </p:grpSpPr>
        <p:sp>
          <p:nvSpPr>
            <p:cNvPr id="56" name="Rectangle 186"/>
            <p:cNvSpPr/>
            <p:nvPr/>
          </p:nvSpPr>
          <p:spPr>
            <a:xfrm>
              <a:off x="8105048" y="3866835"/>
              <a:ext cx="592640" cy="5926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algn="tl" blurRad="152400" dir="8100000" dist="63500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dir="t" rig="threePt"/>
            </a:scene3d>
            <a:sp3d prstMaterial="softEdge">
              <a:bevelT h="6350" w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id-ID" sz="3200">
                <a:solidFill>
                  <a:prstClr val="white"/>
                </a:solidFill>
                <a:latin charset="0" pitchFamily="50" typeface="DIN-BoldItalic"/>
              </a:endParaRPr>
            </a:p>
          </p:txBody>
        </p:sp>
        <p:sp>
          <p:nvSpPr>
            <p:cNvPr id="57" name="Rectangle 185"/>
            <p:cNvSpPr/>
            <p:nvPr/>
          </p:nvSpPr>
          <p:spPr>
            <a:xfrm>
              <a:off x="8175894" y="3937681"/>
              <a:ext cx="450948" cy="450948"/>
            </a:xfrm>
            <a:prstGeom prst="rect">
              <a:avLst/>
            </a:prstGeom>
            <a:solidFill>
              <a:srgbClr val="C00000"/>
            </a:solidFill>
            <a:ln w="3810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</a:gradFill>
            </a:ln>
            <a:effectLst>
              <a:innerShdw blurRad="330200" dir="16200000" dist="1651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id-ID" sz="3200">
                <a:solidFill>
                  <a:prstClr val="white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itchFamily="50" typeface="DIN-BoldItalic"/>
              </a:endParaRPr>
            </a:p>
          </p:txBody>
        </p:sp>
        <p:sp>
          <p:nvSpPr>
            <p:cNvPr id="58" name="Freeform 139"/>
            <p:cNvSpPr>
              <a:spLocks noEditPoints="1"/>
            </p:cNvSpPr>
            <p:nvPr/>
          </p:nvSpPr>
          <p:spPr bwMode="auto">
            <a:xfrm>
              <a:off x="8247758" y="4055115"/>
              <a:ext cx="281091" cy="222934"/>
            </a:xfrm>
            <a:custGeom>
              <a:gdLst>
                <a:gd fmla="*/ 134 w 135" name="T0"/>
                <a:gd fmla="*/ 23 h 107" name="T1"/>
                <a:gd fmla="*/ 130 w 135" name="T2"/>
                <a:gd fmla="*/ 21 h 107" name="T3"/>
                <a:gd fmla="*/ 31 w 135" name="T4"/>
                <a:gd fmla="*/ 21 h 107" name="T5"/>
                <a:gd fmla="*/ 27 w 135" name="T6"/>
                <a:gd fmla="*/ 8 h 107" name="T7"/>
                <a:gd fmla="*/ 24 w 135" name="T8"/>
                <a:gd fmla="*/ 5 h 107" name="T9"/>
                <a:gd fmla="*/ 7 w 135" name="T10"/>
                <a:gd fmla="*/ 0 h 107" name="T11"/>
                <a:gd fmla="*/ 1 w 135" name="T12"/>
                <a:gd fmla="*/ 4 h 107" name="T13"/>
                <a:gd fmla="*/ 4 w 135" name="T14"/>
                <a:gd fmla="*/ 10 h 107" name="T15"/>
                <a:gd fmla="*/ 19 w 135" name="T16"/>
                <a:gd fmla="*/ 14 h 107" name="T17"/>
                <a:gd fmla="*/ 37 w 135" name="T18"/>
                <a:gd fmla="*/ 70 h 107" name="T19"/>
                <a:gd fmla="*/ 33 w 135" name="T20"/>
                <a:gd fmla="*/ 83 h 107" name="T21"/>
                <a:gd fmla="*/ 24 w 135" name="T22"/>
                <a:gd fmla="*/ 95 h 107" name="T23"/>
                <a:gd fmla="*/ 37 w 135" name="T24"/>
                <a:gd fmla="*/ 107 h 107" name="T25"/>
                <a:gd fmla="*/ 49 w 135" name="T26"/>
                <a:gd fmla="*/ 100 h 107" name="T27"/>
                <a:gd fmla="*/ 88 w 135" name="T28"/>
                <a:gd fmla="*/ 100 h 107" name="T29"/>
                <a:gd fmla="*/ 100 w 135" name="T30"/>
                <a:gd fmla="*/ 107 h 107" name="T31"/>
                <a:gd fmla="*/ 113 w 135" name="T32"/>
                <a:gd fmla="*/ 95 h 107" name="T33"/>
                <a:gd fmla="*/ 100 w 135" name="T34"/>
                <a:gd fmla="*/ 82 h 107" name="T35"/>
                <a:gd fmla="*/ 88 w 135" name="T36"/>
                <a:gd fmla="*/ 90 h 107" name="T37"/>
                <a:gd fmla="*/ 49 w 135" name="T38"/>
                <a:gd fmla="*/ 90 h 107" name="T39"/>
                <a:gd fmla="*/ 43 w 135" name="T40"/>
                <a:gd fmla="*/ 84 h 107" name="T41"/>
                <a:gd fmla="*/ 46 w 135" name="T42"/>
                <a:gd fmla="*/ 75 h 107" name="T43"/>
                <a:gd fmla="*/ 114 w 135" name="T44"/>
                <a:gd fmla="*/ 75 h 107" name="T45"/>
                <a:gd fmla="*/ 123 w 135" name="T46"/>
                <a:gd fmla="*/ 67 h 107" name="T47"/>
                <a:gd fmla="*/ 134 w 135" name="T48"/>
                <a:gd fmla="*/ 27 h 107" name="T49"/>
                <a:gd fmla="*/ 134 w 135" name="T50"/>
                <a:gd fmla="*/ 23 h 107" name="T51"/>
                <a:gd fmla="*/ 108 w 135" name="T52"/>
                <a:gd fmla="*/ 59 h 107" name="T53"/>
                <a:gd fmla="*/ 51 w 135" name="T54"/>
                <a:gd fmla="*/ 59 h 107" name="T55"/>
                <a:gd fmla="*/ 46 w 135" name="T56"/>
                <a:gd fmla="*/ 55 h 107" name="T57"/>
                <a:gd fmla="*/ 51 w 135" name="T58"/>
                <a:gd fmla="*/ 50 h 107" name="T59"/>
                <a:gd fmla="*/ 108 w 135" name="T60"/>
                <a:gd fmla="*/ 50 h 107" name="T61"/>
                <a:gd fmla="*/ 113 w 135" name="T62"/>
                <a:gd fmla="*/ 55 h 107" name="T63"/>
                <a:gd fmla="*/ 108 w 135" name="T64"/>
                <a:gd fmla="*/ 59 h 107" name="T65"/>
                <a:gd fmla="*/ 112 w 135" name="T66"/>
                <a:gd fmla="*/ 45 h 107" name="T67"/>
                <a:gd fmla="*/ 47 w 135" name="T68"/>
                <a:gd fmla="*/ 45 h 107" name="T69"/>
                <a:gd fmla="*/ 42 w 135" name="T70"/>
                <a:gd fmla="*/ 40 h 107" name="T71"/>
                <a:gd fmla="*/ 47 w 135" name="T72"/>
                <a:gd fmla="*/ 35 h 107" name="T73"/>
                <a:gd fmla="*/ 112 w 135" name="T74"/>
                <a:gd fmla="*/ 35 h 107" name="T75"/>
                <a:gd fmla="*/ 117 w 135" name="T76"/>
                <a:gd fmla="*/ 40 h 107" name="T77"/>
                <a:gd fmla="*/ 112 w 135" name="T78"/>
                <a:gd fmla="*/ 45 h 107" name="T7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b="b" l="0" r="r" t="0"/>
              <a:pathLst>
                <a:path h="107" w="135">
                  <a:moveTo>
                    <a:pt x="134" y="23"/>
                  </a:moveTo>
                  <a:cubicBezTo>
                    <a:pt x="133" y="21"/>
                    <a:pt x="131" y="21"/>
                    <a:pt x="130" y="21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7" y="7"/>
                    <a:pt x="26" y="6"/>
                    <a:pt x="24" y="5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4" y="0"/>
                    <a:pt x="2" y="1"/>
                    <a:pt x="1" y="4"/>
                  </a:cubicBezTo>
                  <a:cubicBezTo>
                    <a:pt x="0" y="6"/>
                    <a:pt x="2" y="9"/>
                    <a:pt x="4" y="10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37" y="70"/>
                    <a:pt x="37" y="70"/>
                    <a:pt x="37" y="70"/>
                  </a:cubicBezTo>
                  <a:cubicBezTo>
                    <a:pt x="33" y="83"/>
                    <a:pt x="33" y="83"/>
                    <a:pt x="33" y="83"/>
                  </a:cubicBezTo>
                  <a:cubicBezTo>
                    <a:pt x="28" y="84"/>
                    <a:pt x="24" y="89"/>
                    <a:pt x="24" y="95"/>
                  </a:cubicBezTo>
                  <a:cubicBezTo>
                    <a:pt x="24" y="102"/>
                    <a:pt x="30" y="107"/>
                    <a:pt x="37" y="107"/>
                  </a:cubicBezTo>
                  <a:cubicBezTo>
                    <a:pt x="42" y="107"/>
                    <a:pt x="47" y="104"/>
                    <a:pt x="49" y="100"/>
                  </a:cubicBezTo>
                  <a:cubicBezTo>
                    <a:pt x="88" y="100"/>
                    <a:pt x="88" y="100"/>
                    <a:pt x="88" y="100"/>
                  </a:cubicBezTo>
                  <a:cubicBezTo>
                    <a:pt x="90" y="104"/>
                    <a:pt x="95" y="107"/>
                    <a:pt x="100" y="107"/>
                  </a:cubicBezTo>
                  <a:cubicBezTo>
                    <a:pt x="107" y="107"/>
                    <a:pt x="113" y="102"/>
                    <a:pt x="113" y="95"/>
                  </a:cubicBezTo>
                  <a:cubicBezTo>
                    <a:pt x="113" y="88"/>
                    <a:pt x="107" y="82"/>
                    <a:pt x="100" y="82"/>
                  </a:cubicBezTo>
                  <a:cubicBezTo>
                    <a:pt x="95" y="82"/>
                    <a:pt x="90" y="85"/>
                    <a:pt x="88" y="90"/>
                  </a:cubicBezTo>
                  <a:cubicBezTo>
                    <a:pt x="49" y="90"/>
                    <a:pt x="49" y="90"/>
                    <a:pt x="49" y="90"/>
                  </a:cubicBezTo>
                  <a:cubicBezTo>
                    <a:pt x="48" y="87"/>
                    <a:pt x="46" y="85"/>
                    <a:pt x="43" y="84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114" y="75"/>
                    <a:pt x="114" y="75"/>
                    <a:pt x="114" y="75"/>
                  </a:cubicBezTo>
                  <a:cubicBezTo>
                    <a:pt x="119" y="75"/>
                    <a:pt x="123" y="71"/>
                    <a:pt x="123" y="67"/>
                  </a:cubicBezTo>
                  <a:cubicBezTo>
                    <a:pt x="134" y="27"/>
                    <a:pt x="134" y="27"/>
                    <a:pt x="134" y="27"/>
                  </a:cubicBezTo>
                  <a:cubicBezTo>
                    <a:pt x="135" y="25"/>
                    <a:pt x="135" y="24"/>
                    <a:pt x="134" y="23"/>
                  </a:cubicBezTo>
                  <a:close/>
                  <a:moveTo>
                    <a:pt x="108" y="59"/>
                  </a:moveTo>
                  <a:cubicBezTo>
                    <a:pt x="51" y="59"/>
                    <a:pt x="51" y="59"/>
                    <a:pt x="51" y="59"/>
                  </a:cubicBezTo>
                  <a:cubicBezTo>
                    <a:pt x="49" y="59"/>
                    <a:pt x="46" y="57"/>
                    <a:pt x="46" y="55"/>
                  </a:cubicBezTo>
                  <a:cubicBezTo>
                    <a:pt x="46" y="52"/>
                    <a:pt x="49" y="50"/>
                    <a:pt x="51" y="50"/>
                  </a:cubicBezTo>
                  <a:cubicBezTo>
                    <a:pt x="108" y="50"/>
                    <a:pt x="108" y="50"/>
                    <a:pt x="108" y="50"/>
                  </a:cubicBezTo>
                  <a:cubicBezTo>
                    <a:pt x="111" y="50"/>
                    <a:pt x="113" y="52"/>
                    <a:pt x="113" y="55"/>
                  </a:cubicBezTo>
                  <a:cubicBezTo>
                    <a:pt x="113" y="57"/>
                    <a:pt x="111" y="59"/>
                    <a:pt x="108" y="59"/>
                  </a:cubicBezTo>
                  <a:close/>
                  <a:moveTo>
                    <a:pt x="112" y="45"/>
                  </a:moveTo>
                  <a:cubicBezTo>
                    <a:pt x="47" y="45"/>
                    <a:pt x="47" y="45"/>
                    <a:pt x="47" y="45"/>
                  </a:cubicBezTo>
                  <a:cubicBezTo>
                    <a:pt x="44" y="45"/>
                    <a:pt x="42" y="43"/>
                    <a:pt x="42" y="40"/>
                  </a:cubicBezTo>
                  <a:cubicBezTo>
                    <a:pt x="42" y="38"/>
                    <a:pt x="44" y="35"/>
                    <a:pt x="47" y="35"/>
                  </a:cubicBezTo>
                  <a:cubicBezTo>
                    <a:pt x="112" y="35"/>
                    <a:pt x="112" y="35"/>
                    <a:pt x="112" y="35"/>
                  </a:cubicBezTo>
                  <a:cubicBezTo>
                    <a:pt x="115" y="35"/>
                    <a:pt x="117" y="38"/>
                    <a:pt x="117" y="40"/>
                  </a:cubicBezTo>
                  <a:cubicBezTo>
                    <a:pt x="117" y="43"/>
                    <a:pt x="115" y="45"/>
                    <a:pt x="112" y="4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8105048" y="4484245"/>
            <a:ext cx="592640" cy="592640"/>
            <a:chOff x="8105048" y="5011593"/>
            <a:chExt cx="592640" cy="592640"/>
          </a:xfrm>
        </p:grpSpPr>
        <p:sp>
          <p:nvSpPr>
            <p:cNvPr id="60" name="Rectangle 187"/>
            <p:cNvSpPr/>
            <p:nvPr/>
          </p:nvSpPr>
          <p:spPr>
            <a:xfrm>
              <a:off x="8105048" y="5011593"/>
              <a:ext cx="592640" cy="5926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algn="tl" blurRad="152400" dir="8100000" dist="63500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dir="t" rig="threePt"/>
            </a:scene3d>
            <a:sp3d prstMaterial="softEdge">
              <a:bevelT h="6350" w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id-ID" sz="3200">
                <a:solidFill>
                  <a:prstClr val="white"/>
                </a:solidFill>
                <a:latin charset="0" pitchFamily="50" typeface="DIN-BoldItalic"/>
              </a:endParaRPr>
            </a:p>
          </p:txBody>
        </p:sp>
        <p:sp>
          <p:nvSpPr>
            <p:cNvPr id="61" name="Rectangle 185"/>
            <p:cNvSpPr/>
            <p:nvPr/>
          </p:nvSpPr>
          <p:spPr>
            <a:xfrm>
              <a:off x="8175894" y="5082439"/>
              <a:ext cx="450948" cy="450948"/>
            </a:xfrm>
            <a:prstGeom prst="rect">
              <a:avLst/>
            </a:prstGeom>
            <a:solidFill>
              <a:srgbClr val="C00000"/>
            </a:solidFill>
            <a:ln w="3810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</a:gradFill>
            </a:ln>
            <a:effectLst>
              <a:innerShdw blurRad="330200" dir="16200000" dist="1651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id-ID" sz="3200">
                <a:solidFill>
                  <a:prstClr val="white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itchFamily="50" typeface="DIN-BoldItalic"/>
              </a:endParaRPr>
            </a:p>
          </p:txBody>
        </p:sp>
        <p:sp>
          <p:nvSpPr>
            <p:cNvPr id="62" name="Freeform 84"/>
            <p:cNvSpPr>
              <a:spLocks noEditPoints="1"/>
            </p:cNvSpPr>
            <p:nvPr/>
          </p:nvSpPr>
          <p:spPr bwMode="auto">
            <a:xfrm>
              <a:off x="8267015" y="5210680"/>
              <a:ext cx="261834" cy="200553"/>
            </a:xfrm>
            <a:custGeom>
              <a:gdLst>
                <a:gd fmla="*/ 99 w 107" name="T0"/>
                <a:gd fmla="*/ 0 h 82" name="T1"/>
                <a:gd fmla="*/ 9 w 107" name="T2"/>
                <a:gd fmla="*/ 0 h 82" name="T3"/>
                <a:gd fmla="*/ 0 w 107" name="T4"/>
                <a:gd fmla="*/ 8 h 82" name="T5"/>
                <a:gd fmla="*/ 0 w 107" name="T6"/>
                <a:gd fmla="*/ 74 h 82" name="T7"/>
                <a:gd fmla="*/ 9 w 107" name="T8"/>
                <a:gd fmla="*/ 82 h 82" name="T9"/>
                <a:gd fmla="*/ 99 w 107" name="T10"/>
                <a:gd fmla="*/ 82 h 82" name="T11"/>
                <a:gd fmla="*/ 107 w 107" name="T12"/>
                <a:gd fmla="*/ 74 h 82" name="T13"/>
                <a:gd fmla="*/ 107 w 107" name="T14"/>
                <a:gd fmla="*/ 8 h 82" name="T15"/>
                <a:gd fmla="*/ 99 w 107" name="T16"/>
                <a:gd fmla="*/ 0 h 82" name="T17"/>
                <a:gd fmla="*/ 33 w 107" name="T18"/>
                <a:gd fmla="*/ 55 h 82" name="T19"/>
                <a:gd fmla="*/ 16 w 107" name="T20"/>
                <a:gd fmla="*/ 73 h 82" name="T21"/>
                <a:gd fmla="*/ 10 w 107" name="T22"/>
                <a:gd fmla="*/ 73 h 82" name="T23"/>
                <a:gd fmla="*/ 10 w 107" name="T24"/>
                <a:gd fmla="*/ 67 h 82" name="T25"/>
                <a:gd fmla="*/ 27 w 107" name="T26"/>
                <a:gd fmla="*/ 50 h 82" name="T27"/>
                <a:gd fmla="*/ 33 w 107" name="T28"/>
                <a:gd fmla="*/ 50 h 82" name="T29"/>
                <a:gd fmla="*/ 33 w 107" name="T30"/>
                <a:gd fmla="*/ 55 h 82" name="T31"/>
                <a:gd fmla="*/ 54 w 107" name="T32"/>
                <a:gd fmla="*/ 57 h 82" name="T33"/>
                <a:gd fmla="*/ 51 w 107" name="T34"/>
                <a:gd fmla="*/ 56 h 82" name="T35"/>
                <a:gd fmla="*/ 10 w 107" name="T36"/>
                <a:gd fmla="*/ 15 h 82" name="T37"/>
                <a:gd fmla="*/ 10 w 107" name="T38"/>
                <a:gd fmla="*/ 9 h 82" name="T39"/>
                <a:gd fmla="*/ 16 w 107" name="T40"/>
                <a:gd fmla="*/ 9 h 82" name="T41"/>
                <a:gd fmla="*/ 54 w 107" name="T42"/>
                <a:gd fmla="*/ 47 h 82" name="T43"/>
                <a:gd fmla="*/ 92 w 107" name="T44"/>
                <a:gd fmla="*/ 9 h 82" name="T45"/>
                <a:gd fmla="*/ 98 w 107" name="T46"/>
                <a:gd fmla="*/ 9 h 82" name="T47"/>
                <a:gd fmla="*/ 98 w 107" name="T48"/>
                <a:gd fmla="*/ 15 h 82" name="T49"/>
                <a:gd fmla="*/ 57 w 107" name="T50"/>
                <a:gd fmla="*/ 56 h 82" name="T51"/>
                <a:gd fmla="*/ 54 w 107" name="T52"/>
                <a:gd fmla="*/ 57 h 82" name="T53"/>
                <a:gd fmla="*/ 98 w 107" name="T54"/>
                <a:gd fmla="*/ 73 h 82" name="T55"/>
                <a:gd fmla="*/ 92 w 107" name="T56"/>
                <a:gd fmla="*/ 73 h 82" name="T57"/>
                <a:gd fmla="*/ 75 w 107" name="T58"/>
                <a:gd fmla="*/ 55 h 82" name="T59"/>
                <a:gd fmla="*/ 75 w 107" name="T60"/>
                <a:gd fmla="*/ 50 h 82" name="T61"/>
                <a:gd fmla="*/ 81 w 107" name="T62"/>
                <a:gd fmla="*/ 50 h 82" name="T63"/>
                <a:gd fmla="*/ 98 w 107" name="T64"/>
                <a:gd fmla="*/ 67 h 82" name="T65"/>
                <a:gd fmla="*/ 98 w 107" name="T66"/>
                <a:gd fmla="*/ 73 h 82" name="T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b="b" l="0" r="r" t="0"/>
              <a:pathLst>
                <a:path h="82" w="107">
                  <a:moveTo>
                    <a:pt x="9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8"/>
                    <a:pt x="4" y="82"/>
                    <a:pt x="9" y="82"/>
                  </a:cubicBezTo>
                  <a:cubicBezTo>
                    <a:pt x="99" y="82"/>
                    <a:pt x="99" y="82"/>
                    <a:pt x="99" y="82"/>
                  </a:cubicBezTo>
                  <a:cubicBezTo>
                    <a:pt x="104" y="82"/>
                    <a:pt x="107" y="78"/>
                    <a:pt x="107" y="74"/>
                  </a:cubicBezTo>
                  <a:cubicBezTo>
                    <a:pt x="107" y="8"/>
                    <a:pt x="107" y="8"/>
                    <a:pt x="107" y="8"/>
                  </a:cubicBezTo>
                  <a:cubicBezTo>
                    <a:pt x="107" y="4"/>
                    <a:pt x="104" y="0"/>
                    <a:pt x="99" y="0"/>
                  </a:cubicBezTo>
                  <a:close/>
                  <a:moveTo>
                    <a:pt x="33" y="55"/>
                  </a:moveTo>
                  <a:cubicBezTo>
                    <a:pt x="16" y="73"/>
                    <a:pt x="16" y="73"/>
                    <a:pt x="16" y="73"/>
                  </a:cubicBezTo>
                  <a:cubicBezTo>
                    <a:pt x="14" y="74"/>
                    <a:pt x="11" y="74"/>
                    <a:pt x="10" y="73"/>
                  </a:cubicBezTo>
                  <a:cubicBezTo>
                    <a:pt x="8" y="71"/>
                    <a:pt x="8" y="69"/>
                    <a:pt x="10" y="67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9" y="48"/>
                    <a:pt x="31" y="48"/>
                    <a:pt x="33" y="50"/>
                  </a:cubicBezTo>
                  <a:cubicBezTo>
                    <a:pt x="35" y="51"/>
                    <a:pt x="35" y="54"/>
                    <a:pt x="33" y="55"/>
                  </a:cubicBezTo>
                  <a:close/>
                  <a:moveTo>
                    <a:pt x="54" y="57"/>
                  </a:moveTo>
                  <a:cubicBezTo>
                    <a:pt x="53" y="57"/>
                    <a:pt x="52" y="57"/>
                    <a:pt x="51" y="56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8" y="13"/>
                    <a:pt x="8" y="11"/>
                    <a:pt x="10" y="9"/>
                  </a:cubicBezTo>
                  <a:cubicBezTo>
                    <a:pt x="12" y="8"/>
                    <a:pt x="14" y="8"/>
                    <a:pt x="16" y="9"/>
                  </a:cubicBezTo>
                  <a:cubicBezTo>
                    <a:pt x="54" y="47"/>
                    <a:pt x="54" y="47"/>
                    <a:pt x="54" y="47"/>
                  </a:cubicBezTo>
                  <a:cubicBezTo>
                    <a:pt x="92" y="9"/>
                    <a:pt x="92" y="9"/>
                    <a:pt x="92" y="9"/>
                  </a:cubicBezTo>
                  <a:cubicBezTo>
                    <a:pt x="94" y="8"/>
                    <a:pt x="96" y="8"/>
                    <a:pt x="98" y="9"/>
                  </a:cubicBezTo>
                  <a:cubicBezTo>
                    <a:pt x="99" y="11"/>
                    <a:pt x="99" y="13"/>
                    <a:pt x="98" y="15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6" y="57"/>
                    <a:pt x="55" y="57"/>
                    <a:pt x="54" y="57"/>
                  </a:cubicBezTo>
                  <a:close/>
                  <a:moveTo>
                    <a:pt x="98" y="73"/>
                  </a:moveTo>
                  <a:cubicBezTo>
                    <a:pt x="96" y="74"/>
                    <a:pt x="94" y="74"/>
                    <a:pt x="92" y="73"/>
                  </a:cubicBezTo>
                  <a:cubicBezTo>
                    <a:pt x="75" y="55"/>
                    <a:pt x="75" y="55"/>
                    <a:pt x="75" y="55"/>
                  </a:cubicBezTo>
                  <a:cubicBezTo>
                    <a:pt x="73" y="54"/>
                    <a:pt x="73" y="51"/>
                    <a:pt x="75" y="50"/>
                  </a:cubicBezTo>
                  <a:cubicBezTo>
                    <a:pt x="76" y="48"/>
                    <a:pt x="79" y="48"/>
                    <a:pt x="81" y="50"/>
                  </a:cubicBezTo>
                  <a:cubicBezTo>
                    <a:pt x="98" y="67"/>
                    <a:pt x="98" y="67"/>
                    <a:pt x="98" y="67"/>
                  </a:cubicBezTo>
                  <a:cubicBezTo>
                    <a:pt x="100" y="69"/>
                    <a:pt x="100" y="71"/>
                    <a:pt x="98" y="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3391427" y="3339487"/>
            <a:ext cx="592640" cy="592640"/>
            <a:chOff x="3391427" y="3866835"/>
            <a:chExt cx="592640" cy="592640"/>
          </a:xfrm>
        </p:grpSpPr>
        <p:sp>
          <p:nvSpPr>
            <p:cNvPr id="64" name="Rectangle 183"/>
            <p:cNvSpPr/>
            <p:nvPr/>
          </p:nvSpPr>
          <p:spPr>
            <a:xfrm>
              <a:off x="3391427" y="3866835"/>
              <a:ext cx="592640" cy="5926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algn="tl" blurRad="152400" dir="8100000" dist="63500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dir="t" rig="threePt"/>
            </a:scene3d>
            <a:sp3d prstMaterial="softEdge">
              <a:bevelT h="6350" w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id-ID" sz="3200">
                <a:solidFill>
                  <a:prstClr val="white"/>
                </a:solidFill>
                <a:latin charset="0" pitchFamily="50" typeface="DIN-BoldItalic"/>
              </a:endParaRPr>
            </a:p>
          </p:txBody>
        </p:sp>
        <p:sp>
          <p:nvSpPr>
            <p:cNvPr id="65" name="Rectangle 185"/>
            <p:cNvSpPr/>
            <p:nvPr/>
          </p:nvSpPr>
          <p:spPr>
            <a:xfrm>
              <a:off x="3454162" y="3937681"/>
              <a:ext cx="450948" cy="450948"/>
            </a:xfrm>
            <a:prstGeom prst="rect">
              <a:avLst/>
            </a:prstGeom>
            <a:solidFill>
              <a:srgbClr val="C00000"/>
            </a:solidFill>
            <a:ln w="3810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</a:gradFill>
            </a:ln>
            <a:effectLst>
              <a:innerShdw blurRad="330200" dir="16200000" dist="1651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id-ID" sz="3200">
                <a:solidFill>
                  <a:prstClr val="white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itchFamily="50" typeface="DIN-BoldItalic"/>
              </a:endParaRPr>
            </a:p>
          </p:txBody>
        </p:sp>
        <p:sp>
          <p:nvSpPr>
            <p:cNvPr id="66" name="Freeform 70"/>
            <p:cNvSpPr>
              <a:spLocks noEditPoints="1"/>
            </p:cNvSpPr>
            <p:nvPr/>
          </p:nvSpPr>
          <p:spPr bwMode="auto">
            <a:xfrm>
              <a:off x="3546440" y="4004056"/>
              <a:ext cx="257213" cy="298241"/>
            </a:xfrm>
            <a:custGeom>
              <a:gdLst>
                <a:gd fmla="*/ 85 w 123" name="T0"/>
                <a:gd fmla="*/ 53 h 143" name="T1"/>
                <a:gd fmla="*/ 62 w 123" name="T2"/>
                <a:gd fmla="*/ 58 h 143" name="T3"/>
                <a:gd fmla="*/ 59 w 123" name="T4"/>
                <a:gd fmla="*/ 59 h 143" name="T5"/>
                <a:gd fmla="*/ 56 w 123" name="T6"/>
                <a:gd fmla="*/ 50 h 143" name="T7"/>
                <a:gd fmla="*/ 52 w 123" name="T8"/>
                <a:gd fmla="*/ 20 h 143" name="T9"/>
                <a:gd fmla="*/ 42 w 123" name="T10"/>
                <a:gd fmla="*/ 21 h 143" name="T11"/>
                <a:gd fmla="*/ 54 w 123" name="T12"/>
                <a:gd fmla="*/ 59 h 143" name="T13"/>
                <a:gd fmla="*/ 45 w 123" name="T14"/>
                <a:gd fmla="*/ 52 h 143" name="T15"/>
                <a:gd fmla="*/ 12 w 123" name="T16"/>
                <a:gd fmla="*/ 112 h 143" name="T17"/>
                <a:gd fmla="*/ 49 w 123" name="T18"/>
                <a:gd fmla="*/ 142 h 143" name="T19"/>
                <a:gd fmla="*/ 60 w 123" name="T20"/>
                <a:gd fmla="*/ 139 h 143" name="T21"/>
                <a:gd fmla="*/ 71 w 123" name="T22"/>
                <a:gd fmla="*/ 142 h 143" name="T23"/>
                <a:gd fmla="*/ 107 w 123" name="T24"/>
                <a:gd fmla="*/ 118 h 143" name="T25"/>
                <a:gd fmla="*/ 85 w 123" name="T26"/>
                <a:gd fmla="*/ 53 h 143" name="T27"/>
                <a:gd fmla="*/ 99 w 123" name="T28"/>
                <a:gd fmla="*/ 0 h 143" name="T29"/>
                <a:gd fmla="*/ 73 w 123" name="T30"/>
                <a:gd fmla="*/ 12 h 143" name="T31"/>
                <a:gd fmla="*/ 61 w 123" name="T32"/>
                <a:gd fmla="*/ 38 h 143" name="T33"/>
                <a:gd fmla="*/ 88 w 123" name="T34"/>
                <a:gd fmla="*/ 26 h 143" name="T35"/>
                <a:gd fmla="*/ 99 w 123" name="T36"/>
                <a:gd fmla="*/ 0 h 143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143" w="123">
                  <a:moveTo>
                    <a:pt x="85" y="53"/>
                  </a:moveTo>
                  <a:cubicBezTo>
                    <a:pt x="77" y="52"/>
                    <a:pt x="75" y="54"/>
                    <a:pt x="62" y="58"/>
                  </a:cubicBezTo>
                  <a:cubicBezTo>
                    <a:pt x="61" y="59"/>
                    <a:pt x="60" y="59"/>
                    <a:pt x="59" y="59"/>
                  </a:cubicBezTo>
                  <a:cubicBezTo>
                    <a:pt x="58" y="57"/>
                    <a:pt x="57" y="54"/>
                    <a:pt x="56" y="50"/>
                  </a:cubicBezTo>
                  <a:cubicBezTo>
                    <a:pt x="51" y="35"/>
                    <a:pt x="52" y="20"/>
                    <a:pt x="52" y="20"/>
                  </a:cubicBezTo>
                  <a:cubicBezTo>
                    <a:pt x="52" y="20"/>
                    <a:pt x="48" y="16"/>
                    <a:pt x="42" y="21"/>
                  </a:cubicBezTo>
                  <a:cubicBezTo>
                    <a:pt x="40" y="29"/>
                    <a:pt x="49" y="49"/>
                    <a:pt x="54" y="59"/>
                  </a:cubicBezTo>
                  <a:cubicBezTo>
                    <a:pt x="50" y="57"/>
                    <a:pt x="49" y="52"/>
                    <a:pt x="45" y="52"/>
                  </a:cubicBezTo>
                  <a:cubicBezTo>
                    <a:pt x="15" y="50"/>
                    <a:pt x="0" y="84"/>
                    <a:pt x="12" y="112"/>
                  </a:cubicBezTo>
                  <a:cubicBezTo>
                    <a:pt x="19" y="130"/>
                    <a:pt x="35" y="141"/>
                    <a:pt x="49" y="142"/>
                  </a:cubicBezTo>
                  <a:cubicBezTo>
                    <a:pt x="53" y="143"/>
                    <a:pt x="56" y="139"/>
                    <a:pt x="60" y="139"/>
                  </a:cubicBezTo>
                  <a:cubicBezTo>
                    <a:pt x="64" y="139"/>
                    <a:pt x="69" y="142"/>
                    <a:pt x="71" y="142"/>
                  </a:cubicBezTo>
                  <a:cubicBezTo>
                    <a:pt x="85" y="143"/>
                    <a:pt x="97" y="134"/>
                    <a:pt x="107" y="118"/>
                  </a:cubicBezTo>
                  <a:cubicBezTo>
                    <a:pt x="123" y="91"/>
                    <a:pt x="114" y="55"/>
                    <a:pt x="85" y="53"/>
                  </a:cubicBezTo>
                  <a:close/>
                  <a:moveTo>
                    <a:pt x="99" y="0"/>
                  </a:moveTo>
                  <a:cubicBezTo>
                    <a:pt x="99" y="0"/>
                    <a:pt x="84" y="1"/>
                    <a:pt x="73" y="12"/>
                  </a:cubicBezTo>
                  <a:cubicBezTo>
                    <a:pt x="63" y="22"/>
                    <a:pt x="61" y="38"/>
                    <a:pt x="61" y="38"/>
                  </a:cubicBezTo>
                  <a:cubicBezTo>
                    <a:pt x="61" y="38"/>
                    <a:pt x="77" y="37"/>
                    <a:pt x="88" y="26"/>
                  </a:cubicBezTo>
                  <a:cubicBezTo>
                    <a:pt x="98" y="16"/>
                    <a:pt x="99" y="0"/>
                    <a:pt x="9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3391427" y="2168685"/>
            <a:ext cx="592640" cy="592640"/>
            <a:chOff x="3391427" y="2696033"/>
            <a:chExt cx="592640" cy="592640"/>
          </a:xfrm>
        </p:grpSpPr>
        <p:sp>
          <p:nvSpPr>
            <p:cNvPr id="68" name="Rectangle 182"/>
            <p:cNvSpPr/>
            <p:nvPr/>
          </p:nvSpPr>
          <p:spPr>
            <a:xfrm>
              <a:off x="3391427" y="2696033"/>
              <a:ext cx="592640" cy="5926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algn="tl" blurRad="152400" dir="8100000" dist="63500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dir="t" rig="threePt"/>
            </a:scene3d>
            <a:sp3d prstMaterial="softEdge">
              <a:bevelT h="6350" w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id-ID" sz="3200">
                <a:solidFill>
                  <a:prstClr val="white"/>
                </a:solidFill>
                <a:latin charset="0" pitchFamily="50" typeface="DIN-BoldItalic"/>
              </a:endParaRPr>
            </a:p>
          </p:txBody>
        </p:sp>
        <p:sp>
          <p:nvSpPr>
            <p:cNvPr id="69" name="Rectangle 185"/>
            <p:cNvSpPr/>
            <p:nvPr/>
          </p:nvSpPr>
          <p:spPr>
            <a:xfrm>
              <a:off x="3454162" y="2766879"/>
              <a:ext cx="450948" cy="450948"/>
            </a:xfrm>
            <a:prstGeom prst="rect">
              <a:avLst/>
            </a:prstGeom>
            <a:solidFill>
              <a:srgbClr val="C00000"/>
            </a:solidFill>
            <a:ln w="3810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</a:gradFill>
            </a:ln>
            <a:effectLst>
              <a:innerShdw blurRad="330200" dir="16200000" dist="1651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id-ID" sz="3200">
                <a:solidFill>
                  <a:prstClr val="white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itchFamily="50" typeface="DIN-BoldItalic"/>
              </a:endParaRPr>
            </a:p>
          </p:txBody>
        </p:sp>
        <p:sp>
          <p:nvSpPr>
            <p:cNvPr id="70" name="Freeform 5"/>
            <p:cNvSpPr>
              <a:spLocks noEditPoints="1"/>
            </p:cNvSpPr>
            <p:nvPr/>
          </p:nvSpPr>
          <p:spPr bwMode="auto">
            <a:xfrm>
              <a:off x="3524597" y="2913125"/>
              <a:ext cx="304697" cy="177189"/>
            </a:xfrm>
            <a:custGeom>
              <a:gdLst>
                <a:gd fmla="*/ 135 w 139" name="T0"/>
                <a:gd fmla="*/ 61 h 81" name="T1"/>
                <a:gd fmla="*/ 131 w 139" name="T2"/>
                <a:gd fmla="*/ 56 h 81" name="T3"/>
                <a:gd fmla="*/ 131 w 139" name="T4"/>
                <a:gd fmla="*/ 27 h 81" name="T5"/>
                <a:gd fmla="*/ 139 w 139" name="T6"/>
                <a:gd fmla="*/ 24 h 81" name="T7"/>
                <a:gd fmla="*/ 70 w 139" name="T8"/>
                <a:gd fmla="*/ 0 h 81" name="T9"/>
                <a:gd fmla="*/ 0 w 139" name="T10"/>
                <a:gd fmla="*/ 24 h 81" name="T11"/>
                <a:gd fmla="*/ 70 w 139" name="T12"/>
                <a:gd fmla="*/ 48 h 81" name="T13"/>
                <a:gd fmla="*/ 127 w 139" name="T14"/>
                <a:gd fmla="*/ 28 h 81" name="T15"/>
                <a:gd fmla="*/ 127 w 139" name="T16"/>
                <a:gd fmla="*/ 56 h 81" name="T17"/>
                <a:gd fmla="*/ 123 w 139" name="T18"/>
                <a:gd fmla="*/ 61 h 81" name="T19"/>
                <a:gd fmla="*/ 126 w 139" name="T20"/>
                <a:gd fmla="*/ 64 h 81" name="T21"/>
                <a:gd fmla="*/ 123 w 139" name="T22"/>
                <a:gd fmla="*/ 81 h 81" name="T23"/>
                <a:gd fmla="*/ 135 w 139" name="T24"/>
                <a:gd fmla="*/ 81 h 81" name="T25"/>
                <a:gd fmla="*/ 132 w 139" name="T26"/>
                <a:gd fmla="*/ 64 h 81" name="T27"/>
                <a:gd fmla="*/ 135 w 139" name="T28"/>
                <a:gd fmla="*/ 61 h 81" name="T29"/>
                <a:gd fmla="*/ 28 w 139" name="T30"/>
                <a:gd fmla="*/ 42 h 81" name="T31"/>
                <a:gd fmla="*/ 28 w 139" name="T32"/>
                <a:gd fmla="*/ 69 h 81" name="T33"/>
                <a:gd fmla="*/ 70 w 139" name="T34"/>
                <a:gd fmla="*/ 81 h 81" name="T35"/>
                <a:gd fmla="*/ 111 w 139" name="T36"/>
                <a:gd fmla="*/ 69 h 81" name="T37"/>
                <a:gd fmla="*/ 111 w 139" name="T38"/>
                <a:gd fmla="*/ 42 h 81" name="T39"/>
                <a:gd fmla="*/ 70 w 139" name="T40"/>
                <a:gd fmla="*/ 56 h 81" name="T41"/>
                <a:gd fmla="*/ 28 w 139" name="T42"/>
                <a:gd fmla="*/ 42 h 81" name="T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b="b" l="0" r="r" t="0"/>
              <a:pathLst>
                <a:path h="81" w="139">
                  <a:moveTo>
                    <a:pt x="135" y="61"/>
                  </a:moveTo>
                  <a:cubicBezTo>
                    <a:pt x="135" y="58"/>
                    <a:pt x="134" y="56"/>
                    <a:pt x="131" y="56"/>
                  </a:cubicBezTo>
                  <a:cubicBezTo>
                    <a:pt x="131" y="27"/>
                    <a:pt x="131" y="27"/>
                    <a:pt x="131" y="27"/>
                  </a:cubicBezTo>
                  <a:cubicBezTo>
                    <a:pt x="139" y="24"/>
                    <a:pt x="139" y="24"/>
                    <a:pt x="139" y="24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70" y="48"/>
                    <a:pt x="70" y="48"/>
                    <a:pt x="70" y="48"/>
                  </a:cubicBezTo>
                  <a:cubicBezTo>
                    <a:pt x="127" y="28"/>
                    <a:pt x="127" y="28"/>
                    <a:pt x="127" y="28"/>
                  </a:cubicBezTo>
                  <a:cubicBezTo>
                    <a:pt x="127" y="56"/>
                    <a:pt x="127" y="56"/>
                    <a:pt x="127" y="56"/>
                  </a:cubicBezTo>
                  <a:cubicBezTo>
                    <a:pt x="125" y="56"/>
                    <a:pt x="123" y="58"/>
                    <a:pt x="123" y="61"/>
                  </a:cubicBezTo>
                  <a:cubicBezTo>
                    <a:pt x="123" y="63"/>
                    <a:pt x="125" y="64"/>
                    <a:pt x="126" y="64"/>
                  </a:cubicBezTo>
                  <a:cubicBezTo>
                    <a:pt x="123" y="81"/>
                    <a:pt x="123" y="81"/>
                    <a:pt x="123" y="81"/>
                  </a:cubicBezTo>
                  <a:cubicBezTo>
                    <a:pt x="135" y="81"/>
                    <a:pt x="135" y="81"/>
                    <a:pt x="135" y="81"/>
                  </a:cubicBezTo>
                  <a:cubicBezTo>
                    <a:pt x="132" y="64"/>
                    <a:pt x="132" y="64"/>
                    <a:pt x="132" y="64"/>
                  </a:cubicBezTo>
                  <a:cubicBezTo>
                    <a:pt x="134" y="64"/>
                    <a:pt x="135" y="63"/>
                    <a:pt x="135" y="61"/>
                  </a:cubicBezTo>
                  <a:close/>
                  <a:moveTo>
                    <a:pt x="28" y="42"/>
                  </a:moveTo>
                  <a:cubicBezTo>
                    <a:pt x="28" y="69"/>
                    <a:pt x="28" y="69"/>
                    <a:pt x="28" y="69"/>
                  </a:cubicBezTo>
                  <a:cubicBezTo>
                    <a:pt x="28" y="76"/>
                    <a:pt x="47" y="81"/>
                    <a:pt x="70" y="81"/>
                  </a:cubicBezTo>
                  <a:cubicBezTo>
                    <a:pt x="92" y="81"/>
                    <a:pt x="111" y="76"/>
                    <a:pt x="111" y="69"/>
                  </a:cubicBezTo>
                  <a:cubicBezTo>
                    <a:pt x="111" y="42"/>
                    <a:pt x="111" y="42"/>
                    <a:pt x="111" y="42"/>
                  </a:cubicBezTo>
                  <a:cubicBezTo>
                    <a:pt x="70" y="56"/>
                    <a:pt x="70" y="56"/>
                    <a:pt x="70" y="56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3391427" y="4484245"/>
            <a:ext cx="592640" cy="592640"/>
            <a:chOff x="3391427" y="5011593"/>
            <a:chExt cx="592640" cy="592640"/>
          </a:xfrm>
        </p:grpSpPr>
        <p:sp>
          <p:nvSpPr>
            <p:cNvPr id="72" name="Rectangle 184"/>
            <p:cNvSpPr/>
            <p:nvPr/>
          </p:nvSpPr>
          <p:spPr>
            <a:xfrm>
              <a:off x="3391427" y="5011593"/>
              <a:ext cx="592640" cy="5926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algn="tl" blurRad="152400" dir="8100000" dist="63500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dir="t" rig="threePt"/>
            </a:scene3d>
            <a:sp3d prstMaterial="softEdge">
              <a:bevelT h="6350" w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id-ID" sz="3200">
                <a:solidFill>
                  <a:prstClr val="white"/>
                </a:solidFill>
                <a:latin charset="0" pitchFamily="50" typeface="DIN-BoldItalic"/>
              </a:endParaRPr>
            </a:p>
          </p:txBody>
        </p:sp>
        <p:sp>
          <p:nvSpPr>
            <p:cNvPr id="73" name="Rectangle 185"/>
            <p:cNvSpPr/>
            <p:nvPr/>
          </p:nvSpPr>
          <p:spPr>
            <a:xfrm>
              <a:off x="3454162" y="5082439"/>
              <a:ext cx="450948" cy="450948"/>
            </a:xfrm>
            <a:prstGeom prst="rect">
              <a:avLst/>
            </a:prstGeom>
            <a:solidFill>
              <a:srgbClr val="C00000"/>
            </a:solidFill>
            <a:ln w="3810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</a:gradFill>
            </a:ln>
            <a:effectLst>
              <a:innerShdw blurRad="330200" dir="16200000" dist="1651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id-ID" sz="3200">
                <a:solidFill>
                  <a:prstClr val="white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itchFamily="50" typeface="DIN-BoldItalic"/>
              </a:endParaRPr>
            </a:p>
          </p:txBody>
        </p:sp>
        <p:sp>
          <p:nvSpPr>
            <p:cNvPr id="74" name="Freeform 28"/>
            <p:cNvSpPr/>
            <p:nvPr/>
          </p:nvSpPr>
          <p:spPr bwMode="auto">
            <a:xfrm>
              <a:off x="3549088" y="5181652"/>
              <a:ext cx="280206" cy="275536"/>
            </a:xfrm>
            <a:custGeom>
              <a:gdLst>
                <a:gd fmla="*/ 16 w 136" name="T0"/>
                <a:gd fmla="*/ 57 h 134" name="T1"/>
                <a:gd fmla="*/ 0 w 136" name="T2"/>
                <a:gd fmla="*/ 72 h 134" name="T3"/>
                <a:gd fmla="*/ 25 w 136" name="T4"/>
                <a:gd fmla="*/ 92 h 134" name="T5"/>
                <a:gd fmla="*/ 37 w 136" name="T6"/>
                <a:gd fmla="*/ 78 h 134" name="T7"/>
                <a:gd fmla="*/ 55 w 136" name="T8"/>
                <a:gd fmla="*/ 80 h 134" name="T9"/>
                <a:gd fmla="*/ 42 w 136" name="T10"/>
                <a:gd fmla="*/ 95 h 134" name="T11"/>
                <a:gd fmla="*/ 44 w 136" name="T12"/>
                <a:gd fmla="*/ 115 h 134" name="T13"/>
                <a:gd fmla="*/ 65 w 136" name="T14"/>
                <a:gd fmla="*/ 134 h 134" name="T15"/>
                <a:gd fmla="*/ 92 w 136" name="T16"/>
                <a:gd fmla="*/ 98 h 134" name="T17"/>
                <a:gd fmla="*/ 79 w 136" name="T18"/>
                <a:gd fmla="*/ 92 h 134" name="T19"/>
                <a:gd fmla="*/ 80 w 136" name="T20"/>
                <a:gd fmla="*/ 78 h 134" name="T21"/>
                <a:gd fmla="*/ 96 w 136" name="T22"/>
                <a:gd fmla="*/ 76 h 134" name="T23"/>
                <a:gd fmla="*/ 107 w 136" name="T24"/>
                <a:gd fmla="*/ 90 h 134" name="T25"/>
                <a:gd fmla="*/ 136 w 136" name="T26"/>
                <a:gd fmla="*/ 62 h 134" name="T27"/>
                <a:gd fmla="*/ 103 w 136" name="T28"/>
                <a:gd fmla="*/ 40 h 134" name="T29"/>
                <a:gd fmla="*/ 90 w 136" name="T30"/>
                <a:gd fmla="*/ 54 h 134" name="T31"/>
                <a:gd fmla="*/ 75 w 136" name="T32"/>
                <a:gd fmla="*/ 40 h 134" name="T33"/>
                <a:gd fmla="*/ 93 w 136" name="T34"/>
                <a:gd fmla="*/ 27 h 134" name="T35"/>
                <a:gd fmla="*/ 71 w 136" name="T36"/>
                <a:gd fmla="*/ 0 h 134" name="T37"/>
                <a:gd fmla="*/ 37 w 136" name="T38"/>
                <a:gd fmla="*/ 28 h 134" name="T39"/>
                <a:gd fmla="*/ 30 w 136" name="T40"/>
                <a:gd fmla="*/ 16 h 134" name="T41"/>
                <a:gd fmla="*/ 12 w 136" name="T42"/>
                <a:gd fmla="*/ 15 h 134" name="T43"/>
                <a:gd fmla="*/ 19 w 136" name="T44"/>
                <a:gd fmla="*/ 32 h 134" name="T45"/>
                <a:gd fmla="*/ 16 w 136" name="T46"/>
                <a:gd fmla="*/ 57 h 134" name="T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b="b" l="0" r="r" t="0"/>
              <a:pathLst>
                <a:path h="134" w="136">
                  <a:moveTo>
                    <a:pt x="16" y="57"/>
                  </a:moveTo>
                  <a:cubicBezTo>
                    <a:pt x="6" y="64"/>
                    <a:pt x="0" y="72"/>
                    <a:pt x="0" y="72"/>
                  </a:cubicBezTo>
                  <a:cubicBezTo>
                    <a:pt x="0" y="72"/>
                    <a:pt x="16" y="94"/>
                    <a:pt x="25" y="92"/>
                  </a:cubicBezTo>
                  <a:cubicBezTo>
                    <a:pt x="33" y="90"/>
                    <a:pt x="33" y="85"/>
                    <a:pt x="37" y="78"/>
                  </a:cubicBezTo>
                  <a:cubicBezTo>
                    <a:pt x="40" y="70"/>
                    <a:pt x="54" y="72"/>
                    <a:pt x="55" y="80"/>
                  </a:cubicBezTo>
                  <a:cubicBezTo>
                    <a:pt x="55" y="87"/>
                    <a:pt x="53" y="94"/>
                    <a:pt x="42" y="95"/>
                  </a:cubicBezTo>
                  <a:cubicBezTo>
                    <a:pt x="32" y="96"/>
                    <a:pt x="31" y="108"/>
                    <a:pt x="44" y="115"/>
                  </a:cubicBezTo>
                  <a:cubicBezTo>
                    <a:pt x="56" y="122"/>
                    <a:pt x="56" y="127"/>
                    <a:pt x="65" y="134"/>
                  </a:cubicBezTo>
                  <a:cubicBezTo>
                    <a:pt x="74" y="124"/>
                    <a:pt x="98" y="105"/>
                    <a:pt x="92" y="98"/>
                  </a:cubicBezTo>
                  <a:cubicBezTo>
                    <a:pt x="86" y="95"/>
                    <a:pt x="85" y="99"/>
                    <a:pt x="79" y="92"/>
                  </a:cubicBezTo>
                  <a:cubicBezTo>
                    <a:pt x="73" y="86"/>
                    <a:pt x="78" y="80"/>
                    <a:pt x="80" y="78"/>
                  </a:cubicBezTo>
                  <a:cubicBezTo>
                    <a:pt x="82" y="75"/>
                    <a:pt x="90" y="70"/>
                    <a:pt x="96" y="76"/>
                  </a:cubicBezTo>
                  <a:cubicBezTo>
                    <a:pt x="102" y="82"/>
                    <a:pt x="96" y="89"/>
                    <a:pt x="107" y="90"/>
                  </a:cubicBezTo>
                  <a:cubicBezTo>
                    <a:pt x="118" y="91"/>
                    <a:pt x="127" y="71"/>
                    <a:pt x="136" y="62"/>
                  </a:cubicBezTo>
                  <a:cubicBezTo>
                    <a:pt x="123" y="49"/>
                    <a:pt x="114" y="34"/>
                    <a:pt x="103" y="40"/>
                  </a:cubicBezTo>
                  <a:cubicBezTo>
                    <a:pt x="91" y="46"/>
                    <a:pt x="98" y="45"/>
                    <a:pt x="90" y="54"/>
                  </a:cubicBezTo>
                  <a:cubicBezTo>
                    <a:pt x="81" y="62"/>
                    <a:pt x="67" y="48"/>
                    <a:pt x="75" y="40"/>
                  </a:cubicBezTo>
                  <a:cubicBezTo>
                    <a:pt x="83" y="32"/>
                    <a:pt x="85" y="36"/>
                    <a:pt x="93" y="27"/>
                  </a:cubicBezTo>
                  <a:cubicBezTo>
                    <a:pt x="101" y="18"/>
                    <a:pt x="83" y="12"/>
                    <a:pt x="71" y="0"/>
                  </a:cubicBezTo>
                  <a:cubicBezTo>
                    <a:pt x="60" y="15"/>
                    <a:pt x="45" y="29"/>
                    <a:pt x="37" y="28"/>
                  </a:cubicBezTo>
                  <a:cubicBezTo>
                    <a:pt x="30" y="26"/>
                    <a:pt x="30" y="22"/>
                    <a:pt x="30" y="16"/>
                  </a:cubicBezTo>
                  <a:cubicBezTo>
                    <a:pt x="30" y="11"/>
                    <a:pt x="18" y="8"/>
                    <a:pt x="12" y="15"/>
                  </a:cubicBezTo>
                  <a:cubicBezTo>
                    <a:pt x="6" y="23"/>
                    <a:pt x="11" y="30"/>
                    <a:pt x="19" y="32"/>
                  </a:cubicBezTo>
                  <a:cubicBezTo>
                    <a:pt x="27" y="33"/>
                    <a:pt x="26" y="50"/>
                    <a:pt x="16" y="5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</p:cSld>
  <p:clrMapOvr>
    <a:masterClrMapping/>
  </p:clrMapOvr>
  <p:transition spd="slow">
    <p:pull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19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1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6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2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32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4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3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9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4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3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id="45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7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8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5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2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3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5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6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7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id="58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1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2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grpId="0" id="63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5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6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7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grpId="0" id="68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1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2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fill="hold" id="73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5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6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7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fill="hold" grpId="0" id="7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1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fill="hold" grpId="0" id="8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4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5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fill="hold" id="86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8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9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0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fill="hold" grpId="0" id="9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93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4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fill="hold" grpId="0" id="9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97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7"/>
      <p:bldP grpId="0" spid="38"/>
      <p:bldP grpId="0" spid="39"/>
      <p:bldP grpId="0" spid="40"/>
      <p:bldP grpId="0" spid="41"/>
      <p:bldP grpId="0" spid="42"/>
      <p:bldP grpId="0" spid="43"/>
      <p:bldP grpId="0" spid="44"/>
      <p:bldP grpId="0" spid="45"/>
      <p:bldP grpId="0" spid="46"/>
      <p:bldP grpId="0" spid="47"/>
      <p:bldP grpId="0" spid="48"/>
      <p:bldP grpId="0" spid="49"/>
      <p:bldP grpId="0" spid="50"/>
    </p:bldLst>
  </p:timing>
</p:sld>
</file>

<file path=ppt/slides/slide3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文本框 9"/>
          <p:cNvSpPr txBox="1"/>
          <p:nvPr/>
        </p:nvSpPr>
        <p:spPr>
          <a:xfrm>
            <a:off x="841003" y="202431"/>
            <a:ext cx="1944216" cy="37338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lvl="1" marL="0"/>
            <a:r>
              <a:rPr altLang="en-US" b="1" lang="zh-CN" smtClean="0" sz="20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添加文字标题</a:t>
            </a:r>
          </a:p>
        </p:txBody>
      </p:sp>
      <p:sp>
        <p:nvSpPr>
          <p:cNvPr id="24" name="矩形 23"/>
          <p:cNvSpPr/>
          <p:nvPr/>
        </p:nvSpPr>
        <p:spPr>
          <a:xfrm>
            <a:off x="0" y="0"/>
            <a:ext cx="985019" cy="5831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30" name="组合 29"/>
          <p:cNvGrpSpPr/>
          <p:nvPr/>
        </p:nvGrpSpPr>
        <p:grpSpPr>
          <a:xfrm>
            <a:off x="192931" y="0"/>
            <a:ext cx="576064" cy="836712"/>
            <a:chOff x="841003" y="360040"/>
            <a:chExt cx="504056" cy="836712"/>
          </a:xfrm>
          <a:solidFill>
            <a:srgbClr val="C00000"/>
          </a:solidFill>
        </p:grpSpPr>
        <p:sp>
          <p:nvSpPr>
            <p:cNvPr id="31" name="矩形 30"/>
            <p:cNvSpPr/>
            <p:nvPr/>
          </p:nvSpPr>
          <p:spPr>
            <a:xfrm>
              <a:off x="841003" y="360040"/>
              <a:ext cx="504056" cy="548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2" name="等腰三角形 31"/>
            <p:cNvSpPr/>
            <p:nvPr/>
          </p:nvSpPr>
          <p:spPr>
            <a:xfrm rot="10800000">
              <a:off x="841003" y="908720"/>
              <a:ext cx="504056" cy="2880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33" name="KSO_Shape"/>
          <p:cNvSpPr/>
          <p:nvPr/>
        </p:nvSpPr>
        <p:spPr bwMode="auto">
          <a:xfrm>
            <a:off x="326330" y="197538"/>
            <a:ext cx="332357" cy="329034"/>
          </a:xfrm>
          <a:custGeom>
            <a:gdLst>
              <a:gd fmla="*/ 615878 w 2390775" name="T0"/>
              <a:gd fmla="*/ 1467970 h 2365376" name="T1"/>
              <a:gd fmla="*/ 587250 w 2390775" name="T2"/>
              <a:gd fmla="*/ 1401697 h 2365376" name="T3"/>
              <a:gd fmla="*/ 1282649 w 2390775" name="T4"/>
              <a:gd fmla="*/ 1393474 h 2365376" name="T5"/>
              <a:gd fmla="*/ 1180915 w 2390775" name="T6"/>
              <a:gd fmla="*/ 1446870 h 2365376" name="T7"/>
              <a:gd fmla="*/ 1210073 w 2390775" name="T8"/>
              <a:gd fmla="*/ 1382167 h 2365376" name="T9"/>
              <a:gd fmla="*/ 653657 w 2390775" name="T10"/>
              <a:gd fmla="*/ 1314699 h 2365376" name="T11"/>
              <a:gd fmla="*/ 646041 w 2390775" name="T12"/>
              <a:gd fmla="*/ 1180275 h 2365376" name="T13"/>
              <a:gd fmla="*/ 589870 w 2390775" name="T14"/>
              <a:gd fmla="*/ 1105327 h 2365376" name="T15"/>
              <a:gd fmla="*/ 599516 w 2390775" name="T16"/>
              <a:gd fmla="*/ 1141280 h 2365376" name="T17"/>
              <a:gd fmla="*/ 579914 w 2390775" name="T18"/>
              <a:gd fmla="*/ 1158779 h 2365376" name="T19"/>
              <a:gd fmla="*/ 541333 w 2390775" name="T20"/>
              <a:gd fmla="*/ 1105965 h 2365376" name="T21"/>
              <a:gd fmla="*/ 1137260 w 2390775" name="T22"/>
              <a:gd fmla="*/ 1009231 h 2365376" name="T23"/>
              <a:gd fmla="*/ 1143562 w 2390775" name="T24"/>
              <a:gd fmla="*/ 1026145 h 2365376" name="T25"/>
              <a:gd fmla="*/ 1096615 w 2390775" name="T26"/>
              <a:gd fmla="*/ 1069549 h 2365376" name="T27"/>
              <a:gd fmla="*/ 1102602 w 2390775" name="T28"/>
              <a:gd fmla="*/ 1001572 h 2365376" name="T29"/>
              <a:gd fmla="*/ 972739 w 2390775" name="T30"/>
              <a:gd fmla="*/ 835988 h 2365376" name="T31"/>
              <a:gd fmla="*/ 989500 w 2390775" name="T32"/>
              <a:gd fmla="*/ 1138672 h 2365376" name="T33"/>
              <a:gd fmla="*/ 639427 w 2390775" name="T34"/>
              <a:gd fmla="*/ 1423644 h 2365376" name="T35"/>
              <a:gd fmla="*/ 599898 w 2390775" name="T36"/>
              <a:gd fmla="*/ 1003302 h 2365376" name="T37"/>
              <a:gd fmla="*/ 529694 w 2390775" name="T38"/>
              <a:gd fmla="*/ 1090596 h 2365376" name="T39"/>
              <a:gd fmla="*/ 602428 w 2390775" name="T40"/>
              <a:gd fmla="*/ 868249 h 2365376" name="T41"/>
              <a:gd fmla="*/ 861740 w 2390775" name="T42"/>
              <a:gd fmla="*/ 924231 h 2365376" name="T43"/>
              <a:gd fmla="*/ 755609 w 2390775" name="T44"/>
              <a:gd fmla="*/ 542052 h 2365376" name="T45"/>
              <a:gd fmla="*/ 929665 w 2390775" name="T46"/>
              <a:gd fmla="*/ 525915 h 2365376" name="T47"/>
              <a:gd fmla="*/ 909019 w 2390775" name="T48"/>
              <a:gd fmla="*/ 571798 h 2365376" name="T49"/>
              <a:gd fmla="*/ 936652 w 2390775" name="T50"/>
              <a:gd fmla="*/ 586353 h 2365376" name="T51"/>
              <a:gd fmla="*/ 928394 w 2390775" name="T52"/>
              <a:gd fmla="*/ 688879 h 2365376" name="T53"/>
              <a:gd fmla="*/ 840414 w 2390775" name="T54"/>
              <a:gd fmla="*/ 772101 h 2365376" name="T55"/>
              <a:gd fmla="*/ 742269 w 2390775" name="T56"/>
              <a:gd fmla="*/ 675588 h 2365376" name="T57"/>
              <a:gd fmla="*/ 738139 w 2390775" name="T58"/>
              <a:gd fmla="*/ 608504 h 2365376" name="T59"/>
              <a:gd fmla="*/ 761643 w 2390775" name="T60"/>
              <a:gd fmla="*/ 510093 h 2365376" name="T61"/>
              <a:gd fmla="*/ 617010 w 2390775" name="T62"/>
              <a:gd fmla="*/ 449064 h 2365376" name="T63"/>
              <a:gd fmla="*/ 350272 w 2390775" name="T64"/>
              <a:gd fmla="*/ 638327 h 2365376" name="T65"/>
              <a:gd fmla="*/ 215163 w 2390775" name="T66"/>
              <a:gd fmla="*/ 939947 h 2365376" name="T67"/>
              <a:gd fmla="*/ 256613 w 2390775" name="T68"/>
              <a:gd fmla="*/ 1277331 h 2365376" name="T69"/>
              <a:gd fmla="*/ 458486 w 2390775" name="T70"/>
              <a:gd fmla="*/ 1534008 h 2365376" name="T71"/>
              <a:gd fmla="*/ 767308 w 2390775" name="T72"/>
              <a:gd fmla="*/ 1655225 h 2365376" name="T73"/>
              <a:gd fmla="*/ 1101127 w 2390775" name="T74"/>
              <a:gd fmla="*/ 1596674 h 2365376" name="T75"/>
              <a:gd fmla="*/ 1347614 w 2390775" name="T76"/>
              <a:gd fmla="*/ 1383040 h 2365376" name="T77"/>
              <a:gd fmla="*/ 1453614 w 2390775" name="T78"/>
              <a:gd fmla="*/ 1066861 h 2365376" name="T79"/>
              <a:gd fmla="*/ 1378939 w 2390775" name="T80"/>
              <a:gd fmla="*/ 738024 h 2365376" name="T81"/>
              <a:gd fmla="*/ 1153652 w 2390775" name="T82"/>
              <a:gd fmla="*/ 501602 h 2365376" name="T83"/>
              <a:gd fmla="*/ 831224 w 2390775" name="T84"/>
              <a:gd fmla="*/ 411085 h 2365376" name="T85"/>
              <a:gd fmla="*/ 989432 w 2390775" name="T86"/>
              <a:gd fmla="*/ 315187 h 2365376" name="T87"/>
              <a:gd fmla="*/ 1471649 w 2390775" name="T88"/>
              <a:gd fmla="*/ 671876 h 2365376" name="T89"/>
              <a:gd fmla="*/ 1554866 w 2390775" name="T90"/>
              <a:gd fmla="*/ 1171938 h 2365376" name="T91"/>
              <a:gd fmla="*/ 1239716 w 2390775" name="T92"/>
              <a:gd fmla="*/ 1647313 h 2365376" name="T93"/>
              <a:gd fmla="*/ 646121 w 2390775" name="T94"/>
              <a:gd fmla="*/ 1748275 h 2365376" name="T95"/>
              <a:gd fmla="*/ 110112 w 2390775" name="T96"/>
              <a:gd fmla="*/ 1186813 h 2365376" name="T97"/>
              <a:gd fmla="*/ 251551 w 2390775" name="T98"/>
              <a:gd fmla="*/ 580725 h 2365376" name="T99"/>
              <a:gd fmla="*/ 1549044 w 2390775" name="T100"/>
              <a:gd fmla="*/ 160116 h 2365376" name="T101"/>
              <a:gd fmla="*/ 1461002 w 2390775" name="T102"/>
              <a:gd fmla="*/ 284475 h 2365376" name="T103"/>
              <a:gd fmla="*/ 1550307 w 2390775" name="T104"/>
              <a:gd fmla="*/ 426554 h 2365376" name="T105"/>
              <a:gd fmla="*/ 1719764 w 2390775" name="T106"/>
              <a:gd fmla="*/ 380038 h 2365376" name="T107"/>
              <a:gd fmla="*/ 1735543 w 2390775" name="T108"/>
              <a:gd fmla="*/ 232579 h 2365376" name="T109"/>
              <a:gd fmla="*/ 1705909 w 2390775" name="T110"/>
              <a:gd fmla="*/ 94508 h 2365376" name="T111"/>
              <a:gd fmla="*/ 1774050 w 2390775" name="T112"/>
              <a:gd fmla="*/ 148403 h 2365376" name="T113"/>
              <a:gd fmla="*/ 1781614 w 2390775" name="T114"/>
              <a:gd fmla="*/ 428769 h 2365376" name="T115"/>
              <a:gd fmla="*/ 1600166 w 2390775" name="T116"/>
              <a:gd fmla="*/ 516104 h 2365376" name="T117"/>
              <a:gd fmla="*/ 1452167 w 2390775" name="T118"/>
              <a:gd fmla="*/ 455349 h 2365376" name="T119"/>
              <a:gd fmla="*/ 1310478 w 2390775" name="T120"/>
              <a:gd fmla="*/ 259477 h 2365376" name="T121"/>
              <a:gd fmla="*/ 1562614 w 2390775" name="T122"/>
              <a:gd fmla="*/ 74046 h 236537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  <a:gd fmla="*/ 0 60000 65536" name="T180"/>
              <a:gd fmla="*/ 0 60000 65536" name="T181"/>
              <a:gd fmla="*/ 0 60000 65536" name="T182"/>
              <a:gd fmla="*/ 0 60000 65536" name="T183"/>
              <a:gd fmla="*/ 0 60000 65536" name="T184"/>
              <a:gd fmla="*/ 0 60000 65536" name="T185"/>
            </a:gdLst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b="b" l="0" r="r" t="0"/>
            <a:pathLst>
              <a:path h="2365376" w="2390775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6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6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dir="t" rig="threeP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altLang="en-US" lang="zh-CN">
              <a:solidFill>
                <a:srgbClr val="1C666E"/>
              </a:solidFill>
              <a:ea charset="-122" panose="02010600030101010101" pitchFamily="2" typeface="宋体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1463615" y="2208543"/>
            <a:ext cx="4273932" cy="788892"/>
            <a:chOff x="2713211" y="755113"/>
            <a:chExt cx="4273932" cy="788892"/>
          </a:xfrm>
        </p:grpSpPr>
        <p:sp>
          <p:nvSpPr>
            <p:cNvPr id="10" name="平行四边形 9"/>
            <p:cNvSpPr/>
            <p:nvPr/>
          </p:nvSpPr>
          <p:spPr>
            <a:xfrm>
              <a:off x="2713211" y="925441"/>
              <a:ext cx="4260897" cy="618564"/>
            </a:xfrm>
            <a:prstGeom prst="parallelogram">
              <a:avLst/>
            </a:prstGeom>
            <a:gradFill>
              <a:gsLst>
                <a:gs pos="0">
                  <a:schemeClr val="tx1">
                    <a:alpha val="27000"/>
                  </a:schemeClr>
                </a:gs>
                <a:gs pos="81000">
                  <a:schemeClr val="bg1">
                    <a:alpha val="0"/>
                  </a:schemeClr>
                </a:gs>
              </a:gsLst>
              <a:lin ang="5400000" scaled="0"/>
            </a:gra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1" name="矩形 10"/>
            <p:cNvSpPr/>
            <p:nvPr/>
          </p:nvSpPr>
          <p:spPr>
            <a:xfrm>
              <a:off x="2867297" y="907513"/>
              <a:ext cx="4119846" cy="71718"/>
            </a:xfrm>
            <a:prstGeom prst="rect">
              <a:avLst/>
            </a:prstGeom>
            <a:gradFill>
              <a:gsLst>
                <a:gs pos="0">
                  <a:srgbClr val="DBDBDB"/>
                </a:gs>
                <a:gs pos="100000">
                  <a:srgbClr val="EEEEE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2" name="梯形 11"/>
            <p:cNvSpPr/>
            <p:nvPr/>
          </p:nvSpPr>
          <p:spPr>
            <a:xfrm>
              <a:off x="2854261" y="755113"/>
              <a:ext cx="4119846" cy="134471"/>
            </a:xfrm>
            <a:prstGeom prst="trapezoid">
              <a:avLst>
                <a:gd fmla="val 96749" name="adj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13" name="TextBox 498"/>
          <p:cNvSpPr txBox="1"/>
          <p:nvPr/>
        </p:nvSpPr>
        <p:spPr>
          <a:xfrm>
            <a:off x="4239829" y="1804708"/>
            <a:ext cx="1554480" cy="365760"/>
          </a:xfrm>
          <a:prstGeom prst="rect">
            <a:avLst/>
          </a:prstGeom>
          <a:noFill/>
        </p:spPr>
        <p:txBody>
          <a:bodyPr anchor="ctr" rtlCol="0" wrap="none">
            <a:spAutoFit/>
          </a:bodyPr>
          <a:lstStyle/>
          <a:p>
            <a:pPr algn="r" lvl="0"/>
            <a:r>
              <a:rPr altLang="en-US" b="1" lang="zh-CN" smtClean="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itchFamily="18" typeface="UKIJ Qolyazma"/>
              </a:rPr>
              <a:t>点击添加内容</a:t>
            </a:r>
          </a:p>
        </p:txBody>
      </p:sp>
      <p:sp>
        <p:nvSpPr>
          <p:cNvPr id="14" name="TextBox 499"/>
          <p:cNvSpPr txBox="1"/>
          <p:nvPr/>
        </p:nvSpPr>
        <p:spPr>
          <a:xfrm>
            <a:off x="9254547" y="1765310"/>
            <a:ext cx="1554480" cy="365760"/>
          </a:xfrm>
          <a:prstGeom prst="rect">
            <a:avLst/>
          </a:prstGeom>
          <a:noFill/>
        </p:spPr>
        <p:txBody>
          <a:bodyPr anchor="ctr" rtlCol="0" wrap="none">
            <a:spAutoFit/>
          </a:bodyPr>
          <a:lstStyle/>
          <a:p>
            <a:pPr algn="r" lvl="0"/>
            <a:r>
              <a:rPr altLang="en-US" b="1" lang="zh-CN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itchFamily="18" typeface="UKIJ Qolyazma"/>
              </a:rPr>
              <a:t>点击添加内容</a:t>
            </a:r>
          </a:p>
        </p:txBody>
      </p:sp>
      <p:sp>
        <p:nvSpPr>
          <p:cNvPr id="15" name="TextBox 500"/>
          <p:cNvSpPr txBox="1"/>
          <p:nvPr/>
        </p:nvSpPr>
        <p:spPr>
          <a:xfrm>
            <a:off x="4239829" y="4053660"/>
            <a:ext cx="1554480" cy="365760"/>
          </a:xfrm>
          <a:prstGeom prst="rect">
            <a:avLst/>
          </a:prstGeom>
          <a:noFill/>
        </p:spPr>
        <p:txBody>
          <a:bodyPr anchor="ctr" rtlCol="0" wrap="none">
            <a:spAutoFit/>
          </a:bodyPr>
          <a:lstStyle/>
          <a:p>
            <a:pPr algn="r" lvl="0"/>
            <a:r>
              <a:rPr altLang="en-US" b="1" lang="zh-CN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itchFamily="18" typeface="UKIJ Qolyazma"/>
              </a:rPr>
              <a:t>点击添加内容</a:t>
            </a:r>
          </a:p>
        </p:txBody>
      </p:sp>
      <p:sp>
        <p:nvSpPr>
          <p:cNvPr id="16" name="TextBox 501"/>
          <p:cNvSpPr txBox="1"/>
          <p:nvPr/>
        </p:nvSpPr>
        <p:spPr>
          <a:xfrm>
            <a:off x="9254547" y="3997558"/>
            <a:ext cx="1554480" cy="365760"/>
          </a:xfrm>
          <a:prstGeom prst="rect">
            <a:avLst/>
          </a:prstGeom>
          <a:noFill/>
        </p:spPr>
        <p:txBody>
          <a:bodyPr anchor="ctr" rtlCol="0" wrap="none">
            <a:spAutoFit/>
          </a:bodyPr>
          <a:lstStyle/>
          <a:p>
            <a:pPr algn="r" lvl="0"/>
            <a:r>
              <a:rPr altLang="en-US" b="1" lang="zh-CN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itchFamily="18" typeface="UKIJ Qolyazma"/>
              </a:rPr>
              <a:t>点击添加内容</a:t>
            </a:r>
          </a:p>
        </p:txBody>
      </p:sp>
      <p:sp>
        <p:nvSpPr>
          <p:cNvPr id="17" name="TextBox 503"/>
          <p:cNvSpPr txBox="1"/>
          <p:nvPr/>
        </p:nvSpPr>
        <p:spPr>
          <a:xfrm>
            <a:off x="1486254" y="2552225"/>
            <a:ext cx="4296169" cy="64617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4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18" name="TextBox 504"/>
          <p:cNvSpPr txBox="1"/>
          <p:nvPr/>
        </p:nvSpPr>
        <p:spPr>
          <a:xfrm>
            <a:off x="6553802" y="2552225"/>
            <a:ext cx="4296169" cy="64617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r>
              <a:rPr altLang="en-US" lang="zh-CN">
                <a:solidFill>
                  <a:schemeClr val="tx1">
                    <a:lumMod val="50000"/>
                    <a:lumOff val="50000"/>
                  </a:schemeClr>
                </a:solidFill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19" name="TextBox 505"/>
          <p:cNvSpPr txBox="1"/>
          <p:nvPr/>
        </p:nvSpPr>
        <p:spPr>
          <a:xfrm>
            <a:off x="1486254" y="4820053"/>
            <a:ext cx="4296169" cy="64617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r>
              <a:rPr altLang="en-US" lang="zh-CN">
                <a:solidFill>
                  <a:schemeClr val="tx1">
                    <a:lumMod val="50000"/>
                    <a:lumOff val="50000"/>
                  </a:schemeClr>
                </a:solidFill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20" name="TextBox 506"/>
          <p:cNvSpPr txBox="1"/>
          <p:nvPr/>
        </p:nvSpPr>
        <p:spPr>
          <a:xfrm>
            <a:off x="6553802" y="4820053"/>
            <a:ext cx="4296169" cy="64617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r>
              <a:rPr altLang="en-US" lang="zh-CN">
                <a:solidFill>
                  <a:schemeClr val="tx1">
                    <a:lumMod val="50000"/>
                    <a:lumOff val="50000"/>
                  </a:schemeClr>
                </a:solidFill>
              </a:rPr>
              <a:t>您的内容打在这里，或者通过复制您的文本后，在此框中选择粘贴，并选择只保留文字。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6432167" y="2205347"/>
            <a:ext cx="4273932" cy="788892"/>
            <a:chOff x="2713211" y="755113"/>
            <a:chExt cx="4273932" cy="788892"/>
          </a:xfrm>
        </p:grpSpPr>
        <p:sp>
          <p:nvSpPr>
            <p:cNvPr id="22" name="平行四边形 21"/>
            <p:cNvSpPr/>
            <p:nvPr/>
          </p:nvSpPr>
          <p:spPr>
            <a:xfrm>
              <a:off x="2713211" y="925441"/>
              <a:ext cx="4260897" cy="618564"/>
            </a:xfrm>
            <a:prstGeom prst="parallelogram">
              <a:avLst/>
            </a:prstGeom>
            <a:gradFill>
              <a:gsLst>
                <a:gs pos="0">
                  <a:schemeClr val="tx1">
                    <a:alpha val="27000"/>
                  </a:schemeClr>
                </a:gs>
                <a:gs pos="81000">
                  <a:schemeClr val="bg1">
                    <a:alpha val="0"/>
                  </a:schemeClr>
                </a:gs>
              </a:gsLst>
              <a:lin ang="5400000" scaled="0"/>
            </a:gra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3" name="矩形 22"/>
            <p:cNvSpPr/>
            <p:nvPr/>
          </p:nvSpPr>
          <p:spPr>
            <a:xfrm>
              <a:off x="2867297" y="907513"/>
              <a:ext cx="4119846" cy="71718"/>
            </a:xfrm>
            <a:prstGeom prst="rect">
              <a:avLst/>
            </a:prstGeom>
            <a:gradFill>
              <a:gsLst>
                <a:gs pos="0">
                  <a:srgbClr val="DBDBDB"/>
                </a:gs>
                <a:gs pos="100000">
                  <a:srgbClr val="EEEEE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5" name="梯形 24"/>
            <p:cNvSpPr/>
            <p:nvPr/>
          </p:nvSpPr>
          <p:spPr>
            <a:xfrm>
              <a:off x="2854261" y="755113"/>
              <a:ext cx="4119846" cy="134471"/>
            </a:xfrm>
            <a:prstGeom prst="trapezoid">
              <a:avLst>
                <a:gd fmla="val 96749" name="adj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6457627" y="4456472"/>
            <a:ext cx="4273932" cy="788892"/>
            <a:chOff x="2713211" y="755113"/>
            <a:chExt cx="4273932" cy="788892"/>
          </a:xfrm>
        </p:grpSpPr>
        <p:sp>
          <p:nvSpPr>
            <p:cNvPr id="27" name="平行四边形 26"/>
            <p:cNvSpPr/>
            <p:nvPr/>
          </p:nvSpPr>
          <p:spPr>
            <a:xfrm>
              <a:off x="2713211" y="925441"/>
              <a:ext cx="4260897" cy="618564"/>
            </a:xfrm>
            <a:prstGeom prst="parallelogram">
              <a:avLst/>
            </a:prstGeom>
            <a:gradFill>
              <a:gsLst>
                <a:gs pos="0">
                  <a:schemeClr val="tx1">
                    <a:alpha val="27000"/>
                  </a:schemeClr>
                </a:gs>
                <a:gs pos="81000">
                  <a:schemeClr val="bg1">
                    <a:alpha val="0"/>
                  </a:schemeClr>
                </a:gs>
              </a:gsLst>
              <a:lin ang="5400000" scaled="0"/>
            </a:gra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2867297" y="907513"/>
              <a:ext cx="4119846" cy="71718"/>
            </a:xfrm>
            <a:prstGeom prst="rect">
              <a:avLst/>
            </a:prstGeom>
            <a:gradFill>
              <a:gsLst>
                <a:gs pos="0">
                  <a:srgbClr val="DBDBDB"/>
                </a:gs>
                <a:gs pos="100000">
                  <a:srgbClr val="EEEEE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9" name="梯形 28"/>
            <p:cNvSpPr/>
            <p:nvPr/>
          </p:nvSpPr>
          <p:spPr>
            <a:xfrm>
              <a:off x="2854261" y="755113"/>
              <a:ext cx="4119846" cy="134471"/>
            </a:xfrm>
            <a:prstGeom prst="trapezoid">
              <a:avLst>
                <a:gd fmla="val 96749" name="adj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1463615" y="4456472"/>
            <a:ext cx="4273932" cy="788892"/>
            <a:chOff x="2713211" y="755113"/>
            <a:chExt cx="4273932" cy="788892"/>
          </a:xfrm>
        </p:grpSpPr>
        <p:sp>
          <p:nvSpPr>
            <p:cNvPr id="35" name="平行四边形 34"/>
            <p:cNvSpPr/>
            <p:nvPr/>
          </p:nvSpPr>
          <p:spPr>
            <a:xfrm>
              <a:off x="2713211" y="925441"/>
              <a:ext cx="4260897" cy="618564"/>
            </a:xfrm>
            <a:prstGeom prst="parallelogram">
              <a:avLst/>
            </a:prstGeom>
            <a:gradFill>
              <a:gsLst>
                <a:gs pos="0">
                  <a:schemeClr val="tx1">
                    <a:alpha val="27000"/>
                  </a:schemeClr>
                </a:gs>
                <a:gs pos="81000">
                  <a:schemeClr val="bg1">
                    <a:alpha val="0"/>
                  </a:schemeClr>
                </a:gs>
              </a:gsLst>
              <a:lin ang="5400000" scaled="0"/>
            </a:gra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2867297" y="907513"/>
              <a:ext cx="4119846" cy="71718"/>
            </a:xfrm>
            <a:prstGeom prst="rect">
              <a:avLst/>
            </a:prstGeom>
            <a:gradFill>
              <a:gsLst>
                <a:gs pos="0">
                  <a:srgbClr val="DBDBDB"/>
                </a:gs>
                <a:gs pos="100000">
                  <a:srgbClr val="EEEEE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37" name="梯形 36"/>
            <p:cNvSpPr/>
            <p:nvPr/>
          </p:nvSpPr>
          <p:spPr>
            <a:xfrm>
              <a:off x="2854261" y="755113"/>
              <a:ext cx="4119846" cy="134471"/>
            </a:xfrm>
            <a:prstGeom prst="trapezoid">
              <a:avLst>
                <a:gd fmla="val 96749" name="adj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38" name="Freeform 133"/>
          <p:cNvSpPr/>
          <p:nvPr/>
        </p:nvSpPr>
        <p:spPr bwMode="auto">
          <a:xfrm>
            <a:off x="1696680" y="3758199"/>
            <a:ext cx="819366" cy="755557"/>
          </a:xfrm>
          <a:custGeom>
            <a:gdLst>
              <a:gd fmla="*/ 442 w 525" name="T0"/>
              <a:gd fmla="*/ 185 h 473" name="T1"/>
              <a:gd fmla="*/ 442 w 525" name="T2"/>
              <a:gd fmla="*/ 40 h 473" name="T3"/>
              <a:gd fmla="*/ 343 w 525" name="T4"/>
              <a:gd fmla="*/ 40 h 473" name="T5"/>
              <a:gd fmla="*/ 343 w 525" name="T6"/>
              <a:gd fmla="*/ 83 h 473" name="T7"/>
              <a:gd fmla="*/ 262 w 525" name="T8"/>
              <a:gd fmla="*/ 0 h 473" name="T9"/>
              <a:gd fmla="*/ 0 w 525" name="T10"/>
              <a:gd fmla="*/ 267 h 473" name="T11"/>
              <a:gd fmla="*/ 59 w 525" name="T12"/>
              <a:gd fmla="*/ 267 h 473" name="T13"/>
              <a:gd fmla="*/ 59 w 525" name="T14"/>
              <a:gd fmla="*/ 473 h 473" name="T15"/>
              <a:gd fmla="*/ 165 w 525" name="T16"/>
              <a:gd fmla="*/ 473 h 473" name="T17"/>
              <a:gd fmla="*/ 165 w 525" name="T18"/>
              <a:gd fmla="*/ 326 h 473" name="T19"/>
              <a:gd fmla="*/ 359 w 525" name="T20"/>
              <a:gd fmla="*/ 326 h 473" name="T21"/>
              <a:gd fmla="*/ 359 w 525" name="T22"/>
              <a:gd fmla="*/ 473 h 473" name="T23"/>
              <a:gd fmla="*/ 466 w 525" name="T24"/>
              <a:gd fmla="*/ 473 h 473" name="T25"/>
              <a:gd fmla="*/ 466 w 525" name="T26"/>
              <a:gd fmla="*/ 267 h 473" name="T27"/>
              <a:gd fmla="*/ 525 w 525" name="T28"/>
              <a:gd fmla="*/ 267 h 473" name="T29"/>
              <a:gd fmla="*/ 442 w 525" name="T30"/>
              <a:gd fmla="*/ 185 h 473" name="T3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b="b" l="0" r="r" t="0"/>
            <a:pathLst>
              <a:path h="472" w="525">
                <a:moveTo>
                  <a:pt x="442" y="185"/>
                </a:moveTo>
                <a:lnTo>
                  <a:pt x="442" y="40"/>
                </a:lnTo>
                <a:lnTo>
                  <a:pt x="343" y="40"/>
                </a:lnTo>
                <a:lnTo>
                  <a:pt x="343" y="83"/>
                </a:lnTo>
                <a:lnTo>
                  <a:pt x="262" y="0"/>
                </a:lnTo>
                <a:lnTo>
                  <a:pt x="0" y="267"/>
                </a:lnTo>
                <a:lnTo>
                  <a:pt x="59" y="267"/>
                </a:lnTo>
                <a:lnTo>
                  <a:pt x="59" y="473"/>
                </a:lnTo>
                <a:lnTo>
                  <a:pt x="165" y="473"/>
                </a:lnTo>
                <a:lnTo>
                  <a:pt x="165" y="326"/>
                </a:lnTo>
                <a:lnTo>
                  <a:pt x="359" y="326"/>
                </a:lnTo>
                <a:lnTo>
                  <a:pt x="359" y="473"/>
                </a:lnTo>
                <a:lnTo>
                  <a:pt x="466" y="473"/>
                </a:lnTo>
                <a:lnTo>
                  <a:pt x="466" y="267"/>
                </a:lnTo>
                <a:lnTo>
                  <a:pt x="525" y="267"/>
                </a:lnTo>
                <a:lnTo>
                  <a:pt x="442" y="185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ffectLst>
            <a:reflection algn="bl" blurRad="6350" dir="5400000" endA="300" endPos="35000" rotWithShape="0" stA="52000" sy="-100000"/>
          </a:effectLst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/>
          </a:p>
        </p:txBody>
      </p:sp>
      <p:grpSp>
        <p:nvGrpSpPr>
          <p:cNvPr id="39" name="组合 38"/>
          <p:cNvGrpSpPr/>
          <p:nvPr/>
        </p:nvGrpSpPr>
        <p:grpSpPr>
          <a:xfrm>
            <a:off x="1686575" y="1453292"/>
            <a:ext cx="953728" cy="837736"/>
            <a:chOff x="7545388" y="1652587"/>
            <a:chExt cx="822325" cy="722313"/>
          </a:xfrm>
          <a:solidFill>
            <a:srgbClr val="C00000"/>
          </a:solidFill>
          <a:effectLst>
            <a:reflection algn="bl" blurRad="6350" dir="5400000" endA="300" endPos="35000" rotWithShape="0" stA="52000" sy="-100000"/>
          </a:effectLst>
        </p:grpSpPr>
        <p:sp>
          <p:nvSpPr>
            <p:cNvPr id="40" name="Freeform 58"/>
            <p:cNvSpPr/>
            <p:nvPr/>
          </p:nvSpPr>
          <p:spPr bwMode="auto">
            <a:xfrm>
              <a:off x="7773988" y="2282825"/>
              <a:ext cx="365125" cy="92075"/>
            </a:xfrm>
            <a:custGeom>
              <a:gdLst>
                <a:gd fmla="*/ 106 w 120" name="T0"/>
                <a:gd fmla="*/ 11 h 30" name="T1"/>
                <a:gd fmla="*/ 97 w 120" name="T2"/>
                <a:gd fmla="*/ 11 h 30" name="T3"/>
                <a:gd fmla="*/ 97 w 120" name="T4"/>
                <a:gd fmla="*/ 0 h 30" name="T5"/>
                <a:gd fmla="*/ 23 w 120" name="T6"/>
                <a:gd fmla="*/ 0 h 30" name="T7"/>
                <a:gd fmla="*/ 23 w 120" name="T8"/>
                <a:gd fmla="*/ 11 h 30" name="T9"/>
                <a:gd fmla="*/ 14 w 120" name="T10"/>
                <a:gd fmla="*/ 11 h 30" name="T11"/>
                <a:gd fmla="*/ 0 w 120" name="T12"/>
                <a:gd fmla="*/ 30 h 30" name="T13"/>
                <a:gd fmla="*/ 120 w 120" name="T14"/>
                <a:gd fmla="*/ 30 h 30" name="T15"/>
                <a:gd fmla="*/ 106 w 120" name="T16"/>
                <a:gd fmla="*/ 11 h 30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30" w="120">
                  <a:moveTo>
                    <a:pt x="106" y="11"/>
                  </a:moveTo>
                  <a:cubicBezTo>
                    <a:pt x="97" y="11"/>
                    <a:pt x="97" y="11"/>
                    <a:pt x="97" y="11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6" y="11"/>
                    <a:pt x="0" y="20"/>
                    <a:pt x="0" y="30"/>
                  </a:cubicBezTo>
                  <a:cubicBezTo>
                    <a:pt x="120" y="30"/>
                    <a:pt x="120" y="30"/>
                    <a:pt x="120" y="30"/>
                  </a:cubicBezTo>
                  <a:cubicBezTo>
                    <a:pt x="120" y="20"/>
                    <a:pt x="114" y="11"/>
                    <a:pt x="106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" name="Freeform 59"/>
            <p:cNvSpPr>
              <a:spLocks noEditPoints="1"/>
            </p:cNvSpPr>
            <p:nvPr/>
          </p:nvSpPr>
          <p:spPr bwMode="auto">
            <a:xfrm>
              <a:off x="7545388" y="1652587"/>
              <a:ext cx="822325" cy="612775"/>
            </a:xfrm>
            <a:custGeom>
              <a:gdLst>
                <a:gd fmla="*/ 251 w 270" name="T0"/>
                <a:gd fmla="*/ 0 h 201" name="T1"/>
                <a:gd fmla="*/ 19 w 270" name="T2"/>
                <a:gd fmla="*/ 0 h 201" name="T3"/>
                <a:gd fmla="*/ 0 w 270" name="T4"/>
                <a:gd fmla="*/ 19 h 201" name="T5"/>
                <a:gd fmla="*/ 0 w 270" name="T6"/>
                <a:gd fmla="*/ 183 h 201" name="T7"/>
                <a:gd fmla="*/ 19 w 270" name="T8"/>
                <a:gd fmla="*/ 201 h 201" name="T9"/>
                <a:gd fmla="*/ 251 w 270" name="T10"/>
                <a:gd fmla="*/ 201 h 201" name="T11"/>
                <a:gd fmla="*/ 270 w 270" name="T12"/>
                <a:gd fmla="*/ 183 h 201" name="T13"/>
                <a:gd fmla="*/ 270 w 270" name="T14"/>
                <a:gd fmla="*/ 19 h 201" name="T15"/>
                <a:gd fmla="*/ 251 w 270" name="T16"/>
                <a:gd fmla="*/ 0 h 201" name="T17"/>
                <a:gd fmla="*/ 135 w 270" name="T18"/>
                <a:gd fmla="*/ 183 h 201" name="T19"/>
                <a:gd fmla="*/ 128 w 270" name="T20"/>
                <a:gd fmla="*/ 176 h 201" name="T21"/>
                <a:gd fmla="*/ 135 w 270" name="T22"/>
                <a:gd fmla="*/ 169 h 201" name="T23"/>
                <a:gd fmla="*/ 142 w 270" name="T24"/>
                <a:gd fmla="*/ 176 h 201" name="T25"/>
                <a:gd fmla="*/ 135 w 270" name="T26"/>
                <a:gd fmla="*/ 183 h 201" name="T27"/>
                <a:gd fmla="*/ 254 w 270" name="T28"/>
                <a:gd fmla="*/ 146 h 201" name="T29"/>
                <a:gd fmla="*/ 252 w 270" name="T30"/>
                <a:gd fmla="*/ 148 h 201" name="T31"/>
                <a:gd fmla="*/ 18 w 270" name="T32"/>
                <a:gd fmla="*/ 148 h 201" name="T33"/>
                <a:gd fmla="*/ 16 w 270" name="T34"/>
                <a:gd fmla="*/ 146 h 201" name="T35"/>
                <a:gd fmla="*/ 16 w 270" name="T36"/>
                <a:gd fmla="*/ 20 h 201" name="T37"/>
                <a:gd fmla="*/ 18 w 270" name="T38"/>
                <a:gd fmla="*/ 18 h 201" name="T39"/>
                <a:gd fmla="*/ 252 w 270" name="T40"/>
                <a:gd fmla="*/ 18 h 201" name="T41"/>
                <a:gd fmla="*/ 254 w 270" name="T42"/>
                <a:gd fmla="*/ 20 h 201" name="T43"/>
                <a:gd fmla="*/ 254 w 270" name="T44"/>
                <a:gd fmla="*/ 146 h 201" name="T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b="b" l="0" r="r" t="0"/>
              <a:pathLst>
                <a:path h="201" w="270">
                  <a:moveTo>
                    <a:pt x="251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9" y="0"/>
                    <a:pt x="0" y="9"/>
                    <a:pt x="0" y="19"/>
                  </a:cubicBezTo>
                  <a:cubicBezTo>
                    <a:pt x="0" y="183"/>
                    <a:pt x="0" y="183"/>
                    <a:pt x="0" y="183"/>
                  </a:cubicBezTo>
                  <a:cubicBezTo>
                    <a:pt x="0" y="193"/>
                    <a:pt x="9" y="201"/>
                    <a:pt x="19" y="201"/>
                  </a:cubicBezTo>
                  <a:cubicBezTo>
                    <a:pt x="251" y="201"/>
                    <a:pt x="251" y="201"/>
                    <a:pt x="251" y="201"/>
                  </a:cubicBezTo>
                  <a:cubicBezTo>
                    <a:pt x="261" y="201"/>
                    <a:pt x="270" y="193"/>
                    <a:pt x="270" y="183"/>
                  </a:cubicBezTo>
                  <a:cubicBezTo>
                    <a:pt x="270" y="19"/>
                    <a:pt x="270" y="19"/>
                    <a:pt x="270" y="19"/>
                  </a:cubicBezTo>
                  <a:cubicBezTo>
                    <a:pt x="270" y="9"/>
                    <a:pt x="261" y="0"/>
                    <a:pt x="251" y="0"/>
                  </a:cubicBezTo>
                  <a:close/>
                  <a:moveTo>
                    <a:pt x="135" y="183"/>
                  </a:moveTo>
                  <a:cubicBezTo>
                    <a:pt x="131" y="183"/>
                    <a:pt x="128" y="180"/>
                    <a:pt x="128" y="176"/>
                  </a:cubicBezTo>
                  <a:cubicBezTo>
                    <a:pt x="128" y="172"/>
                    <a:pt x="131" y="169"/>
                    <a:pt x="135" y="169"/>
                  </a:cubicBezTo>
                  <a:cubicBezTo>
                    <a:pt x="139" y="169"/>
                    <a:pt x="142" y="172"/>
                    <a:pt x="142" y="176"/>
                  </a:cubicBezTo>
                  <a:cubicBezTo>
                    <a:pt x="142" y="180"/>
                    <a:pt x="139" y="183"/>
                    <a:pt x="135" y="183"/>
                  </a:cubicBezTo>
                  <a:close/>
                  <a:moveTo>
                    <a:pt x="254" y="146"/>
                  </a:moveTo>
                  <a:cubicBezTo>
                    <a:pt x="254" y="147"/>
                    <a:pt x="253" y="148"/>
                    <a:pt x="252" y="148"/>
                  </a:cubicBezTo>
                  <a:cubicBezTo>
                    <a:pt x="18" y="148"/>
                    <a:pt x="18" y="148"/>
                    <a:pt x="18" y="148"/>
                  </a:cubicBezTo>
                  <a:cubicBezTo>
                    <a:pt x="17" y="148"/>
                    <a:pt x="16" y="147"/>
                    <a:pt x="16" y="146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9"/>
                    <a:pt x="17" y="18"/>
                    <a:pt x="18" y="18"/>
                  </a:cubicBezTo>
                  <a:cubicBezTo>
                    <a:pt x="252" y="18"/>
                    <a:pt x="252" y="18"/>
                    <a:pt x="252" y="18"/>
                  </a:cubicBezTo>
                  <a:cubicBezTo>
                    <a:pt x="253" y="18"/>
                    <a:pt x="254" y="19"/>
                    <a:pt x="254" y="20"/>
                  </a:cubicBezTo>
                  <a:lnTo>
                    <a:pt x="254" y="1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" name="Freeform 60"/>
            <p:cNvSpPr/>
            <p:nvPr/>
          </p:nvSpPr>
          <p:spPr bwMode="auto">
            <a:xfrm>
              <a:off x="7834313" y="1828800"/>
              <a:ext cx="244475" cy="115888"/>
            </a:xfrm>
            <a:custGeom>
              <a:gdLst>
                <a:gd fmla="*/ 4 w 80" name="T0"/>
                <a:gd fmla="*/ 20 h 38" name="T1"/>
                <a:gd fmla="*/ 4 w 80" name="T2"/>
                <a:gd fmla="*/ 34 h 38" name="T3"/>
                <a:gd fmla="*/ 11 w 80" name="T4"/>
                <a:gd fmla="*/ 37 h 38" name="T5"/>
                <a:gd fmla="*/ 18 w 80" name="T6"/>
                <a:gd fmla="*/ 34 h 38" name="T7"/>
                <a:gd fmla="*/ 62 w 80" name="T8"/>
                <a:gd fmla="*/ 34 h 38" name="T9"/>
                <a:gd fmla="*/ 76 w 80" name="T10"/>
                <a:gd fmla="*/ 34 h 38" name="T11"/>
                <a:gd fmla="*/ 76 w 80" name="T12"/>
                <a:gd fmla="*/ 20 h 38" name="T13"/>
                <a:gd fmla="*/ 4 w 80" name="T14"/>
                <a:gd fmla="*/ 20 h 38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38" w="80">
                  <a:moveTo>
                    <a:pt x="4" y="20"/>
                  </a:moveTo>
                  <a:cubicBezTo>
                    <a:pt x="0" y="24"/>
                    <a:pt x="0" y="30"/>
                    <a:pt x="4" y="34"/>
                  </a:cubicBezTo>
                  <a:cubicBezTo>
                    <a:pt x="6" y="36"/>
                    <a:pt x="8" y="37"/>
                    <a:pt x="11" y="37"/>
                  </a:cubicBezTo>
                  <a:cubicBezTo>
                    <a:pt x="13" y="37"/>
                    <a:pt x="16" y="36"/>
                    <a:pt x="18" y="34"/>
                  </a:cubicBezTo>
                  <a:cubicBezTo>
                    <a:pt x="30" y="22"/>
                    <a:pt x="50" y="22"/>
                    <a:pt x="62" y="34"/>
                  </a:cubicBezTo>
                  <a:cubicBezTo>
                    <a:pt x="66" y="38"/>
                    <a:pt x="72" y="38"/>
                    <a:pt x="76" y="34"/>
                  </a:cubicBezTo>
                  <a:cubicBezTo>
                    <a:pt x="80" y="30"/>
                    <a:pt x="80" y="24"/>
                    <a:pt x="76" y="20"/>
                  </a:cubicBezTo>
                  <a:cubicBezTo>
                    <a:pt x="56" y="0"/>
                    <a:pt x="24" y="0"/>
                    <a:pt x="4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" name="Freeform 61"/>
            <p:cNvSpPr/>
            <p:nvPr/>
          </p:nvSpPr>
          <p:spPr bwMode="auto">
            <a:xfrm>
              <a:off x="7761288" y="1744662"/>
              <a:ext cx="390525" cy="127000"/>
            </a:xfrm>
            <a:custGeom>
              <a:gdLst>
                <a:gd fmla="*/ 64 w 128" name="T0"/>
                <a:gd fmla="*/ 0 h 42" name="T1"/>
                <a:gd fmla="*/ 4 w 128" name="T2"/>
                <a:gd fmla="*/ 24 h 42" name="T3"/>
                <a:gd fmla="*/ 4 w 128" name="T4"/>
                <a:gd fmla="*/ 39 h 42" name="T5"/>
                <a:gd fmla="*/ 18 w 128" name="T6"/>
                <a:gd fmla="*/ 39 h 42" name="T7"/>
                <a:gd fmla="*/ 64 w 128" name="T8"/>
                <a:gd fmla="*/ 20 h 42" name="T9"/>
                <a:gd fmla="*/ 110 w 128" name="T10"/>
                <a:gd fmla="*/ 39 h 42" name="T11"/>
                <a:gd fmla="*/ 117 w 128" name="T12"/>
                <a:gd fmla="*/ 41 h 42" name="T13"/>
                <a:gd fmla="*/ 124 w 128" name="T14"/>
                <a:gd fmla="*/ 39 h 42" name="T15"/>
                <a:gd fmla="*/ 124 w 128" name="T16"/>
                <a:gd fmla="*/ 24 h 42" name="T17"/>
                <a:gd fmla="*/ 64 w 128" name="T18"/>
                <a:gd fmla="*/ 0 h 42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42" w="128">
                  <a:moveTo>
                    <a:pt x="64" y="0"/>
                  </a:moveTo>
                  <a:cubicBezTo>
                    <a:pt x="41" y="0"/>
                    <a:pt x="20" y="8"/>
                    <a:pt x="4" y="24"/>
                  </a:cubicBezTo>
                  <a:cubicBezTo>
                    <a:pt x="0" y="28"/>
                    <a:pt x="0" y="35"/>
                    <a:pt x="4" y="39"/>
                  </a:cubicBezTo>
                  <a:cubicBezTo>
                    <a:pt x="8" y="42"/>
                    <a:pt x="14" y="42"/>
                    <a:pt x="18" y="39"/>
                  </a:cubicBezTo>
                  <a:cubicBezTo>
                    <a:pt x="30" y="26"/>
                    <a:pt x="47" y="20"/>
                    <a:pt x="64" y="20"/>
                  </a:cubicBezTo>
                  <a:cubicBezTo>
                    <a:pt x="81" y="20"/>
                    <a:pt x="97" y="26"/>
                    <a:pt x="110" y="39"/>
                  </a:cubicBezTo>
                  <a:cubicBezTo>
                    <a:pt x="112" y="41"/>
                    <a:pt x="114" y="41"/>
                    <a:pt x="117" y="41"/>
                  </a:cubicBezTo>
                  <a:cubicBezTo>
                    <a:pt x="119" y="41"/>
                    <a:pt x="122" y="41"/>
                    <a:pt x="124" y="39"/>
                  </a:cubicBezTo>
                  <a:cubicBezTo>
                    <a:pt x="128" y="35"/>
                    <a:pt x="128" y="28"/>
                    <a:pt x="124" y="24"/>
                  </a:cubicBezTo>
                  <a:cubicBezTo>
                    <a:pt x="108" y="8"/>
                    <a:pt x="87" y="0"/>
                    <a:pt x="6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" name="Freeform 62"/>
            <p:cNvSpPr/>
            <p:nvPr/>
          </p:nvSpPr>
          <p:spPr bwMode="auto">
            <a:xfrm>
              <a:off x="7907338" y="1954212"/>
              <a:ext cx="104775" cy="100013"/>
            </a:xfrm>
            <a:custGeom>
              <a:gdLst>
                <a:gd fmla="*/ 6 w 34" name="T0"/>
                <a:gd fmla="*/ 6 h 33" name="T1"/>
                <a:gd fmla="*/ 6 w 34" name="T2"/>
                <a:gd fmla="*/ 27 h 33" name="T3"/>
                <a:gd fmla="*/ 28 w 34" name="T4"/>
                <a:gd fmla="*/ 27 h 33" name="T5"/>
                <a:gd fmla="*/ 28 w 34" name="T6"/>
                <a:gd fmla="*/ 6 h 33" name="T7"/>
                <a:gd fmla="*/ 6 w 34" name="T8"/>
                <a:gd fmla="*/ 6 h 3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3" w="34">
                  <a:moveTo>
                    <a:pt x="6" y="6"/>
                  </a:moveTo>
                  <a:cubicBezTo>
                    <a:pt x="0" y="12"/>
                    <a:pt x="0" y="21"/>
                    <a:pt x="6" y="27"/>
                  </a:cubicBezTo>
                  <a:cubicBezTo>
                    <a:pt x="12" y="33"/>
                    <a:pt x="22" y="33"/>
                    <a:pt x="28" y="27"/>
                  </a:cubicBezTo>
                  <a:cubicBezTo>
                    <a:pt x="34" y="21"/>
                    <a:pt x="34" y="12"/>
                    <a:pt x="28" y="6"/>
                  </a:cubicBezTo>
                  <a:cubicBezTo>
                    <a:pt x="22" y="0"/>
                    <a:pt x="12" y="0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45" name="Freeform 144"/>
          <p:cNvSpPr/>
          <p:nvPr/>
        </p:nvSpPr>
        <p:spPr bwMode="auto">
          <a:xfrm>
            <a:off x="6730497" y="1412776"/>
            <a:ext cx="805406" cy="814138"/>
          </a:xfrm>
          <a:custGeom>
            <a:gdLst>
              <a:gd fmla="*/ 126 w 134" name="T0"/>
              <a:gd fmla="*/ 100 h 145" name="T1"/>
              <a:gd fmla="*/ 83 w 134" name="T2"/>
              <a:gd fmla="*/ 88 h 145" name="T3"/>
              <a:gd fmla="*/ 85 w 134" name="T4"/>
              <a:gd fmla="*/ 77 h 145" name="T5"/>
              <a:gd fmla="*/ 91 w 134" name="T6"/>
              <a:gd fmla="*/ 69 h 145" name="T7"/>
              <a:gd fmla="*/ 92 w 134" name="T8"/>
              <a:gd fmla="*/ 60 h 145" name="T9"/>
              <a:gd fmla="*/ 94 w 134" name="T10"/>
              <a:gd fmla="*/ 60 h 145" name="T11"/>
              <a:gd fmla="*/ 97 w 134" name="T12"/>
              <a:gd fmla="*/ 58 h 145" name="T13"/>
              <a:gd fmla="*/ 98 w 134" name="T14"/>
              <a:gd fmla="*/ 43 h 145" name="T15"/>
              <a:gd fmla="*/ 96 w 134" name="T16"/>
              <a:gd fmla="*/ 40 h 145" name="T17"/>
              <a:gd fmla="*/ 94 w 134" name="T18"/>
              <a:gd fmla="*/ 40 h 145" name="T19"/>
              <a:gd fmla="*/ 95 w 134" name="T20"/>
              <a:gd fmla="*/ 32 h 145" name="T21"/>
              <a:gd fmla="*/ 90 w 134" name="T22"/>
              <a:gd fmla="*/ 10 h 145" name="T23"/>
              <a:gd fmla="*/ 44 w 134" name="T24"/>
              <a:gd fmla="*/ 10 h 145" name="T25"/>
              <a:gd fmla="*/ 39 w 134" name="T26"/>
              <a:gd fmla="*/ 32 h 145" name="T27"/>
              <a:gd fmla="*/ 40 w 134" name="T28"/>
              <a:gd fmla="*/ 40 h 145" name="T29"/>
              <a:gd fmla="*/ 38 w 134" name="T30"/>
              <a:gd fmla="*/ 40 h 145" name="T31"/>
              <a:gd fmla="*/ 35 w 134" name="T32"/>
              <a:gd fmla="*/ 43 h 145" name="T33"/>
              <a:gd fmla="*/ 37 w 134" name="T34"/>
              <a:gd fmla="*/ 58 h 145" name="T35"/>
              <a:gd fmla="*/ 40 w 134" name="T36"/>
              <a:gd fmla="*/ 60 h 145" name="T37"/>
              <a:gd fmla="*/ 42 w 134" name="T38"/>
              <a:gd fmla="*/ 60 h 145" name="T39"/>
              <a:gd fmla="*/ 43 w 134" name="T40"/>
              <a:gd fmla="*/ 69 h 145" name="T41"/>
              <a:gd fmla="*/ 49 w 134" name="T42"/>
              <a:gd fmla="*/ 77 h 145" name="T43"/>
              <a:gd fmla="*/ 50 w 134" name="T44"/>
              <a:gd fmla="*/ 88 h 145" name="T45"/>
              <a:gd fmla="*/ 8 w 134" name="T46"/>
              <a:gd fmla="*/ 100 h 145" name="T47"/>
              <a:gd fmla="*/ 1 w 134" name="T48"/>
              <a:gd fmla="*/ 113 h 145" name="T49"/>
              <a:gd fmla="*/ 2 w 134" name="T50"/>
              <a:gd fmla="*/ 129 h 145" name="T51"/>
              <a:gd fmla="*/ 11 w 134" name="T52"/>
              <a:gd fmla="*/ 139 h 145" name="T53"/>
              <a:gd fmla="*/ 123 w 134" name="T54"/>
              <a:gd fmla="*/ 139 h 145" name="T55"/>
              <a:gd fmla="*/ 132 w 134" name="T56"/>
              <a:gd fmla="*/ 129 h 145" name="T57"/>
              <a:gd fmla="*/ 133 w 134" name="T58"/>
              <a:gd fmla="*/ 113 h 145" name="T59"/>
              <a:gd fmla="*/ 126 w 134" name="T60"/>
              <a:gd fmla="*/ 100 h 145" name="T6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b="b" l="0" r="r" t="0"/>
            <a:pathLst>
              <a:path h="145" w="134">
                <a:moveTo>
                  <a:pt x="126" y="100"/>
                </a:moveTo>
                <a:cubicBezTo>
                  <a:pt x="113" y="93"/>
                  <a:pt x="98" y="89"/>
                  <a:pt x="83" y="88"/>
                </a:cubicBezTo>
                <a:cubicBezTo>
                  <a:pt x="84" y="84"/>
                  <a:pt x="84" y="81"/>
                  <a:pt x="85" y="77"/>
                </a:cubicBezTo>
                <a:cubicBezTo>
                  <a:pt x="88" y="75"/>
                  <a:pt x="91" y="72"/>
                  <a:pt x="91" y="69"/>
                </a:cubicBezTo>
                <a:cubicBezTo>
                  <a:pt x="91" y="66"/>
                  <a:pt x="92" y="63"/>
                  <a:pt x="92" y="60"/>
                </a:cubicBezTo>
                <a:cubicBezTo>
                  <a:pt x="92" y="60"/>
                  <a:pt x="93" y="60"/>
                  <a:pt x="94" y="60"/>
                </a:cubicBezTo>
                <a:cubicBezTo>
                  <a:pt x="95" y="61"/>
                  <a:pt x="97" y="59"/>
                  <a:pt x="97" y="58"/>
                </a:cubicBezTo>
                <a:cubicBezTo>
                  <a:pt x="98" y="43"/>
                  <a:pt x="98" y="43"/>
                  <a:pt x="98" y="43"/>
                </a:cubicBezTo>
                <a:cubicBezTo>
                  <a:pt x="98" y="41"/>
                  <a:pt x="97" y="40"/>
                  <a:pt x="96" y="40"/>
                </a:cubicBezTo>
                <a:cubicBezTo>
                  <a:pt x="95" y="40"/>
                  <a:pt x="95" y="40"/>
                  <a:pt x="94" y="40"/>
                </a:cubicBezTo>
                <a:cubicBezTo>
                  <a:pt x="94" y="37"/>
                  <a:pt x="95" y="34"/>
                  <a:pt x="95" y="32"/>
                </a:cubicBezTo>
                <a:cubicBezTo>
                  <a:pt x="95" y="28"/>
                  <a:pt x="97" y="17"/>
                  <a:pt x="90" y="10"/>
                </a:cubicBezTo>
                <a:cubicBezTo>
                  <a:pt x="79" y="0"/>
                  <a:pt x="55" y="0"/>
                  <a:pt x="44" y="10"/>
                </a:cubicBezTo>
                <a:cubicBezTo>
                  <a:pt x="36" y="17"/>
                  <a:pt x="38" y="28"/>
                  <a:pt x="39" y="32"/>
                </a:cubicBezTo>
                <a:cubicBezTo>
                  <a:pt x="39" y="34"/>
                  <a:pt x="39" y="37"/>
                  <a:pt x="40" y="40"/>
                </a:cubicBezTo>
                <a:cubicBezTo>
                  <a:pt x="39" y="40"/>
                  <a:pt x="39" y="40"/>
                  <a:pt x="38" y="40"/>
                </a:cubicBezTo>
                <a:cubicBezTo>
                  <a:pt x="36" y="40"/>
                  <a:pt x="35" y="41"/>
                  <a:pt x="35" y="43"/>
                </a:cubicBezTo>
                <a:cubicBezTo>
                  <a:pt x="37" y="58"/>
                  <a:pt x="37" y="58"/>
                  <a:pt x="37" y="58"/>
                </a:cubicBezTo>
                <a:cubicBezTo>
                  <a:pt x="37" y="59"/>
                  <a:pt x="39" y="61"/>
                  <a:pt x="40" y="60"/>
                </a:cubicBezTo>
                <a:cubicBezTo>
                  <a:pt x="41" y="60"/>
                  <a:pt x="41" y="60"/>
                  <a:pt x="42" y="60"/>
                </a:cubicBezTo>
                <a:cubicBezTo>
                  <a:pt x="42" y="63"/>
                  <a:pt x="43" y="66"/>
                  <a:pt x="43" y="69"/>
                </a:cubicBezTo>
                <a:cubicBezTo>
                  <a:pt x="43" y="72"/>
                  <a:pt x="46" y="75"/>
                  <a:pt x="49" y="77"/>
                </a:cubicBezTo>
                <a:cubicBezTo>
                  <a:pt x="49" y="81"/>
                  <a:pt x="50" y="84"/>
                  <a:pt x="50" y="88"/>
                </a:cubicBezTo>
                <a:cubicBezTo>
                  <a:pt x="36" y="89"/>
                  <a:pt x="21" y="93"/>
                  <a:pt x="8" y="100"/>
                </a:cubicBezTo>
                <a:cubicBezTo>
                  <a:pt x="3" y="102"/>
                  <a:pt x="0" y="108"/>
                  <a:pt x="1" y="113"/>
                </a:cubicBezTo>
                <a:cubicBezTo>
                  <a:pt x="1" y="118"/>
                  <a:pt x="2" y="123"/>
                  <a:pt x="2" y="129"/>
                </a:cubicBezTo>
                <a:cubicBezTo>
                  <a:pt x="3" y="133"/>
                  <a:pt x="7" y="138"/>
                  <a:pt x="11" y="139"/>
                </a:cubicBezTo>
                <a:cubicBezTo>
                  <a:pt x="48" y="145"/>
                  <a:pt x="86" y="145"/>
                  <a:pt x="123" y="139"/>
                </a:cubicBezTo>
                <a:cubicBezTo>
                  <a:pt x="127" y="138"/>
                  <a:pt x="131" y="133"/>
                  <a:pt x="132" y="129"/>
                </a:cubicBezTo>
                <a:cubicBezTo>
                  <a:pt x="132" y="123"/>
                  <a:pt x="133" y="118"/>
                  <a:pt x="133" y="113"/>
                </a:cubicBezTo>
                <a:cubicBezTo>
                  <a:pt x="134" y="108"/>
                  <a:pt x="131" y="102"/>
                  <a:pt x="126" y="10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  <a:effectLst>
            <a:reflection algn="bl" blurRad="6350" dir="5400000" endA="300" endPos="35000" rotWithShape="0" stA="52000" sy="-100000"/>
          </a:effectLst>
        </p:spPr>
        <p:txBody>
          <a:bodyPr anchor="t" anchorCtr="0" bIns="45720" compatLnSpc="1" lIns="91440" numCol="1" rIns="91440" tIns="45720" vert="horz" wrap="square"/>
          <a:lstStyle/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46" name="组合 45"/>
          <p:cNvGrpSpPr/>
          <p:nvPr/>
        </p:nvGrpSpPr>
        <p:grpSpPr>
          <a:xfrm>
            <a:off x="6716841" y="3573016"/>
            <a:ext cx="892914" cy="896585"/>
            <a:chOff x="10382126" y="407580"/>
            <a:chExt cx="362393" cy="363883"/>
          </a:xfrm>
          <a:solidFill>
            <a:srgbClr val="C00000"/>
          </a:solidFill>
          <a:effectLst>
            <a:reflection algn="bl" blurRad="6350" dir="5400000" endA="300" endPos="35000" rotWithShape="0" stA="52000" sy="-100000"/>
          </a:effectLst>
        </p:grpSpPr>
        <p:sp>
          <p:nvSpPr>
            <p:cNvPr id="47" name="Freeform 112"/>
            <p:cNvSpPr/>
            <p:nvPr/>
          </p:nvSpPr>
          <p:spPr bwMode="auto">
            <a:xfrm>
              <a:off x="10517837" y="511973"/>
              <a:ext cx="73075" cy="105884"/>
            </a:xfrm>
            <a:custGeom>
              <a:gdLst>
                <a:gd fmla="*/ 21 w 34" name="T0"/>
                <a:gd fmla="*/ 22 h 49" name="T1"/>
                <a:gd fmla="*/ 16 w 34" name="T2"/>
                <a:gd fmla="*/ 26 h 49" name="T3"/>
                <a:gd fmla="*/ 11 w 34" name="T4"/>
                <a:gd fmla="*/ 30 h 49" name="T5"/>
                <a:gd fmla="*/ 3 w 34" name="T6"/>
                <a:gd fmla="*/ 38 h 49" name="T7"/>
                <a:gd fmla="*/ 1 w 34" name="T8"/>
                <a:gd fmla="*/ 41 h 49" name="T9"/>
                <a:gd fmla="*/ 0 w 34" name="T10"/>
                <a:gd fmla="*/ 44 h 49" name="T11"/>
                <a:gd fmla="*/ 2 w 34" name="T12"/>
                <a:gd fmla="*/ 47 h 49" name="T13"/>
                <a:gd fmla="*/ 6 w 34" name="T14"/>
                <a:gd fmla="*/ 49 h 49" name="T15"/>
                <a:gd fmla="*/ 30 w 34" name="T16"/>
                <a:gd fmla="*/ 49 h 49" name="T17"/>
                <a:gd fmla="*/ 33 w 34" name="T18"/>
                <a:gd fmla="*/ 48 h 49" name="T19"/>
                <a:gd fmla="*/ 34 w 34" name="T20"/>
                <a:gd fmla="*/ 45 h 49" name="T21"/>
                <a:gd fmla="*/ 33 w 34" name="T22"/>
                <a:gd fmla="*/ 42 h 49" name="T23"/>
                <a:gd fmla="*/ 29 w 34" name="T24"/>
                <a:gd fmla="*/ 41 h 49" name="T25"/>
                <a:gd fmla="*/ 12 w 34" name="T26"/>
                <a:gd fmla="*/ 41 h 49" name="T27"/>
                <a:gd fmla="*/ 13 w 34" name="T28"/>
                <a:gd fmla="*/ 39 h 49" name="T29"/>
                <a:gd fmla="*/ 20 w 34" name="T30"/>
                <a:gd fmla="*/ 32 h 49" name="T31"/>
                <a:gd fmla="*/ 27 w 34" name="T32"/>
                <a:gd fmla="*/ 26 h 49" name="T33"/>
                <a:gd fmla="*/ 32 w 34" name="T34"/>
                <a:gd fmla="*/ 21 h 49" name="T35"/>
                <a:gd fmla="*/ 34 w 34" name="T36"/>
                <a:gd fmla="*/ 14 h 49" name="T37"/>
                <a:gd fmla="*/ 33 w 34" name="T38"/>
                <a:gd fmla="*/ 8 h 49" name="T39"/>
                <a:gd fmla="*/ 30 w 34" name="T40"/>
                <a:gd fmla="*/ 4 h 49" name="T41"/>
                <a:gd fmla="*/ 26 w 34" name="T42"/>
                <a:gd fmla="*/ 1 h 49" name="T43"/>
                <a:gd fmla="*/ 17 w 34" name="T44"/>
                <a:gd fmla="*/ 0 h 49" name="T45"/>
                <a:gd fmla="*/ 10 w 34" name="T46"/>
                <a:gd fmla="*/ 1 h 49" name="T47"/>
                <a:gd fmla="*/ 5 w 34" name="T48"/>
                <a:gd fmla="*/ 4 h 49" name="T49"/>
                <a:gd fmla="*/ 1 w 34" name="T50"/>
                <a:gd fmla="*/ 9 h 49" name="T51"/>
                <a:gd fmla="*/ 0 w 34" name="T52"/>
                <a:gd fmla="*/ 13 h 49" name="T53"/>
                <a:gd fmla="*/ 2 w 34" name="T54"/>
                <a:gd fmla="*/ 16 h 49" name="T55"/>
                <a:gd fmla="*/ 4 w 34" name="T56"/>
                <a:gd fmla="*/ 18 h 49" name="T57"/>
                <a:gd fmla="*/ 7 w 34" name="T58"/>
                <a:gd fmla="*/ 16 h 49" name="T59"/>
                <a:gd fmla="*/ 9 w 34" name="T60"/>
                <a:gd fmla="*/ 13 h 49" name="T61"/>
                <a:gd fmla="*/ 10 w 34" name="T62"/>
                <a:gd fmla="*/ 10 h 49" name="T63"/>
                <a:gd fmla="*/ 17 w 34" name="T64"/>
                <a:gd fmla="*/ 6 h 49" name="T65"/>
                <a:gd fmla="*/ 21 w 34" name="T66"/>
                <a:gd fmla="*/ 7 h 49" name="T67"/>
                <a:gd fmla="*/ 23 w 34" name="T68"/>
                <a:gd fmla="*/ 10 h 49" name="T69"/>
                <a:gd fmla="*/ 24 w 34" name="T70"/>
                <a:gd fmla="*/ 14 h 49" name="T71"/>
                <a:gd fmla="*/ 23 w 34" name="T72"/>
                <a:gd fmla="*/ 18 h 49" name="T73"/>
                <a:gd fmla="*/ 21 w 34" name="T74"/>
                <a:gd fmla="*/ 22 h 49" name="T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b="b" l="0" r="r" t="0"/>
              <a:pathLst>
                <a:path h="49" w="34">
                  <a:moveTo>
                    <a:pt x="21" y="22"/>
                  </a:moveTo>
                  <a:cubicBezTo>
                    <a:pt x="20" y="23"/>
                    <a:pt x="18" y="24"/>
                    <a:pt x="16" y="26"/>
                  </a:cubicBezTo>
                  <a:cubicBezTo>
                    <a:pt x="15" y="26"/>
                    <a:pt x="13" y="28"/>
                    <a:pt x="11" y="30"/>
                  </a:cubicBezTo>
                  <a:cubicBezTo>
                    <a:pt x="9" y="32"/>
                    <a:pt x="6" y="35"/>
                    <a:pt x="3" y="38"/>
                  </a:cubicBezTo>
                  <a:cubicBezTo>
                    <a:pt x="2" y="38"/>
                    <a:pt x="2" y="40"/>
                    <a:pt x="1" y="41"/>
                  </a:cubicBezTo>
                  <a:cubicBezTo>
                    <a:pt x="1" y="42"/>
                    <a:pt x="0" y="43"/>
                    <a:pt x="0" y="44"/>
                  </a:cubicBezTo>
                  <a:cubicBezTo>
                    <a:pt x="0" y="45"/>
                    <a:pt x="1" y="46"/>
                    <a:pt x="2" y="47"/>
                  </a:cubicBezTo>
                  <a:cubicBezTo>
                    <a:pt x="3" y="48"/>
                    <a:pt x="4" y="49"/>
                    <a:pt x="6" y="49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1" y="49"/>
                    <a:pt x="33" y="48"/>
                    <a:pt x="33" y="48"/>
                  </a:cubicBezTo>
                  <a:cubicBezTo>
                    <a:pt x="34" y="47"/>
                    <a:pt x="34" y="46"/>
                    <a:pt x="34" y="45"/>
                  </a:cubicBezTo>
                  <a:cubicBezTo>
                    <a:pt x="34" y="44"/>
                    <a:pt x="34" y="43"/>
                    <a:pt x="33" y="42"/>
                  </a:cubicBezTo>
                  <a:cubicBezTo>
                    <a:pt x="32" y="41"/>
                    <a:pt x="31" y="41"/>
                    <a:pt x="29" y="41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2" y="40"/>
                    <a:pt x="13" y="39"/>
                    <a:pt x="13" y="39"/>
                  </a:cubicBezTo>
                  <a:cubicBezTo>
                    <a:pt x="15" y="37"/>
                    <a:pt x="17" y="35"/>
                    <a:pt x="20" y="32"/>
                  </a:cubicBezTo>
                  <a:cubicBezTo>
                    <a:pt x="24" y="30"/>
                    <a:pt x="26" y="28"/>
                    <a:pt x="27" y="26"/>
                  </a:cubicBezTo>
                  <a:cubicBezTo>
                    <a:pt x="29" y="25"/>
                    <a:pt x="30" y="23"/>
                    <a:pt x="32" y="21"/>
                  </a:cubicBezTo>
                  <a:cubicBezTo>
                    <a:pt x="33" y="19"/>
                    <a:pt x="34" y="16"/>
                    <a:pt x="34" y="14"/>
                  </a:cubicBezTo>
                  <a:cubicBezTo>
                    <a:pt x="34" y="12"/>
                    <a:pt x="33" y="10"/>
                    <a:pt x="33" y="8"/>
                  </a:cubicBezTo>
                  <a:cubicBezTo>
                    <a:pt x="32" y="7"/>
                    <a:pt x="31" y="5"/>
                    <a:pt x="30" y="4"/>
                  </a:cubicBezTo>
                  <a:cubicBezTo>
                    <a:pt x="29" y="3"/>
                    <a:pt x="27" y="2"/>
                    <a:pt x="26" y="1"/>
                  </a:cubicBezTo>
                  <a:cubicBezTo>
                    <a:pt x="23" y="0"/>
                    <a:pt x="20" y="0"/>
                    <a:pt x="17" y="0"/>
                  </a:cubicBezTo>
                  <a:cubicBezTo>
                    <a:pt x="14" y="0"/>
                    <a:pt x="12" y="0"/>
                    <a:pt x="10" y="1"/>
                  </a:cubicBezTo>
                  <a:cubicBezTo>
                    <a:pt x="8" y="2"/>
                    <a:pt x="6" y="3"/>
                    <a:pt x="5" y="4"/>
                  </a:cubicBezTo>
                  <a:cubicBezTo>
                    <a:pt x="3" y="5"/>
                    <a:pt x="2" y="7"/>
                    <a:pt x="1" y="9"/>
                  </a:cubicBezTo>
                  <a:cubicBezTo>
                    <a:pt x="1" y="10"/>
                    <a:pt x="0" y="12"/>
                    <a:pt x="0" y="13"/>
                  </a:cubicBezTo>
                  <a:cubicBezTo>
                    <a:pt x="0" y="15"/>
                    <a:pt x="1" y="16"/>
                    <a:pt x="2" y="16"/>
                  </a:cubicBezTo>
                  <a:cubicBezTo>
                    <a:pt x="2" y="17"/>
                    <a:pt x="3" y="18"/>
                    <a:pt x="4" y="18"/>
                  </a:cubicBezTo>
                  <a:cubicBezTo>
                    <a:pt x="6" y="18"/>
                    <a:pt x="7" y="17"/>
                    <a:pt x="7" y="16"/>
                  </a:cubicBezTo>
                  <a:cubicBezTo>
                    <a:pt x="8" y="16"/>
                    <a:pt x="8" y="14"/>
                    <a:pt x="9" y="13"/>
                  </a:cubicBezTo>
                  <a:cubicBezTo>
                    <a:pt x="9" y="11"/>
                    <a:pt x="10" y="11"/>
                    <a:pt x="10" y="10"/>
                  </a:cubicBezTo>
                  <a:cubicBezTo>
                    <a:pt x="12" y="8"/>
                    <a:pt x="14" y="6"/>
                    <a:pt x="17" y="6"/>
                  </a:cubicBezTo>
                  <a:cubicBezTo>
                    <a:pt x="18" y="6"/>
                    <a:pt x="20" y="7"/>
                    <a:pt x="21" y="7"/>
                  </a:cubicBezTo>
                  <a:cubicBezTo>
                    <a:pt x="22" y="8"/>
                    <a:pt x="23" y="9"/>
                    <a:pt x="23" y="10"/>
                  </a:cubicBezTo>
                  <a:cubicBezTo>
                    <a:pt x="24" y="11"/>
                    <a:pt x="24" y="12"/>
                    <a:pt x="24" y="14"/>
                  </a:cubicBezTo>
                  <a:cubicBezTo>
                    <a:pt x="24" y="15"/>
                    <a:pt x="24" y="16"/>
                    <a:pt x="23" y="18"/>
                  </a:cubicBezTo>
                  <a:cubicBezTo>
                    <a:pt x="23" y="19"/>
                    <a:pt x="22" y="20"/>
                    <a:pt x="21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48" name="Freeform 113"/>
            <p:cNvSpPr>
              <a:spLocks noEditPoints="1"/>
            </p:cNvSpPr>
            <p:nvPr/>
          </p:nvSpPr>
          <p:spPr bwMode="auto">
            <a:xfrm>
              <a:off x="10599860" y="508990"/>
              <a:ext cx="82023" cy="108867"/>
            </a:xfrm>
            <a:custGeom>
              <a:gdLst>
                <a:gd fmla="*/ 26 w 38" name="T0"/>
                <a:gd fmla="*/ 0 h 50" name="T1"/>
                <a:gd fmla="*/ 23 w 38" name="T2"/>
                <a:gd fmla="*/ 1 h 50" name="T3"/>
                <a:gd fmla="*/ 21 w 38" name="T4"/>
                <a:gd fmla="*/ 5 h 50" name="T5"/>
                <a:gd fmla="*/ 3 w 38" name="T6"/>
                <a:gd fmla="*/ 28 h 50" name="T7"/>
                <a:gd fmla="*/ 2 w 38" name="T8"/>
                <a:gd fmla="*/ 30 h 50" name="T9"/>
                <a:gd fmla="*/ 1 w 38" name="T10"/>
                <a:gd fmla="*/ 31 h 50" name="T11"/>
                <a:gd fmla="*/ 0 w 38" name="T12"/>
                <a:gd fmla="*/ 33 h 50" name="T13"/>
                <a:gd fmla="*/ 0 w 38" name="T14"/>
                <a:gd fmla="*/ 34 h 50" name="T15"/>
                <a:gd fmla="*/ 1 w 38" name="T16"/>
                <a:gd fmla="*/ 38 h 50" name="T17"/>
                <a:gd fmla="*/ 6 w 38" name="T18"/>
                <a:gd fmla="*/ 39 h 50" name="T19"/>
                <a:gd fmla="*/ 23 w 38" name="T20"/>
                <a:gd fmla="*/ 39 h 50" name="T21"/>
                <a:gd fmla="*/ 23 w 38" name="T22"/>
                <a:gd fmla="*/ 45 h 50" name="T23"/>
                <a:gd fmla="*/ 24 w 38" name="T24"/>
                <a:gd fmla="*/ 49 h 50" name="T25"/>
                <a:gd fmla="*/ 27 w 38" name="T26"/>
                <a:gd fmla="*/ 50 h 50" name="T27"/>
                <a:gd fmla="*/ 30 w 38" name="T28"/>
                <a:gd fmla="*/ 49 h 50" name="T29"/>
                <a:gd fmla="*/ 31 w 38" name="T30"/>
                <a:gd fmla="*/ 45 h 50" name="T31"/>
                <a:gd fmla="*/ 31 w 38" name="T32"/>
                <a:gd fmla="*/ 39 h 50" name="T33"/>
                <a:gd fmla="*/ 33 w 38" name="T34"/>
                <a:gd fmla="*/ 39 h 50" name="T35"/>
                <a:gd fmla="*/ 37 w 38" name="T36"/>
                <a:gd fmla="*/ 38 h 50" name="T37"/>
                <a:gd fmla="*/ 38 w 38" name="T38"/>
                <a:gd fmla="*/ 36 h 50" name="T39"/>
                <a:gd fmla="*/ 37 w 38" name="T40"/>
                <a:gd fmla="*/ 32 h 50" name="T41"/>
                <a:gd fmla="*/ 33 w 38" name="T42"/>
                <a:gd fmla="*/ 32 h 50" name="T43"/>
                <a:gd fmla="*/ 31 w 38" name="T44"/>
                <a:gd fmla="*/ 32 h 50" name="T45"/>
                <a:gd fmla="*/ 31 w 38" name="T46"/>
                <a:gd fmla="*/ 6 h 50" name="T47"/>
                <a:gd fmla="*/ 26 w 38" name="T48"/>
                <a:gd fmla="*/ 0 h 50" name="T49"/>
                <a:gd fmla="*/ 23 w 38" name="T50"/>
                <a:gd fmla="*/ 32 h 50" name="T51"/>
                <a:gd fmla="*/ 9 w 38" name="T52"/>
                <a:gd fmla="*/ 32 h 50" name="T53"/>
                <a:gd fmla="*/ 23 w 38" name="T54"/>
                <a:gd fmla="*/ 12 h 50" name="T55"/>
                <a:gd fmla="*/ 23 w 38" name="T56"/>
                <a:gd fmla="*/ 32 h 50" name="T5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b="b" l="0" r="r" t="0"/>
              <a:pathLst>
                <a:path h="50" w="38">
                  <a:moveTo>
                    <a:pt x="26" y="0"/>
                  </a:moveTo>
                  <a:cubicBezTo>
                    <a:pt x="25" y="0"/>
                    <a:pt x="24" y="1"/>
                    <a:pt x="23" y="1"/>
                  </a:cubicBezTo>
                  <a:cubicBezTo>
                    <a:pt x="23" y="2"/>
                    <a:pt x="22" y="3"/>
                    <a:pt x="21" y="5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2" y="29"/>
                    <a:pt x="2" y="29"/>
                    <a:pt x="2" y="30"/>
                  </a:cubicBezTo>
                  <a:cubicBezTo>
                    <a:pt x="1" y="30"/>
                    <a:pt x="1" y="31"/>
                    <a:pt x="1" y="31"/>
                  </a:cubicBezTo>
                  <a:cubicBezTo>
                    <a:pt x="0" y="32"/>
                    <a:pt x="0" y="32"/>
                    <a:pt x="0" y="33"/>
                  </a:cubicBezTo>
                  <a:cubicBezTo>
                    <a:pt x="0" y="33"/>
                    <a:pt x="0" y="33"/>
                    <a:pt x="0" y="34"/>
                  </a:cubicBezTo>
                  <a:cubicBezTo>
                    <a:pt x="0" y="36"/>
                    <a:pt x="0" y="37"/>
                    <a:pt x="1" y="38"/>
                  </a:cubicBezTo>
                  <a:cubicBezTo>
                    <a:pt x="2" y="39"/>
                    <a:pt x="4" y="39"/>
                    <a:pt x="6" y="39"/>
                  </a:cubicBezTo>
                  <a:cubicBezTo>
                    <a:pt x="23" y="39"/>
                    <a:pt x="23" y="39"/>
                    <a:pt x="23" y="39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23" y="47"/>
                    <a:pt x="23" y="48"/>
                    <a:pt x="24" y="49"/>
                  </a:cubicBezTo>
                  <a:cubicBezTo>
                    <a:pt x="25" y="50"/>
                    <a:pt x="26" y="50"/>
                    <a:pt x="27" y="50"/>
                  </a:cubicBezTo>
                  <a:cubicBezTo>
                    <a:pt x="28" y="50"/>
                    <a:pt x="29" y="50"/>
                    <a:pt x="30" y="49"/>
                  </a:cubicBezTo>
                  <a:cubicBezTo>
                    <a:pt x="31" y="48"/>
                    <a:pt x="31" y="47"/>
                    <a:pt x="31" y="45"/>
                  </a:cubicBezTo>
                  <a:cubicBezTo>
                    <a:pt x="31" y="39"/>
                    <a:pt x="31" y="39"/>
                    <a:pt x="31" y="39"/>
                  </a:cubicBezTo>
                  <a:cubicBezTo>
                    <a:pt x="33" y="39"/>
                    <a:pt x="33" y="39"/>
                    <a:pt x="33" y="39"/>
                  </a:cubicBezTo>
                  <a:cubicBezTo>
                    <a:pt x="35" y="39"/>
                    <a:pt x="36" y="39"/>
                    <a:pt x="37" y="38"/>
                  </a:cubicBezTo>
                  <a:cubicBezTo>
                    <a:pt x="38" y="38"/>
                    <a:pt x="38" y="37"/>
                    <a:pt x="38" y="36"/>
                  </a:cubicBezTo>
                  <a:cubicBezTo>
                    <a:pt x="38" y="34"/>
                    <a:pt x="38" y="33"/>
                    <a:pt x="37" y="32"/>
                  </a:cubicBezTo>
                  <a:cubicBezTo>
                    <a:pt x="36" y="32"/>
                    <a:pt x="34" y="32"/>
                    <a:pt x="33" y="32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31" y="2"/>
                    <a:pt x="29" y="0"/>
                    <a:pt x="26" y="0"/>
                  </a:cubicBezTo>
                  <a:close/>
                  <a:moveTo>
                    <a:pt x="23" y="32"/>
                  </a:moveTo>
                  <a:cubicBezTo>
                    <a:pt x="9" y="32"/>
                    <a:pt x="9" y="32"/>
                    <a:pt x="9" y="32"/>
                  </a:cubicBezTo>
                  <a:cubicBezTo>
                    <a:pt x="23" y="12"/>
                    <a:pt x="23" y="12"/>
                    <a:pt x="23" y="12"/>
                  </a:cubicBezTo>
                  <a:lnTo>
                    <a:pt x="23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49" name="Freeform 114"/>
            <p:cNvSpPr/>
            <p:nvPr/>
          </p:nvSpPr>
          <p:spPr bwMode="auto">
            <a:xfrm>
              <a:off x="10464150" y="407580"/>
              <a:ext cx="280369" cy="298265"/>
            </a:xfrm>
            <a:custGeom>
              <a:gdLst>
                <a:gd fmla="*/ 50 w 130" name="T0"/>
                <a:gd fmla="*/ 0 h 138" name="T1"/>
                <a:gd fmla="*/ 4 w 130" name="T2"/>
                <a:gd fmla="*/ 14 h 138" name="T3"/>
                <a:gd fmla="*/ 2 w 130" name="T4"/>
                <a:gd fmla="*/ 25 h 138" name="T5"/>
                <a:gd fmla="*/ 13 w 130" name="T6"/>
                <a:gd fmla="*/ 27 h 138" name="T7"/>
                <a:gd fmla="*/ 50 w 130" name="T8"/>
                <a:gd fmla="*/ 15 h 138" name="T9"/>
                <a:gd fmla="*/ 115 w 130" name="T10"/>
                <a:gd fmla="*/ 81 h 138" name="T11"/>
                <a:gd fmla="*/ 97 w 130" name="T12"/>
                <a:gd fmla="*/ 125 h 138" name="T13"/>
                <a:gd fmla="*/ 98 w 130" name="T14"/>
                <a:gd fmla="*/ 136 h 138" name="T15"/>
                <a:gd fmla="*/ 103 w 130" name="T16"/>
                <a:gd fmla="*/ 138 h 138" name="T17"/>
                <a:gd fmla="*/ 109 w 130" name="T18"/>
                <a:gd fmla="*/ 135 h 138" name="T19"/>
                <a:gd fmla="*/ 130 w 130" name="T20"/>
                <a:gd fmla="*/ 81 h 138" name="T21"/>
                <a:gd fmla="*/ 50 w 130" name="T22"/>
                <a:gd fmla="*/ 0 h 138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138" w="130">
                  <a:moveTo>
                    <a:pt x="50" y="0"/>
                  </a:moveTo>
                  <a:cubicBezTo>
                    <a:pt x="33" y="0"/>
                    <a:pt x="18" y="5"/>
                    <a:pt x="4" y="14"/>
                  </a:cubicBezTo>
                  <a:cubicBezTo>
                    <a:pt x="1" y="17"/>
                    <a:pt x="0" y="21"/>
                    <a:pt x="2" y="25"/>
                  </a:cubicBezTo>
                  <a:cubicBezTo>
                    <a:pt x="5" y="28"/>
                    <a:pt x="9" y="29"/>
                    <a:pt x="13" y="27"/>
                  </a:cubicBezTo>
                  <a:cubicBezTo>
                    <a:pt x="24" y="19"/>
                    <a:pt x="36" y="15"/>
                    <a:pt x="50" y="15"/>
                  </a:cubicBezTo>
                  <a:cubicBezTo>
                    <a:pt x="86" y="15"/>
                    <a:pt x="115" y="45"/>
                    <a:pt x="115" y="81"/>
                  </a:cubicBezTo>
                  <a:cubicBezTo>
                    <a:pt x="115" y="97"/>
                    <a:pt x="109" y="113"/>
                    <a:pt x="97" y="125"/>
                  </a:cubicBezTo>
                  <a:cubicBezTo>
                    <a:pt x="95" y="128"/>
                    <a:pt x="95" y="133"/>
                    <a:pt x="98" y="136"/>
                  </a:cubicBezTo>
                  <a:cubicBezTo>
                    <a:pt x="99" y="137"/>
                    <a:pt x="101" y="138"/>
                    <a:pt x="103" y="138"/>
                  </a:cubicBezTo>
                  <a:cubicBezTo>
                    <a:pt x="105" y="138"/>
                    <a:pt x="107" y="137"/>
                    <a:pt x="109" y="135"/>
                  </a:cubicBezTo>
                  <a:cubicBezTo>
                    <a:pt x="122" y="120"/>
                    <a:pt x="130" y="101"/>
                    <a:pt x="130" y="81"/>
                  </a:cubicBezTo>
                  <a:cubicBezTo>
                    <a:pt x="130" y="36"/>
                    <a:pt x="94" y="0"/>
                    <a:pt x="5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50" name="Freeform 115"/>
            <p:cNvSpPr>
              <a:spLocks noEditPoints="1"/>
            </p:cNvSpPr>
            <p:nvPr/>
          </p:nvSpPr>
          <p:spPr bwMode="auto">
            <a:xfrm>
              <a:off x="10382126" y="453811"/>
              <a:ext cx="298265" cy="317652"/>
            </a:xfrm>
            <a:custGeom>
              <a:gdLst>
                <a:gd fmla="*/ 85 w 138" name="T0"/>
                <a:gd fmla="*/ 94 h 147" name="T1"/>
                <a:gd fmla="*/ 78 w 138" name="T2"/>
                <a:gd fmla="*/ 103 h 147" name="T3"/>
                <a:gd fmla="*/ 59 w 138" name="T4"/>
                <a:gd fmla="*/ 87 h 147" name="T5"/>
                <a:gd fmla="*/ 43 w 138" name="T6"/>
                <a:gd fmla="*/ 63 h 147" name="T7"/>
                <a:gd fmla="*/ 54 w 138" name="T8"/>
                <a:gd fmla="*/ 57 h 147" name="T9"/>
                <a:gd fmla="*/ 33 w 138" name="T10"/>
                <a:gd fmla="*/ 2 h 147" name="T11"/>
                <a:gd fmla="*/ 26 w 138" name="T12"/>
                <a:gd fmla="*/ 2 h 147" name="T13"/>
                <a:gd fmla="*/ 6 w 138" name="T14"/>
                <a:gd fmla="*/ 28 h 147" name="T15"/>
                <a:gd fmla="*/ 28 w 138" name="T16"/>
                <a:gd fmla="*/ 93 h 147" name="T17"/>
                <a:gd fmla="*/ 39 w 138" name="T18"/>
                <a:gd fmla="*/ 107 h 147" name="T19"/>
                <a:gd fmla="*/ 42 w 138" name="T20"/>
                <a:gd fmla="*/ 110 h 147" name="T21"/>
                <a:gd fmla="*/ 107 w 138" name="T22"/>
                <a:gd fmla="*/ 144 h 147" name="T23"/>
                <a:gd fmla="*/ 135 w 138" name="T24"/>
                <a:gd fmla="*/ 128 h 147" name="T25"/>
                <a:gd fmla="*/ 137 w 138" name="T26"/>
                <a:gd fmla="*/ 122 h 147" name="T27"/>
                <a:gd fmla="*/ 85 w 138" name="T28"/>
                <a:gd fmla="*/ 94 h 147" name="T29"/>
                <a:gd fmla="*/ 45 w 138" name="T30"/>
                <a:gd fmla="*/ 104 h 147" name="T31"/>
                <a:gd fmla="*/ 43 w 138" name="T32"/>
                <a:gd fmla="*/ 102 h 147" name="T33"/>
                <a:gd fmla="*/ 33 w 138" name="T34"/>
                <a:gd fmla="*/ 90 h 147" name="T35"/>
                <a:gd fmla="*/ 12 w 138" name="T36"/>
                <a:gd fmla="*/ 36 h 147" name="T37"/>
                <a:gd fmla="*/ 28 w 138" name="T38"/>
                <a:gd fmla="*/ 14 h 147" name="T39"/>
                <a:gd fmla="*/ 33 w 138" name="T40"/>
                <a:gd fmla="*/ 13 h 147" name="T41"/>
                <a:gd fmla="*/ 37 w 138" name="T42"/>
                <a:gd fmla="*/ 17 h 147" name="T43"/>
                <a:gd fmla="*/ 36 w 138" name="T44"/>
                <a:gd fmla="*/ 17 h 147" name="T45"/>
                <a:gd fmla="*/ 19 w 138" name="T46"/>
                <a:gd fmla="*/ 39 h 147" name="T47"/>
                <a:gd fmla="*/ 37 w 138" name="T48"/>
                <a:gd fmla="*/ 94 h 147" name="T49"/>
                <a:gd fmla="*/ 47 w 138" name="T50"/>
                <a:gd fmla="*/ 106 h 147" name="T51"/>
                <a:gd fmla="*/ 47 w 138" name="T52"/>
                <a:gd fmla="*/ 106 h 147" name="T53"/>
                <a:gd fmla="*/ 45 w 138" name="T54"/>
                <a:gd fmla="*/ 104 h 147" name="T5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b="b" l="0" r="r" t="0"/>
              <a:pathLst>
                <a:path h="147" w="138">
                  <a:moveTo>
                    <a:pt x="85" y="94"/>
                  </a:moveTo>
                  <a:cubicBezTo>
                    <a:pt x="83" y="98"/>
                    <a:pt x="85" y="103"/>
                    <a:pt x="78" y="103"/>
                  </a:cubicBezTo>
                  <a:cubicBezTo>
                    <a:pt x="75" y="103"/>
                    <a:pt x="65" y="94"/>
                    <a:pt x="59" y="87"/>
                  </a:cubicBezTo>
                  <a:cubicBezTo>
                    <a:pt x="54" y="81"/>
                    <a:pt x="42" y="67"/>
                    <a:pt x="43" y="63"/>
                  </a:cubicBezTo>
                  <a:cubicBezTo>
                    <a:pt x="44" y="55"/>
                    <a:pt x="49" y="58"/>
                    <a:pt x="54" y="57"/>
                  </a:cubicBezTo>
                  <a:cubicBezTo>
                    <a:pt x="55" y="56"/>
                    <a:pt x="59" y="29"/>
                    <a:pt x="33" y="2"/>
                  </a:cubicBezTo>
                  <a:cubicBezTo>
                    <a:pt x="32" y="1"/>
                    <a:pt x="29" y="0"/>
                    <a:pt x="26" y="2"/>
                  </a:cubicBezTo>
                  <a:cubicBezTo>
                    <a:pt x="19" y="8"/>
                    <a:pt x="10" y="14"/>
                    <a:pt x="6" y="28"/>
                  </a:cubicBezTo>
                  <a:cubicBezTo>
                    <a:pt x="4" y="39"/>
                    <a:pt x="0" y="55"/>
                    <a:pt x="28" y="93"/>
                  </a:cubicBezTo>
                  <a:cubicBezTo>
                    <a:pt x="31" y="97"/>
                    <a:pt x="34" y="102"/>
                    <a:pt x="39" y="107"/>
                  </a:cubicBezTo>
                  <a:cubicBezTo>
                    <a:pt x="40" y="109"/>
                    <a:pt x="41" y="110"/>
                    <a:pt x="42" y="110"/>
                  </a:cubicBezTo>
                  <a:cubicBezTo>
                    <a:pt x="78" y="147"/>
                    <a:pt x="96" y="146"/>
                    <a:pt x="107" y="144"/>
                  </a:cubicBezTo>
                  <a:cubicBezTo>
                    <a:pt x="121" y="143"/>
                    <a:pt x="129" y="135"/>
                    <a:pt x="135" y="128"/>
                  </a:cubicBezTo>
                  <a:cubicBezTo>
                    <a:pt x="138" y="126"/>
                    <a:pt x="138" y="123"/>
                    <a:pt x="137" y="122"/>
                  </a:cubicBezTo>
                  <a:cubicBezTo>
                    <a:pt x="113" y="93"/>
                    <a:pt x="86" y="92"/>
                    <a:pt x="85" y="94"/>
                  </a:cubicBezTo>
                  <a:close/>
                  <a:moveTo>
                    <a:pt x="45" y="104"/>
                  </a:moveTo>
                  <a:cubicBezTo>
                    <a:pt x="44" y="103"/>
                    <a:pt x="43" y="103"/>
                    <a:pt x="43" y="102"/>
                  </a:cubicBezTo>
                  <a:cubicBezTo>
                    <a:pt x="38" y="97"/>
                    <a:pt x="35" y="93"/>
                    <a:pt x="33" y="90"/>
                  </a:cubicBezTo>
                  <a:cubicBezTo>
                    <a:pt x="7" y="59"/>
                    <a:pt x="10" y="45"/>
                    <a:pt x="12" y="36"/>
                  </a:cubicBezTo>
                  <a:cubicBezTo>
                    <a:pt x="14" y="24"/>
                    <a:pt x="21" y="19"/>
                    <a:pt x="28" y="14"/>
                  </a:cubicBezTo>
                  <a:cubicBezTo>
                    <a:pt x="30" y="12"/>
                    <a:pt x="32" y="12"/>
                    <a:pt x="33" y="13"/>
                  </a:cubicBezTo>
                  <a:cubicBezTo>
                    <a:pt x="34" y="14"/>
                    <a:pt x="36" y="15"/>
                    <a:pt x="37" y="17"/>
                  </a:cubicBezTo>
                  <a:cubicBezTo>
                    <a:pt x="37" y="17"/>
                    <a:pt x="37" y="17"/>
                    <a:pt x="36" y="17"/>
                  </a:cubicBezTo>
                  <a:cubicBezTo>
                    <a:pt x="30" y="22"/>
                    <a:pt x="22" y="27"/>
                    <a:pt x="19" y="39"/>
                  </a:cubicBezTo>
                  <a:cubicBezTo>
                    <a:pt x="17" y="48"/>
                    <a:pt x="14" y="62"/>
                    <a:pt x="37" y="94"/>
                  </a:cubicBezTo>
                  <a:cubicBezTo>
                    <a:pt x="39" y="97"/>
                    <a:pt x="42" y="101"/>
                    <a:pt x="47" y="106"/>
                  </a:cubicBezTo>
                  <a:cubicBezTo>
                    <a:pt x="47" y="106"/>
                    <a:pt x="47" y="106"/>
                    <a:pt x="47" y="106"/>
                  </a:cubicBezTo>
                  <a:cubicBezTo>
                    <a:pt x="46" y="105"/>
                    <a:pt x="46" y="105"/>
                    <a:pt x="45" y="1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</p:spTree>
  </p:cSld>
  <p:clrMapOvr>
    <a:masterClrMapping/>
  </p:clrMapOvr>
  <p:transition spd="slow">
    <p:pull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42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9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2" nodeType="withEffect" presetClass="entr" presetID="42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4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7" nodeType="withEffect" presetClass="entr" presetID="42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9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2" nodeType="withEffect" presetClass="entr" presetID="42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4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5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38" nodeType="afterEffect" presetClass="entr" presetID="12" presetSubtype="4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id="4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300" id="4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2" nodeType="withEffect" presetClass="entr" presetID="12" presetSubtype="4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id="44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300" id="45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6" nodeType="withEffect" presetClass="entr" presetID="12" presetSubtype="4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id="48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300" id="49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0" nodeType="withEffect" presetClass="entr" presetID="12" presetSubtype="4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id="52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300" id="53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4" nodeType="withEffect" presetClass="entr" presetID="10" presetSubtype="0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 id="56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7" nodeType="withEffect" presetClass="entr" presetID="10" presetSubtype="0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 id="59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0" nodeType="withEffect" presetClass="entr" presetID="10" presetSubtype="0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 id="62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3" nodeType="withEffect" presetClass="entr" presetID="10" presetSubtype="0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 id="65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3"/>
      <p:bldP grpId="0" spid="14"/>
      <p:bldP grpId="0" spid="15"/>
      <p:bldP grpId="0" spid="16"/>
      <p:bldP grpId="0" spid="17"/>
      <p:bldP grpId="0" spid="18"/>
      <p:bldP grpId="0" spid="19"/>
      <p:bldP grpId="0" spid="20"/>
      <p:bldP grpId="0" spid="38"/>
      <p:bldP grpId="0" spid="45"/>
    </p:bldLst>
  </p:timing>
</p:sld>
</file>

<file path=ppt/slides/slide3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文本框 9"/>
          <p:cNvSpPr txBox="1"/>
          <p:nvPr/>
        </p:nvSpPr>
        <p:spPr>
          <a:xfrm>
            <a:off x="841003" y="202431"/>
            <a:ext cx="1944216" cy="37338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lvl="1" marL="0"/>
            <a:r>
              <a:rPr altLang="en-US" b="1" lang="zh-CN" smtClean="0" sz="20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添加文字标题</a:t>
            </a:r>
          </a:p>
        </p:txBody>
      </p:sp>
      <p:sp>
        <p:nvSpPr>
          <p:cNvPr id="24" name="矩形 23"/>
          <p:cNvSpPr/>
          <p:nvPr/>
        </p:nvSpPr>
        <p:spPr>
          <a:xfrm>
            <a:off x="0" y="0"/>
            <a:ext cx="985019" cy="5831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30" name="组合 29"/>
          <p:cNvGrpSpPr/>
          <p:nvPr/>
        </p:nvGrpSpPr>
        <p:grpSpPr>
          <a:xfrm>
            <a:off x="192931" y="0"/>
            <a:ext cx="576064" cy="836712"/>
            <a:chOff x="841003" y="360040"/>
            <a:chExt cx="504056" cy="836712"/>
          </a:xfrm>
          <a:solidFill>
            <a:srgbClr val="C00000"/>
          </a:solidFill>
        </p:grpSpPr>
        <p:sp>
          <p:nvSpPr>
            <p:cNvPr id="31" name="矩形 30"/>
            <p:cNvSpPr/>
            <p:nvPr/>
          </p:nvSpPr>
          <p:spPr>
            <a:xfrm>
              <a:off x="841003" y="360040"/>
              <a:ext cx="504056" cy="548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2" name="等腰三角形 31"/>
            <p:cNvSpPr/>
            <p:nvPr/>
          </p:nvSpPr>
          <p:spPr>
            <a:xfrm rot="10800000">
              <a:off x="841003" y="908720"/>
              <a:ext cx="504056" cy="2880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33" name="KSO_Shape"/>
          <p:cNvSpPr/>
          <p:nvPr/>
        </p:nvSpPr>
        <p:spPr bwMode="auto">
          <a:xfrm>
            <a:off x="326330" y="197538"/>
            <a:ext cx="332357" cy="329034"/>
          </a:xfrm>
          <a:custGeom>
            <a:gdLst>
              <a:gd fmla="*/ 615878 w 2390775" name="T0"/>
              <a:gd fmla="*/ 1467970 h 2365376" name="T1"/>
              <a:gd fmla="*/ 587250 w 2390775" name="T2"/>
              <a:gd fmla="*/ 1401697 h 2365376" name="T3"/>
              <a:gd fmla="*/ 1282649 w 2390775" name="T4"/>
              <a:gd fmla="*/ 1393474 h 2365376" name="T5"/>
              <a:gd fmla="*/ 1180915 w 2390775" name="T6"/>
              <a:gd fmla="*/ 1446870 h 2365376" name="T7"/>
              <a:gd fmla="*/ 1210073 w 2390775" name="T8"/>
              <a:gd fmla="*/ 1382167 h 2365376" name="T9"/>
              <a:gd fmla="*/ 653657 w 2390775" name="T10"/>
              <a:gd fmla="*/ 1314699 h 2365376" name="T11"/>
              <a:gd fmla="*/ 646041 w 2390775" name="T12"/>
              <a:gd fmla="*/ 1180275 h 2365376" name="T13"/>
              <a:gd fmla="*/ 589870 w 2390775" name="T14"/>
              <a:gd fmla="*/ 1105327 h 2365376" name="T15"/>
              <a:gd fmla="*/ 599516 w 2390775" name="T16"/>
              <a:gd fmla="*/ 1141280 h 2365376" name="T17"/>
              <a:gd fmla="*/ 579914 w 2390775" name="T18"/>
              <a:gd fmla="*/ 1158779 h 2365376" name="T19"/>
              <a:gd fmla="*/ 541333 w 2390775" name="T20"/>
              <a:gd fmla="*/ 1105965 h 2365376" name="T21"/>
              <a:gd fmla="*/ 1137260 w 2390775" name="T22"/>
              <a:gd fmla="*/ 1009231 h 2365376" name="T23"/>
              <a:gd fmla="*/ 1143562 w 2390775" name="T24"/>
              <a:gd fmla="*/ 1026145 h 2365376" name="T25"/>
              <a:gd fmla="*/ 1096615 w 2390775" name="T26"/>
              <a:gd fmla="*/ 1069549 h 2365376" name="T27"/>
              <a:gd fmla="*/ 1102602 w 2390775" name="T28"/>
              <a:gd fmla="*/ 1001572 h 2365376" name="T29"/>
              <a:gd fmla="*/ 972739 w 2390775" name="T30"/>
              <a:gd fmla="*/ 835988 h 2365376" name="T31"/>
              <a:gd fmla="*/ 989500 w 2390775" name="T32"/>
              <a:gd fmla="*/ 1138672 h 2365376" name="T33"/>
              <a:gd fmla="*/ 639427 w 2390775" name="T34"/>
              <a:gd fmla="*/ 1423644 h 2365376" name="T35"/>
              <a:gd fmla="*/ 599898 w 2390775" name="T36"/>
              <a:gd fmla="*/ 1003302 h 2365376" name="T37"/>
              <a:gd fmla="*/ 529694 w 2390775" name="T38"/>
              <a:gd fmla="*/ 1090596 h 2365376" name="T39"/>
              <a:gd fmla="*/ 602428 w 2390775" name="T40"/>
              <a:gd fmla="*/ 868249 h 2365376" name="T41"/>
              <a:gd fmla="*/ 861740 w 2390775" name="T42"/>
              <a:gd fmla="*/ 924231 h 2365376" name="T43"/>
              <a:gd fmla="*/ 755609 w 2390775" name="T44"/>
              <a:gd fmla="*/ 542052 h 2365376" name="T45"/>
              <a:gd fmla="*/ 929665 w 2390775" name="T46"/>
              <a:gd fmla="*/ 525915 h 2365376" name="T47"/>
              <a:gd fmla="*/ 909019 w 2390775" name="T48"/>
              <a:gd fmla="*/ 571798 h 2365376" name="T49"/>
              <a:gd fmla="*/ 936652 w 2390775" name="T50"/>
              <a:gd fmla="*/ 586353 h 2365376" name="T51"/>
              <a:gd fmla="*/ 928394 w 2390775" name="T52"/>
              <a:gd fmla="*/ 688879 h 2365376" name="T53"/>
              <a:gd fmla="*/ 840414 w 2390775" name="T54"/>
              <a:gd fmla="*/ 772101 h 2365376" name="T55"/>
              <a:gd fmla="*/ 742269 w 2390775" name="T56"/>
              <a:gd fmla="*/ 675588 h 2365376" name="T57"/>
              <a:gd fmla="*/ 738139 w 2390775" name="T58"/>
              <a:gd fmla="*/ 608504 h 2365376" name="T59"/>
              <a:gd fmla="*/ 761643 w 2390775" name="T60"/>
              <a:gd fmla="*/ 510093 h 2365376" name="T61"/>
              <a:gd fmla="*/ 617010 w 2390775" name="T62"/>
              <a:gd fmla="*/ 449064 h 2365376" name="T63"/>
              <a:gd fmla="*/ 350272 w 2390775" name="T64"/>
              <a:gd fmla="*/ 638327 h 2365376" name="T65"/>
              <a:gd fmla="*/ 215163 w 2390775" name="T66"/>
              <a:gd fmla="*/ 939947 h 2365376" name="T67"/>
              <a:gd fmla="*/ 256613 w 2390775" name="T68"/>
              <a:gd fmla="*/ 1277331 h 2365376" name="T69"/>
              <a:gd fmla="*/ 458486 w 2390775" name="T70"/>
              <a:gd fmla="*/ 1534008 h 2365376" name="T71"/>
              <a:gd fmla="*/ 767308 w 2390775" name="T72"/>
              <a:gd fmla="*/ 1655225 h 2365376" name="T73"/>
              <a:gd fmla="*/ 1101127 w 2390775" name="T74"/>
              <a:gd fmla="*/ 1596674 h 2365376" name="T75"/>
              <a:gd fmla="*/ 1347614 w 2390775" name="T76"/>
              <a:gd fmla="*/ 1383040 h 2365376" name="T77"/>
              <a:gd fmla="*/ 1453614 w 2390775" name="T78"/>
              <a:gd fmla="*/ 1066861 h 2365376" name="T79"/>
              <a:gd fmla="*/ 1378939 w 2390775" name="T80"/>
              <a:gd fmla="*/ 738024 h 2365376" name="T81"/>
              <a:gd fmla="*/ 1153652 w 2390775" name="T82"/>
              <a:gd fmla="*/ 501602 h 2365376" name="T83"/>
              <a:gd fmla="*/ 831224 w 2390775" name="T84"/>
              <a:gd fmla="*/ 411085 h 2365376" name="T85"/>
              <a:gd fmla="*/ 989432 w 2390775" name="T86"/>
              <a:gd fmla="*/ 315187 h 2365376" name="T87"/>
              <a:gd fmla="*/ 1471649 w 2390775" name="T88"/>
              <a:gd fmla="*/ 671876 h 2365376" name="T89"/>
              <a:gd fmla="*/ 1554866 w 2390775" name="T90"/>
              <a:gd fmla="*/ 1171938 h 2365376" name="T91"/>
              <a:gd fmla="*/ 1239716 w 2390775" name="T92"/>
              <a:gd fmla="*/ 1647313 h 2365376" name="T93"/>
              <a:gd fmla="*/ 646121 w 2390775" name="T94"/>
              <a:gd fmla="*/ 1748275 h 2365376" name="T95"/>
              <a:gd fmla="*/ 110112 w 2390775" name="T96"/>
              <a:gd fmla="*/ 1186813 h 2365376" name="T97"/>
              <a:gd fmla="*/ 251551 w 2390775" name="T98"/>
              <a:gd fmla="*/ 580725 h 2365376" name="T99"/>
              <a:gd fmla="*/ 1549044 w 2390775" name="T100"/>
              <a:gd fmla="*/ 160116 h 2365376" name="T101"/>
              <a:gd fmla="*/ 1461002 w 2390775" name="T102"/>
              <a:gd fmla="*/ 284475 h 2365376" name="T103"/>
              <a:gd fmla="*/ 1550307 w 2390775" name="T104"/>
              <a:gd fmla="*/ 426554 h 2365376" name="T105"/>
              <a:gd fmla="*/ 1719764 w 2390775" name="T106"/>
              <a:gd fmla="*/ 380038 h 2365376" name="T107"/>
              <a:gd fmla="*/ 1735543 w 2390775" name="T108"/>
              <a:gd fmla="*/ 232579 h 2365376" name="T109"/>
              <a:gd fmla="*/ 1705909 w 2390775" name="T110"/>
              <a:gd fmla="*/ 94508 h 2365376" name="T111"/>
              <a:gd fmla="*/ 1774050 w 2390775" name="T112"/>
              <a:gd fmla="*/ 148403 h 2365376" name="T113"/>
              <a:gd fmla="*/ 1781614 w 2390775" name="T114"/>
              <a:gd fmla="*/ 428769 h 2365376" name="T115"/>
              <a:gd fmla="*/ 1600166 w 2390775" name="T116"/>
              <a:gd fmla="*/ 516104 h 2365376" name="T117"/>
              <a:gd fmla="*/ 1452167 w 2390775" name="T118"/>
              <a:gd fmla="*/ 455349 h 2365376" name="T119"/>
              <a:gd fmla="*/ 1310478 w 2390775" name="T120"/>
              <a:gd fmla="*/ 259477 h 2365376" name="T121"/>
              <a:gd fmla="*/ 1562614 w 2390775" name="T122"/>
              <a:gd fmla="*/ 74046 h 236537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  <a:gd fmla="*/ 0 60000 65536" name="T180"/>
              <a:gd fmla="*/ 0 60000 65536" name="T181"/>
              <a:gd fmla="*/ 0 60000 65536" name="T182"/>
              <a:gd fmla="*/ 0 60000 65536" name="T183"/>
              <a:gd fmla="*/ 0 60000 65536" name="T184"/>
              <a:gd fmla="*/ 0 60000 65536" name="T185"/>
            </a:gdLst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b="b" l="0" r="r" t="0"/>
            <a:pathLst>
              <a:path h="2365376" w="2390775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6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6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dir="t" rig="threeP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altLang="en-US" lang="zh-CN">
              <a:solidFill>
                <a:srgbClr val="1C666E"/>
              </a:solidFill>
              <a:ea charset="-122" panose="02010600030101010101" pitchFamily="2" typeface="宋体"/>
            </a:endParaRPr>
          </a:p>
        </p:txBody>
      </p:sp>
      <p:sp>
        <p:nvSpPr>
          <p:cNvPr id="9" name="Freeform 5"/>
          <p:cNvSpPr/>
          <p:nvPr/>
        </p:nvSpPr>
        <p:spPr bwMode="auto">
          <a:xfrm>
            <a:off x="4260124" y="2472190"/>
            <a:ext cx="4135838" cy="4371084"/>
          </a:xfrm>
          <a:custGeom>
            <a:gdLst>
              <a:gd fmla="*/ 553107085 w 5977" name="T0"/>
              <a:gd fmla="*/ 70285550 h 6949" name="T1"/>
              <a:gd fmla="*/ 487233550 w 5977" name="T2"/>
              <a:gd fmla="*/ 359685891 h 6949" name="T3"/>
              <a:gd fmla="*/ 350301198 w 5977" name="T4"/>
              <a:gd fmla="*/ 115798432 h 6949" name="T5"/>
              <a:gd fmla="*/ 336665723 w 5977" name="T6"/>
              <a:gd fmla="*/ 128664779 h 6949" name="T7"/>
              <a:gd fmla="*/ 487425501 w 5977" name="T8"/>
              <a:gd fmla="*/ 487966836 h 6949" name="T9"/>
              <a:gd fmla="*/ 426737689 w 5977" name="T10"/>
              <a:gd fmla="*/ 535784040 h 6949" name="T11"/>
              <a:gd fmla="*/ 102747252 w 5977" name="T12"/>
              <a:gd fmla="*/ 361990214 h 6949" name="T13"/>
              <a:gd fmla="*/ 72211396 w 5977" name="T14"/>
              <a:gd fmla="*/ 375625106 h 6949" name="T15"/>
              <a:gd fmla="*/ 300559805 w 5977" name="T16"/>
              <a:gd fmla="*/ 476252431 h 6949" name="T17"/>
              <a:gd fmla="*/ 458810023 w 5977" name="T18"/>
              <a:gd fmla="*/ 679236091 h 6949" name="T19"/>
              <a:gd fmla="*/ 410029258 w 5977" name="T20"/>
              <a:gd fmla="*/ 814238084 h 6949" name="T21"/>
              <a:gd fmla="*/ 2304717 w 5977" name="T22"/>
              <a:gd fmla="*/ 744144451 h 6949" name="T23"/>
              <a:gd fmla="*/ 0 w 5977" name="T24"/>
              <a:gd fmla="*/ 778519119 h 6949" name="T25"/>
              <a:gd fmla="*/ 419439638 w 5977" name="T26"/>
              <a:gd fmla="*/ 879530717 h 6949" name="T27"/>
              <a:gd fmla="*/ 430770396 w 5977" name="T28"/>
              <a:gd fmla="*/ 1158560951 h 6949" name="T29"/>
              <a:gd fmla="*/ 300559805 w 5977" name="T30"/>
              <a:gd fmla="*/ 1274167466 h 6949" name="T31"/>
              <a:gd fmla="*/ 174382360 w 5977" name="T32"/>
              <a:gd fmla="*/ 1298364383 h 6949" name="T33"/>
              <a:gd fmla="*/ 763979262 w 5977" name="T34"/>
              <a:gd fmla="*/ 1322752778 h 6949" name="T35"/>
              <a:gd fmla="*/ 853474940 w 5977" name="T36"/>
              <a:gd fmla="*/ 1303164944 h 6949" name="T37"/>
              <a:gd fmla="*/ 766283979 w 5977" name="T38"/>
              <a:gd fmla="*/ 1282233251 h 6949" name="T39"/>
              <a:gd fmla="*/ 599391621 w 5977" name="T40"/>
              <a:gd fmla="*/ 1171043463 h 6949" name="T41"/>
              <a:gd fmla="*/ 595934326 w 5977" name="T42"/>
              <a:gd fmla="*/ 916593980 h 6949" name="T43"/>
              <a:gd fmla="*/ 886123563 w 5977" name="T44"/>
              <a:gd fmla="*/ 798298870 h 6949" name="T45"/>
              <a:gd fmla="*/ 1147889272 w 5977" name="T46"/>
              <a:gd fmla="*/ 773910474 h 6949" name="T47"/>
              <a:gd fmla="*/ 1146544744 w 5977" name="T48"/>
              <a:gd fmla="*/ 735310997 h 6949" name="T49"/>
              <a:gd fmla="*/ 1096611840 w 5977" name="T50"/>
              <a:gd fmla="*/ 748561178 h 6949" name="T51"/>
              <a:gd fmla="*/ 589788853 w 5977" name="T52"/>
              <a:gd fmla="*/ 814814274 h 6949" name="T53"/>
              <a:gd fmla="*/ 635305150 w 5977" name="T54"/>
              <a:gd fmla="*/ 568238220 h 6949" name="T55"/>
              <a:gd fmla="*/ 1048982776 w 5977" name="T56"/>
              <a:gd fmla="*/ 422866120 h 6949" name="T57"/>
              <a:gd fmla="*/ 1035347301 w 5977" name="T58"/>
              <a:gd fmla="*/ 406926906 h 6949" name="T59"/>
              <a:gd fmla="*/ 734403157 w 5977" name="T60"/>
              <a:gd fmla="*/ 474524299 h 6949" name="T61"/>
              <a:gd fmla="*/ 560020797 w 5977" name="T62"/>
              <a:gd fmla="*/ 545386039 h 6949" name="T63"/>
              <a:gd fmla="*/ 592093570 w 5977" name="T64"/>
              <a:gd fmla="*/ 456472680 h 6949" name="T65"/>
              <a:gd fmla="*/ 779535115 w 5977" name="T66"/>
              <a:gd fmla="*/ 194533602 h 6949" name="T67"/>
              <a:gd fmla="*/ 656430626 w 5977" name="T68"/>
              <a:gd fmla="*/ 351812462 h 6949" name="T69"/>
              <a:gd fmla="*/ 538895321 w 5977" name="T70"/>
              <a:gd fmla="*/ 408463120 h 6949" name="T71"/>
              <a:gd fmla="*/ 572120233 w 5977" name="T72"/>
              <a:gd fmla="*/ 103700193 h 6949" name="T73"/>
              <a:gd fmla="*/ 563093753 w 5977" name="T74"/>
              <a:gd fmla="*/ 191917 h 6949" name="T75"/>
              <a:gd fmla="*/ 534862176 w 5977" name="T76"/>
              <a:gd fmla="*/ 0 h 6949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4660 w 10000" name="connsiteX0"/>
              <a:gd fmla="*/ 0 h 9959" name="connsiteY0"/>
              <a:gd fmla="*/ 4818 w 10000" name="connsiteX1"/>
              <a:gd fmla="*/ 527 h 9959" name="connsiteY1"/>
              <a:gd fmla="*/ 4618 w 10000" name="connsiteX2"/>
              <a:gd fmla="*/ 2177 h 9959" name="connsiteY2"/>
              <a:gd fmla="*/ 4245 w 10000" name="connsiteX3"/>
              <a:gd fmla="*/ 2695 h 9959" name="connsiteY3"/>
              <a:gd fmla="*/ 3341 w 10000" name="connsiteX4"/>
              <a:gd fmla="*/ 1219 h 9959" name="connsiteY4"/>
              <a:gd fmla="*/ 3052 w 10000" name="connsiteX5"/>
              <a:gd fmla="*/ 868 h 9959" name="connsiteY5"/>
              <a:gd fmla="*/ 3053 w 10000" name="connsiteX6"/>
              <a:gd fmla="*/ 825 h 9959" name="connsiteY6"/>
              <a:gd fmla="*/ 2933 w 10000" name="connsiteX7"/>
              <a:gd fmla="*/ 964 h 9959" name="connsiteY7"/>
              <a:gd fmla="*/ 3664 w 10000" name="connsiteX8"/>
              <a:gd fmla="*/ 2015 h 9959" name="connsiteY8"/>
              <a:gd fmla="*/ 4246 w 10000" name="connsiteX9"/>
              <a:gd fmla="*/ 3657 h 9959" name="connsiteY9"/>
              <a:gd fmla="*/ 4092 w 10000" name="connsiteX10"/>
              <a:gd fmla="*/ 4178 h 9959" name="connsiteY10"/>
              <a:gd fmla="*/ 3718 w 10000" name="connsiteX11"/>
              <a:gd fmla="*/ 4015 h 9959" name="connsiteY11"/>
              <a:gd fmla="*/ 2403 w 10000" name="connsiteX12"/>
              <a:gd fmla="*/ 3261 h 9959" name="connsiteY12"/>
              <a:gd fmla="*/ 895 w 10000" name="connsiteX13"/>
              <a:gd fmla="*/ 2713 h 9959" name="connsiteY13"/>
              <a:gd fmla="*/ 703 w 10000" name="connsiteX14"/>
              <a:gd fmla="*/ 2623 h 9959" name="connsiteY14"/>
              <a:gd fmla="*/ 629 w 10000" name="connsiteX15"/>
              <a:gd fmla="*/ 2815 h 9959" name="connsiteY15"/>
              <a:gd fmla="*/ 661 w 10000" name="connsiteX16"/>
              <a:gd fmla="*/ 2808 h 9959" name="connsiteY16"/>
              <a:gd fmla="*/ 2618 w 10000" name="connsiteX17"/>
              <a:gd fmla="*/ 3569 h 9959" name="connsiteY17"/>
              <a:gd fmla="*/ 3826 w 10000" name="connsiteX18"/>
              <a:gd fmla="*/ 4557 h 9959" name="connsiteY18"/>
              <a:gd fmla="*/ 3997 w 10000" name="connsiteX19"/>
              <a:gd fmla="*/ 5090 h 9959" name="connsiteY19"/>
              <a:gd fmla="*/ 3863 w 10000" name="connsiteX20"/>
              <a:gd fmla="*/ 6162 h 9959" name="connsiteY20"/>
              <a:gd fmla="*/ 3572 w 10000" name="connsiteX21"/>
              <a:gd fmla="*/ 6102 h 9959" name="connsiteY21"/>
              <a:gd fmla="*/ 671 w 10000" name="connsiteX22"/>
              <a:gd fmla="*/ 5634 h 9959" name="connsiteY22"/>
              <a:gd fmla="*/ 20 w 10000" name="connsiteX23"/>
              <a:gd fmla="*/ 5576 h 9959" name="connsiteY23"/>
              <a:gd fmla="*/ 20 w 10000" name="connsiteX24"/>
              <a:gd fmla="*/ 5584 h 9959" name="connsiteY24"/>
              <a:gd fmla="*/ 0 w 10000" name="connsiteX25"/>
              <a:gd fmla="*/ 5834 h 9959" name="connsiteY25"/>
              <a:gd fmla="*/ 383 w 10000" name="connsiteX26"/>
              <a:gd fmla="*/ 5838 h 9959" name="connsiteY26"/>
              <a:gd fmla="*/ 3654 w 10000" name="connsiteX27"/>
              <a:gd fmla="*/ 6591 h 9959" name="connsiteY27"/>
              <a:gd fmla="*/ 3897 w 10000" name="connsiteX28"/>
              <a:gd fmla="*/ 6977 h 9959" name="connsiteY28"/>
              <a:gd fmla="*/ 3753 w 10000" name="connsiteX29"/>
              <a:gd fmla="*/ 8682 h 9959" name="connsiteY29"/>
              <a:gd fmla="*/ 3594 w 10000" name="connsiteX30"/>
              <a:gd fmla="*/ 9101 h 9959" name="connsiteY30"/>
              <a:gd fmla="*/ 2618 w 10000" name="connsiteX31"/>
              <a:gd fmla="*/ 9548 h 9959" name="connsiteY31"/>
              <a:gd fmla="*/ 1966 w 10000" name="connsiteX32"/>
              <a:gd fmla="*/ 9647 h 9959" name="connsiteY32"/>
              <a:gd fmla="*/ 1471 w 10000" name="connsiteX33"/>
              <a:gd fmla="*/ 9893 h 9959" name="connsiteY33"/>
              <a:gd fmla="*/ 2899 w 10000" name="connsiteX34"/>
              <a:gd fmla="*/ 9957 h 9959" name="connsiteY34"/>
              <a:gd fmla="*/ 6656 w 10000" name="connsiteX35"/>
              <a:gd fmla="*/ 9912 h 9959" name="connsiteY35"/>
              <a:gd fmla="*/ 7293 w 10000" name="connsiteX36"/>
              <a:gd fmla="*/ 9816 h 9959" name="connsiteY36"/>
              <a:gd fmla="*/ 7435 w 10000" name="connsiteX37"/>
              <a:gd fmla="*/ 9765 h 9959" name="connsiteY37"/>
              <a:gd fmla="*/ 7328 w 10000" name="connsiteX38"/>
              <a:gd fmla="*/ 9717 h 9959" name="connsiteY38"/>
              <a:gd fmla="*/ 6676 w 10000" name="connsiteX39"/>
              <a:gd fmla="*/ 9609 h 9959" name="connsiteY39"/>
              <a:gd fmla="*/ 5392 w 10000" name="connsiteX40"/>
              <a:gd fmla="*/ 9191 h 9959" name="connsiteY40"/>
              <a:gd fmla="*/ 5222 w 10000" name="connsiteX41"/>
              <a:gd fmla="*/ 8775 h 9959" name="connsiteY41"/>
              <a:gd fmla="*/ 5183 w 10000" name="connsiteX42"/>
              <a:gd fmla="*/ 7407 h 9959" name="connsiteY42"/>
              <a:gd fmla="*/ 5192 w 10000" name="connsiteX43"/>
              <a:gd fmla="*/ 6869 h 9959" name="connsiteY43"/>
              <a:gd fmla="*/ 5356 w 10000" name="connsiteX44"/>
              <a:gd fmla="*/ 6713 h 9959" name="connsiteY44"/>
              <a:gd fmla="*/ 7720 w 10000" name="connsiteX45"/>
              <a:gd fmla="*/ 5982 h 9959" name="connsiteY45"/>
              <a:gd fmla="*/ 9982 w 10000" name="connsiteX46"/>
              <a:gd fmla="*/ 5786 h 9959" name="connsiteY46"/>
              <a:gd fmla="*/ 10000 w 10000" name="connsiteX47"/>
              <a:gd fmla="*/ 5799 h 9959" name="connsiteY47"/>
              <a:gd fmla="*/ 9985 w 10000" name="connsiteX48"/>
              <a:gd fmla="*/ 5594 h 9959" name="connsiteY48"/>
              <a:gd fmla="*/ 9988 w 10000" name="connsiteX49"/>
              <a:gd fmla="*/ 5510 h 9959" name="connsiteY49"/>
              <a:gd fmla="*/ 9941 w 10000" name="connsiteX50"/>
              <a:gd fmla="*/ 5579 h 9959" name="connsiteY50"/>
              <a:gd fmla="*/ 9553 w 10000" name="connsiteX51"/>
              <a:gd fmla="*/ 5609 h 9959" name="connsiteY51"/>
              <a:gd fmla="*/ 6000 w 10000" name="connsiteX52"/>
              <a:gd fmla="*/ 5999 h 9959" name="connsiteY52"/>
              <a:gd fmla="*/ 5138 w 10000" name="connsiteX53"/>
              <a:gd fmla="*/ 6106 h 9959" name="connsiteY53"/>
              <a:gd fmla="*/ 4956 w 10000" name="connsiteX54"/>
              <a:gd fmla="*/ 4937 h 9959" name="connsiteY54"/>
              <a:gd fmla="*/ 5535 w 10000" name="connsiteX55"/>
              <a:gd fmla="*/ 4258 h 9959" name="connsiteY55"/>
              <a:gd fmla="*/ 8583 w 10000" name="connsiteX56"/>
              <a:gd fmla="*/ 3252 h 9959" name="connsiteY56"/>
              <a:gd fmla="*/ 9138 w 10000" name="connsiteX57"/>
              <a:gd fmla="*/ 3169 h 9959" name="connsiteY57"/>
              <a:gd fmla="*/ 9040 w 10000" name="connsiteX58"/>
              <a:gd fmla="*/ 3023 h 9959" name="connsiteY58"/>
              <a:gd fmla="*/ 9020 w 10000" name="connsiteX59"/>
              <a:gd fmla="*/ 3049 h 9959" name="connsiteY59"/>
              <a:gd fmla="*/ 8390 w 10000" name="connsiteX60"/>
              <a:gd fmla="*/ 3150 h 9959" name="connsiteY60"/>
              <a:gd fmla="*/ 6398 w 10000" name="connsiteX61"/>
              <a:gd fmla="*/ 3556 h 9959" name="connsiteY61"/>
              <a:gd fmla="*/ 5514 w 10000" name="connsiteX62"/>
              <a:gd fmla="*/ 3914 h 9959" name="connsiteY62"/>
              <a:gd fmla="*/ 4879 w 10000" name="connsiteX63"/>
              <a:gd fmla="*/ 4087 h 9959" name="connsiteY63"/>
              <a:gd fmla="*/ 4830 w 10000" name="connsiteX64"/>
              <a:gd fmla="*/ 3847 h 9959" name="connsiteY64"/>
              <a:gd fmla="*/ 5158 w 10000" name="connsiteX65"/>
              <a:gd fmla="*/ 3421 h 9959" name="connsiteY65"/>
              <a:gd fmla="*/ 6676 w 10000" name="connsiteX66"/>
              <a:gd fmla="*/ 1639 h 9959" name="connsiteY66"/>
              <a:gd fmla="*/ 6791 w 10000" name="connsiteX67"/>
              <a:gd fmla="*/ 1458 h 9959" name="connsiteY67"/>
              <a:gd fmla="*/ 6647 w 10000" name="connsiteX68"/>
              <a:gd fmla="*/ 1371 h 9959" name="connsiteY68"/>
              <a:gd fmla="*/ 5719 w 10000" name="connsiteX69"/>
              <a:gd fmla="*/ 2636 h 9959" name="connsiteY69"/>
              <a:gd fmla="*/ 4735 w 10000" name="connsiteX70"/>
              <a:gd fmla="*/ 3336 h 9959" name="connsiteY70"/>
              <a:gd fmla="*/ 4695 w 10000" name="connsiteX71"/>
              <a:gd fmla="*/ 3061 h 9959" name="connsiteY71"/>
              <a:gd fmla="*/ 4797 w 10000" name="connsiteX72"/>
              <a:gd fmla="*/ 2462 h 9959" name="connsiteY72"/>
              <a:gd fmla="*/ 4984 w 10000" name="connsiteX73"/>
              <a:gd fmla="*/ 777 h 9959" name="connsiteY73"/>
              <a:gd fmla="*/ 4929 w 10000" name="connsiteX74"/>
              <a:gd fmla="*/ 121 h 9959" name="connsiteY74"/>
              <a:gd fmla="*/ 4905 w 10000" name="connsiteX75"/>
              <a:gd fmla="*/ 1 h 9959" name="connsiteY75"/>
              <a:gd fmla="*/ 4790 w 10000" name="connsiteX76"/>
              <a:gd fmla="*/ 4 h 9959" name="connsiteY76"/>
              <a:gd fmla="*/ 4660 w 10000" name="connsiteX77"/>
              <a:gd fmla="*/ 0 h 9959" name="connsiteY77"/>
              <a:gd fmla="*/ 4660 w 10000" name="connsiteX0-1"/>
              <a:gd fmla="*/ 0 h 10000" name="connsiteY0-2"/>
              <a:gd fmla="*/ 4818 w 10000" name="connsiteX1-3"/>
              <a:gd fmla="*/ 529 h 10000" name="connsiteY1-4"/>
              <a:gd fmla="*/ 4618 w 10000" name="connsiteX2-5"/>
              <a:gd fmla="*/ 2186 h 10000" name="connsiteY2-6"/>
              <a:gd fmla="*/ 4245 w 10000" name="connsiteX3-7"/>
              <a:gd fmla="*/ 2706 h 10000" name="connsiteY3-8"/>
              <a:gd fmla="*/ 3341 w 10000" name="connsiteX4-9"/>
              <a:gd fmla="*/ 1224 h 10000" name="connsiteY4-10"/>
              <a:gd fmla="*/ 3052 w 10000" name="connsiteX5-11"/>
              <a:gd fmla="*/ 872 h 10000" name="connsiteY5-12"/>
              <a:gd fmla="*/ 3053 w 10000" name="connsiteX6-13"/>
              <a:gd fmla="*/ 828 h 10000" name="connsiteY6-14"/>
              <a:gd fmla="*/ 2933 w 10000" name="connsiteX7-15"/>
              <a:gd fmla="*/ 968 h 10000" name="connsiteY7-16"/>
              <a:gd fmla="*/ 3664 w 10000" name="connsiteX8-17"/>
              <a:gd fmla="*/ 2023 h 10000" name="connsiteY8-18"/>
              <a:gd fmla="*/ 4246 w 10000" name="connsiteX9-19"/>
              <a:gd fmla="*/ 3672 h 10000" name="connsiteY9-20"/>
              <a:gd fmla="*/ 4092 w 10000" name="connsiteX10-21"/>
              <a:gd fmla="*/ 4195 h 10000" name="connsiteY10-22"/>
              <a:gd fmla="*/ 3718 w 10000" name="connsiteX11-23"/>
              <a:gd fmla="*/ 4032 h 10000" name="connsiteY11-24"/>
              <a:gd fmla="*/ 2403 w 10000" name="connsiteX12-25"/>
              <a:gd fmla="*/ 3274 h 10000" name="connsiteY12-26"/>
              <a:gd fmla="*/ 895 w 10000" name="connsiteX13-27"/>
              <a:gd fmla="*/ 2724 h 10000" name="connsiteY13-28"/>
              <a:gd fmla="*/ 703 w 10000" name="connsiteX14-29"/>
              <a:gd fmla="*/ 2634 h 10000" name="connsiteY14-30"/>
              <a:gd fmla="*/ 629 w 10000" name="connsiteX15-31"/>
              <a:gd fmla="*/ 2827 h 10000" name="connsiteY15-32"/>
              <a:gd fmla="*/ 661 w 10000" name="connsiteX16-33"/>
              <a:gd fmla="*/ 2820 h 10000" name="connsiteY16-34"/>
              <a:gd fmla="*/ 2618 w 10000" name="connsiteX17-35"/>
              <a:gd fmla="*/ 3584 h 10000" name="connsiteY17-36"/>
              <a:gd fmla="*/ 3826 w 10000" name="connsiteX18-37"/>
              <a:gd fmla="*/ 4576 h 10000" name="connsiteY18-38"/>
              <a:gd fmla="*/ 3997 w 10000" name="connsiteX19-39"/>
              <a:gd fmla="*/ 5111 h 10000" name="connsiteY19-40"/>
              <a:gd fmla="*/ 3863 w 10000" name="connsiteX20-41"/>
              <a:gd fmla="*/ 6187 h 10000" name="connsiteY20-42"/>
              <a:gd fmla="*/ 3572 w 10000" name="connsiteX21-43"/>
              <a:gd fmla="*/ 6127 h 10000" name="connsiteY21-44"/>
              <a:gd fmla="*/ 671 w 10000" name="connsiteX22-45"/>
              <a:gd fmla="*/ 5657 h 10000" name="connsiteY22-46"/>
              <a:gd fmla="*/ 20 w 10000" name="connsiteX23-47"/>
              <a:gd fmla="*/ 5599 h 10000" name="connsiteY23-48"/>
              <a:gd fmla="*/ 20 w 10000" name="connsiteX24-49"/>
              <a:gd fmla="*/ 5607 h 10000" name="connsiteY24-50"/>
              <a:gd fmla="*/ 0 w 10000" name="connsiteX25-51"/>
              <a:gd fmla="*/ 5858 h 10000" name="connsiteY25-52"/>
              <a:gd fmla="*/ 383 w 10000" name="connsiteX26-53"/>
              <a:gd fmla="*/ 5862 h 10000" name="connsiteY26-54"/>
              <a:gd fmla="*/ 3654 w 10000" name="connsiteX27-55"/>
              <a:gd fmla="*/ 6618 h 10000" name="connsiteY27-56"/>
              <a:gd fmla="*/ 3897 w 10000" name="connsiteX28-57"/>
              <a:gd fmla="*/ 7006 h 10000" name="connsiteY28-58"/>
              <a:gd fmla="*/ 3753 w 10000" name="connsiteX29-59"/>
              <a:gd fmla="*/ 8718 h 10000" name="connsiteY29-60"/>
              <a:gd fmla="*/ 3594 w 10000" name="connsiteX30-61"/>
              <a:gd fmla="*/ 9138 h 10000" name="connsiteY30-62"/>
              <a:gd fmla="*/ 2618 w 10000" name="connsiteX31-63"/>
              <a:gd fmla="*/ 9587 h 10000" name="connsiteY31-64"/>
              <a:gd fmla="*/ 1966 w 10000" name="connsiteX32-65"/>
              <a:gd fmla="*/ 9687 h 10000" name="connsiteY32-66"/>
              <a:gd fmla="*/ 1471 w 10000" name="connsiteX33-67"/>
              <a:gd fmla="*/ 9934 h 10000" name="connsiteY33-68"/>
              <a:gd fmla="*/ 2899 w 10000" name="connsiteX34-69"/>
              <a:gd fmla="*/ 9998 h 10000" name="connsiteY34-70"/>
              <a:gd fmla="*/ 6656 w 10000" name="connsiteX35-71"/>
              <a:gd fmla="*/ 9953 h 10000" name="connsiteY35-72"/>
              <a:gd fmla="*/ 7345 w 10000" name="connsiteX36-73"/>
              <a:gd fmla="*/ 9982 h 10000" name="connsiteY36-74"/>
              <a:gd fmla="*/ 7435 w 10000" name="connsiteX37-75"/>
              <a:gd fmla="*/ 9805 h 10000" name="connsiteY37-76"/>
              <a:gd fmla="*/ 7328 w 10000" name="connsiteX38-77"/>
              <a:gd fmla="*/ 9757 h 10000" name="connsiteY38-78"/>
              <a:gd fmla="*/ 6676 w 10000" name="connsiteX39-79"/>
              <a:gd fmla="*/ 9649 h 10000" name="connsiteY39-80"/>
              <a:gd fmla="*/ 5392 w 10000" name="connsiteX40-81"/>
              <a:gd fmla="*/ 9229 h 10000" name="connsiteY40-82"/>
              <a:gd fmla="*/ 5222 w 10000" name="connsiteX41-83"/>
              <a:gd fmla="*/ 8811 h 10000" name="connsiteY41-84"/>
              <a:gd fmla="*/ 5183 w 10000" name="connsiteX42-85"/>
              <a:gd fmla="*/ 7437 h 10000" name="connsiteY42-86"/>
              <a:gd fmla="*/ 5192 w 10000" name="connsiteX43-87"/>
              <a:gd fmla="*/ 6897 h 10000" name="connsiteY43-88"/>
              <a:gd fmla="*/ 5356 w 10000" name="connsiteX44-89"/>
              <a:gd fmla="*/ 6741 h 10000" name="connsiteY44-90"/>
              <a:gd fmla="*/ 7720 w 10000" name="connsiteX45-91"/>
              <a:gd fmla="*/ 6007 h 10000" name="connsiteY45-92"/>
              <a:gd fmla="*/ 9982 w 10000" name="connsiteX46-93"/>
              <a:gd fmla="*/ 5810 h 10000" name="connsiteY46-94"/>
              <a:gd fmla="*/ 10000 w 10000" name="connsiteX47-95"/>
              <a:gd fmla="*/ 5823 h 10000" name="connsiteY47-96"/>
              <a:gd fmla="*/ 9985 w 10000" name="connsiteX48-97"/>
              <a:gd fmla="*/ 5617 h 10000" name="connsiteY48-98"/>
              <a:gd fmla="*/ 9988 w 10000" name="connsiteX49-99"/>
              <a:gd fmla="*/ 5533 h 10000" name="connsiteY49-100"/>
              <a:gd fmla="*/ 9941 w 10000" name="connsiteX50-101"/>
              <a:gd fmla="*/ 5602 h 10000" name="connsiteY50-102"/>
              <a:gd fmla="*/ 9553 w 10000" name="connsiteX51-103"/>
              <a:gd fmla="*/ 5632 h 10000" name="connsiteY51-104"/>
              <a:gd fmla="*/ 6000 w 10000" name="connsiteX52-105"/>
              <a:gd fmla="*/ 6024 h 10000" name="connsiteY52-106"/>
              <a:gd fmla="*/ 5138 w 10000" name="connsiteX53-107"/>
              <a:gd fmla="*/ 6131 h 10000" name="connsiteY53-108"/>
              <a:gd fmla="*/ 4956 w 10000" name="connsiteX54-109"/>
              <a:gd fmla="*/ 4957 h 10000" name="connsiteY54-110"/>
              <a:gd fmla="*/ 5535 w 10000" name="connsiteX55-111"/>
              <a:gd fmla="*/ 4276 h 10000" name="connsiteY55-112"/>
              <a:gd fmla="*/ 8583 w 10000" name="connsiteX56-113"/>
              <a:gd fmla="*/ 3265 h 10000" name="connsiteY56-114"/>
              <a:gd fmla="*/ 9138 w 10000" name="connsiteX57-115"/>
              <a:gd fmla="*/ 3182 h 10000" name="connsiteY57-116"/>
              <a:gd fmla="*/ 9040 w 10000" name="connsiteX58-117"/>
              <a:gd fmla="*/ 3035 h 10000" name="connsiteY58-118"/>
              <a:gd fmla="*/ 9020 w 10000" name="connsiteX59-119"/>
              <a:gd fmla="*/ 3062 h 10000" name="connsiteY59-120"/>
              <a:gd fmla="*/ 8390 w 10000" name="connsiteX60-121"/>
              <a:gd fmla="*/ 3163 h 10000" name="connsiteY60-122"/>
              <a:gd fmla="*/ 6398 w 10000" name="connsiteX61-123"/>
              <a:gd fmla="*/ 3571 h 10000" name="connsiteY61-124"/>
              <a:gd fmla="*/ 5514 w 10000" name="connsiteX62-125"/>
              <a:gd fmla="*/ 3930 h 10000" name="connsiteY62-126"/>
              <a:gd fmla="*/ 4879 w 10000" name="connsiteX63-127"/>
              <a:gd fmla="*/ 4104 h 10000" name="connsiteY63-128"/>
              <a:gd fmla="*/ 4830 w 10000" name="connsiteX64-129"/>
              <a:gd fmla="*/ 3863 h 10000" name="connsiteY64-130"/>
              <a:gd fmla="*/ 5158 w 10000" name="connsiteX65-131"/>
              <a:gd fmla="*/ 3435 h 10000" name="connsiteY65-132"/>
              <a:gd fmla="*/ 6676 w 10000" name="connsiteX66-133"/>
              <a:gd fmla="*/ 1646 h 10000" name="connsiteY66-134"/>
              <a:gd fmla="*/ 6791 w 10000" name="connsiteX67-135"/>
              <a:gd fmla="*/ 1464 h 10000" name="connsiteY67-136"/>
              <a:gd fmla="*/ 6647 w 10000" name="connsiteX68-137"/>
              <a:gd fmla="*/ 1377 h 10000" name="connsiteY68-138"/>
              <a:gd fmla="*/ 5719 w 10000" name="connsiteX69-139"/>
              <a:gd fmla="*/ 2647 h 10000" name="connsiteY69-140"/>
              <a:gd fmla="*/ 4735 w 10000" name="connsiteX70-141"/>
              <a:gd fmla="*/ 3350 h 10000" name="connsiteY70-142"/>
              <a:gd fmla="*/ 4695 w 10000" name="connsiteX71-143"/>
              <a:gd fmla="*/ 3074 h 10000" name="connsiteY71-144"/>
              <a:gd fmla="*/ 4797 w 10000" name="connsiteX72-145"/>
              <a:gd fmla="*/ 2472 h 10000" name="connsiteY72-146"/>
              <a:gd fmla="*/ 4984 w 10000" name="connsiteX73-147"/>
              <a:gd fmla="*/ 780 h 10000" name="connsiteY73-148"/>
              <a:gd fmla="*/ 4929 w 10000" name="connsiteX74-149"/>
              <a:gd fmla="*/ 121 h 10000" name="connsiteY74-150"/>
              <a:gd fmla="*/ 4905 w 10000" name="connsiteX75-151"/>
              <a:gd fmla="*/ 1 h 10000" name="connsiteY75-152"/>
              <a:gd fmla="*/ 4790 w 10000" name="connsiteX76-153"/>
              <a:gd fmla="*/ 4 h 10000" name="connsiteY76-154"/>
              <a:gd fmla="*/ 4660 w 10000" name="connsiteX77-155"/>
              <a:gd fmla="*/ 0 h 10000" name="connsiteY77-156"/>
              <a:gd fmla="*/ 4660 w 10000" name="connsiteX0-157"/>
              <a:gd fmla="*/ 0 h 10000" name="connsiteY0-158"/>
              <a:gd fmla="*/ 4818 w 10000" name="connsiteX1-159"/>
              <a:gd fmla="*/ 529 h 10000" name="connsiteY1-160"/>
              <a:gd fmla="*/ 4618 w 10000" name="connsiteX2-161"/>
              <a:gd fmla="*/ 2186 h 10000" name="connsiteY2-162"/>
              <a:gd fmla="*/ 4245 w 10000" name="connsiteX3-163"/>
              <a:gd fmla="*/ 2706 h 10000" name="connsiteY3-164"/>
              <a:gd fmla="*/ 3341 w 10000" name="connsiteX4-165"/>
              <a:gd fmla="*/ 1224 h 10000" name="connsiteY4-166"/>
              <a:gd fmla="*/ 3052 w 10000" name="connsiteX5-167"/>
              <a:gd fmla="*/ 872 h 10000" name="connsiteY5-168"/>
              <a:gd fmla="*/ 3053 w 10000" name="connsiteX6-169"/>
              <a:gd fmla="*/ 828 h 10000" name="connsiteY6-170"/>
              <a:gd fmla="*/ 2933 w 10000" name="connsiteX7-171"/>
              <a:gd fmla="*/ 968 h 10000" name="connsiteY7-172"/>
              <a:gd fmla="*/ 3664 w 10000" name="connsiteX8-173"/>
              <a:gd fmla="*/ 2023 h 10000" name="connsiteY8-174"/>
              <a:gd fmla="*/ 4246 w 10000" name="connsiteX9-175"/>
              <a:gd fmla="*/ 3672 h 10000" name="connsiteY9-176"/>
              <a:gd fmla="*/ 4092 w 10000" name="connsiteX10-177"/>
              <a:gd fmla="*/ 4195 h 10000" name="connsiteY10-178"/>
              <a:gd fmla="*/ 3718 w 10000" name="connsiteX11-179"/>
              <a:gd fmla="*/ 4032 h 10000" name="connsiteY11-180"/>
              <a:gd fmla="*/ 2403 w 10000" name="connsiteX12-181"/>
              <a:gd fmla="*/ 3274 h 10000" name="connsiteY12-182"/>
              <a:gd fmla="*/ 895 w 10000" name="connsiteX13-183"/>
              <a:gd fmla="*/ 2724 h 10000" name="connsiteY13-184"/>
              <a:gd fmla="*/ 703 w 10000" name="connsiteX14-185"/>
              <a:gd fmla="*/ 2634 h 10000" name="connsiteY14-186"/>
              <a:gd fmla="*/ 629 w 10000" name="connsiteX15-187"/>
              <a:gd fmla="*/ 2827 h 10000" name="connsiteY15-188"/>
              <a:gd fmla="*/ 661 w 10000" name="connsiteX16-189"/>
              <a:gd fmla="*/ 2820 h 10000" name="connsiteY16-190"/>
              <a:gd fmla="*/ 2618 w 10000" name="connsiteX17-191"/>
              <a:gd fmla="*/ 3584 h 10000" name="connsiteY17-192"/>
              <a:gd fmla="*/ 3826 w 10000" name="connsiteX18-193"/>
              <a:gd fmla="*/ 4576 h 10000" name="connsiteY18-194"/>
              <a:gd fmla="*/ 3997 w 10000" name="connsiteX19-195"/>
              <a:gd fmla="*/ 5111 h 10000" name="connsiteY19-196"/>
              <a:gd fmla="*/ 3863 w 10000" name="connsiteX20-197"/>
              <a:gd fmla="*/ 6187 h 10000" name="connsiteY20-198"/>
              <a:gd fmla="*/ 3572 w 10000" name="connsiteX21-199"/>
              <a:gd fmla="*/ 6127 h 10000" name="connsiteY21-200"/>
              <a:gd fmla="*/ 671 w 10000" name="connsiteX22-201"/>
              <a:gd fmla="*/ 5657 h 10000" name="connsiteY22-202"/>
              <a:gd fmla="*/ 20 w 10000" name="connsiteX23-203"/>
              <a:gd fmla="*/ 5599 h 10000" name="connsiteY23-204"/>
              <a:gd fmla="*/ 20 w 10000" name="connsiteX24-205"/>
              <a:gd fmla="*/ 5607 h 10000" name="connsiteY24-206"/>
              <a:gd fmla="*/ 0 w 10000" name="connsiteX25-207"/>
              <a:gd fmla="*/ 5858 h 10000" name="connsiteY25-208"/>
              <a:gd fmla="*/ 383 w 10000" name="connsiteX26-209"/>
              <a:gd fmla="*/ 5862 h 10000" name="connsiteY26-210"/>
              <a:gd fmla="*/ 3654 w 10000" name="connsiteX27-211"/>
              <a:gd fmla="*/ 6618 h 10000" name="connsiteY27-212"/>
              <a:gd fmla="*/ 3897 w 10000" name="connsiteX28-213"/>
              <a:gd fmla="*/ 7006 h 10000" name="connsiteY28-214"/>
              <a:gd fmla="*/ 3753 w 10000" name="connsiteX29-215"/>
              <a:gd fmla="*/ 8718 h 10000" name="connsiteY29-216"/>
              <a:gd fmla="*/ 3594 w 10000" name="connsiteX30-217"/>
              <a:gd fmla="*/ 9138 h 10000" name="connsiteY30-218"/>
              <a:gd fmla="*/ 2618 w 10000" name="connsiteX31-219"/>
              <a:gd fmla="*/ 9587 h 10000" name="connsiteY31-220"/>
              <a:gd fmla="*/ 1966 w 10000" name="connsiteX32-221"/>
              <a:gd fmla="*/ 9687 h 10000" name="connsiteY32-222"/>
              <a:gd fmla="*/ 1471 w 10000" name="connsiteX33-223"/>
              <a:gd fmla="*/ 9934 h 10000" name="connsiteY33-224"/>
              <a:gd fmla="*/ 2899 w 10000" name="connsiteX34-225"/>
              <a:gd fmla="*/ 9998 h 10000" name="connsiteY34-226"/>
              <a:gd fmla="*/ 6656 w 10000" name="connsiteX35-227"/>
              <a:gd fmla="*/ 9953 h 10000" name="connsiteY35-228"/>
              <a:gd fmla="*/ 7345 w 10000" name="connsiteX36-229"/>
              <a:gd fmla="*/ 9982 h 10000" name="connsiteY36-230"/>
              <a:gd fmla="*/ 7571 w 10000" name="connsiteX37-231"/>
              <a:gd fmla="*/ 9967 h 10000" name="connsiteY37-232"/>
              <a:gd fmla="*/ 7328 w 10000" name="connsiteX38-233"/>
              <a:gd fmla="*/ 9757 h 10000" name="connsiteY38-234"/>
              <a:gd fmla="*/ 6676 w 10000" name="connsiteX39-235"/>
              <a:gd fmla="*/ 9649 h 10000" name="connsiteY39-236"/>
              <a:gd fmla="*/ 5392 w 10000" name="connsiteX40-237"/>
              <a:gd fmla="*/ 9229 h 10000" name="connsiteY40-238"/>
              <a:gd fmla="*/ 5222 w 10000" name="connsiteX41-239"/>
              <a:gd fmla="*/ 8811 h 10000" name="connsiteY41-240"/>
              <a:gd fmla="*/ 5183 w 10000" name="connsiteX42-241"/>
              <a:gd fmla="*/ 7437 h 10000" name="connsiteY42-242"/>
              <a:gd fmla="*/ 5192 w 10000" name="connsiteX43-243"/>
              <a:gd fmla="*/ 6897 h 10000" name="connsiteY43-244"/>
              <a:gd fmla="*/ 5356 w 10000" name="connsiteX44-245"/>
              <a:gd fmla="*/ 6741 h 10000" name="connsiteY44-246"/>
              <a:gd fmla="*/ 7720 w 10000" name="connsiteX45-247"/>
              <a:gd fmla="*/ 6007 h 10000" name="connsiteY45-248"/>
              <a:gd fmla="*/ 9982 w 10000" name="connsiteX46-249"/>
              <a:gd fmla="*/ 5810 h 10000" name="connsiteY46-250"/>
              <a:gd fmla="*/ 10000 w 10000" name="connsiteX47-251"/>
              <a:gd fmla="*/ 5823 h 10000" name="connsiteY47-252"/>
              <a:gd fmla="*/ 9985 w 10000" name="connsiteX48-253"/>
              <a:gd fmla="*/ 5617 h 10000" name="connsiteY48-254"/>
              <a:gd fmla="*/ 9988 w 10000" name="connsiteX49-255"/>
              <a:gd fmla="*/ 5533 h 10000" name="connsiteY49-256"/>
              <a:gd fmla="*/ 9941 w 10000" name="connsiteX50-257"/>
              <a:gd fmla="*/ 5602 h 10000" name="connsiteY50-258"/>
              <a:gd fmla="*/ 9553 w 10000" name="connsiteX51-259"/>
              <a:gd fmla="*/ 5632 h 10000" name="connsiteY51-260"/>
              <a:gd fmla="*/ 6000 w 10000" name="connsiteX52-261"/>
              <a:gd fmla="*/ 6024 h 10000" name="connsiteY52-262"/>
              <a:gd fmla="*/ 5138 w 10000" name="connsiteX53-263"/>
              <a:gd fmla="*/ 6131 h 10000" name="connsiteY53-264"/>
              <a:gd fmla="*/ 4956 w 10000" name="connsiteX54-265"/>
              <a:gd fmla="*/ 4957 h 10000" name="connsiteY54-266"/>
              <a:gd fmla="*/ 5535 w 10000" name="connsiteX55-267"/>
              <a:gd fmla="*/ 4276 h 10000" name="connsiteY55-268"/>
              <a:gd fmla="*/ 8583 w 10000" name="connsiteX56-269"/>
              <a:gd fmla="*/ 3265 h 10000" name="connsiteY56-270"/>
              <a:gd fmla="*/ 9138 w 10000" name="connsiteX57-271"/>
              <a:gd fmla="*/ 3182 h 10000" name="connsiteY57-272"/>
              <a:gd fmla="*/ 9040 w 10000" name="connsiteX58-273"/>
              <a:gd fmla="*/ 3035 h 10000" name="connsiteY58-274"/>
              <a:gd fmla="*/ 9020 w 10000" name="connsiteX59-275"/>
              <a:gd fmla="*/ 3062 h 10000" name="connsiteY59-276"/>
              <a:gd fmla="*/ 8390 w 10000" name="connsiteX60-277"/>
              <a:gd fmla="*/ 3163 h 10000" name="connsiteY60-278"/>
              <a:gd fmla="*/ 6398 w 10000" name="connsiteX61-279"/>
              <a:gd fmla="*/ 3571 h 10000" name="connsiteY61-280"/>
              <a:gd fmla="*/ 5514 w 10000" name="connsiteX62-281"/>
              <a:gd fmla="*/ 3930 h 10000" name="connsiteY62-282"/>
              <a:gd fmla="*/ 4879 w 10000" name="connsiteX63-283"/>
              <a:gd fmla="*/ 4104 h 10000" name="connsiteY63-284"/>
              <a:gd fmla="*/ 4830 w 10000" name="connsiteX64-285"/>
              <a:gd fmla="*/ 3863 h 10000" name="connsiteY64-286"/>
              <a:gd fmla="*/ 5158 w 10000" name="connsiteX65-287"/>
              <a:gd fmla="*/ 3435 h 10000" name="connsiteY65-288"/>
              <a:gd fmla="*/ 6676 w 10000" name="connsiteX66-289"/>
              <a:gd fmla="*/ 1646 h 10000" name="connsiteY66-290"/>
              <a:gd fmla="*/ 6791 w 10000" name="connsiteX67-291"/>
              <a:gd fmla="*/ 1464 h 10000" name="connsiteY67-292"/>
              <a:gd fmla="*/ 6647 w 10000" name="connsiteX68-293"/>
              <a:gd fmla="*/ 1377 h 10000" name="connsiteY68-294"/>
              <a:gd fmla="*/ 5719 w 10000" name="connsiteX69-295"/>
              <a:gd fmla="*/ 2647 h 10000" name="connsiteY69-296"/>
              <a:gd fmla="*/ 4735 w 10000" name="connsiteX70-297"/>
              <a:gd fmla="*/ 3350 h 10000" name="connsiteY70-298"/>
              <a:gd fmla="*/ 4695 w 10000" name="connsiteX71-299"/>
              <a:gd fmla="*/ 3074 h 10000" name="connsiteY71-300"/>
              <a:gd fmla="*/ 4797 w 10000" name="connsiteX72-301"/>
              <a:gd fmla="*/ 2472 h 10000" name="connsiteY72-302"/>
              <a:gd fmla="*/ 4984 w 10000" name="connsiteX73-303"/>
              <a:gd fmla="*/ 780 h 10000" name="connsiteY73-304"/>
              <a:gd fmla="*/ 4929 w 10000" name="connsiteX74-305"/>
              <a:gd fmla="*/ 121 h 10000" name="connsiteY74-306"/>
              <a:gd fmla="*/ 4905 w 10000" name="connsiteX75-307"/>
              <a:gd fmla="*/ 1 h 10000" name="connsiteY75-308"/>
              <a:gd fmla="*/ 4790 w 10000" name="connsiteX76-309"/>
              <a:gd fmla="*/ 4 h 10000" name="connsiteY76-310"/>
              <a:gd fmla="*/ 4660 w 10000" name="connsiteX77-311"/>
              <a:gd fmla="*/ 0 h 10000" name="connsiteY77-312"/>
              <a:gd fmla="*/ 4660 w 10000" name="connsiteX0-313"/>
              <a:gd fmla="*/ 0 h 10000" name="connsiteY0-314"/>
              <a:gd fmla="*/ 4818 w 10000" name="connsiteX1-315"/>
              <a:gd fmla="*/ 529 h 10000" name="connsiteY1-316"/>
              <a:gd fmla="*/ 4618 w 10000" name="connsiteX2-317"/>
              <a:gd fmla="*/ 2186 h 10000" name="connsiteY2-318"/>
              <a:gd fmla="*/ 4245 w 10000" name="connsiteX3-319"/>
              <a:gd fmla="*/ 2706 h 10000" name="connsiteY3-320"/>
              <a:gd fmla="*/ 3341 w 10000" name="connsiteX4-321"/>
              <a:gd fmla="*/ 1224 h 10000" name="connsiteY4-322"/>
              <a:gd fmla="*/ 3052 w 10000" name="connsiteX5-323"/>
              <a:gd fmla="*/ 872 h 10000" name="connsiteY5-324"/>
              <a:gd fmla="*/ 3053 w 10000" name="connsiteX6-325"/>
              <a:gd fmla="*/ 828 h 10000" name="connsiteY6-326"/>
              <a:gd fmla="*/ 2933 w 10000" name="connsiteX7-327"/>
              <a:gd fmla="*/ 968 h 10000" name="connsiteY7-328"/>
              <a:gd fmla="*/ 3664 w 10000" name="connsiteX8-329"/>
              <a:gd fmla="*/ 2023 h 10000" name="connsiteY8-330"/>
              <a:gd fmla="*/ 4246 w 10000" name="connsiteX9-331"/>
              <a:gd fmla="*/ 3672 h 10000" name="connsiteY9-332"/>
              <a:gd fmla="*/ 4092 w 10000" name="connsiteX10-333"/>
              <a:gd fmla="*/ 4195 h 10000" name="connsiteY10-334"/>
              <a:gd fmla="*/ 3718 w 10000" name="connsiteX11-335"/>
              <a:gd fmla="*/ 4032 h 10000" name="connsiteY11-336"/>
              <a:gd fmla="*/ 2403 w 10000" name="connsiteX12-337"/>
              <a:gd fmla="*/ 3274 h 10000" name="connsiteY12-338"/>
              <a:gd fmla="*/ 895 w 10000" name="connsiteX13-339"/>
              <a:gd fmla="*/ 2724 h 10000" name="connsiteY13-340"/>
              <a:gd fmla="*/ 703 w 10000" name="connsiteX14-341"/>
              <a:gd fmla="*/ 2634 h 10000" name="connsiteY14-342"/>
              <a:gd fmla="*/ 629 w 10000" name="connsiteX15-343"/>
              <a:gd fmla="*/ 2827 h 10000" name="connsiteY15-344"/>
              <a:gd fmla="*/ 661 w 10000" name="connsiteX16-345"/>
              <a:gd fmla="*/ 2820 h 10000" name="connsiteY16-346"/>
              <a:gd fmla="*/ 2618 w 10000" name="connsiteX17-347"/>
              <a:gd fmla="*/ 3584 h 10000" name="connsiteY17-348"/>
              <a:gd fmla="*/ 3826 w 10000" name="connsiteX18-349"/>
              <a:gd fmla="*/ 4576 h 10000" name="connsiteY18-350"/>
              <a:gd fmla="*/ 3997 w 10000" name="connsiteX19-351"/>
              <a:gd fmla="*/ 5111 h 10000" name="connsiteY19-352"/>
              <a:gd fmla="*/ 3863 w 10000" name="connsiteX20-353"/>
              <a:gd fmla="*/ 6187 h 10000" name="connsiteY20-354"/>
              <a:gd fmla="*/ 3572 w 10000" name="connsiteX21-355"/>
              <a:gd fmla="*/ 6127 h 10000" name="connsiteY21-356"/>
              <a:gd fmla="*/ 671 w 10000" name="connsiteX22-357"/>
              <a:gd fmla="*/ 5657 h 10000" name="connsiteY22-358"/>
              <a:gd fmla="*/ 20 w 10000" name="connsiteX23-359"/>
              <a:gd fmla="*/ 5599 h 10000" name="connsiteY23-360"/>
              <a:gd fmla="*/ 20 w 10000" name="connsiteX24-361"/>
              <a:gd fmla="*/ 5607 h 10000" name="connsiteY24-362"/>
              <a:gd fmla="*/ 0 w 10000" name="connsiteX25-363"/>
              <a:gd fmla="*/ 5858 h 10000" name="connsiteY25-364"/>
              <a:gd fmla="*/ 383 w 10000" name="connsiteX26-365"/>
              <a:gd fmla="*/ 5862 h 10000" name="connsiteY26-366"/>
              <a:gd fmla="*/ 3654 w 10000" name="connsiteX27-367"/>
              <a:gd fmla="*/ 6618 h 10000" name="connsiteY27-368"/>
              <a:gd fmla="*/ 3897 w 10000" name="connsiteX28-369"/>
              <a:gd fmla="*/ 7006 h 10000" name="connsiteY28-370"/>
              <a:gd fmla="*/ 3753 w 10000" name="connsiteX29-371"/>
              <a:gd fmla="*/ 8718 h 10000" name="connsiteY29-372"/>
              <a:gd fmla="*/ 3594 w 10000" name="connsiteX30-373"/>
              <a:gd fmla="*/ 9138 h 10000" name="connsiteY30-374"/>
              <a:gd fmla="*/ 2618 w 10000" name="connsiteX31-375"/>
              <a:gd fmla="*/ 9587 h 10000" name="connsiteY31-376"/>
              <a:gd fmla="*/ 1966 w 10000" name="connsiteX32-377"/>
              <a:gd fmla="*/ 9687 h 10000" name="connsiteY32-378"/>
              <a:gd fmla="*/ 1471 w 10000" name="connsiteX33-379"/>
              <a:gd fmla="*/ 9934 h 10000" name="connsiteY33-380"/>
              <a:gd fmla="*/ 2899 w 10000" name="connsiteX34-381"/>
              <a:gd fmla="*/ 9998 h 10000" name="connsiteY34-382"/>
              <a:gd fmla="*/ 7345 w 10000" name="connsiteX35-383"/>
              <a:gd fmla="*/ 9982 h 10000" name="connsiteY35-384"/>
              <a:gd fmla="*/ 7571 w 10000" name="connsiteX36-385"/>
              <a:gd fmla="*/ 9967 h 10000" name="connsiteY36-386"/>
              <a:gd fmla="*/ 7328 w 10000" name="connsiteX37-387"/>
              <a:gd fmla="*/ 9757 h 10000" name="connsiteY37-388"/>
              <a:gd fmla="*/ 6676 w 10000" name="connsiteX38-389"/>
              <a:gd fmla="*/ 9649 h 10000" name="connsiteY38-390"/>
              <a:gd fmla="*/ 5392 w 10000" name="connsiteX39-391"/>
              <a:gd fmla="*/ 9229 h 10000" name="connsiteY39-392"/>
              <a:gd fmla="*/ 5222 w 10000" name="connsiteX40-393"/>
              <a:gd fmla="*/ 8811 h 10000" name="connsiteY40-394"/>
              <a:gd fmla="*/ 5183 w 10000" name="connsiteX41-395"/>
              <a:gd fmla="*/ 7437 h 10000" name="connsiteY41-396"/>
              <a:gd fmla="*/ 5192 w 10000" name="connsiteX42-397"/>
              <a:gd fmla="*/ 6897 h 10000" name="connsiteY42-398"/>
              <a:gd fmla="*/ 5356 w 10000" name="connsiteX43-399"/>
              <a:gd fmla="*/ 6741 h 10000" name="connsiteY43-400"/>
              <a:gd fmla="*/ 7720 w 10000" name="connsiteX44-401"/>
              <a:gd fmla="*/ 6007 h 10000" name="connsiteY44-402"/>
              <a:gd fmla="*/ 9982 w 10000" name="connsiteX45-403"/>
              <a:gd fmla="*/ 5810 h 10000" name="connsiteY45-404"/>
              <a:gd fmla="*/ 10000 w 10000" name="connsiteX46-405"/>
              <a:gd fmla="*/ 5823 h 10000" name="connsiteY46-406"/>
              <a:gd fmla="*/ 9985 w 10000" name="connsiteX47-407"/>
              <a:gd fmla="*/ 5617 h 10000" name="connsiteY47-408"/>
              <a:gd fmla="*/ 9988 w 10000" name="connsiteX48-409"/>
              <a:gd fmla="*/ 5533 h 10000" name="connsiteY48-410"/>
              <a:gd fmla="*/ 9941 w 10000" name="connsiteX49-411"/>
              <a:gd fmla="*/ 5602 h 10000" name="connsiteY49-412"/>
              <a:gd fmla="*/ 9553 w 10000" name="connsiteX50-413"/>
              <a:gd fmla="*/ 5632 h 10000" name="connsiteY50-414"/>
              <a:gd fmla="*/ 6000 w 10000" name="connsiteX51-415"/>
              <a:gd fmla="*/ 6024 h 10000" name="connsiteY51-416"/>
              <a:gd fmla="*/ 5138 w 10000" name="connsiteX52-417"/>
              <a:gd fmla="*/ 6131 h 10000" name="connsiteY52-418"/>
              <a:gd fmla="*/ 4956 w 10000" name="connsiteX53-419"/>
              <a:gd fmla="*/ 4957 h 10000" name="connsiteY53-420"/>
              <a:gd fmla="*/ 5535 w 10000" name="connsiteX54-421"/>
              <a:gd fmla="*/ 4276 h 10000" name="connsiteY54-422"/>
              <a:gd fmla="*/ 8583 w 10000" name="connsiteX55-423"/>
              <a:gd fmla="*/ 3265 h 10000" name="connsiteY55-424"/>
              <a:gd fmla="*/ 9138 w 10000" name="connsiteX56-425"/>
              <a:gd fmla="*/ 3182 h 10000" name="connsiteY56-426"/>
              <a:gd fmla="*/ 9040 w 10000" name="connsiteX57-427"/>
              <a:gd fmla="*/ 3035 h 10000" name="connsiteY57-428"/>
              <a:gd fmla="*/ 9020 w 10000" name="connsiteX58-429"/>
              <a:gd fmla="*/ 3062 h 10000" name="connsiteY58-430"/>
              <a:gd fmla="*/ 8390 w 10000" name="connsiteX59-431"/>
              <a:gd fmla="*/ 3163 h 10000" name="connsiteY59-432"/>
              <a:gd fmla="*/ 6398 w 10000" name="connsiteX60-433"/>
              <a:gd fmla="*/ 3571 h 10000" name="connsiteY60-434"/>
              <a:gd fmla="*/ 5514 w 10000" name="connsiteX61-435"/>
              <a:gd fmla="*/ 3930 h 10000" name="connsiteY61-436"/>
              <a:gd fmla="*/ 4879 w 10000" name="connsiteX62-437"/>
              <a:gd fmla="*/ 4104 h 10000" name="connsiteY62-438"/>
              <a:gd fmla="*/ 4830 w 10000" name="connsiteX63-439"/>
              <a:gd fmla="*/ 3863 h 10000" name="connsiteY63-440"/>
              <a:gd fmla="*/ 5158 w 10000" name="connsiteX64-441"/>
              <a:gd fmla="*/ 3435 h 10000" name="connsiteY64-442"/>
              <a:gd fmla="*/ 6676 w 10000" name="connsiteX65-443"/>
              <a:gd fmla="*/ 1646 h 10000" name="connsiteY65-444"/>
              <a:gd fmla="*/ 6791 w 10000" name="connsiteX66-445"/>
              <a:gd fmla="*/ 1464 h 10000" name="connsiteY66-446"/>
              <a:gd fmla="*/ 6647 w 10000" name="connsiteX67-447"/>
              <a:gd fmla="*/ 1377 h 10000" name="connsiteY67-448"/>
              <a:gd fmla="*/ 5719 w 10000" name="connsiteX68-449"/>
              <a:gd fmla="*/ 2647 h 10000" name="connsiteY68-450"/>
              <a:gd fmla="*/ 4735 w 10000" name="connsiteX69-451"/>
              <a:gd fmla="*/ 3350 h 10000" name="connsiteY69-452"/>
              <a:gd fmla="*/ 4695 w 10000" name="connsiteX70-453"/>
              <a:gd fmla="*/ 3074 h 10000" name="connsiteY70-454"/>
              <a:gd fmla="*/ 4797 w 10000" name="connsiteX71-455"/>
              <a:gd fmla="*/ 2472 h 10000" name="connsiteY71-456"/>
              <a:gd fmla="*/ 4984 w 10000" name="connsiteX72-457"/>
              <a:gd fmla="*/ 780 h 10000" name="connsiteY72-458"/>
              <a:gd fmla="*/ 4929 w 10000" name="connsiteX73-459"/>
              <a:gd fmla="*/ 121 h 10000" name="connsiteY73-460"/>
              <a:gd fmla="*/ 4905 w 10000" name="connsiteX74-461"/>
              <a:gd fmla="*/ 1 h 10000" name="connsiteY74-462"/>
              <a:gd fmla="*/ 4790 w 10000" name="connsiteX75-463"/>
              <a:gd fmla="*/ 4 h 10000" name="connsiteY75-464"/>
              <a:gd fmla="*/ 4660 w 10000" name="connsiteX76-465"/>
              <a:gd fmla="*/ 0 h 10000" name="connsiteY76-466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</a:cxnLst>
            <a:rect b="b" l="l" r="r" t="t"/>
            <a:pathLst>
              <a:path h="10000" w="10000">
                <a:moveTo>
                  <a:pt x="4660" y="0"/>
                </a:moveTo>
                <a:cubicBezTo>
                  <a:pt x="4753" y="60"/>
                  <a:pt x="4782" y="194"/>
                  <a:pt x="4818" y="529"/>
                </a:cubicBezTo>
                <a:cubicBezTo>
                  <a:pt x="4869" y="974"/>
                  <a:pt x="4837" y="1238"/>
                  <a:pt x="4618" y="2186"/>
                </a:cubicBezTo>
                <a:cubicBezTo>
                  <a:pt x="4414" y="3083"/>
                  <a:pt x="4415" y="3078"/>
                  <a:pt x="4245" y="2706"/>
                </a:cubicBezTo>
                <a:cubicBezTo>
                  <a:pt x="4037" y="2257"/>
                  <a:pt x="3595" y="1531"/>
                  <a:pt x="3341" y="1224"/>
                </a:cubicBezTo>
                <a:cubicBezTo>
                  <a:pt x="3199" y="1055"/>
                  <a:pt x="3068" y="895"/>
                  <a:pt x="3052" y="872"/>
                </a:cubicBezTo>
                <a:cubicBezTo>
                  <a:pt x="3047" y="866"/>
                  <a:pt x="3048" y="849"/>
                  <a:pt x="3053" y="828"/>
                </a:cubicBezTo>
                <a:cubicBezTo>
                  <a:pt x="3015" y="878"/>
                  <a:pt x="2976" y="924"/>
                  <a:pt x="2933" y="968"/>
                </a:cubicBezTo>
                <a:cubicBezTo>
                  <a:pt x="3042" y="1044"/>
                  <a:pt x="3437" y="1616"/>
                  <a:pt x="3664" y="2023"/>
                </a:cubicBezTo>
                <a:cubicBezTo>
                  <a:pt x="3925" y="2491"/>
                  <a:pt x="4248" y="3409"/>
                  <a:pt x="4246" y="3672"/>
                </a:cubicBezTo>
                <a:cubicBezTo>
                  <a:pt x="4245" y="3880"/>
                  <a:pt x="4173" y="4126"/>
                  <a:pt x="4092" y="4195"/>
                </a:cubicBezTo>
                <a:cubicBezTo>
                  <a:pt x="4030" y="4248"/>
                  <a:pt x="3985" y="4228"/>
                  <a:pt x="3718" y="4032"/>
                </a:cubicBezTo>
                <a:cubicBezTo>
                  <a:pt x="3309" y="3734"/>
                  <a:pt x="2938" y="3520"/>
                  <a:pt x="2403" y="3274"/>
                </a:cubicBezTo>
                <a:cubicBezTo>
                  <a:pt x="1986" y="3083"/>
                  <a:pt x="1161" y="2781"/>
                  <a:pt x="895" y="2724"/>
                </a:cubicBezTo>
                <a:cubicBezTo>
                  <a:pt x="786" y="2699"/>
                  <a:pt x="728" y="2682"/>
                  <a:pt x="703" y="2634"/>
                </a:cubicBezTo>
                <a:cubicBezTo>
                  <a:pt x="683" y="2699"/>
                  <a:pt x="658" y="2764"/>
                  <a:pt x="629" y="2827"/>
                </a:cubicBezTo>
                <a:cubicBezTo>
                  <a:pt x="641" y="2822"/>
                  <a:pt x="651" y="2820"/>
                  <a:pt x="661" y="2820"/>
                </a:cubicBezTo>
                <a:cubicBezTo>
                  <a:pt x="919" y="2820"/>
                  <a:pt x="2014" y="3247"/>
                  <a:pt x="2618" y="3584"/>
                </a:cubicBezTo>
                <a:cubicBezTo>
                  <a:pt x="3013" y="3804"/>
                  <a:pt x="3627" y="4308"/>
                  <a:pt x="3826" y="4576"/>
                </a:cubicBezTo>
                <a:cubicBezTo>
                  <a:pt x="3945" y="4738"/>
                  <a:pt x="3974" y="4824"/>
                  <a:pt x="3997" y="5111"/>
                </a:cubicBezTo>
                <a:cubicBezTo>
                  <a:pt x="4027" y="5467"/>
                  <a:pt x="3942" y="6145"/>
                  <a:pt x="3863" y="6187"/>
                </a:cubicBezTo>
                <a:cubicBezTo>
                  <a:pt x="3838" y="6200"/>
                  <a:pt x="3708" y="6173"/>
                  <a:pt x="3572" y="6127"/>
                </a:cubicBezTo>
                <a:cubicBezTo>
                  <a:pt x="2963" y="5917"/>
                  <a:pt x="1889" y="5744"/>
                  <a:pt x="671" y="5657"/>
                </a:cubicBezTo>
                <a:cubicBezTo>
                  <a:pt x="392" y="5637"/>
                  <a:pt x="149" y="5615"/>
                  <a:pt x="20" y="5599"/>
                </a:cubicBezTo>
                <a:lnTo>
                  <a:pt x="20" y="5607"/>
                </a:lnTo>
                <a:cubicBezTo>
                  <a:pt x="20" y="5691"/>
                  <a:pt x="13" y="5776"/>
                  <a:pt x="0" y="5858"/>
                </a:cubicBezTo>
                <a:lnTo>
                  <a:pt x="383" y="5862"/>
                </a:lnTo>
                <a:cubicBezTo>
                  <a:pt x="1732" y="5875"/>
                  <a:pt x="3094" y="6190"/>
                  <a:pt x="3654" y="6618"/>
                </a:cubicBezTo>
                <a:cubicBezTo>
                  <a:pt x="3841" y="6760"/>
                  <a:pt x="3866" y="6802"/>
                  <a:pt x="3897" y="7006"/>
                </a:cubicBezTo>
                <a:cubicBezTo>
                  <a:pt x="3937" y="7276"/>
                  <a:pt x="3853" y="8265"/>
                  <a:pt x="3753" y="8718"/>
                </a:cubicBezTo>
                <a:cubicBezTo>
                  <a:pt x="3713" y="8893"/>
                  <a:pt x="3642" y="9083"/>
                  <a:pt x="3594" y="9138"/>
                </a:cubicBezTo>
                <a:cubicBezTo>
                  <a:pt x="3477" y="9275"/>
                  <a:pt x="2909" y="9535"/>
                  <a:pt x="2618" y="9587"/>
                </a:cubicBezTo>
                <a:cubicBezTo>
                  <a:pt x="2490" y="9610"/>
                  <a:pt x="2157" y="9629"/>
                  <a:pt x="1966" y="9687"/>
                </a:cubicBezTo>
                <a:cubicBezTo>
                  <a:pt x="1775" y="9744"/>
                  <a:pt x="1486" y="9922"/>
                  <a:pt x="1471" y="9934"/>
                </a:cubicBezTo>
                <a:cubicBezTo>
                  <a:pt x="1367" y="10024"/>
                  <a:pt x="2035" y="9995"/>
                  <a:pt x="2899" y="9998"/>
                </a:cubicBezTo>
                <a:lnTo>
                  <a:pt x="7345" y="9982"/>
                </a:lnTo>
                <a:lnTo>
                  <a:pt x="7571" y="9967"/>
                </a:lnTo>
                <a:lnTo>
                  <a:pt x="7328" y="9757"/>
                </a:lnTo>
                <a:cubicBezTo>
                  <a:pt x="7268" y="9729"/>
                  <a:pt x="6975" y="9680"/>
                  <a:pt x="6676" y="9649"/>
                </a:cubicBezTo>
                <a:cubicBezTo>
                  <a:pt x="6083" y="9584"/>
                  <a:pt x="5662" y="9448"/>
                  <a:pt x="5392" y="9229"/>
                </a:cubicBezTo>
                <a:cubicBezTo>
                  <a:pt x="5265" y="9128"/>
                  <a:pt x="5247" y="9080"/>
                  <a:pt x="5222" y="8811"/>
                </a:cubicBezTo>
                <a:cubicBezTo>
                  <a:pt x="5183" y="8392"/>
                  <a:pt x="5173" y="8069"/>
                  <a:pt x="5183" y="7437"/>
                </a:cubicBezTo>
                <a:cubicBezTo>
                  <a:pt x="5186" y="7258"/>
                  <a:pt x="5189" y="7077"/>
                  <a:pt x="5192" y="6897"/>
                </a:cubicBezTo>
                <a:lnTo>
                  <a:pt x="5356" y="6741"/>
                </a:lnTo>
                <a:cubicBezTo>
                  <a:pt x="5670" y="6441"/>
                  <a:pt x="6490" y="6186"/>
                  <a:pt x="7720" y="6007"/>
                </a:cubicBezTo>
                <a:cubicBezTo>
                  <a:pt x="8360" y="5913"/>
                  <a:pt x="9891" y="5780"/>
                  <a:pt x="9982" y="5810"/>
                </a:cubicBezTo>
                <a:cubicBezTo>
                  <a:pt x="9987" y="5812"/>
                  <a:pt x="9993" y="5818"/>
                  <a:pt x="10000" y="5823"/>
                </a:cubicBezTo>
                <a:cubicBezTo>
                  <a:pt x="9990" y="5756"/>
                  <a:pt x="9985" y="5686"/>
                  <a:pt x="9985" y="5617"/>
                </a:cubicBezTo>
                <a:cubicBezTo>
                  <a:pt x="9985" y="5588"/>
                  <a:pt x="9987" y="5560"/>
                  <a:pt x="9988" y="5533"/>
                </a:cubicBezTo>
                <a:cubicBezTo>
                  <a:pt x="9973" y="5569"/>
                  <a:pt x="9956" y="5594"/>
                  <a:pt x="9941" y="5602"/>
                </a:cubicBezTo>
                <a:cubicBezTo>
                  <a:pt x="9913" y="5618"/>
                  <a:pt x="9739" y="5632"/>
                  <a:pt x="9553" y="5632"/>
                </a:cubicBezTo>
                <a:cubicBezTo>
                  <a:pt x="8779" y="5634"/>
                  <a:pt x="7286" y="5799"/>
                  <a:pt x="6000" y="6024"/>
                </a:cubicBezTo>
                <a:cubicBezTo>
                  <a:pt x="5525" y="6106"/>
                  <a:pt x="5161" y="6151"/>
                  <a:pt x="5138" y="6131"/>
                </a:cubicBezTo>
                <a:cubicBezTo>
                  <a:pt x="5091" y="6091"/>
                  <a:pt x="4956" y="5219"/>
                  <a:pt x="4956" y="4957"/>
                </a:cubicBezTo>
                <a:cubicBezTo>
                  <a:pt x="4956" y="4749"/>
                  <a:pt x="5081" y="4602"/>
                  <a:pt x="5535" y="4276"/>
                </a:cubicBezTo>
                <a:cubicBezTo>
                  <a:pt x="6204" y="3795"/>
                  <a:pt x="7134" y="3485"/>
                  <a:pt x="8583" y="3265"/>
                </a:cubicBezTo>
                <a:lnTo>
                  <a:pt x="9138" y="3182"/>
                </a:lnTo>
                <a:cubicBezTo>
                  <a:pt x="9103" y="3134"/>
                  <a:pt x="9068" y="3087"/>
                  <a:pt x="9040" y="3035"/>
                </a:cubicBezTo>
                <a:cubicBezTo>
                  <a:pt x="9035" y="3048"/>
                  <a:pt x="9030" y="3058"/>
                  <a:pt x="9020" y="3062"/>
                </a:cubicBezTo>
                <a:cubicBezTo>
                  <a:pt x="8991" y="3078"/>
                  <a:pt x="8707" y="3123"/>
                  <a:pt x="8390" y="3163"/>
                </a:cubicBezTo>
                <a:cubicBezTo>
                  <a:pt x="7701" y="3249"/>
                  <a:pt x="6843" y="3426"/>
                  <a:pt x="6398" y="3571"/>
                </a:cubicBezTo>
                <a:cubicBezTo>
                  <a:pt x="6221" y="3628"/>
                  <a:pt x="5822" y="3791"/>
                  <a:pt x="5514" y="3930"/>
                </a:cubicBezTo>
                <a:cubicBezTo>
                  <a:pt x="4964" y="4179"/>
                  <a:pt x="4951" y="4183"/>
                  <a:pt x="4879" y="4104"/>
                </a:cubicBezTo>
                <a:cubicBezTo>
                  <a:pt x="4832" y="4049"/>
                  <a:pt x="4815" y="3969"/>
                  <a:pt x="4830" y="3863"/>
                </a:cubicBezTo>
                <a:cubicBezTo>
                  <a:pt x="4850" y="3735"/>
                  <a:pt x="4916" y="3650"/>
                  <a:pt x="5158" y="3435"/>
                </a:cubicBezTo>
                <a:cubicBezTo>
                  <a:pt x="5812" y="2856"/>
                  <a:pt x="6323" y="2255"/>
                  <a:pt x="6676" y="1646"/>
                </a:cubicBezTo>
                <a:cubicBezTo>
                  <a:pt x="6716" y="1576"/>
                  <a:pt x="6756" y="1514"/>
                  <a:pt x="6791" y="1464"/>
                </a:cubicBezTo>
                <a:cubicBezTo>
                  <a:pt x="6741" y="1436"/>
                  <a:pt x="6694" y="1409"/>
                  <a:pt x="6647" y="1377"/>
                </a:cubicBezTo>
                <a:cubicBezTo>
                  <a:pt x="6517" y="1672"/>
                  <a:pt x="6082" y="2281"/>
                  <a:pt x="5719" y="2647"/>
                </a:cubicBezTo>
                <a:cubicBezTo>
                  <a:pt x="5461" y="2907"/>
                  <a:pt x="4840" y="3350"/>
                  <a:pt x="4735" y="3350"/>
                </a:cubicBezTo>
                <a:cubicBezTo>
                  <a:pt x="4673" y="3350"/>
                  <a:pt x="4666" y="3308"/>
                  <a:pt x="4695" y="3074"/>
                </a:cubicBezTo>
                <a:cubicBezTo>
                  <a:pt x="4713" y="2922"/>
                  <a:pt x="4760" y="2652"/>
                  <a:pt x="4797" y="2472"/>
                </a:cubicBezTo>
                <a:cubicBezTo>
                  <a:pt x="4976" y="1619"/>
                  <a:pt x="5013" y="1287"/>
                  <a:pt x="4984" y="780"/>
                </a:cubicBezTo>
                <a:cubicBezTo>
                  <a:pt x="4969" y="500"/>
                  <a:pt x="4944" y="202"/>
                  <a:pt x="4929" y="121"/>
                </a:cubicBezTo>
                <a:lnTo>
                  <a:pt x="4905" y="1"/>
                </a:lnTo>
                <a:cubicBezTo>
                  <a:pt x="4867" y="3"/>
                  <a:pt x="4829" y="4"/>
                  <a:pt x="4790" y="4"/>
                </a:cubicBezTo>
                <a:cubicBezTo>
                  <a:pt x="4745" y="4"/>
                  <a:pt x="4703" y="3"/>
                  <a:pt x="4660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  <a:effectLst>
            <a:outerShdw algn="tl" blurRad="127000" dir="2700000" dist="63500" rotWithShape="0">
              <a:prstClr val="black">
                <a:alpha val="25000"/>
              </a:prstClr>
            </a:outerShdw>
          </a:effectLst>
          <a:scene3d>
            <a:camera prst="orthographicFront"/>
            <a:lightRig dir="t" rig="threePt"/>
          </a:scene3d>
          <a:sp3d>
            <a:bevelT h="6350" prst="angle" w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lt1"/>
              </a:solidFill>
            </a:endParaRPr>
          </a:p>
        </p:txBody>
      </p:sp>
      <p:sp>
        <p:nvSpPr>
          <p:cNvPr id="10" name="橢圓 3"/>
          <p:cNvSpPr/>
          <p:nvPr/>
        </p:nvSpPr>
        <p:spPr>
          <a:xfrm>
            <a:off x="3577307" y="4581128"/>
            <a:ext cx="825350" cy="827192"/>
          </a:xfrm>
          <a:prstGeom prst="ellipse">
            <a:avLst/>
          </a:prstGeom>
          <a:solidFill>
            <a:srgbClr val="C00000"/>
          </a:solidFill>
          <a:ln w="120650">
            <a:gradFill flip="none" rotWithShape="1">
              <a:gsLst>
                <a:gs pos="0">
                  <a:schemeClr val="bg1">
                    <a:lumMod val="78000"/>
                  </a:schemeClr>
                </a:gs>
                <a:gs pos="100000">
                  <a:schemeClr val="bg1">
                    <a:lumMod val="98000"/>
                  </a:schemeClr>
                </a:gs>
              </a:gsLst>
              <a:lin ang="5400000" scaled="1"/>
            </a:gradFill>
          </a:ln>
          <a:effectLst>
            <a:innerShdw blurRad="330200" dir="16200000" dist="165100">
              <a:prstClr val="black">
                <a:alpha val="5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TW" sz="2800">
              <a:solidFill>
                <a:schemeClr val="bg1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charset="0" pitchFamily="50" typeface="DIN-BoldItalic"/>
            </a:endParaRPr>
          </a:p>
        </p:txBody>
      </p:sp>
      <p:sp>
        <p:nvSpPr>
          <p:cNvPr id="11" name="橢圓 5"/>
          <p:cNvSpPr/>
          <p:nvPr/>
        </p:nvSpPr>
        <p:spPr>
          <a:xfrm>
            <a:off x="3721323" y="3179714"/>
            <a:ext cx="827193" cy="825350"/>
          </a:xfrm>
          <a:prstGeom prst="ellipse">
            <a:avLst/>
          </a:prstGeom>
          <a:solidFill>
            <a:srgbClr val="C00000"/>
          </a:solidFill>
          <a:ln w="120650">
            <a:gradFill flip="none" rotWithShape="1">
              <a:gsLst>
                <a:gs pos="0">
                  <a:schemeClr val="bg1">
                    <a:lumMod val="78000"/>
                  </a:schemeClr>
                </a:gs>
                <a:gs pos="100000">
                  <a:schemeClr val="bg1">
                    <a:lumMod val="98000"/>
                  </a:schemeClr>
                </a:gs>
              </a:gsLst>
              <a:lin ang="5400000" scaled="1"/>
            </a:gradFill>
          </a:ln>
          <a:effectLst>
            <a:innerShdw blurRad="330200" dir="16200000" dist="165100">
              <a:prstClr val="black">
                <a:alpha val="5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TW" sz="2800">
              <a:solidFill>
                <a:schemeClr val="bg1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charset="0" pitchFamily="50" typeface="DIN-BoldItalic"/>
            </a:endParaRPr>
          </a:p>
        </p:txBody>
      </p:sp>
      <p:sp>
        <p:nvSpPr>
          <p:cNvPr id="12" name="橢圓 7"/>
          <p:cNvSpPr/>
          <p:nvPr/>
        </p:nvSpPr>
        <p:spPr>
          <a:xfrm>
            <a:off x="6889675" y="2420888"/>
            <a:ext cx="827193" cy="827192"/>
          </a:xfrm>
          <a:prstGeom prst="ellipse">
            <a:avLst/>
          </a:prstGeom>
          <a:solidFill>
            <a:srgbClr val="C00000"/>
          </a:solidFill>
          <a:ln w="120650">
            <a:gradFill flip="none" rotWithShape="1">
              <a:gsLst>
                <a:gs pos="0">
                  <a:schemeClr val="bg1">
                    <a:lumMod val="78000"/>
                  </a:schemeClr>
                </a:gs>
                <a:gs pos="100000">
                  <a:schemeClr val="bg1">
                    <a:lumMod val="98000"/>
                  </a:schemeClr>
                </a:gs>
              </a:gsLst>
              <a:lin ang="5400000" scaled="1"/>
            </a:gradFill>
          </a:ln>
          <a:effectLst>
            <a:innerShdw blurRad="330200" dir="16200000" dist="165100">
              <a:prstClr val="black">
                <a:alpha val="5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TW" sz="2800">
              <a:solidFill>
                <a:schemeClr val="bg1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charset="0" pitchFamily="50" typeface="DIN-BoldItalic"/>
            </a:endParaRPr>
          </a:p>
        </p:txBody>
      </p:sp>
      <p:sp>
        <p:nvSpPr>
          <p:cNvPr id="13" name="橢圓 9"/>
          <p:cNvSpPr/>
          <p:nvPr/>
        </p:nvSpPr>
        <p:spPr>
          <a:xfrm>
            <a:off x="7825779" y="3323730"/>
            <a:ext cx="825350" cy="825350"/>
          </a:xfrm>
          <a:prstGeom prst="ellipse">
            <a:avLst/>
          </a:prstGeom>
          <a:solidFill>
            <a:srgbClr val="C00000"/>
          </a:solidFill>
          <a:ln w="120650">
            <a:gradFill flip="none" rotWithShape="1">
              <a:gsLst>
                <a:gs pos="0">
                  <a:schemeClr val="bg1">
                    <a:lumMod val="78000"/>
                  </a:schemeClr>
                </a:gs>
                <a:gs pos="100000">
                  <a:schemeClr val="bg1">
                    <a:lumMod val="98000"/>
                  </a:schemeClr>
                </a:gs>
              </a:gsLst>
              <a:lin ang="5400000" scaled="1"/>
            </a:gradFill>
          </a:ln>
          <a:effectLst>
            <a:innerShdw blurRad="330200" dir="16200000" dist="165100">
              <a:prstClr val="black">
                <a:alpha val="5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TW" sz="2800">
              <a:solidFill>
                <a:schemeClr val="bg1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charset="0" pitchFamily="50" typeface="DIN-BoldItalic"/>
            </a:endParaRPr>
          </a:p>
        </p:txBody>
      </p:sp>
      <p:sp>
        <p:nvSpPr>
          <p:cNvPr id="14" name="Freeform 336"/>
          <p:cNvSpPr>
            <a:spLocks noEditPoints="1"/>
          </p:cNvSpPr>
          <p:nvPr/>
        </p:nvSpPr>
        <p:spPr bwMode="auto">
          <a:xfrm>
            <a:off x="3982857" y="3439418"/>
            <a:ext cx="314081" cy="314081"/>
          </a:xfrm>
          <a:custGeom>
            <a:gdLst>
              <a:gd fmla="*/ 0 w 90" name="T0"/>
              <a:gd fmla="*/ 40 h 90" name="T1"/>
              <a:gd fmla="*/ 40 w 90" name="T2"/>
              <a:gd fmla="*/ 0 h 90" name="T3"/>
              <a:gd fmla="*/ 40 w 90" name="T4"/>
              <a:gd fmla="*/ 90 h 90" name="T5"/>
              <a:gd fmla="*/ 0 w 90" name="T6"/>
              <a:gd fmla="*/ 50 h 90" name="T7"/>
              <a:gd fmla="*/ 40 w 90" name="T8"/>
              <a:gd fmla="*/ 90 h 90" name="T9"/>
              <a:gd fmla="*/ 33 w 90" name="T10"/>
              <a:gd fmla="*/ 10 h 90" name="T11"/>
              <a:gd fmla="*/ 9 w 90" name="T12"/>
              <a:gd fmla="*/ 33 h 90" name="T13"/>
              <a:gd fmla="*/ 33 w 90" name="T14"/>
              <a:gd fmla="*/ 83 h 90" name="T15"/>
              <a:gd fmla="*/ 9 w 90" name="T16"/>
              <a:gd fmla="*/ 57 h 90" name="T17"/>
              <a:gd fmla="*/ 33 w 90" name="T18"/>
              <a:gd fmla="*/ 83 h 90" name="T19"/>
              <a:gd fmla="*/ 16 w 90" name="T20"/>
              <a:gd fmla="*/ 26 h 90" name="T21"/>
              <a:gd fmla="*/ 26 w 90" name="T22"/>
              <a:gd fmla="*/ 17 h 90" name="T23"/>
              <a:gd fmla="*/ 26 w 90" name="T24"/>
              <a:gd fmla="*/ 74 h 90" name="T25"/>
              <a:gd fmla="*/ 16 w 90" name="T26"/>
              <a:gd fmla="*/ 67 h 90" name="T27"/>
              <a:gd fmla="*/ 26 w 90" name="T28"/>
              <a:gd fmla="*/ 74 h 90" name="T29"/>
              <a:gd fmla="*/ 49 w 90" name="T30"/>
              <a:gd fmla="*/ 40 h 90" name="T31"/>
              <a:gd fmla="*/ 90 w 90" name="T32"/>
              <a:gd fmla="*/ 0 h 90" name="T33"/>
              <a:gd fmla="*/ 90 w 90" name="T34"/>
              <a:gd fmla="*/ 74 h 90" name="T35"/>
              <a:gd fmla="*/ 66 w 90" name="T36"/>
              <a:gd fmla="*/ 67 h 90" name="T37"/>
              <a:gd fmla="*/ 57 w 90" name="T38"/>
              <a:gd fmla="*/ 90 h 90" name="T39"/>
              <a:gd fmla="*/ 49 w 90" name="T40"/>
              <a:gd fmla="*/ 50 h 90" name="T41"/>
              <a:gd fmla="*/ 73 w 90" name="T42"/>
              <a:gd fmla="*/ 57 h 90" name="T43"/>
              <a:gd fmla="*/ 83 w 90" name="T44"/>
              <a:gd fmla="*/ 50 h 90" name="T45"/>
              <a:gd fmla="*/ 90 w 90" name="T46"/>
              <a:gd fmla="*/ 74 h 90" name="T47"/>
              <a:gd fmla="*/ 83 w 90" name="T48"/>
              <a:gd fmla="*/ 10 h 90" name="T49"/>
              <a:gd fmla="*/ 57 w 90" name="T50"/>
              <a:gd fmla="*/ 33 h 90" name="T51"/>
              <a:gd fmla="*/ 73 w 90" name="T52"/>
              <a:gd fmla="*/ 26 h 90" name="T53"/>
              <a:gd fmla="*/ 66 w 90" name="T54"/>
              <a:gd fmla="*/ 17 h 90" name="T55"/>
              <a:gd fmla="*/ 73 w 90" name="T56"/>
              <a:gd fmla="*/ 26 h 90" name="T57"/>
              <a:gd fmla="*/ 66 w 90" name="T58"/>
              <a:gd fmla="*/ 90 h 90" name="T59"/>
              <a:gd fmla="*/ 73 w 90" name="T60"/>
              <a:gd fmla="*/ 83 h 90" name="T61"/>
              <a:gd fmla="*/ 90 w 90" name="T62"/>
              <a:gd fmla="*/ 90 h 90" name="T63"/>
              <a:gd fmla="*/ 83 w 90" name="T64"/>
              <a:gd fmla="*/ 83 h 90" name="T65"/>
              <a:gd fmla="*/ 90 w 90" name="T66"/>
              <a:gd fmla="*/ 90 h 90" name="T6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b="b" l="0" r="r" t="0"/>
            <a:pathLst>
              <a:path h="90" w="90">
                <a:moveTo>
                  <a:pt x="40" y="40"/>
                </a:moveTo>
                <a:lnTo>
                  <a:pt x="0" y="40"/>
                </a:lnTo>
                <a:lnTo>
                  <a:pt x="0" y="0"/>
                </a:lnTo>
                <a:lnTo>
                  <a:pt x="40" y="0"/>
                </a:lnTo>
                <a:lnTo>
                  <a:pt x="40" y="40"/>
                </a:lnTo>
                <a:close/>
                <a:moveTo>
                  <a:pt x="40" y="90"/>
                </a:moveTo>
                <a:lnTo>
                  <a:pt x="0" y="90"/>
                </a:lnTo>
                <a:lnTo>
                  <a:pt x="0" y="50"/>
                </a:lnTo>
                <a:lnTo>
                  <a:pt x="40" y="50"/>
                </a:lnTo>
                <a:lnTo>
                  <a:pt x="40" y="90"/>
                </a:lnTo>
                <a:close/>
                <a:moveTo>
                  <a:pt x="33" y="33"/>
                </a:moveTo>
                <a:lnTo>
                  <a:pt x="33" y="10"/>
                </a:lnTo>
                <a:lnTo>
                  <a:pt x="9" y="10"/>
                </a:lnTo>
                <a:lnTo>
                  <a:pt x="9" y="33"/>
                </a:lnTo>
                <a:lnTo>
                  <a:pt x="33" y="33"/>
                </a:lnTo>
                <a:close/>
                <a:moveTo>
                  <a:pt x="33" y="83"/>
                </a:moveTo>
                <a:lnTo>
                  <a:pt x="33" y="57"/>
                </a:lnTo>
                <a:lnTo>
                  <a:pt x="9" y="57"/>
                </a:lnTo>
                <a:lnTo>
                  <a:pt x="9" y="83"/>
                </a:lnTo>
                <a:lnTo>
                  <a:pt x="33" y="83"/>
                </a:lnTo>
                <a:close/>
                <a:moveTo>
                  <a:pt x="26" y="26"/>
                </a:moveTo>
                <a:lnTo>
                  <a:pt x="16" y="26"/>
                </a:lnTo>
                <a:lnTo>
                  <a:pt x="16" y="17"/>
                </a:lnTo>
                <a:lnTo>
                  <a:pt x="26" y="17"/>
                </a:lnTo>
                <a:lnTo>
                  <a:pt x="26" y="26"/>
                </a:lnTo>
                <a:close/>
                <a:moveTo>
                  <a:pt x="26" y="74"/>
                </a:moveTo>
                <a:lnTo>
                  <a:pt x="16" y="74"/>
                </a:lnTo>
                <a:lnTo>
                  <a:pt x="16" y="67"/>
                </a:lnTo>
                <a:lnTo>
                  <a:pt x="26" y="67"/>
                </a:lnTo>
                <a:lnTo>
                  <a:pt x="26" y="74"/>
                </a:lnTo>
                <a:close/>
                <a:moveTo>
                  <a:pt x="90" y="40"/>
                </a:moveTo>
                <a:lnTo>
                  <a:pt x="49" y="40"/>
                </a:lnTo>
                <a:lnTo>
                  <a:pt x="49" y="0"/>
                </a:lnTo>
                <a:lnTo>
                  <a:pt x="90" y="0"/>
                </a:lnTo>
                <a:lnTo>
                  <a:pt x="90" y="40"/>
                </a:lnTo>
                <a:close/>
                <a:moveTo>
                  <a:pt x="90" y="74"/>
                </a:moveTo>
                <a:lnTo>
                  <a:pt x="66" y="74"/>
                </a:lnTo>
                <a:lnTo>
                  <a:pt x="66" y="67"/>
                </a:lnTo>
                <a:lnTo>
                  <a:pt x="57" y="67"/>
                </a:lnTo>
                <a:lnTo>
                  <a:pt x="57" y="90"/>
                </a:lnTo>
                <a:lnTo>
                  <a:pt x="49" y="90"/>
                </a:lnTo>
                <a:lnTo>
                  <a:pt x="49" y="50"/>
                </a:lnTo>
                <a:lnTo>
                  <a:pt x="73" y="50"/>
                </a:lnTo>
                <a:lnTo>
                  <a:pt x="73" y="57"/>
                </a:lnTo>
                <a:lnTo>
                  <a:pt x="83" y="57"/>
                </a:lnTo>
                <a:lnTo>
                  <a:pt x="83" y="50"/>
                </a:lnTo>
                <a:lnTo>
                  <a:pt x="90" y="50"/>
                </a:lnTo>
                <a:lnTo>
                  <a:pt x="90" y="74"/>
                </a:lnTo>
                <a:close/>
                <a:moveTo>
                  <a:pt x="83" y="33"/>
                </a:moveTo>
                <a:lnTo>
                  <a:pt x="83" y="10"/>
                </a:lnTo>
                <a:lnTo>
                  <a:pt x="57" y="10"/>
                </a:lnTo>
                <a:lnTo>
                  <a:pt x="57" y="33"/>
                </a:lnTo>
                <a:lnTo>
                  <a:pt x="83" y="33"/>
                </a:lnTo>
                <a:close/>
                <a:moveTo>
                  <a:pt x="73" y="26"/>
                </a:moveTo>
                <a:lnTo>
                  <a:pt x="66" y="26"/>
                </a:lnTo>
                <a:lnTo>
                  <a:pt x="66" y="17"/>
                </a:lnTo>
                <a:lnTo>
                  <a:pt x="73" y="17"/>
                </a:lnTo>
                <a:lnTo>
                  <a:pt x="73" y="26"/>
                </a:lnTo>
                <a:close/>
                <a:moveTo>
                  <a:pt x="73" y="90"/>
                </a:moveTo>
                <a:lnTo>
                  <a:pt x="66" y="90"/>
                </a:lnTo>
                <a:lnTo>
                  <a:pt x="66" y="83"/>
                </a:lnTo>
                <a:lnTo>
                  <a:pt x="73" y="83"/>
                </a:lnTo>
                <a:lnTo>
                  <a:pt x="73" y="90"/>
                </a:lnTo>
                <a:close/>
                <a:moveTo>
                  <a:pt x="90" y="90"/>
                </a:moveTo>
                <a:lnTo>
                  <a:pt x="83" y="90"/>
                </a:lnTo>
                <a:lnTo>
                  <a:pt x="83" y="83"/>
                </a:lnTo>
                <a:lnTo>
                  <a:pt x="90" y="83"/>
                </a:lnTo>
                <a:lnTo>
                  <a:pt x="90" y="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t" anchorCtr="0" bIns="45720" compatLnSpc="1" lIns="91440" numCol="1" rIns="91440" tIns="45720" vert="horz" wrap="square"/>
          <a:lstStyle/>
          <a:p>
            <a:endParaRPr lang="id-ID"/>
          </a:p>
        </p:txBody>
      </p:sp>
      <p:sp>
        <p:nvSpPr>
          <p:cNvPr id="15" name="Freeform 460"/>
          <p:cNvSpPr>
            <a:spLocks noEditPoints="1"/>
          </p:cNvSpPr>
          <p:nvPr/>
        </p:nvSpPr>
        <p:spPr bwMode="auto">
          <a:xfrm>
            <a:off x="7098847" y="2656701"/>
            <a:ext cx="438299" cy="357381"/>
          </a:xfrm>
          <a:custGeom>
            <a:gdLst>
              <a:gd fmla="*/ 37 w 55" name="T0"/>
              <a:gd fmla="*/ 13 h 45" name="T1"/>
              <a:gd fmla="*/ 21 w 55" name="T2"/>
              <a:gd fmla="*/ 29 h 45" name="T3"/>
              <a:gd fmla="*/ 21 w 55" name="T4"/>
              <a:gd fmla="*/ 33 h 45" name="T5"/>
              <a:gd fmla="*/ 20 w 55" name="T6"/>
              <a:gd fmla="*/ 33 h 45" name="T7"/>
              <a:gd fmla="*/ 13 w 55" name="T8"/>
              <a:gd fmla="*/ 32 h 45" name="T9"/>
              <a:gd fmla="*/ 6 w 55" name="T10"/>
              <a:gd fmla="*/ 35 h 45" name="T11"/>
              <a:gd fmla="*/ 8 w 55" name="T12"/>
              <a:gd fmla="*/ 30 h 45" name="T13"/>
              <a:gd fmla="*/ 0 w 55" name="T14"/>
              <a:gd fmla="*/ 16 h 45" name="T15"/>
              <a:gd fmla="*/ 20 w 55" name="T16"/>
              <a:gd fmla="*/ 0 h 45" name="T17"/>
              <a:gd fmla="*/ 39 w 55" name="T18"/>
              <a:gd fmla="*/ 14 h 45" name="T19"/>
              <a:gd fmla="*/ 37 w 55" name="T20"/>
              <a:gd fmla="*/ 13 h 45" name="T21"/>
              <a:gd fmla="*/ 13 w 55" name="T22"/>
              <a:gd fmla="*/ 8 h 45" name="T23"/>
              <a:gd fmla="*/ 10 w 55" name="T24"/>
              <a:gd fmla="*/ 11 h 45" name="T25"/>
              <a:gd fmla="*/ 13 w 55" name="T26"/>
              <a:gd fmla="*/ 13 h 45" name="T27"/>
              <a:gd fmla="*/ 16 w 55" name="T28"/>
              <a:gd fmla="*/ 11 h 45" name="T29"/>
              <a:gd fmla="*/ 13 w 55" name="T30"/>
              <a:gd fmla="*/ 8 h 45" name="T31"/>
              <a:gd fmla="*/ 48 w 55" name="T32"/>
              <a:gd fmla="*/ 40 h 45" name="T33"/>
              <a:gd fmla="*/ 50 w 55" name="T34"/>
              <a:gd fmla="*/ 45 h 45" name="T35"/>
              <a:gd fmla="*/ 44 w 55" name="T36"/>
              <a:gd fmla="*/ 42 h 45" name="T37"/>
              <a:gd fmla="*/ 38 w 55" name="T38"/>
              <a:gd fmla="*/ 43 h 45" name="T39"/>
              <a:gd fmla="*/ 22 w 55" name="T40"/>
              <a:gd fmla="*/ 29 h 45" name="T41"/>
              <a:gd fmla="*/ 38 w 55" name="T42"/>
              <a:gd fmla="*/ 14 h 45" name="T43"/>
              <a:gd fmla="*/ 55 w 55" name="T44"/>
              <a:gd fmla="*/ 29 h 45" name="T45"/>
              <a:gd fmla="*/ 48 w 55" name="T46"/>
              <a:gd fmla="*/ 40 h 45" name="T47"/>
              <a:gd fmla="*/ 27 w 55" name="T48"/>
              <a:gd fmla="*/ 8 h 45" name="T49"/>
              <a:gd fmla="*/ 24 w 55" name="T50"/>
              <a:gd fmla="*/ 11 h 45" name="T51"/>
              <a:gd fmla="*/ 27 w 55" name="T52"/>
              <a:gd fmla="*/ 13 h 45" name="T53"/>
              <a:gd fmla="*/ 29 w 55" name="T54"/>
              <a:gd fmla="*/ 11 h 45" name="T55"/>
              <a:gd fmla="*/ 27 w 55" name="T56"/>
              <a:gd fmla="*/ 8 h 45" name="T57"/>
              <a:gd fmla="*/ 33 w 55" name="T58"/>
              <a:gd fmla="*/ 22 h 45" name="T59"/>
              <a:gd fmla="*/ 31 w 55" name="T60"/>
              <a:gd fmla="*/ 24 h 45" name="T61"/>
              <a:gd fmla="*/ 33 w 55" name="T62"/>
              <a:gd fmla="*/ 26 h 45" name="T63"/>
              <a:gd fmla="*/ 36 w 55" name="T64"/>
              <a:gd fmla="*/ 24 h 45" name="T65"/>
              <a:gd fmla="*/ 33 w 55" name="T66"/>
              <a:gd fmla="*/ 22 h 45" name="T67"/>
              <a:gd fmla="*/ 44 w 55" name="T68"/>
              <a:gd fmla="*/ 22 h 45" name="T69"/>
              <a:gd fmla="*/ 42 w 55" name="T70"/>
              <a:gd fmla="*/ 24 h 45" name="T71"/>
              <a:gd fmla="*/ 44 w 55" name="T72"/>
              <a:gd fmla="*/ 26 h 45" name="T73"/>
              <a:gd fmla="*/ 46 w 55" name="T74"/>
              <a:gd fmla="*/ 24 h 45" name="T75"/>
              <a:gd fmla="*/ 44 w 55" name="T76"/>
              <a:gd fmla="*/ 22 h 45" name="T7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b="b" l="0" r="r" t="0"/>
            <a:pathLst>
              <a:path h="45" w="55">
                <a:moveTo>
                  <a:pt x="37" y="13"/>
                </a:moveTo>
                <a:cubicBezTo>
                  <a:pt x="28" y="13"/>
                  <a:pt x="21" y="20"/>
                  <a:pt x="21" y="29"/>
                </a:cubicBezTo>
                <a:cubicBezTo>
                  <a:pt x="21" y="30"/>
                  <a:pt x="21" y="32"/>
                  <a:pt x="21" y="33"/>
                </a:cubicBezTo>
                <a:cubicBezTo>
                  <a:pt x="21" y="33"/>
                  <a:pt x="20" y="33"/>
                  <a:pt x="20" y="33"/>
                </a:cubicBezTo>
                <a:cubicBezTo>
                  <a:pt x="17" y="33"/>
                  <a:pt x="15" y="32"/>
                  <a:pt x="13" y="32"/>
                </a:cubicBezTo>
                <a:cubicBezTo>
                  <a:pt x="6" y="35"/>
                  <a:pt x="6" y="35"/>
                  <a:pt x="6" y="35"/>
                </a:cubicBezTo>
                <a:cubicBezTo>
                  <a:pt x="8" y="30"/>
                  <a:pt x="8" y="30"/>
                  <a:pt x="8" y="30"/>
                </a:cubicBezTo>
                <a:cubicBezTo>
                  <a:pt x="3" y="26"/>
                  <a:pt x="0" y="22"/>
                  <a:pt x="0" y="16"/>
                </a:cubicBezTo>
                <a:cubicBezTo>
                  <a:pt x="0" y="7"/>
                  <a:pt x="9" y="0"/>
                  <a:pt x="20" y="0"/>
                </a:cubicBezTo>
                <a:cubicBezTo>
                  <a:pt x="29" y="0"/>
                  <a:pt x="37" y="6"/>
                  <a:pt x="39" y="14"/>
                </a:cubicBezTo>
                <a:cubicBezTo>
                  <a:pt x="39" y="13"/>
                  <a:pt x="38" y="13"/>
                  <a:pt x="37" y="13"/>
                </a:cubicBezTo>
                <a:close/>
                <a:moveTo>
                  <a:pt x="13" y="8"/>
                </a:moveTo>
                <a:cubicBezTo>
                  <a:pt x="12" y="8"/>
                  <a:pt x="10" y="9"/>
                  <a:pt x="10" y="11"/>
                </a:cubicBezTo>
                <a:cubicBezTo>
                  <a:pt x="10" y="12"/>
                  <a:pt x="12" y="13"/>
                  <a:pt x="13" y="13"/>
                </a:cubicBezTo>
                <a:cubicBezTo>
                  <a:pt x="15" y="13"/>
                  <a:pt x="16" y="12"/>
                  <a:pt x="16" y="11"/>
                </a:cubicBezTo>
                <a:cubicBezTo>
                  <a:pt x="16" y="9"/>
                  <a:pt x="15" y="8"/>
                  <a:pt x="13" y="8"/>
                </a:cubicBezTo>
                <a:close/>
                <a:moveTo>
                  <a:pt x="48" y="40"/>
                </a:moveTo>
                <a:cubicBezTo>
                  <a:pt x="50" y="45"/>
                  <a:pt x="50" y="45"/>
                  <a:pt x="50" y="45"/>
                </a:cubicBezTo>
                <a:cubicBezTo>
                  <a:pt x="44" y="42"/>
                  <a:pt x="44" y="42"/>
                  <a:pt x="44" y="42"/>
                </a:cubicBezTo>
                <a:cubicBezTo>
                  <a:pt x="42" y="42"/>
                  <a:pt x="40" y="43"/>
                  <a:pt x="38" y="43"/>
                </a:cubicBezTo>
                <a:cubicBezTo>
                  <a:pt x="29" y="43"/>
                  <a:pt x="22" y="36"/>
                  <a:pt x="22" y="29"/>
                </a:cubicBezTo>
                <a:cubicBezTo>
                  <a:pt x="22" y="21"/>
                  <a:pt x="29" y="14"/>
                  <a:pt x="38" y="14"/>
                </a:cubicBezTo>
                <a:cubicBezTo>
                  <a:pt x="47" y="14"/>
                  <a:pt x="55" y="21"/>
                  <a:pt x="55" y="29"/>
                </a:cubicBezTo>
                <a:cubicBezTo>
                  <a:pt x="55" y="33"/>
                  <a:pt x="52" y="37"/>
                  <a:pt x="48" y="40"/>
                </a:cubicBezTo>
                <a:close/>
                <a:moveTo>
                  <a:pt x="27" y="8"/>
                </a:moveTo>
                <a:cubicBezTo>
                  <a:pt x="25" y="8"/>
                  <a:pt x="24" y="9"/>
                  <a:pt x="24" y="11"/>
                </a:cubicBezTo>
                <a:cubicBezTo>
                  <a:pt x="24" y="12"/>
                  <a:pt x="25" y="13"/>
                  <a:pt x="27" y="13"/>
                </a:cubicBezTo>
                <a:cubicBezTo>
                  <a:pt x="28" y="13"/>
                  <a:pt x="29" y="12"/>
                  <a:pt x="29" y="11"/>
                </a:cubicBezTo>
                <a:cubicBezTo>
                  <a:pt x="29" y="9"/>
                  <a:pt x="28" y="8"/>
                  <a:pt x="27" y="8"/>
                </a:cubicBezTo>
                <a:close/>
                <a:moveTo>
                  <a:pt x="33" y="22"/>
                </a:moveTo>
                <a:cubicBezTo>
                  <a:pt x="32" y="22"/>
                  <a:pt x="31" y="23"/>
                  <a:pt x="31" y="24"/>
                </a:cubicBezTo>
                <a:cubicBezTo>
                  <a:pt x="31" y="25"/>
                  <a:pt x="32" y="26"/>
                  <a:pt x="33" y="26"/>
                </a:cubicBezTo>
                <a:cubicBezTo>
                  <a:pt x="35" y="26"/>
                  <a:pt x="36" y="25"/>
                  <a:pt x="36" y="24"/>
                </a:cubicBezTo>
                <a:cubicBezTo>
                  <a:pt x="36" y="23"/>
                  <a:pt x="35" y="22"/>
                  <a:pt x="33" y="22"/>
                </a:cubicBezTo>
                <a:close/>
                <a:moveTo>
                  <a:pt x="44" y="22"/>
                </a:moveTo>
                <a:cubicBezTo>
                  <a:pt x="43" y="22"/>
                  <a:pt x="42" y="23"/>
                  <a:pt x="42" y="24"/>
                </a:cubicBezTo>
                <a:cubicBezTo>
                  <a:pt x="42" y="25"/>
                  <a:pt x="43" y="26"/>
                  <a:pt x="44" y="26"/>
                </a:cubicBezTo>
                <a:cubicBezTo>
                  <a:pt x="45" y="26"/>
                  <a:pt x="46" y="25"/>
                  <a:pt x="46" y="24"/>
                </a:cubicBezTo>
                <a:cubicBezTo>
                  <a:pt x="46" y="23"/>
                  <a:pt x="45" y="22"/>
                  <a:pt x="44" y="2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t" anchorCtr="0" bIns="45720" compatLnSpc="1" lIns="91440" numCol="1" rIns="91440" tIns="45720" vert="horz" wrap="square"/>
          <a:lstStyle/>
          <a:p>
            <a:endParaRPr lang="id-ID"/>
          </a:p>
        </p:txBody>
      </p:sp>
      <p:sp>
        <p:nvSpPr>
          <p:cNvPr id="16" name="Freeform 459"/>
          <p:cNvSpPr>
            <a:spLocks noEditPoints="1"/>
          </p:cNvSpPr>
          <p:nvPr/>
        </p:nvSpPr>
        <p:spPr bwMode="auto">
          <a:xfrm>
            <a:off x="8047207" y="3544305"/>
            <a:ext cx="420039" cy="345695"/>
          </a:xfrm>
          <a:custGeom>
            <a:gdLst>
              <a:gd fmla="*/ 20 w 48" name="T0"/>
              <a:gd fmla="*/ 39 h 39" name="T1"/>
              <a:gd fmla="*/ 0 w 48" name="T2"/>
              <a:gd fmla="*/ 26 h 39" name="T3"/>
              <a:gd fmla="*/ 7 w 48" name="T4"/>
              <a:gd fmla="*/ 13 h 39" name="T5"/>
              <a:gd fmla="*/ 22 w 48" name="T6"/>
              <a:gd fmla="*/ 7 h 39" name="T7"/>
              <a:gd fmla="*/ 23 w 48" name="T8"/>
              <a:gd fmla="*/ 12 h 39" name="T9"/>
              <a:gd fmla="*/ 24 w 48" name="T10"/>
              <a:gd fmla="*/ 13 h 39" name="T11"/>
              <a:gd fmla="*/ 35 w 48" name="T12"/>
              <a:gd fmla="*/ 13 h 39" name="T13"/>
              <a:gd fmla="*/ 35 w 48" name="T14"/>
              <a:gd fmla="*/ 18 h 39" name="T15"/>
              <a:gd fmla="*/ 36 w 48" name="T16"/>
              <a:gd fmla="*/ 19 h 39" name="T17"/>
              <a:gd fmla="*/ 41 w 48" name="T18"/>
              <a:gd fmla="*/ 25 h 39" name="T19"/>
              <a:gd fmla="*/ 20 w 48" name="T20"/>
              <a:gd fmla="*/ 39 h 39" name="T21"/>
              <a:gd fmla="*/ 18 w 48" name="T22"/>
              <a:gd fmla="*/ 17 h 39" name="T23"/>
              <a:gd fmla="*/ 4 w 48" name="T24"/>
              <a:gd fmla="*/ 28 h 39" name="T25"/>
              <a:gd fmla="*/ 20 w 48" name="T26"/>
              <a:gd fmla="*/ 36 h 39" name="T27"/>
              <a:gd fmla="*/ 33 w 48" name="T28"/>
              <a:gd fmla="*/ 25 h 39" name="T29"/>
              <a:gd fmla="*/ 18 w 48" name="T30"/>
              <a:gd fmla="*/ 17 h 39" name="T31"/>
              <a:gd fmla="*/ 15 w 48" name="T32"/>
              <a:gd fmla="*/ 34 h 39" name="T33"/>
              <a:gd fmla="*/ 11 w 48" name="T34"/>
              <a:gd fmla="*/ 26 h 39" name="T35"/>
              <a:gd fmla="*/ 20 w 48" name="T36"/>
              <a:gd fmla="*/ 21 h 39" name="T37"/>
              <a:gd fmla="*/ 25 w 48" name="T38"/>
              <a:gd fmla="*/ 30 h 39" name="T39"/>
              <a:gd fmla="*/ 15 w 48" name="T40"/>
              <a:gd fmla="*/ 34 h 39" name="T41"/>
              <a:gd fmla="*/ 17 w 48" name="T42"/>
              <a:gd fmla="*/ 27 h 39" name="T43"/>
              <a:gd fmla="*/ 13 w 48" name="T44"/>
              <a:gd fmla="*/ 28 h 39" name="T45"/>
              <a:gd fmla="*/ 14 w 48" name="T46"/>
              <a:gd fmla="*/ 31 h 39" name="T47"/>
              <a:gd fmla="*/ 18 w 48" name="T48"/>
              <a:gd fmla="*/ 30 h 39" name="T49"/>
              <a:gd fmla="*/ 17 w 48" name="T50"/>
              <a:gd fmla="*/ 27 h 39" name="T51"/>
              <a:gd fmla="*/ 20 w 48" name="T52"/>
              <a:gd fmla="*/ 26 h 39" name="T53"/>
              <a:gd fmla="*/ 18 w 48" name="T54"/>
              <a:gd fmla="*/ 26 h 39" name="T55"/>
              <a:gd fmla="*/ 19 w 48" name="T56"/>
              <a:gd fmla="*/ 27 h 39" name="T57"/>
              <a:gd fmla="*/ 20 w 48" name="T58"/>
              <a:gd fmla="*/ 27 h 39" name="T59"/>
              <a:gd fmla="*/ 20 w 48" name="T60"/>
              <a:gd fmla="*/ 26 h 39" name="T61"/>
              <a:gd fmla="*/ 47 w 48" name="T62"/>
              <a:gd fmla="*/ 17 h 39" name="T63"/>
              <a:gd fmla="*/ 45 w 48" name="T64"/>
              <a:gd fmla="*/ 18 h 39" name="T65"/>
              <a:gd fmla="*/ 43 w 48" name="T66"/>
              <a:gd fmla="*/ 16 h 39" name="T67"/>
              <a:gd fmla="*/ 42 w 48" name="T68"/>
              <a:gd fmla="*/ 7 h 39" name="T69"/>
              <a:gd fmla="*/ 33 w 48" name="T70"/>
              <a:gd fmla="*/ 4 h 39" name="T71"/>
              <a:gd fmla="*/ 31 w 48" name="T72"/>
              <a:gd fmla="*/ 3 h 39" name="T73"/>
              <a:gd fmla="*/ 32 w 48" name="T74"/>
              <a:gd fmla="*/ 0 h 39" name="T75"/>
              <a:gd fmla="*/ 44 w 48" name="T76"/>
              <a:gd fmla="*/ 4 h 39" name="T77"/>
              <a:gd fmla="*/ 47 w 48" name="T78"/>
              <a:gd fmla="*/ 17 h 39" name="T79"/>
              <a:gd fmla="*/ 41 w 48" name="T80"/>
              <a:gd fmla="*/ 15 h 39" name="T81"/>
              <a:gd fmla="*/ 39 w 48" name="T82"/>
              <a:gd fmla="*/ 16 h 39" name="T83"/>
              <a:gd fmla="*/ 38 w 48" name="T84"/>
              <a:gd fmla="*/ 14 h 39" name="T85"/>
              <a:gd fmla="*/ 37 w 48" name="T86"/>
              <a:gd fmla="*/ 11 h 39" name="T87"/>
              <a:gd fmla="*/ 34 w 48" name="T88"/>
              <a:gd fmla="*/ 10 h 39" name="T89"/>
              <a:gd fmla="*/ 32 w 48" name="T90"/>
              <a:gd fmla="*/ 9 h 39" name="T91"/>
              <a:gd fmla="*/ 34 w 48" name="T92"/>
              <a:gd fmla="*/ 7 h 39" name="T93"/>
              <a:gd fmla="*/ 39 w 48" name="T94"/>
              <a:gd fmla="*/ 9 h 39" name="T95"/>
              <a:gd fmla="*/ 41 w 48" name="T96"/>
              <a:gd fmla="*/ 15 h 39" name="T9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b="b" l="0" r="r" t="0"/>
            <a:pathLst>
              <a:path h="39" w="48">
                <a:moveTo>
                  <a:pt x="20" y="39"/>
                </a:moveTo>
                <a:cubicBezTo>
                  <a:pt x="10" y="39"/>
                  <a:pt x="0" y="34"/>
                  <a:pt x="0" y="26"/>
                </a:cubicBezTo>
                <a:cubicBezTo>
                  <a:pt x="0" y="22"/>
                  <a:pt x="2" y="17"/>
                  <a:pt x="7" y="13"/>
                </a:cubicBezTo>
                <a:cubicBezTo>
                  <a:pt x="13" y="7"/>
                  <a:pt x="20" y="4"/>
                  <a:pt x="22" y="7"/>
                </a:cubicBezTo>
                <a:cubicBezTo>
                  <a:pt x="24" y="8"/>
                  <a:pt x="24" y="10"/>
                  <a:pt x="23" y="12"/>
                </a:cubicBezTo>
                <a:cubicBezTo>
                  <a:pt x="23" y="14"/>
                  <a:pt x="24" y="13"/>
                  <a:pt x="24" y="13"/>
                </a:cubicBezTo>
                <a:cubicBezTo>
                  <a:pt x="29" y="11"/>
                  <a:pt x="33" y="11"/>
                  <a:pt x="35" y="13"/>
                </a:cubicBezTo>
                <a:cubicBezTo>
                  <a:pt x="36" y="14"/>
                  <a:pt x="36" y="16"/>
                  <a:pt x="35" y="18"/>
                </a:cubicBezTo>
                <a:cubicBezTo>
                  <a:pt x="34" y="19"/>
                  <a:pt x="35" y="19"/>
                  <a:pt x="36" y="19"/>
                </a:cubicBezTo>
                <a:cubicBezTo>
                  <a:pt x="38" y="20"/>
                  <a:pt x="41" y="22"/>
                  <a:pt x="41" y="25"/>
                </a:cubicBezTo>
                <a:cubicBezTo>
                  <a:pt x="41" y="32"/>
                  <a:pt x="33" y="39"/>
                  <a:pt x="20" y="39"/>
                </a:cubicBezTo>
                <a:close/>
                <a:moveTo>
                  <a:pt x="18" y="17"/>
                </a:moveTo>
                <a:cubicBezTo>
                  <a:pt x="10" y="18"/>
                  <a:pt x="4" y="23"/>
                  <a:pt x="4" y="28"/>
                </a:cubicBezTo>
                <a:cubicBezTo>
                  <a:pt x="5" y="33"/>
                  <a:pt x="12" y="37"/>
                  <a:pt x="20" y="36"/>
                </a:cubicBezTo>
                <a:cubicBezTo>
                  <a:pt x="28" y="35"/>
                  <a:pt x="34" y="31"/>
                  <a:pt x="33" y="25"/>
                </a:cubicBezTo>
                <a:cubicBezTo>
                  <a:pt x="33" y="20"/>
                  <a:pt x="26" y="17"/>
                  <a:pt x="18" y="17"/>
                </a:cubicBezTo>
                <a:close/>
                <a:moveTo>
                  <a:pt x="15" y="34"/>
                </a:moveTo>
                <a:cubicBezTo>
                  <a:pt x="11" y="33"/>
                  <a:pt x="9" y="29"/>
                  <a:pt x="11" y="26"/>
                </a:cubicBezTo>
                <a:cubicBezTo>
                  <a:pt x="12" y="22"/>
                  <a:pt x="17" y="20"/>
                  <a:pt x="20" y="21"/>
                </a:cubicBezTo>
                <a:cubicBezTo>
                  <a:pt x="24" y="22"/>
                  <a:pt x="26" y="26"/>
                  <a:pt x="25" y="30"/>
                </a:cubicBezTo>
                <a:cubicBezTo>
                  <a:pt x="23" y="33"/>
                  <a:pt x="19" y="35"/>
                  <a:pt x="15" y="34"/>
                </a:cubicBezTo>
                <a:close/>
                <a:moveTo>
                  <a:pt x="17" y="27"/>
                </a:moveTo>
                <a:cubicBezTo>
                  <a:pt x="16" y="26"/>
                  <a:pt x="14" y="27"/>
                  <a:pt x="13" y="28"/>
                </a:cubicBezTo>
                <a:cubicBezTo>
                  <a:pt x="12" y="29"/>
                  <a:pt x="13" y="31"/>
                  <a:pt x="14" y="31"/>
                </a:cubicBezTo>
                <a:cubicBezTo>
                  <a:pt x="15" y="32"/>
                  <a:pt x="17" y="31"/>
                  <a:pt x="18" y="30"/>
                </a:cubicBezTo>
                <a:cubicBezTo>
                  <a:pt x="18" y="29"/>
                  <a:pt x="18" y="27"/>
                  <a:pt x="17" y="27"/>
                </a:cubicBezTo>
                <a:close/>
                <a:moveTo>
                  <a:pt x="20" y="26"/>
                </a:moveTo>
                <a:cubicBezTo>
                  <a:pt x="19" y="25"/>
                  <a:pt x="19" y="26"/>
                  <a:pt x="18" y="26"/>
                </a:cubicBezTo>
                <a:cubicBezTo>
                  <a:pt x="18" y="27"/>
                  <a:pt x="18" y="27"/>
                  <a:pt x="19" y="27"/>
                </a:cubicBezTo>
                <a:cubicBezTo>
                  <a:pt x="19" y="28"/>
                  <a:pt x="20" y="27"/>
                  <a:pt x="20" y="27"/>
                </a:cubicBezTo>
                <a:cubicBezTo>
                  <a:pt x="20" y="26"/>
                  <a:pt x="20" y="26"/>
                  <a:pt x="20" y="26"/>
                </a:cubicBezTo>
                <a:close/>
                <a:moveTo>
                  <a:pt x="47" y="17"/>
                </a:moveTo>
                <a:cubicBezTo>
                  <a:pt x="47" y="18"/>
                  <a:pt x="46" y="18"/>
                  <a:pt x="45" y="18"/>
                </a:cubicBezTo>
                <a:cubicBezTo>
                  <a:pt x="44" y="18"/>
                  <a:pt x="43" y="17"/>
                  <a:pt x="43" y="16"/>
                </a:cubicBezTo>
                <a:cubicBezTo>
                  <a:pt x="44" y="13"/>
                  <a:pt x="44" y="9"/>
                  <a:pt x="42" y="7"/>
                </a:cubicBezTo>
                <a:cubicBezTo>
                  <a:pt x="39" y="4"/>
                  <a:pt x="36" y="3"/>
                  <a:pt x="33" y="4"/>
                </a:cubicBezTo>
                <a:cubicBezTo>
                  <a:pt x="32" y="4"/>
                  <a:pt x="31" y="4"/>
                  <a:pt x="31" y="3"/>
                </a:cubicBezTo>
                <a:cubicBezTo>
                  <a:pt x="31" y="2"/>
                  <a:pt x="31" y="1"/>
                  <a:pt x="32" y="0"/>
                </a:cubicBezTo>
                <a:cubicBezTo>
                  <a:pt x="36" y="0"/>
                  <a:pt x="41" y="1"/>
                  <a:pt x="44" y="4"/>
                </a:cubicBezTo>
                <a:cubicBezTo>
                  <a:pt x="47" y="8"/>
                  <a:pt x="48" y="13"/>
                  <a:pt x="47" y="17"/>
                </a:cubicBezTo>
                <a:close/>
                <a:moveTo>
                  <a:pt x="41" y="15"/>
                </a:moveTo>
                <a:cubicBezTo>
                  <a:pt x="40" y="16"/>
                  <a:pt x="40" y="16"/>
                  <a:pt x="39" y="16"/>
                </a:cubicBezTo>
                <a:cubicBezTo>
                  <a:pt x="38" y="16"/>
                  <a:pt x="37" y="15"/>
                  <a:pt x="38" y="14"/>
                </a:cubicBezTo>
                <a:cubicBezTo>
                  <a:pt x="38" y="13"/>
                  <a:pt x="38" y="12"/>
                  <a:pt x="37" y="11"/>
                </a:cubicBezTo>
                <a:cubicBezTo>
                  <a:pt x="36" y="10"/>
                  <a:pt x="35" y="10"/>
                  <a:pt x="34" y="10"/>
                </a:cubicBezTo>
                <a:cubicBezTo>
                  <a:pt x="33" y="10"/>
                  <a:pt x="32" y="10"/>
                  <a:pt x="32" y="9"/>
                </a:cubicBezTo>
                <a:cubicBezTo>
                  <a:pt x="32" y="8"/>
                  <a:pt x="33" y="7"/>
                  <a:pt x="34" y="7"/>
                </a:cubicBezTo>
                <a:cubicBezTo>
                  <a:pt x="36" y="6"/>
                  <a:pt x="38" y="7"/>
                  <a:pt x="39" y="9"/>
                </a:cubicBezTo>
                <a:cubicBezTo>
                  <a:pt x="41" y="10"/>
                  <a:pt x="41" y="13"/>
                  <a:pt x="41" y="1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t" anchorCtr="0" bIns="45720" compatLnSpc="1" lIns="91440" numCol="1" rIns="91440" tIns="45720" vert="horz" wrap="square"/>
          <a:lstStyle/>
          <a:p>
            <a:endParaRPr lang="id-ID"/>
          </a:p>
        </p:txBody>
      </p:sp>
      <p:sp>
        <p:nvSpPr>
          <p:cNvPr id="17" name="Freeform 453"/>
          <p:cNvSpPr>
            <a:spLocks noEditPoints="1"/>
          </p:cNvSpPr>
          <p:nvPr/>
        </p:nvSpPr>
        <p:spPr bwMode="auto">
          <a:xfrm>
            <a:off x="3805655" y="4826065"/>
            <a:ext cx="333203" cy="308290"/>
          </a:xfrm>
          <a:custGeom>
            <a:gdLst>
              <a:gd fmla="*/ 45 w 45" name="T0"/>
              <a:gd fmla="*/ 13 h 42" name="T1"/>
              <a:gd fmla="*/ 30 w 45" name="T2"/>
              <a:gd fmla="*/ 24 h 42" name="T3"/>
              <a:gd fmla="*/ 28 w 45" name="T4"/>
              <a:gd fmla="*/ 27 h 42" name="T5"/>
              <a:gd fmla="*/ 26 w 45" name="T6"/>
              <a:gd fmla="*/ 31 h 42" name="T7"/>
              <a:gd fmla="*/ 29 w 45" name="T8"/>
              <a:gd fmla="*/ 35 h 42" name="T9"/>
              <a:gd fmla="*/ 35 w 45" name="T10"/>
              <a:gd fmla="*/ 39 h 42" name="T11"/>
              <a:gd fmla="*/ 35 w 45" name="T12"/>
              <a:gd fmla="*/ 41 h 42" name="T13"/>
              <a:gd fmla="*/ 34 w 45" name="T14"/>
              <a:gd fmla="*/ 42 h 42" name="T15"/>
              <a:gd fmla="*/ 11 w 45" name="T16"/>
              <a:gd fmla="*/ 42 h 42" name="T17"/>
              <a:gd fmla="*/ 11 w 45" name="T18"/>
              <a:gd fmla="*/ 41 h 42" name="T19"/>
              <a:gd fmla="*/ 11 w 45" name="T20"/>
              <a:gd fmla="*/ 39 h 42" name="T21"/>
              <a:gd fmla="*/ 16 w 45" name="T22"/>
              <a:gd fmla="*/ 35 h 42" name="T23"/>
              <a:gd fmla="*/ 19 w 45" name="T24"/>
              <a:gd fmla="*/ 31 h 42" name="T25"/>
              <a:gd fmla="*/ 17 w 45" name="T26"/>
              <a:gd fmla="*/ 27 h 42" name="T27"/>
              <a:gd fmla="*/ 15 w 45" name="T28"/>
              <a:gd fmla="*/ 24 h 42" name="T29"/>
              <a:gd fmla="*/ 0 w 45" name="T30"/>
              <a:gd fmla="*/ 13 h 42" name="T31"/>
              <a:gd fmla="*/ 0 w 45" name="T32"/>
              <a:gd fmla="*/ 10 h 42" name="T33"/>
              <a:gd fmla="*/ 3 w 45" name="T34"/>
              <a:gd fmla="*/ 7 h 42" name="T35"/>
              <a:gd fmla="*/ 11 w 45" name="T36"/>
              <a:gd fmla="*/ 7 h 42" name="T37"/>
              <a:gd fmla="*/ 11 w 45" name="T38"/>
              <a:gd fmla="*/ 5 h 42" name="T39"/>
              <a:gd fmla="*/ 15 w 45" name="T40"/>
              <a:gd fmla="*/ 0 h 42" name="T41"/>
              <a:gd fmla="*/ 30 w 45" name="T42"/>
              <a:gd fmla="*/ 0 h 42" name="T43"/>
              <a:gd fmla="*/ 35 w 45" name="T44"/>
              <a:gd fmla="*/ 5 h 42" name="T45"/>
              <a:gd fmla="*/ 35 w 45" name="T46"/>
              <a:gd fmla="*/ 7 h 42" name="T47"/>
              <a:gd fmla="*/ 42 w 45" name="T48"/>
              <a:gd fmla="*/ 7 h 42" name="T49"/>
              <a:gd fmla="*/ 45 w 45" name="T50"/>
              <a:gd fmla="*/ 10 h 42" name="T51"/>
              <a:gd fmla="*/ 45 w 45" name="T52"/>
              <a:gd fmla="*/ 13 h 42" name="T53"/>
              <a:gd fmla="*/ 11 w 45" name="T54"/>
              <a:gd fmla="*/ 11 h 42" name="T55"/>
              <a:gd fmla="*/ 4 w 45" name="T56"/>
              <a:gd fmla="*/ 11 h 42" name="T57"/>
              <a:gd fmla="*/ 4 w 45" name="T58"/>
              <a:gd fmla="*/ 13 h 42" name="T59"/>
              <a:gd fmla="*/ 13 w 45" name="T60"/>
              <a:gd fmla="*/ 21 h 42" name="T61"/>
              <a:gd fmla="*/ 11 w 45" name="T62"/>
              <a:gd fmla="*/ 11 h 42" name="T63"/>
              <a:gd fmla="*/ 41 w 45" name="T64"/>
              <a:gd fmla="*/ 11 h 42" name="T65"/>
              <a:gd fmla="*/ 35 w 45" name="T66"/>
              <a:gd fmla="*/ 11 h 42" name="T67"/>
              <a:gd fmla="*/ 33 w 45" name="T68"/>
              <a:gd fmla="*/ 21 h 42" name="T69"/>
              <a:gd fmla="*/ 41 w 45" name="T70"/>
              <a:gd fmla="*/ 13 h 42" name="T71"/>
              <a:gd fmla="*/ 41 w 45" name="T72"/>
              <a:gd fmla="*/ 11 h 42" name="T7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b="b" l="0" r="r" t="0"/>
            <a:pathLst>
              <a:path h="42" w="45">
                <a:moveTo>
                  <a:pt x="45" y="13"/>
                </a:moveTo>
                <a:cubicBezTo>
                  <a:pt x="45" y="18"/>
                  <a:pt x="39" y="24"/>
                  <a:pt x="30" y="24"/>
                </a:cubicBezTo>
                <a:cubicBezTo>
                  <a:pt x="29" y="26"/>
                  <a:pt x="28" y="27"/>
                  <a:pt x="28" y="27"/>
                </a:cubicBezTo>
                <a:cubicBezTo>
                  <a:pt x="26" y="28"/>
                  <a:pt x="26" y="30"/>
                  <a:pt x="26" y="31"/>
                </a:cubicBezTo>
                <a:cubicBezTo>
                  <a:pt x="26" y="33"/>
                  <a:pt x="27" y="35"/>
                  <a:pt x="29" y="35"/>
                </a:cubicBezTo>
                <a:cubicBezTo>
                  <a:pt x="32" y="35"/>
                  <a:pt x="35" y="36"/>
                  <a:pt x="35" y="39"/>
                </a:cubicBezTo>
                <a:cubicBezTo>
                  <a:pt x="35" y="41"/>
                  <a:pt x="35" y="41"/>
                  <a:pt x="35" y="41"/>
                </a:cubicBezTo>
                <a:cubicBezTo>
                  <a:pt x="35" y="41"/>
                  <a:pt x="34" y="42"/>
                  <a:pt x="34" y="42"/>
                </a:cubicBezTo>
                <a:cubicBezTo>
                  <a:pt x="11" y="42"/>
                  <a:pt x="11" y="42"/>
                  <a:pt x="11" y="42"/>
                </a:cubicBezTo>
                <a:cubicBezTo>
                  <a:pt x="11" y="42"/>
                  <a:pt x="11" y="41"/>
                  <a:pt x="11" y="41"/>
                </a:cubicBezTo>
                <a:cubicBezTo>
                  <a:pt x="11" y="39"/>
                  <a:pt x="11" y="39"/>
                  <a:pt x="11" y="39"/>
                </a:cubicBezTo>
                <a:cubicBezTo>
                  <a:pt x="11" y="36"/>
                  <a:pt x="13" y="35"/>
                  <a:pt x="16" y="35"/>
                </a:cubicBezTo>
                <a:cubicBezTo>
                  <a:pt x="18" y="35"/>
                  <a:pt x="19" y="33"/>
                  <a:pt x="19" y="31"/>
                </a:cubicBezTo>
                <a:cubicBezTo>
                  <a:pt x="19" y="30"/>
                  <a:pt x="19" y="28"/>
                  <a:pt x="17" y="27"/>
                </a:cubicBezTo>
                <a:cubicBezTo>
                  <a:pt x="17" y="27"/>
                  <a:pt x="16" y="26"/>
                  <a:pt x="15" y="24"/>
                </a:cubicBezTo>
                <a:cubicBezTo>
                  <a:pt x="6" y="24"/>
                  <a:pt x="0" y="18"/>
                  <a:pt x="0" y="13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8"/>
                  <a:pt x="1" y="7"/>
                  <a:pt x="3" y="7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2"/>
                  <a:pt x="12" y="0"/>
                  <a:pt x="15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33" y="0"/>
                  <a:pt x="35" y="2"/>
                  <a:pt x="35" y="5"/>
                </a:cubicBezTo>
                <a:cubicBezTo>
                  <a:pt x="35" y="7"/>
                  <a:pt x="35" y="7"/>
                  <a:pt x="35" y="7"/>
                </a:cubicBezTo>
                <a:cubicBezTo>
                  <a:pt x="42" y="7"/>
                  <a:pt x="42" y="7"/>
                  <a:pt x="42" y="7"/>
                </a:cubicBezTo>
                <a:cubicBezTo>
                  <a:pt x="44" y="7"/>
                  <a:pt x="45" y="8"/>
                  <a:pt x="45" y="10"/>
                </a:cubicBezTo>
                <a:lnTo>
                  <a:pt x="45" y="13"/>
                </a:lnTo>
                <a:close/>
                <a:moveTo>
                  <a:pt x="11" y="11"/>
                </a:moveTo>
                <a:cubicBezTo>
                  <a:pt x="4" y="11"/>
                  <a:pt x="4" y="11"/>
                  <a:pt x="4" y="11"/>
                </a:cubicBezTo>
                <a:cubicBezTo>
                  <a:pt x="4" y="13"/>
                  <a:pt x="4" y="13"/>
                  <a:pt x="4" y="13"/>
                </a:cubicBezTo>
                <a:cubicBezTo>
                  <a:pt x="4" y="16"/>
                  <a:pt x="7" y="20"/>
                  <a:pt x="13" y="21"/>
                </a:cubicBezTo>
                <a:cubicBezTo>
                  <a:pt x="11" y="18"/>
                  <a:pt x="11" y="15"/>
                  <a:pt x="11" y="11"/>
                </a:cubicBezTo>
                <a:close/>
                <a:moveTo>
                  <a:pt x="41" y="11"/>
                </a:moveTo>
                <a:cubicBezTo>
                  <a:pt x="35" y="11"/>
                  <a:pt x="35" y="11"/>
                  <a:pt x="35" y="11"/>
                </a:cubicBezTo>
                <a:cubicBezTo>
                  <a:pt x="35" y="15"/>
                  <a:pt x="34" y="18"/>
                  <a:pt x="33" y="21"/>
                </a:cubicBezTo>
                <a:cubicBezTo>
                  <a:pt x="38" y="20"/>
                  <a:pt x="41" y="16"/>
                  <a:pt x="41" y="13"/>
                </a:cubicBezTo>
                <a:lnTo>
                  <a:pt x="41" y="1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t" anchorCtr="0" bIns="45720" compatLnSpc="1" lIns="91440" numCol="1" rIns="91440" tIns="45720" vert="horz" wrap="square"/>
          <a:lstStyle/>
          <a:p>
            <a:endParaRPr lang="id-ID"/>
          </a:p>
        </p:txBody>
      </p:sp>
      <p:sp>
        <p:nvSpPr>
          <p:cNvPr id="18" name="橢圓 5"/>
          <p:cNvSpPr/>
          <p:nvPr/>
        </p:nvSpPr>
        <p:spPr>
          <a:xfrm>
            <a:off x="5846458" y="1811562"/>
            <a:ext cx="827193" cy="825350"/>
          </a:xfrm>
          <a:prstGeom prst="ellipse">
            <a:avLst/>
          </a:prstGeom>
          <a:solidFill>
            <a:srgbClr val="C00000"/>
          </a:solidFill>
          <a:ln w="120650">
            <a:gradFill flip="none" rotWithShape="1">
              <a:gsLst>
                <a:gs pos="0">
                  <a:schemeClr val="bg1">
                    <a:lumMod val="78000"/>
                  </a:schemeClr>
                </a:gs>
                <a:gs pos="100000">
                  <a:schemeClr val="bg1">
                    <a:lumMod val="98000"/>
                  </a:schemeClr>
                </a:gs>
              </a:gsLst>
              <a:lin ang="5400000" scaled="1"/>
            </a:gradFill>
          </a:ln>
          <a:effectLst>
            <a:innerShdw blurRad="330200" dir="16200000" dist="165100">
              <a:prstClr val="black">
                <a:alpha val="5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TW" sz="2800">
              <a:solidFill>
                <a:schemeClr val="bg1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charset="0" pitchFamily="50" typeface="DIN-BoldItalic"/>
            </a:endParaRPr>
          </a:p>
        </p:txBody>
      </p:sp>
      <p:sp>
        <p:nvSpPr>
          <p:cNvPr id="19" name="橢圓 3"/>
          <p:cNvSpPr/>
          <p:nvPr/>
        </p:nvSpPr>
        <p:spPr>
          <a:xfrm>
            <a:off x="4657427" y="2132856"/>
            <a:ext cx="825350" cy="827192"/>
          </a:xfrm>
          <a:prstGeom prst="ellipse">
            <a:avLst/>
          </a:prstGeom>
          <a:solidFill>
            <a:srgbClr val="C00000"/>
          </a:solidFill>
          <a:ln w="120650">
            <a:gradFill flip="none" rotWithShape="1">
              <a:gsLst>
                <a:gs pos="0">
                  <a:schemeClr val="bg1">
                    <a:lumMod val="78000"/>
                  </a:schemeClr>
                </a:gs>
                <a:gs pos="100000">
                  <a:schemeClr val="bg1">
                    <a:lumMod val="98000"/>
                  </a:schemeClr>
                </a:gs>
              </a:gsLst>
              <a:lin ang="5400000" scaled="1"/>
            </a:gradFill>
          </a:ln>
          <a:effectLst>
            <a:innerShdw blurRad="330200" dir="16200000" dist="165100">
              <a:prstClr val="black">
                <a:alpha val="5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TW" sz="2800">
              <a:solidFill>
                <a:schemeClr val="bg1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charset="0" pitchFamily="50" typeface="DIN-BoldItalic"/>
            </a:endParaRPr>
          </a:p>
        </p:txBody>
      </p:sp>
      <p:sp>
        <p:nvSpPr>
          <p:cNvPr id="20" name="橢圓 3"/>
          <p:cNvSpPr/>
          <p:nvPr/>
        </p:nvSpPr>
        <p:spPr>
          <a:xfrm>
            <a:off x="8080549" y="4581128"/>
            <a:ext cx="825350" cy="827192"/>
          </a:xfrm>
          <a:prstGeom prst="ellipse">
            <a:avLst/>
          </a:prstGeom>
          <a:solidFill>
            <a:srgbClr val="C00000"/>
          </a:solidFill>
          <a:ln w="120650">
            <a:gradFill flip="none" rotWithShape="1">
              <a:gsLst>
                <a:gs pos="0">
                  <a:schemeClr val="bg1">
                    <a:lumMod val="78000"/>
                  </a:schemeClr>
                </a:gs>
                <a:gs pos="100000">
                  <a:schemeClr val="bg1">
                    <a:lumMod val="98000"/>
                  </a:schemeClr>
                </a:gs>
              </a:gsLst>
              <a:lin ang="5400000" scaled="1"/>
            </a:gradFill>
          </a:ln>
          <a:effectLst>
            <a:innerShdw blurRad="330200" dir="16200000" dist="165100">
              <a:prstClr val="black">
                <a:alpha val="5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TW" sz="2800">
              <a:solidFill>
                <a:schemeClr val="bg1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charset="0" pitchFamily="50" typeface="DIN-BoldItalic"/>
            </a:endParaRPr>
          </a:p>
        </p:txBody>
      </p:sp>
      <p:sp>
        <p:nvSpPr>
          <p:cNvPr id="21" name="Freeform 314"/>
          <p:cNvSpPr>
            <a:spLocks noEditPoints="1"/>
          </p:cNvSpPr>
          <p:nvPr/>
        </p:nvSpPr>
        <p:spPr bwMode="auto">
          <a:xfrm>
            <a:off x="4868502" y="2344852"/>
            <a:ext cx="403200" cy="403200"/>
          </a:xfrm>
          <a:custGeom>
            <a:gdLst>
              <a:gd fmla="*/ 33 w 41" name="T0"/>
              <a:gd fmla="*/ 18 h 41" name="T1"/>
              <a:gd fmla="*/ 11 w 41" name="T2"/>
              <a:gd fmla="*/ 41 h 41" name="T3"/>
              <a:gd fmla="*/ 0 w 41" name="T4"/>
              <a:gd fmla="*/ 41 h 41" name="T5"/>
              <a:gd fmla="*/ 0 w 41" name="T6"/>
              <a:gd fmla="*/ 29 h 41" name="T7"/>
              <a:gd fmla="*/ 22 w 41" name="T8"/>
              <a:gd fmla="*/ 7 h 41" name="T9"/>
              <a:gd fmla="*/ 33 w 41" name="T10"/>
              <a:gd fmla="*/ 18 h 41" name="T11"/>
              <a:gd fmla="*/ 12 w 41" name="T12"/>
              <a:gd fmla="*/ 35 h 41" name="T13"/>
              <a:gd fmla="*/ 6 w 41" name="T14"/>
              <a:gd fmla="*/ 28 h 41" name="T15"/>
              <a:gd fmla="*/ 3 w 41" name="T16"/>
              <a:gd fmla="*/ 31 h 41" name="T17"/>
              <a:gd fmla="*/ 3 w 41" name="T18"/>
              <a:gd fmla="*/ 34 h 41" name="T19"/>
              <a:gd fmla="*/ 7 w 41" name="T20"/>
              <a:gd fmla="*/ 34 h 41" name="T21"/>
              <a:gd fmla="*/ 7 w 41" name="T22"/>
              <a:gd fmla="*/ 37 h 41" name="T23"/>
              <a:gd fmla="*/ 10 w 41" name="T24"/>
              <a:gd fmla="*/ 37 h 41" name="T25"/>
              <a:gd fmla="*/ 12 w 41" name="T26"/>
              <a:gd fmla="*/ 35 h 41" name="T27"/>
              <a:gd fmla="*/ 23 w 41" name="T28"/>
              <a:gd fmla="*/ 12 h 41" name="T29"/>
              <a:gd fmla="*/ 23 w 41" name="T30"/>
              <a:gd fmla="*/ 12 h 41" name="T31"/>
              <a:gd fmla="*/ 8 w 41" name="T32"/>
              <a:gd fmla="*/ 26 h 41" name="T33"/>
              <a:gd fmla="*/ 8 w 41" name="T34"/>
              <a:gd fmla="*/ 27 h 41" name="T35"/>
              <a:gd fmla="*/ 9 w 41" name="T36"/>
              <a:gd fmla="*/ 28 h 41" name="T37"/>
              <a:gd fmla="*/ 9 w 41" name="T38"/>
              <a:gd fmla="*/ 27 h 41" name="T39"/>
              <a:gd fmla="*/ 24 w 41" name="T40"/>
              <a:gd fmla="*/ 13 h 41" name="T41"/>
              <a:gd fmla="*/ 24 w 41" name="T42"/>
              <a:gd fmla="*/ 12 h 41" name="T43"/>
              <a:gd fmla="*/ 23 w 41" name="T44"/>
              <a:gd fmla="*/ 12 h 41" name="T45"/>
              <a:gd fmla="*/ 40 w 41" name="T46"/>
              <a:gd fmla="*/ 12 h 41" name="T47"/>
              <a:gd fmla="*/ 35 w 41" name="T48"/>
              <a:gd fmla="*/ 17 h 41" name="T49"/>
              <a:gd fmla="*/ 24 w 41" name="T50"/>
              <a:gd fmla="*/ 5 h 41" name="T51"/>
              <a:gd fmla="*/ 29 w 41" name="T52"/>
              <a:gd fmla="*/ 1 h 41" name="T53"/>
              <a:gd fmla="*/ 31 w 41" name="T54"/>
              <a:gd fmla="*/ 0 h 41" name="T55"/>
              <a:gd fmla="*/ 33 w 41" name="T56"/>
              <a:gd fmla="*/ 1 h 41" name="T57"/>
              <a:gd fmla="*/ 40 w 41" name="T58"/>
              <a:gd fmla="*/ 7 h 41" name="T59"/>
              <a:gd fmla="*/ 41 w 41" name="T60"/>
              <a:gd fmla="*/ 10 h 41" name="T61"/>
              <a:gd fmla="*/ 40 w 41" name="T62"/>
              <a:gd fmla="*/ 12 h 41" name="T6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b="b" l="0" r="r" t="0"/>
            <a:pathLst>
              <a:path h="41" w="41">
                <a:moveTo>
                  <a:pt x="33" y="18"/>
                </a:moveTo>
                <a:cubicBezTo>
                  <a:pt x="11" y="41"/>
                  <a:pt x="11" y="41"/>
                  <a:pt x="11" y="41"/>
                </a:cubicBezTo>
                <a:cubicBezTo>
                  <a:pt x="0" y="41"/>
                  <a:pt x="0" y="41"/>
                  <a:pt x="0" y="41"/>
                </a:cubicBezTo>
                <a:cubicBezTo>
                  <a:pt x="0" y="29"/>
                  <a:pt x="0" y="29"/>
                  <a:pt x="0" y="29"/>
                </a:cubicBezTo>
                <a:cubicBezTo>
                  <a:pt x="22" y="7"/>
                  <a:pt x="22" y="7"/>
                  <a:pt x="22" y="7"/>
                </a:cubicBezTo>
                <a:lnTo>
                  <a:pt x="33" y="18"/>
                </a:lnTo>
                <a:close/>
                <a:moveTo>
                  <a:pt x="12" y="35"/>
                </a:moveTo>
                <a:cubicBezTo>
                  <a:pt x="6" y="28"/>
                  <a:pt x="6" y="28"/>
                  <a:pt x="6" y="28"/>
                </a:cubicBezTo>
                <a:cubicBezTo>
                  <a:pt x="3" y="31"/>
                  <a:pt x="3" y="31"/>
                  <a:pt x="3" y="31"/>
                </a:cubicBezTo>
                <a:cubicBezTo>
                  <a:pt x="3" y="34"/>
                  <a:pt x="3" y="34"/>
                  <a:pt x="3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7"/>
                  <a:pt x="7" y="37"/>
                  <a:pt x="7" y="37"/>
                </a:cubicBezTo>
                <a:cubicBezTo>
                  <a:pt x="10" y="37"/>
                  <a:pt x="10" y="37"/>
                  <a:pt x="10" y="37"/>
                </a:cubicBezTo>
                <a:lnTo>
                  <a:pt x="12" y="35"/>
                </a:lnTo>
                <a:close/>
                <a:moveTo>
                  <a:pt x="23" y="12"/>
                </a:moveTo>
                <a:cubicBezTo>
                  <a:pt x="23" y="12"/>
                  <a:pt x="23" y="12"/>
                  <a:pt x="23" y="12"/>
                </a:cubicBezTo>
                <a:cubicBezTo>
                  <a:pt x="8" y="26"/>
                  <a:pt x="8" y="26"/>
                  <a:pt x="8" y="26"/>
                </a:cubicBezTo>
                <a:cubicBezTo>
                  <a:pt x="8" y="27"/>
                  <a:pt x="8" y="27"/>
                  <a:pt x="8" y="27"/>
                </a:cubicBezTo>
                <a:cubicBezTo>
                  <a:pt x="8" y="27"/>
                  <a:pt x="8" y="28"/>
                  <a:pt x="9" y="28"/>
                </a:cubicBezTo>
                <a:cubicBezTo>
                  <a:pt x="9" y="28"/>
                  <a:pt x="9" y="27"/>
                  <a:pt x="9" y="27"/>
                </a:cubicBezTo>
                <a:cubicBezTo>
                  <a:pt x="24" y="13"/>
                  <a:pt x="24" y="13"/>
                  <a:pt x="24" y="13"/>
                </a:cubicBezTo>
                <a:cubicBezTo>
                  <a:pt x="24" y="13"/>
                  <a:pt x="24" y="12"/>
                  <a:pt x="24" y="12"/>
                </a:cubicBezTo>
                <a:cubicBezTo>
                  <a:pt x="24" y="12"/>
                  <a:pt x="24" y="12"/>
                  <a:pt x="23" y="12"/>
                </a:cubicBezTo>
                <a:close/>
                <a:moveTo>
                  <a:pt x="40" y="12"/>
                </a:moveTo>
                <a:cubicBezTo>
                  <a:pt x="35" y="17"/>
                  <a:pt x="35" y="17"/>
                  <a:pt x="35" y="17"/>
                </a:cubicBezTo>
                <a:cubicBezTo>
                  <a:pt x="24" y="5"/>
                  <a:pt x="24" y="5"/>
                  <a:pt x="24" y="5"/>
                </a:cubicBezTo>
                <a:cubicBezTo>
                  <a:pt x="29" y="1"/>
                  <a:pt x="29" y="1"/>
                  <a:pt x="29" y="1"/>
                </a:cubicBezTo>
                <a:cubicBezTo>
                  <a:pt x="29" y="0"/>
                  <a:pt x="30" y="0"/>
                  <a:pt x="31" y="0"/>
                </a:cubicBezTo>
                <a:cubicBezTo>
                  <a:pt x="32" y="0"/>
                  <a:pt x="33" y="0"/>
                  <a:pt x="33" y="1"/>
                </a:cubicBezTo>
                <a:cubicBezTo>
                  <a:pt x="40" y="7"/>
                  <a:pt x="40" y="7"/>
                  <a:pt x="40" y="7"/>
                </a:cubicBezTo>
                <a:cubicBezTo>
                  <a:pt x="40" y="8"/>
                  <a:pt x="41" y="9"/>
                  <a:pt x="41" y="10"/>
                </a:cubicBezTo>
                <a:cubicBezTo>
                  <a:pt x="41" y="11"/>
                  <a:pt x="40" y="12"/>
                  <a:pt x="40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t" anchorCtr="0" bIns="45720" compatLnSpc="1" lIns="91440" numCol="1" rIns="91440" tIns="45720" vert="horz" wrap="square"/>
          <a:lstStyle/>
          <a:p>
            <a:endParaRPr lang="id-ID"/>
          </a:p>
        </p:txBody>
      </p:sp>
      <p:sp>
        <p:nvSpPr>
          <p:cNvPr id="22" name="Freeform 454"/>
          <p:cNvSpPr>
            <a:spLocks noEditPoints="1"/>
          </p:cNvSpPr>
          <p:nvPr/>
        </p:nvSpPr>
        <p:spPr bwMode="auto">
          <a:xfrm flipH="1">
            <a:off x="6071681" y="2074896"/>
            <a:ext cx="376746" cy="298681"/>
          </a:xfrm>
          <a:custGeom>
            <a:gdLst>
              <a:gd fmla="*/ 47 w 47" name="T0"/>
              <a:gd fmla="*/ 29 h 37" name="T1"/>
              <a:gd fmla="*/ 43 w 47" name="T2"/>
              <a:gd fmla="*/ 30 h 37" name="T3"/>
              <a:gd fmla="*/ 36 w 47" name="T4"/>
              <a:gd fmla="*/ 37 h 37" name="T5"/>
              <a:gd fmla="*/ 29 w 47" name="T6"/>
              <a:gd fmla="*/ 30 h 37" name="T7"/>
              <a:gd fmla="*/ 19 w 47" name="T8"/>
              <a:gd fmla="*/ 30 h 37" name="T9"/>
              <a:gd fmla="*/ 12 w 47" name="T10"/>
              <a:gd fmla="*/ 37 h 37" name="T11"/>
              <a:gd fmla="*/ 5 w 47" name="T12"/>
              <a:gd fmla="*/ 30 h 37" name="T13"/>
              <a:gd fmla="*/ 4 w 47" name="T14"/>
              <a:gd fmla="*/ 30 h 37" name="T15"/>
              <a:gd fmla="*/ 0 w 47" name="T16"/>
              <a:gd fmla="*/ 29 h 37" name="T17"/>
              <a:gd fmla="*/ 2 w 47" name="T18"/>
              <a:gd fmla="*/ 27 h 37" name="T19"/>
              <a:gd fmla="*/ 2 w 47" name="T20"/>
              <a:gd fmla="*/ 18 h 37" name="T21"/>
              <a:gd fmla="*/ 3 w 47" name="T22"/>
              <a:gd fmla="*/ 13 h 37" name="T23"/>
              <a:gd fmla="*/ 8 w 47" name="T24"/>
              <a:gd fmla="*/ 8 h 37" name="T25"/>
              <a:gd fmla="*/ 11 w 47" name="T26"/>
              <a:gd fmla="*/ 6 h 37" name="T27"/>
              <a:gd fmla="*/ 16 w 47" name="T28"/>
              <a:gd fmla="*/ 6 h 37" name="T29"/>
              <a:gd fmla="*/ 16 w 47" name="T30"/>
              <a:gd fmla="*/ 1 h 37" name="T31"/>
              <a:gd fmla="*/ 17 w 47" name="T32"/>
              <a:gd fmla="*/ 0 h 37" name="T33"/>
              <a:gd fmla="*/ 45 w 47" name="T34"/>
              <a:gd fmla="*/ 0 h 37" name="T35"/>
              <a:gd fmla="*/ 47 w 47" name="T36"/>
              <a:gd fmla="*/ 1 h 37" name="T37"/>
              <a:gd fmla="*/ 47 w 47" name="T38"/>
              <a:gd fmla="*/ 29 h 37" name="T39"/>
              <a:gd fmla="*/ 16 w 47" name="T40"/>
              <a:gd fmla="*/ 17 h 37" name="T41"/>
              <a:gd fmla="*/ 16 w 47" name="T42"/>
              <a:gd fmla="*/ 10 h 37" name="T43"/>
              <a:gd fmla="*/ 11 w 47" name="T44"/>
              <a:gd fmla="*/ 10 h 37" name="T45"/>
              <a:gd fmla="*/ 11 w 47" name="T46"/>
              <a:gd fmla="*/ 10 h 37" name="T47"/>
              <a:gd fmla="*/ 6 w 47" name="T48"/>
              <a:gd fmla="*/ 15 h 37" name="T49"/>
              <a:gd fmla="*/ 5 w 47" name="T50"/>
              <a:gd fmla="*/ 16 h 37" name="T51"/>
              <a:gd fmla="*/ 5 w 47" name="T52"/>
              <a:gd fmla="*/ 17 h 37" name="T53"/>
              <a:gd fmla="*/ 16 w 47" name="T54"/>
              <a:gd fmla="*/ 17 h 37" name="T55"/>
              <a:gd fmla="*/ 12 w 47" name="T56"/>
              <a:gd fmla="*/ 27 h 37" name="T57"/>
              <a:gd fmla="*/ 9 w 47" name="T58"/>
              <a:gd fmla="*/ 30 h 37" name="T59"/>
              <a:gd fmla="*/ 12 w 47" name="T60"/>
              <a:gd fmla="*/ 34 h 37" name="T61"/>
              <a:gd fmla="*/ 16 w 47" name="T62"/>
              <a:gd fmla="*/ 30 h 37" name="T63"/>
              <a:gd fmla="*/ 12 w 47" name="T64"/>
              <a:gd fmla="*/ 27 h 37" name="T65"/>
              <a:gd fmla="*/ 36 w 47" name="T66"/>
              <a:gd fmla="*/ 27 h 37" name="T67"/>
              <a:gd fmla="*/ 33 w 47" name="T68"/>
              <a:gd fmla="*/ 30 h 37" name="T69"/>
              <a:gd fmla="*/ 36 w 47" name="T70"/>
              <a:gd fmla="*/ 34 h 37" name="T71"/>
              <a:gd fmla="*/ 40 w 47" name="T72"/>
              <a:gd fmla="*/ 30 h 37" name="T73"/>
              <a:gd fmla="*/ 36 w 47" name="T74"/>
              <a:gd fmla="*/ 27 h 37" name="T7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b="b" l="0" r="r" t="0"/>
            <a:pathLst>
              <a:path h="37" w="47">
                <a:moveTo>
                  <a:pt x="47" y="29"/>
                </a:moveTo>
                <a:cubicBezTo>
                  <a:pt x="47" y="31"/>
                  <a:pt x="44" y="30"/>
                  <a:pt x="43" y="30"/>
                </a:cubicBezTo>
                <a:cubicBezTo>
                  <a:pt x="43" y="34"/>
                  <a:pt x="40" y="37"/>
                  <a:pt x="36" y="37"/>
                </a:cubicBezTo>
                <a:cubicBezTo>
                  <a:pt x="32" y="37"/>
                  <a:pt x="29" y="34"/>
                  <a:pt x="29" y="30"/>
                </a:cubicBezTo>
                <a:cubicBezTo>
                  <a:pt x="19" y="30"/>
                  <a:pt x="19" y="30"/>
                  <a:pt x="19" y="30"/>
                </a:cubicBezTo>
                <a:cubicBezTo>
                  <a:pt x="19" y="34"/>
                  <a:pt x="16" y="37"/>
                  <a:pt x="12" y="37"/>
                </a:cubicBezTo>
                <a:cubicBezTo>
                  <a:pt x="8" y="37"/>
                  <a:pt x="5" y="34"/>
                  <a:pt x="5" y="30"/>
                </a:cubicBezTo>
                <a:cubicBezTo>
                  <a:pt x="4" y="30"/>
                  <a:pt x="4" y="30"/>
                  <a:pt x="4" y="30"/>
                </a:cubicBezTo>
                <a:cubicBezTo>
                  <a:pt x="2" y="30"/>
                  <a:pt x="0" y="31"/>
                  <a:pt x="0" y="29"/>
                </a:cubicBezTo>
                <a:cubicBezTo>
                  <a:pt x="0" y="28"/>
                  <a:pt x="1" y="27"/>
                  <a:pt x="2" y="27"/>
                </a:cubicBezTo>
                <a:cubicBezTo>
                  <a:pt x="2" y="18"/>
                  <a:pt x="2" y="18"/>
                  <a:pt x="2" y="18"/>
                </a:cubicBezTo>
                <a:cubicBezTo>
                  <a:pt x="2" y="16"/>
                  <a:pt x="2" y="14"/>
                  <a:pt x="3" y="13"/>
                </a:cubicBezTo>
                <a:cubicBezTo>
                  <a:pt x="8" y="8"/>
                  <a:pt x="8" y="8"/>
                  <a:pt x="8" y="8"/>
                </a:cubicBezTo>
                <a:cubicBezTo>
                  <a:pt x="9" y="7"/>
                  <a:pt x="10" y="6"/>
                  <a:pt x="11" y="6"/>
                </a:cubicBezTo>
                <a:cubicBezTo>
                  <a:pt x="16" y="6"/>
                  <a:pt x="16" y="6"/>
                  <a:pt x="16" y="6"/>
                </a:cubicBezTo>
                <a:cubicBezTo>
                  <a:pt x="16" y="1"/>
                  <a:pt x="16" y="1"/>
                  <a:pt x="16" y="1"/>
                </a:cubicBezTo>
                <a:cubicBezTo>
                  <a:pt x="16" y="0"/>
                  <a:pt x="16" y="0"/>
                  <a:pt x="17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6" y="0"/>
                  <a:pt x="47" y="0"/>
                  <a:pt x="47" y="1"/>
                </a:cubicBezTo>
                <a:lnTo>
                  <a:pt x="47" y="29"/>
                </a:lnTo>
                <a:close/>
                <a:moveTo>
                  <a:pt x="16" y="17"/>
                </a:moveTo>
                <a:cubicBezTo>
                  <a:pt x="16" y="10"/>
                  <a:pt x="16" y="10"/>
                  <a:pt x="16" y="10"/>
                </a:cubicBezTo>
                <a:cubicBezTo>
                  <a:pt x="11" y="10"/>
                  <a:pt x="11" y="10"/>
                  <a:pt x="11" y="10"/>
                </a:cubicBezTo>
                <a:cubicBezTo>
                  <a:pt x="11" y="10"/>
                  <a:pt x="11" y="10"/>
                  <a:pt x="11" y="10"/>
                </a:cubicBezTo>
                <a:cubicBezTo>
                  <a:pt x="6" y="15"/>
                  <a:pt x="6" y="15"/>
                  <a:pt x="6" y="15"/>
                </a:cubicBezTo>
                <a:cubicBezTo>
                  <a:pt x="6" y="15"/>
                  <a:pt x="5" y="16"/>
                  <a:pt x="5" y="16"/>
                </a:cubicBezTo>
                <a:cubicBezTo>
                  <a:pt x="5" y="17"/>
                  <a:pt x="5" y="17"/>
                  <a:pt x="5" y="17"/>
                </a:cubicBezTo>
                <a:lnTo>
                  <a:pt x="16" y="17"/>
                </a:lnTo>
                <a:close/>
                <a:moveTo>
                  <a:pt x="12" y="27"/>
                </a:moveTo>
                <a:cubicBezTo>
                  <a:pt x="10" y="27"/>
                  <a:pt x="9" y="28"/>
                  <a:pt x="9" y="30"/>
                </a:cubicBezTo>
                <a:cubicBezTo>
                  <a:pt x="9" y="32"/>
                  <a:pt x="10" y="34"/>
                  <a:pt x="12" y="34"/>
                </a:cubicBezTo>
                <a:cubicBezTo>
                  <a:pt x="14" y="34"/>
                  <a:pt x="16" y="32"/>
                  <a:pt x="16" y="30"/>
                </a:cubicBezTo>
                <a:cubicBezTo>
                  <a:pt x="16" y="28"/>
                  <a:pt x="14" y="27"/>
                  <a:pt x="12" y="27"/>
                </a:cubicBezTo>
                <a:close/>
                <a:moveTo>
                  <a:pt x="36" y="27"/>
                </a:moveTo>
                <a:cubicBezTo>
                  <a:pt x="34" y="27"/>
                  <a:pt x="33" y="28"/>
                  <a:pt x="33" y="30"/>
                </a:cubicBezTo>
                <a:cubicBezTo>
                  <a:pt x="33" y="32"/>
                  <a:pt x="34" y="34"/>
                  <a:pt x="36" y="34"/>
                </a:cubicBezTo>
                <a:cubicBezTo>
                  <a:pt x="38" y="34"/>
                  <a:pt x="40" y="32"/>
                  <a:pt x="40" y="30"/>
                </a:cubicBezTo>
                <a:cubicBezTo>
                  <a:pt x="40" y="28"/>
                  <a:pt x="38" y="27"/>
                  <a:pt x="36" y="2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t" anchorCtr="0" bIns="45720" compatLnSpc="1" lIns="91440" numCol="1" rIns="91440" tIns="45720" vert="horz" wrap="square"/>
          <a:lstStyle/>
          <a:p>
            <a:endParaRPr lang="id-ID"/>
          </a:p>
        </p:txBody>
      </p:sp>
      <p:sp>
        <p:nvSpPr>
          <p:cNvPr id="23" name="Freeform 436"/>
          <p:cNvSpPr>
            <a:spLocks noEditPoints="1"/>
          </p:cNvSpPr>
          <p:nvPr/>
        </p:nvSpPr>
        <p:spPr bwMode="auto">
          <a:xfrm>
            <a:off x="8398580" y="4826065"/>
            <a:ext cx="252549" cy="369927"/>
          </a:xfrm>
          <a:custGeom>
            <a:gdLst>
              <a:gd fmla="*/ 29 w 30" name="T0"/>
              <a:gd fmla="*/ 31 h 44" name="T1"/>
              <a:gd fmla="*/ 17 w 30" name="T2"/>
              <a:gd fmla="*/ 31 h 44" name="T3"/>
              <a:gd fmla="*/ 16 w 30" name="T4"/>
              <a:gd fmla="*/ 43 h 44" name="T5"/>
              <a:gd fmla="*/ 15 w 30" name="T6"/>
              <a:gd fmla="*/ 44 h 44" name="T7"/>
              <a:gd fmla="*/ 15 w 30" name="T8"/>
              <a:gd fmla="*/ 44 h 44" name="T9"/>
              <a:gd fmla="*/ 14 w 30" name="T10"/>
              <a:gd fmla="*/ 44 h 44" name="T11"/>
              <a:gd fmla="*/ 12 w 30" name="T12"/>
              <a:gd fmla="*/ 31 h 44" name="T13"/>
              <a:gd fmla="*/ 1 w 30" name="T14"/>
              <a:gd fmla="*/ 31 h 44" name="T15"/>
              <a:gd fmla="*/ 0 w 30" name="T16"/>
              <a:gd fmla="*/ 29 h 44" name="T17"/>
              <a:gd fmla="*/ 6 w 30" name="T18"/>
              <a:gd fmla="*/ 20 h 44" name="T19"/>
              <a:gd fmla="*/ 6 w 30" name="T20"/>
              <a:gd fmla="*/ 7 h 44" name="T21"/>
              <a:gd fmla="*/ 3 w 30" name="T22"/>
              <a:gd fmla="*/ 3 h 44" name="T23"/>
              <a:gd fmla="*/ 6 w 30" name="T24"/>
              <a:gd fmla="*/ 0 h 44" name="T25"/>
              <a:gd fmla="*/ 24 w 30" name="T26"/>
              <a:gd fmla="*/ 0 h 44" name="T27"/>
              <a:gd fmla="*/ 27 w 30" name="T28"/>
              <a:gd fmla="*/ 3 h 44" name="T29"/>
              <a:gd fmla="*/ 24 w 30" name="T30"/>
              <a:gd fmla="*/ 7 h 44" name="T31"/>
              <a:gd fmla="*/ 24 w 30" name="T32"/>
              <a:gd fmla="*/ 20 h 44" name="T33"/>
              <a:gd fmla="*/ 30 w 30" name="T34"/>
              <a:gd fmla="*/ 29 h 44" name="T35"/>
              <a:gd fmla="*/ 29 w 30" name="T36"/>
              <a:gd fmla="*/ 31 h 44" name="T37"/>
              <a:gd fmla="*/ 12 w 30" name="T38"/>
              <a:gd fmla="*/ 7 h 44" name="T39"/>
              <a:gd fmla="*/ 12 w 30" name="T40"/>
              <a:gd fmla="*/ 7 h 44" name="T41"/>
              <a:gd fmla="*/ 11 w 30" name="T42"/>
              <a:gd fmla="*/ 7 h 44" name="T43"/>
              <a:gd fmla="*/ 11 w 30" name="T44"/>
              <a:gd fmla="*/ 19 h 44" name="T45"/>
              <a:gd fmla="*/ 12 w 30" name="T46"/>
              <a:gd fmla="*/ 20 h 44" name="T47"/>
              <a:gd fmla="*/ 12 w 30" name="T48"/>
              <a:gd fmla="*/ 19 h 44" name="T49"/>
              <a:gd fmla="*/ 12 w 30" name="T50"/>
              <a:gd fmla="*/ 7 h 44" name="T5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b="b" l="0" r="r" t="0"/>
            <a:pathLst>
              <a:path h="44" w="30">
                <a:moveTo>
                  <a:pt x="29" y="31"/>
                </a:moveTo>
                <a:cubicBezTo>
                  <a:pt x="17" y="31"/>
                  <a:pt x="17" y="31"/>
                  <a:pt x="17" y="31"/>
                </a:cubicBezTo>
                <a:cubicBezTo>
                  <a:pt x="16" y="43"/>
                  <a:pt x="16" y="43"/>
                  <a:pt x="16" y="43"/>
                </a:cubicBezTo>
                <a:cubicBezTo>
                  <a:pt x="16" y="44"/>
                  <a:pt x="15" y="44"/>
                  <a:pt x="15" y="44"/>
                </a:cubicBezTo>
                <a:cubicBezTo>
                  <a:pt x="15" y="44"/>
                  <a:pt x="15" y="44"/>
                  <a:pt x="15" y="44"/>
                </a:cubicBezTo>
                <a:cubicBezTo>
                  <a:pt x="15" y="44"/>
                  <a:pt x="14" y="44"/>
                  <a:pt x="14" y="44"/>
                </a:cubicBezTo>
                <a:cubicBezTo>
                  <a:pt x="12" y="31"/>
                  <a:pt x="12" y="31"/>
                  <a:pt x="12" y="31"/>
                </a:cubicBezTo>
                <a:cubicBezTo>
                  <a:pt x="1" y="31"/>
                  <a:pt x="1" y="31"/>
                  <a:pt x="1" y="31"/>
                </a:cubicBezTo>
                <a:cubicBezTo>
                  <a:pt x="0" y="31"/>
                  <a:pt x="0" y="30"/>
                  <a:pt x="0" y="29"/>
                </a:cubicBezTo>
                <a:cubicBezTo>
                  <a:pt x="0" y="24"/>
                  <a:pt x="3" y="20"/>
                  <a:pt x="6" y="20"/>
                </a:cubicBezTo>
                <a:cubicBezTo>
                  <a:pt x="6" y="7"/>
                  <a:pt x="6" y="7"/>
                  <a:pt x="6" y="7"/>
                </a:cubicBezTo>
                <a:cubicBezTo>
                  <a:pt x="5" y="7"/>
                  <a:pt x="3" y="5"/>
                  <a:pt x="3" y="3"/>
                </a:cubicBezTo>
                <a:cubicBezTo>
                  <a:pt x="3" y="1"/>
                  <a:pt x="5" y="0"/>
                  <a:pt x="6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5" y="0"/>
                  <a:pt x="27" y="1"/>
                  <a:pt x="27" y="3"/>
                </a:cubicBezTo>
                <a:cubicBezTo>
                  <a:pt x="27" y="5"/>
                  <a:pt x="25" y="7"/>
                  <a:pt x="24" y="7"/>
                </a:cubicBezTo>
                <a:cubicBezTo>
                  <a:pt x="24" y="20"/>
                  <a:pt x="24" y="20"/>
                  <a:pt x="24" y="20"/>
                </a:cubicBezTo>
                <a:cubicBezTo>
                  <a:pt x="27" y="20"/>
                  <a:pt x="30" y="24"/>
                  <a:pt x="30" y="29"/>
                </a:cubicBezTo>
                <a:cubicBezTo>
                  <a:pt x="30" y="30"/>
                  <a:pt x="30" y="31"/>
                  <a:pt x="29" y="31"/>
                </a:cubicBezTo>
                <a:close/>
                <a:moveTo>
                  <a:pt x="12" y="7"/>
                </a:moveTo>
                <a:cubicBezTo>
                  <a:pt x="12" y="7"/>
                  <a:pt x="12" y="7"/>
                  <a:pt x="12" y="7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19"/>
                  <a:pt x="11" y="19"/>
                  <a:pt x="11" y="19"/>
                </a:cubicBezTo>
                <a:cubicBezTo>
                  <a:pt x="11" y="20"/>
                  <a:pt x="11" y="20"/>
                  <a:pt x="12" y="20"/>
                </a:cubicBezTo>
                <a:cubicBezTo>
                  <a:pt x="12" y="20"/>
                  <a:pt x="12" y="20"/>
                  <a:pt x="12" y="19"/>
                </a:cubicBezTo>
                <a:lnTo>
                  <a:pt x="12" y="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t" anchorCtr="0" bIns="45720" compatLnSpc="1" lIns="91440" numCol="1" rIns="91440" tIns="45720" vert="horz" wrap="square"/>
          <a:lstStyle/>
          <a:p>
            <a:endParaRPr lang="id-ID"/>
          </a:p>
        </p:txBody>
      </p:sp>
      <p:sp>
        <p:nvSpPr>
          <p:cNvPr id="25" name="矩形 24"/>
          <p:cNvSpPr/>
          <p:nvPr/>
        </p:nvSpPr>
        <p:spPr>
          <a:xfrm>
            <a:off x="1172641" y="4516765"/>
            <a:ext cx="2468880" cy="9144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mtClean="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604020202020204" pitchFamily="34" typeface="Arial"/>
              </a:rPr>
              <a:t>点击输入标题</a:t>
            </a:r>
          </a:p>
          <a:p>
            <a:pPr algn="ctr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mtClean="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604020202020204" pitchFamily="34" typeface="Arial"/>
              </a:rPr>
              <a:t>在此输入详细文字介绍</a:t>
            </a:r>
          </a:p>
          <a:p>
            <a:pPr algn="ctr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mtClean="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604020202020204" pitchFamily="34" typeface="Arial"/>
              </a:rPr>
              <a:t>和详细信息。</a:t>
            </a:r>
          </a:p>
        </p:txBody>
      </p:sp>
      <p:sp>
        <p:nvSpPr>
          <p:cNvPr id="26" name="矩形 25"/>
          <p:cNvSpPr/>
          <p:nvPr/>
        </p:nvSpPr>
        <p:spPr>
          <a:xfrm>
            <a:off x="1352853" y="3068960"/>
            <a:ext cx="2468880" cy="9144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mtClean="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604020202020204" pitchFamily="34" typeface="Arial"/>
              </a:rPr>
              <a:t>点击输入标题</a:t>
            </a:r>
          </a:p>
          <a:p>
            <a:pPr algn="ctr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mtClean="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604020202020204" pitchFamily="34" typeface="Arial"/>
              </a:rPr>
              <a:t>在此输入详细文字介绍</a:t>
            </a:r>
          </a:p>
          <a:p>
            <a:pPr algn="ctr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mtClean="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604020202020204" pitchFamily="34" typeface="Arial"/>
              </a:rPr>
              <a:t>和详细信息。</a:t>
            </a:r>
          </a:p>
        </p:txBody>
      </p:sp>
      <p:sp>
        <p:nvSpPr>
          <p:cNvPr id="27" name="矩形 26"/>
          <p:cNvSpPr/>
          <p:nvPr/>
        </p:nvSpPr>
        <p:spPr>
          <a:xfrm>
            <a:off x="2216949" y="1924477"/>
            <a:ext cx="2468880" cy="9144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mtClean="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604020202020204" pitchFamily="34" typeface="Arial"/>
              </a:rPr>
              <a:t>点击输入标题</a:t>
            </a:r>
          </a:p>
          <a:p>
            <a:pPr algn="ctr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mtClean="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604020202020204" pitchFamily="34" typeface="Arial"/>
              </a:rPr>
              <a:t>在此输入详细文字介绍</a:t>
            </a:r>
          </a:p>
          <a:p>
            <a:pPr algn="ctr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mtClean="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604020202020204" pitchFamily="34" typeface="Arial"/>
              </a:rPr>
              <a:t>和详细信息。</a:t>
            </a:r>
          </a:p>
        </p:txBody>
      </p:sp>
      <p:sp>
        <p:nvSpPr>
          <p:cNvPr id="28" name="矩形 27"/>
          <p:cNvSpPr/>
          <p:nvPr/>
        </p:nvSpPr>
        <p:spPr>
          <a:xfrm>
            <a:off x="5097269" y="764704"/>
            <a:ext cx="2468880" cy="9144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mtClean="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604020202020204" pitchFamily="34" typeface="Arial"/>
              </a:rPr>
              <a:t>点击输入标题</a:t>
            </a:r>
          </a:p>
          <a:p>
            <a:pPr algn="ctr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mtClean="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604020202020204" pitchFamily="34" typeface="Arial"/>
              </a:rPr>
              <a:t>在此输入详细文字介绍</a:t>
            </a:r>
          </a:p>
          <a:p>
            <a:pPr algn="ctr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mtClean="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604020202020204" pitchFamily="34" typeface="Arial"/>
              </a:rPr>
              <a:t>和详细信息。</a:t>
            </a:r>
          </a:p>
        </p:txBody>
      </p:sp>
      <p:sp>
        <p:nvSpPr>
          <p:cNvPr id="29" name="矩形 28"/>
          <p:cNvSpPr/>
          <p:nvPr/>
        </p:nvSpPr>
        <p:spPr>
          <a:xfrm>
            <a:off x="7581354" y="2212509"/>
            <a:ext cx="2468880" cy="9144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mtClean="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604020202020204" pitchFamily="34" typeface="Arial"/>
              </a:rPr>
              <a:t>点击输入标题</a:t>
            </a:r>
          </a:p>
          <a:p>
            <a:pPr algn="ctr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mtClean="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604020202020204" pitchFamily="34" typeface="Arial"/>
              </a:rPr>
              <a:t>在此输入详细文字介绍</a:t>
            </a:r>
          </a:p>
          <a:p>
            <a:pPr algn="ctr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mtClean="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604020202020204" pitchFamily="34" typeface="Arial"/>
              </a:rPr>
              <a:t>和详细信息。</a:t>
            </a:r>
          </a:p>
        </p:txBody>
      </p:sp>
      <p:sp>
        <p:nvSpPr>
          <p:cNvPr id="34" name="矩形 33"/>
          <p:cNvSpPr/>
          <p:nvPr/>
        </p:nvSpPr>
        <p:spPr>
          <a:xfrm>
            <a:off x="8481644" y="3220621"/>
            <a:ext cx="2468880" cy="9144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mtClean="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604020202020204" pitchFamily="34" typeface="Arial"/>
              </a:rPr>
              <a:t>点击输入标题</a:t>
            </a:r>
          </a:p>
          <a:p>
            <a:pPr algn="ctr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mtClean="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604020202020204" pitchFamily="34" typeface="Arial"/>
              </a:rPr>
              <a:t>在此输入详细文字介绍</a:t>
            </a:r>
          </a:p>
          <a:p>
            <a:pPr algn="ctr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mtClean="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604020202020204" pitchFamily="34" typeface="Arial"/>
              </a:rPr>
              <a:t>和详细信息。</a:t>
            </a:r>
          </a:p>
        </p:txBody>
      </p:sp>
      <p:sp>
        <p:nvSpPr>
          <p:cNvPr id="35" name="矩形 34"/>
          <p:cNvSpPr/>
          <p:nvPr/>
        </p:nvSpPr>
        <p:spPr>
          <a:xfrm>
            <a:off x="8697668" y="4516765"/>
            <a:ext cx="2468880" cy="9144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mtClean="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604020202020204" pitchFamily="34" typeface="Arial"/>
              </a:rPr>
              <a:t>点击输入标题</a:t>
            </a:r>
          </a:p>
          <a:p>
            <a:pPr algn="ctr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mtClean="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604020202020204" pitchFamily="34" typeface="Arial"/>
              </a:rPr>
              <a:t>在此输入详细文字介绍</a:t>
            </a:r>
          </a:p>
          <a:p>
            <a:pPr algn="ctr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mtClean="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604020202020204" pitchFamily="34" typeface="Arial"/>
              </a:rPr>
              <a:t>和详细信息。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2" nodeType="with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9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3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4" nodeType="with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6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7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8" nodeType="with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1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2" nodeType="with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4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5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6" nodeType="with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8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9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0" nodeType="with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2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3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4" nodeType="with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6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7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8" nodeType="with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1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2" nodeType="with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4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5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6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67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9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1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72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4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5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6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77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9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1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82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4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5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6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87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9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9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1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92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94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95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6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97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99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"/>
      <p:bldP grpId="0" spid="10"/>
      <p:bldP grpId="0" spid="11"/>
      <p:bldP grpId="0" spid="12"/>
      <p:bldP grpId="0" spid="13"/>
      <p:bldP grpId="0" spid="14"/>
      <p:bldP grpId="0" spid="15"/>
      <p:bldP grpId="0" spid="16"/>
      <p:bldP grpId="0" spid="17"/>
      <p:bldP grpId="0" spid="18"/>
      <p:bldP grpId="0" spid="19"/>
      <p:bldP grpId="0" spid="20"/>
      <p:bldP grpId="0" spid="21"/>
      <p:bldP grpId="0" spid="22"/>
      <p:bldP grpId="0" spid="23"/>
      <p:bldP grpId="0" spid="25"/>
      <p:bldP grpId="0" spid="26"/>
      <p:bldP grpId="0" spid="27"/>
      <p:bldP grpId="0" spid="28"/>
      <p:bldP grpId="0" spid="29"/>
      <p:bldP grpId="0" spid="34"/>
      <p:bldP grpId="0" spid="35"/>
    </p:bldLst>
  </p:timing>
</p:sld>
</file>

<file path=ppt/slides/slide3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文本框 9"/>
          <p:cNvSpPr txBox="1"/>
          <p:nvPr/>
        </p:nvSpPr>
        <p:spPr>
          <a:xfrm>
            <a:off x="841003" y="202431"/>
            <a:ext cx="1944216" cy="37338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lvl="1" marL="0"/>
            <a:r>
              <a:rPr altLang="en-US" b="1" lang="zh-CN" smtClean="0" sz="20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添加文字标题</a:t>
            </a:r>
          </a:p>
        </p:txBody>
      </p:sp>
      <p:sp>
        <p:nvSpPr>
          <p:cNvPr id="24" name="矩形 23"/>
          <p:cNvSpPr/>
          <p:nvPr/>
        </p:nvSpPr>
        <p:spPr>
          <a:xfrm>
            <a:off x="0" y="0"/>
            <a:ext cx="985019" cy="5831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30" name="组合 29"/>
          <p:cNvGrpSpPr/>
          <p:nvPr/>
        </p:nvGrpSpPr>
        <p:grpSpPr>
          <a:xfrm>
            <a:off x="192931" y="0"/>
            <a:ext cx="576064" cy="836712"/>
            <a:chOff x="841003" y="360040"/>
            <a:chExt cx="504056" cy="836712"/>
          </a:xfrm>
          <a:solidFill>
            <a:srgbClr val="C00000"/>
          </a:solidFill>
        </p:grpSpPr>
        <p:sp>
          <p:nvSpPr>
            <p:cNvPr id="31" name="矩形 30"/>
            <p:cNvSpPr/>
            <p:nvPr/>
          </p:nvSpPr>
          <p:spPr>
            <a:xfrm>
              <a:off x="841003" y="360040"/>
              <a:ext cx="504056" cy="548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2" name="等腰三角形 31"/>
            <p:cNvSpPr/>
            <p:nvPr/>
          </p:nvSpPr>
          <p:spPr>
            <a:xfrm rot="10800000">
              <a:off x="841003" y="908720"/>
              <a:ext cx="504056" cy="2880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33" name="KSO_Shape"/>
          <p:cNvSpPr/>
          <p:nvPr/>
        </p:nvSpPr>
        <p:spPr bwMode="auto">
          <a:xfrm>
            <a:off x="326330" y="197538"/>
            <a:ext cx="332357" cy="329034"/>
          </a:xfrm>
          <a:custGeom>
            <a:gdLst>
              <a:gd fmla="*/ 615878 w 2390775" name="T0"/>
              <a:gd fmla="*/ 1467970 h 2365376" name="T1"/>
              <a:gd fmla="*/ 587250 w 2390775" name="T2"/>
              <a:gd fmla="*/ 1401697 h 2365376" name="T3"/>
              <a:gd fmla="*/ 1282649 w 2390775" name="T4"/>
              <a:gd fmla="*/ 1393474 h 2365376" name="T5"/>
              <a:gd fmla="*/ 1180915 w 2390775" name="T6"/>
              <a:gd fmla="*/ 1446870 h 2365376" name="T7"/>
              <a:gd fmla="*/ 1210073 w 2390775" name="T8"/>
              <a:gd fmla="*/ 1382167 h 2365376" name="T9"/>
              <a:gd fmla="*/ 653657 w 2390775" name="T10"/>
              <a:gd fmla="*/ 1314699 h 2365376" name="T11"/>
              <a:gd fmla="*/ 646041 w 2390775" name="T12"/>
              <a:gd fmla="*/ 1180275 h 2365376" name="T13"/>
              <a:gd fmla="*/ 589870 w 2390775" name="T14"/>
              <a:gd fmla="*/ 1105327 h 2365376" name="T15"/>
              <a:gd fmla="*/ 599516 w 2390775" name="T16"/>
              <a:gd fmla="*/ 1141280 h 2365376" name="T17"/>
              <a:gd fmla="*/ 579914 w 2390775" name="T18"/>
              <a:gd fmla="*/ 1158779 h 2365376" name="T19"/>
              <a:gd fmla="*/ 541333 w 2390775" name="T20"/>
              <a:gd fmla="*/ 1105965 h 2365376" name="T21"/>
              <a:gd fmla="*/ 1137260 w 2390775" name="T22"/>
              <a:gd fmla="*/ 1009231 h 2365376" name="T23"/>
              <a:gd fmla="*/ 1143562 w 2390775" name="T24"/>
              <a:gd fmla="*/ 1026145 h 2365376" name="T25"/>
              <a:gd fmla="*/ 1096615 w 2390775" name="T26"/>
              <a:gd fmla="*/ 1069549 h 2365376" name="T27"/>
              <a:gd fmla="*/ 1102602 w 2390775" name="T28"/>
              <a:gd fmla="*/ 1001572 h 2365376" name="T29"/>
              <a:gd fmla="*/ 972739 w 2390775" name="T30"/>
              <a:gd fmla="*/ 835988 h 2365376" name="T31"/>
              <a:gd fmla="*/ 989500 w 2390775" name="T32"/>
              <a:gd fmla="*/ 1138672 h 2365376" name="T33"/>
              <a:gd fmla="*/ 639427 w 2390775" name="T34"/>
              <a:gd fmla="*/ 1423644 h 2365376" name="T35"/>
              <a:gd fmla="*/ 599898 w 2390775" name="T36"/>
              <a:gd fmla="*/ 1003302 h 2365376" name="T37"/>
              <a:gd fmla="*/ 529694 w 2390775" name="T38"/>
              <a:gd fmla="*/ 1090596 h 2365376" name="T39"/>
              <a:gd fmla="*/ 602428 w 2390775" name="T40"/>
              <a:gd fmla="*/ 868249 h 2365376" name="T41"/>
              <a:gd fmla="*/ 861740 w 2390775" name="T42"/>
              <a:gd fmla="*/ 924231 h 2365376" name="T43"/>
              <a:gd fmla="*/ 755609 w 2390775" name="T44"/>
              <a:gd fmla="*/ 542052 h 2365376" name="T45"/>
              <a:gd fmla="*/ 929665 w 2390775" name="T46"/>
              <a:gd fmla="*/ 525915 h 2365376" name="T47"/>
              <a:gd fmla="*/ 909019 w 2390775" name="T48"/>
              <a:gd fmla="*/ 571798 h 2365376" name="T49"/>
              <a:gd fmla="*/ 936652 w 2390775" name="T50"/>
              <a:gd fmla="*/ 586353 h 2365376" name="T51"/>
              <a:gd fmla="*/ 928394 w 2390775" name="T52"/>
              <a:gd fmla="*/ 688879 h 2365376" name="T53"/>
              <a:gd fmla="*/ 840414 w 2390775" name="T54"/>
              <a:gd fmla="*/ 772101 h 2365376" name="T55"/>
              <a:gd fmla="*/ 742269 w 2390775" name="T56"/>
              <a:gd fmla="*/ 675588 h 2365376" name="T57"/>
              <a:gd fmla="*/ 738139 w 2390775" name="T58"/>
              <a:gd fmla="*/ 608504 h 2365376" name="T59"/>
              <a:gd fmla="*/ 761643 w 2390775" name="T60"/>
              <a:gd fmla="*/ 510093 h 2365376" name="T61"/>
              <a:gd fmla="*/ 617010 w 2390775" name="T62"/>
              <a:gd fmla="*/ 449064 h 2365376" name="T63"/>
              <a:gd fmla="*/ 350272 w 2390775" name="T64"/>
              <a:gd fmla="*/ 638327 h 2365376" name="T65"/>
              <a:gd fmla="*/ 215163 w 2390775" name="T66"/>
              <a:gd fmla="*/ 939947 h 2365376" name="T67"/>
              <a:gd fmla="*/ 256613 w 2390775" name="T68"/>
              <a:gd fmla="*/ 1277331 h 2365376" name="T69"/>
              <a:gd fmla="*/ 458486 w 2390775" name="T70"/>
              <a:gd fmla="*/ 1534008 h 2365376" name="T71"/>
              <a:gd fmla="*/ 767308 w 2390775" name="T72"/>
              <a:gd fmla="*/ 1655225 h 2365376" name="T73"/>
              <a:gd fmla="*/ 1101127 w 2390775" name="T74"/>
              <a:gd fmla="*/ 1596674 h 2365376" name="T75"/>
              <a:gd fmla="*/ 1347614 w 2390775" name="T76"/>
              <a:gd fmla="*/ 1383040 h 2365376" name="T77"/>
              <a:gd fmla="*/ 1453614 w 2390775" name="T78"/>
              <a:gd fmla="*/ 1066861 h 2365376" name="T79"/>
              <a:gd fmla="*/ 1378939 w 2390775" name="T80"/>
              <a:gd fmla="*/ 738024 h 2365376" name="T81"/>
              <a:gd fmla="*/ 1153652 w 2390775" name="T82"/>
              <a:gd fmla="*/ 501602 h 2365376" name="T83"/>
              <a:gd fmla="*/ 831224 w 2390775" name="T84"/>
              <a:gd fmla="*/ 411085 h 2365376" name="T85"/>
              <a:gd fmla="*/ 989432 w 2390775" name="T86"/>
              <a:gd fmla="*/ 315187 h 2365376" name="T87"/>
              <a:gd fmla="*/ 1471649 w 2390775" name="T88"/>
              <a:gd fmla="*/ 671876 h 2365376" name="T89"/>
              <a:gd fmla="*/ 1554866 w 2390775" name="T90"/>
              <a:gd fmla="*/ 1171938 h 2365376" name="T91"/>
              <a:gd fmla="*/ 1239716 w 2390775" name="T92"/>
              <a:gd fmla="*/ 1647313 h 2365376" name="T93"/>
              <a:gd fmla="*/ 646121 w 2390775" name="T94"/>
              <a:gd fmla="*/ 1748275 h 2365376" name="T95"/>
              <a:gd fmla="*/ 110112 w 2390775" name="T96"/>
              <a:gd fmla="*/ 1186813 h 2365376" name="T97"/>
              <a:gd fmla="*/ 251551 w 2390775" name="T98"/>
              <a:gd fmla="*/ 580725 h 2365376" name="T99"/>
              <a:gd fmla="*/ 1549044 w 2390775" name="T100"/>
              <a:gd fmla="*/ 160116 h 2365376" name="T101"/>
              <a:gd fmla="*/ 1461002 w 2390775" name="T102"/>
              <a:gd fmla="*/ 284475 h 2365376" name="T103"/>
              <a:gd fmla="*/ 1550307 w 2390775" name="T104"/>
              <a:gd fmla="*/ 426554 h 2365376" name="T105"/>
              <a:gd fmla="*/ 1719764 w 2390775" name="T106"/>
              <a:gd fmla="*/ 380038 h 2365376" name="T107"/>
              <a:gd fmla="*/ 1735543 w 2390775" name="T108"/>
              <a:gd fmla="*/ 232579 h 2365376" name="T109"/>
              <a:gd fmla="*/ 1705909 w 2390775" name="T110"/>
              <a:gd fmla="*/ 94508 h 2365376" name="T111"/>
              <a:gd fmla="*/ 1774050 w 2390775" name="T112"/>
              <a:gd fmla="*/ 148403 h 2365376" name="T113"/>
              <a:gd fmla="*/ 1781614 w 2390775" name="T114"/>
              <a:gd fmla="*/ 428769 h 2365376" name="T115"/>
              <a:gd fmla="*/ 1600166 w 2390775" name="T116"/>
              <a:gd fmla="*/ 516104 h 2365376" name="T117"/>
              <a:gd fmla="*/ 1452167 w 2390775" name="T118"/>
              <a:gd fmla="*/ 455349 h 2365376" name="T119"/>
              <a:gd fmla="*/ 1310478 w 2390775" name="T120"/>
              <a:gd fmla="*/ 259477 h 2365376" name="T121"/>
              <a:gd fmla="*/ 1562614 w 2390775" name="T122"/>
              <a:gd fmla="*/ 74046 h 236537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  <a:gd fmla="*/ 0 60000 65536" name="T180"/>
              <a:gd fmla="*/ 0 60000 65536" name="T181"/>
              <a:gd fmla="*/ 0 60000 65536" name="T182"/>
              <a:gd fmla="*/ 0 60000 65536" name="T183"/>
              <a:gd fmla="*/ 0 60000 65536" name="T184"/>
              <a:gd fmla="*/ 0 60000 65536" name="T185"/>
            </a:gdLst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b="b" l="0" r="r" t="0"/>
            <a:pathLst>
              <a:path h="2365376" w="2390775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6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6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dir="t" rig="threeP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altLang="en-US" lang="zh-CN">
              <a:solidFill>
                <a:srgbClr val="1C666E"/>
              </a:solidFill>
              <a:ea charset="-122" panose="02010600030101010101" pitchFamily="2" typeface="宋体"/>
            </a:endParaRPr>
          </a:p>
        </p:txBody>
      </p:sp>
      <p:sp>
        <p:nvSpPr>
          <p:cNvPr id="9" name="直角三角形 8"/>
          <p:cNvSpPr/>
          <p:nvPr/>
        </p:nvSpPr>
        <p:spPr>
          <a:xfrm rot="13500000">
            <a:off x="6511925" y="3687392"/>
            <a:ext cx="331788" cy="331788"/>
          </a:xfrm>
          <a:prstGeom prst="rtTriangle">
            <a:avLst/>
          </a:prstGeom>
          <a:gradFill flip="none" rotWithShape="1">
            <a:gsLst>
              <a:gs pos="100000">
                <a:schemeClr val="bg1">
                  <a:lumMod val="84000"/>
                </a:schemeClr>
              </a:gs>
              <a:gs pos="0">
                <a:schemeClr val="bg1">
                  <a:lumMod val="91000"/>
                </a:schemeClr>
              </a:gs>
            </a:gsLst>
            <a:lin ang="2700000" scaled="1"/>
          </a:gradFill>
          <a:ln>
            <a:noFill/>
          </a:ln>
          <a:effectLst>
            <a:outerShdw algn="tl" blurRad="127000" dir="2700000" dist="63500" rotWithShape="0">
              <a:prstClr val="black">
                <a:alpha val="25000"/>
              </a:prstClr>
            </a:outerShdw>
          </a:effectLst>
          <a:scene3d>
            <a:camera prst="orthographicFront"/>
            <a:lightRig dir="t" rig="threePt"/>
          </a:scene3d>
          <a:sp3d>
            <a:bevelT h="6350" prst="angle" w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lt1"/>
              </a:solidFill>
            </a:endParaRPr>
          </a:p>
        </p:txBody>
      </p:sp>
      <p:sp>
        <p:nvSpPr>
          <p:cNvPr id="10" name="直角三角形 9"/>
          <p:cNvSpPr/>
          <p:nvPr/>
        </p:nvSpPr>
        <p:spPr>
          <a:xfrm rot="2719133">
            <a:off x="5311776" y="2880943"/>
            <a:ext cx="301625" cy="301625"/>
          </a:xfrm>
          <a:prstGeom prst="rtTriangle">
            <a:avLst/>
          </a:prstGeom>
          <a:gradFill flip="none" rotWithShape="1">
            <a:gsLst>
              <a:gs pos="100000">
                <a:schemeClr val="bg1">
                  <a:lumMod val="84000"/>
                </a:schemeClr>
              </a:gs>
              <a:gs pos="0">
                <a:schemeClr val="bg1">
                  <a:lumMod val="91000"/>
                </a:schemeClr>
              </a:gs>
            </a:gsLst>
            <a:lin ang="2700000" scaled="1"/>
          </a:gradFill>
          <a:ln>
            <a:noFill/>
          </a:ln>
          <a:effectLst>
            <a:outerShdw algn="tl" blurRad="127000" dir="2700000" dist="63500" rotWithShape="0">
              <a:prstClr val="black">
                <a:alpha val="25000"/>
              </a:prstClr>
            </a:outerShdw>
          </a:effectLst>
          <a:scene3d>
            <a:camera prst="orthographicFront"/>
            <a:lightRig dir="t" rig="threePt"/>
          </a:scene3d>
          <a:sp3d>
            <a:bevelT h="6350" prst="angle" w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lt1"/>
              </a:solidFill>
            </a:endParaRPr>
          </a:p>
        </p:txBody>
      </p:sp>
      <p:sp>
        <p:nvSpPr>
          <p:cNvPr id="11" name="直角三角形 10"/>
          <p:cNvSpPr/>
          <p:nvPr/>
        </p:nvSpPr>
        <p:spPr>
          <a:xfrm rot="2719133">
            <a:off x="5312570" y="4523212"/>
            <a:ext cx="300037" cy="301625"/>
          </a:xfrm>
          <a:prstGeom prst="rtTriangle">
            <a:avLst/>
          </a:prstGeom>
          <a:gradFill flip="none" rotWithShape="1">
            <a:gsLst>
              <a:gs pos="100000">
                <a:schemeClr val="bg1">
                  <a:lumMod val="84000"/>
                </a:schemeClr>
              </a:gs>
              <a:gs pos="0">
                <a:schemeClr val="bg1">
                  <a:lumMod val="91000"/>
                </a:schemeClr>
              </a:gs>
            </a:gsLst>
            <a:lin ang="2700000" scaled="1"/>
          </a:gradFill>
          <a:ln>
            <a:noFill/>
          </a:ln>
          <a:effectLst>
            <a:outerShdw algn="tl" blurRad="127000" dir="2700000" dist="63500" rotWithShape="0">
              <a:prstClr val="black">
                <a:alpha val="25000"/>
              </a:prstClr>
            </a:outerShdw>
          </a:effectLst>
          <a:scene3d>
            <a:camera prst="orthographicFront"/>
            <a:lightRig dir="t" rig="threePt"/>
          </a:scene3d>
          <a:sp3d>
            <a:bevelT h="6350" prst="angle" w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lt1"/>
              </a:solidFill>
            </a:endParaRPr>
          </a:p>
        </p:txBody>
      </p:sp>
      <p:sp>
        <p:nvSpPr>
          <p:cNvPr id="12" name="直角三角形 11"/>
          <p:cNvSpPr/>
          <p:nvPr/>
        </p:nvSpPr>
        <p:spPr>
          <a:xfrm rot="13500000">
            <a:off x="6511132" y="5329661"/>
            <a:ext cx="333375" cy="331788"/>
          </a:xfrm>
          <a:prstGeom prst="rtTriangle">
            <a:avLst/>
          </a:prstGeom>
          <a:gradFill flip="none" rotWithShape="1">
            <a:gsLst>
              <a:gs pos="100000">
                <a:schemeClr val="bg1">
                  <a:lumMod val="84000"/>
                </a:schemeClr>
              </a:gs>
              <a:gs pos="0">
                <a:schemeClr val="bg1">
                  <a:lumMod val="91000"/>
                </a:schemeClr>
              </a:gs>
            </a:gsLst>
            <a:lin ang="2700000" scaled="1"/>
          </a:gradFill>
          <a:ln>
            <a:noFill/>
          </a:ln>
          <a:effectLst>
            <a:outerShdw algn="tl" blurRad="127000" dir="2700000" dist="63500" rotWithShape="0">
              <a:prstClr val="black">
                <a:alpha val="25000"/>
              </a:prstClr>
            </a:outerShdw>
          </a:effectLst>
          <a:scene3d>
            <a:camera prst="orthographicFront"/>
            <a:lightRig dir="t" rig="threePt"/>
          </a:scene3d>
          <a:sp3d>
            <a:bevelT h="6350" prst="angle" w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lt1"/>
              </a:solidFill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5790406" y="3546106"/>
            <a:ext cx="611188" cy="612775"/>
          </a:xfrm>
          <a:prstGeom prst="ellipse">
            <a:avLst/>
          </a:prstGeom>
          <a:solidFill>
            <a:srgbClr val="C00000"/>
          </a:solidFill>
          <a:ln w="120650">
            <a:gradFill flip="none" rotWithShape="1">
              <a:gsLst>
                <a:gs pos="0">
                  <a:schemeClr val="bg1">
                    <a:lumMod val="78000"/>
                  </a:schemeClr>
                </a:gs>
                <a:gs pos="100000">
                  <a:schemeClr val="bg1">
                    <a:lumMod val="98000"/>
                  </a:schemeClr>
                </a:gs>
              </a:gsLst>
              <a:lin ang="5400000" scaled="1"/>
            </a:gradFill>
          </a:ln>
          <a:effectLst>
            <a:innerShdw blurRad="330200" dir="16200000" dist="165100">
              <a:prstClr val="black">
                <a:alpha val="5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z="2800">
                <a:solidFill>
                  <a:schemeClr val="bg1"/>
                </a:solidFill>
                <a:latin charset="0" pitchFamily="34" typeface="Impact MT Std"/>
              </a:rPr>
              <a:t>3</a:t>
            </a:r>
          </a:p>
        </p:txBody>
      </p:sp>
      <p:sp>
        <p:nvSpPr>
          <p:cNvPr id="14" name="椭圆 13"/>
          <p:cNvSpPr/>
          <p:nvPr/>
        </p:nvSpPr>
        <p:spPr>
          <a:xfrm>
            <a:off x="5790406" y="2725368"/>
            <a:ext cx="611188" cy="612775"/>
          </a:xfrm>
          <a:prstGeom prst="ellipse">
            <a:avLst/>
          </a:prstGeom>
          <a:solidFill>
            <a:srgbClr val="C00000"/>
          </a:solidFill>
          <a:ln w="120650">
            <a:gradFill flip="none" rotWithShape="1">
              <a:gsLst>
                <a:gs pos="0">
                  <a:schemeClr val="bg1">
                    <a:lumMod val="78000"/>
                  </a:schemeClr>
                </a:gs>
                <a:gs pos="100000">
                  <a:schemeClr val="bg1">
                    <a:lumMod val="98000"/>
                  </a:schemeClr>
                </a:gs>
              </a:gsLst>
              <a:lin ang="5400000" scaled="1"/>
            </a:gradFill>
          </a:ln>
          <a:effectLst>
            <a:innerShdw blurRad="330200" dir="16200000" dist="165100">
              <a:prstClr val="black">
                <a:alpha val="5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z="2400">
                <a:solidFill>
                  <a:schemeClr val="bg1"/>
                </a:solidFill>
                <a:latin charset="0" pitchFamily="34" typeface="Impact MT Std"/>
              </a:rPr>
              <a:t>4</a:t>
            </a:r>
          </a:p>
        </p:txBody>
      </p:sp>
      <p:sp>
        <p:nvSpPr>
          <p:cNvPr id="15" name="椭圆 14"/>
          <p:cNvSpPr/>
          <p:nvPr/>
        </p:nvSpPr>
        <p:spPr>
          <a:xfrm>
            <a:off x="5790406" y="4368431"/>
            <a:ext cx="611188" cy="611187"/>
          </a:xfrm>
          <a:prstGeom prst="ellipse">
            <a:avLst/>
          </a:prstGeom>
          <a:solidFill>
            <a:srgbClr val="C00000"/>
          </a:solidFill>
          <a:ln w="120650">
            <a:gradFill flip="none" rotWithShape="1">
              <a:gsLst>
                <a:gs pos="0">
                  <a:schemeClr val="bg1">
                    <a:lumMod val="78000"/>
                  </a:schemeClr>
                </a:gs>
                <a:gs pos="100000">
                  <a:schemeClr val="bg1">
                    <a:lumMod val="98000"/>
                  </a:schemeClr>
                </a:gs>
              </a:gsLst>
              <a:lin ang="5400000" scaled="1"/>
            </a:gradFill>
          </a:ln>
          <a:effectLst>
            <a:innerShdw blurRad="330200" dir="16200000" dist="165100">
              <a:prstClr val="black">
                <a:alpha val="5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z="2800">
                <a:solidFill>
                  <a:schemeClr val="bg1"/>
                </a:solidFill>
                <a:latin charset="0" pitchFamily="34" typeface="Impact MT Std"/>
              </a:rPr>
              <a:t>2</a:t>
            </a:r>
          </a:p>
        </p:txBody>
      </p:sp>
      <p:sp>
        <p:nvSpPr>
          <p:cNvPr id="16" name="椭圆 15"/>
          <p:cNvSpPr/>
          <p:nvPr/>
        </p:nvSpPr>
        <p:spPr>
          <a:xfrm>
            <a:off x="5790406" y="5189168"/>
            <a:ext cx="611188" cy="612775"/>
          </a:xfrm>
          <a:prstGeom prst="ellipse">
            <a:avLst/>
          </a:prstGeom>
          <a:solidFill>
            <a:srgbClr val="C00000"/>
          </a:solidFill>
          <a:ln w="120650">
            <a:gradFill flip="none" rotWithShape="1">
              <a:gsLst>
                <a:gs pos="0">
                  <a:schemeClr val="bg1">
                    <a:lumMod val="78000"/>
                  </a:schemeClr>
                </a:gs>
                <a:gs pos="100000">
                  <a:schemeClr val="bg1">
                    <a:lumMod val="98000"/>
                  </a:schemeClr>
                </a:gs>
              </a:gsLst>
              <a:lin ang="5400000" scaled="1"/>
            </a:gradFill>
          </a:ln>
          <a:effectLst>
            <a:innerShdw blurRad="330200" dir="16200000" dist="165100">
              <a:prstClr val="black">
                <a:alpha val="5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z="2800">
                <a:solidFill>
                  <a:schemeClr val="bg1"/>
                </a:solidFill>
                <a:latin charset="0" pitchFamily="34" typeface="Impact MT Std"/>
              </a:rPr>
              <a:t>1</a:t>
            </a:r>
          </a:p>
        </p:txBody>
      </p:sp>
      <p:grpSp>
        <p:nvGrpSpPr>
          <p:cNvPr id="17" name="Group 4"/>
          <p:cNvGrpSpPr>
            <a:grpSpLocks noChangeAspect="1"/>
          </p:cNvGrpSpPr>
          <p:nvPr/>
        </p:nvGrpSpPr>
        <p:grpSpPr>
          <a:xfrm>
            <a:off x="5710037" y="1340768"/>
            <a:ext cx="706572" cy="1123882"/>
            <a:chOff x="2813" y="511"/>
            <a:chExt cx="916" cy="1457"/>
          </a:xfrm>
          <a:solidFill>
            <a:srgbClr val="C00000"/>
          </a:solidFill>
        </p:grpSpPr>
        <p:sp>
          <p:nvSpPr>
            <p:cNvPr id="18" name="Freeform 5"/>
            <p:cNvSpPr>
              <a:spLocks noEditPoints="1"/>
            </p:cNvSpPr>
            <p:nvPr/>
          </p:nvSpPr>
          <p:spPr bwMode="auto">
            <a:xfrm>
              <a:off x="2813" y="1159"/>
              <a:ext cx="248" cy="546"/>
            </a:xfrm>
            <a:custGeom>
              <a:gdLst>
                <a:gd fmla="*/ 0 w 104" name="T0"/>
                <a:gd fmla="*/ 108 h 230" name="T1"/>
                <a:gd fmla="*/ 21 w 104" name="T2"/>
                <a:gd fmla="*/ 230 h 230" name="T3"/>
                <a:gd fmla="*/ 78 w 104" name="T4"/>
                <a:gd fmla="*/ 144 h 230" name="T5"/>
                <a:gd fmla="*/ 104 w 104" name="T6"/>
                <a:gd fmla="*/ 144 h 230" name="T7"/>
                <a:gd fmla="*/ 59 w 104" name="T8"/>
                <a:gd fmla="*/ 0 h 230" name="T9"/>
                <a:gd fmla="*/ 0 w 104" name="T10"/>
                <a:gd fmla="*/ 108 h 230" name="T11"/>
                <a:gd fmla="*/ 0 w 104" name="T12"/>
                <a:gd fmla="*/ 108 h 230" name="T13"/>
                <a:gd fmla="*/ 0 w 104" name="T14"/>
                <a:gd fmla="*/ 108 h 230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230" w="104">
                  <a:moveTo>
                    <a:pt x="0" y="108"/>
                  </a:moveTo>
                  <a:cubicBezTo>
                    <a:pt x="21" y="230"/>
                    <a:pt x="21" y="230"/>
                    <a:pt x="21" y="230"/>
                  </a:cubicBezTo>
                  <a:cubicBezTo>
                    <a:pt x="78" y="144"/>
                    <a:pt x="78" y="144"/>
                    <a:pt x="78" y="144"/>
                  </a:cubicBezTo>
                  <a:cubicBezTo>
                    <a:pt x="104" y="144"/>
                    <a:pt x="104" y="144"/>
                    <a:pt x="104" y="144"/>
                  </a:cubicBezTo>
                  <a:cubicBezTo>
                    <a:pt x="84" y="86"/>
                    <a:pt x="70" y="38"/>
                    <a:pt x="59" y="0"/>
                  </a:cubicBezTo>
                  <a:lnTo>
                    <a:pt x="0" y="108"/>
                  </a:lnTo>
                  <a:close/>
                  <a:moveTo>
                    <a:pt x="0" y="108"/>
                  </a:moveTo>
                  <a:cubicBezTo>
                    <a:pt x="0" y="108"/>
                    <a:pt x="0" y="108"/>
                    <a:pt x="0" y="10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9" name="Freeform 6"/>
            <p:cNvSpPr>
              <a:spLocks noEditPoints="1"/>
            </p:cNvSpPr>
            <p:nvPr/>
          </p:nvSpPr>
          <p:spPr bwMode="auto">
            <a:xfrm>
              <a:off x="3482" y="1159"/>
              <a:ext cx="247" cy="546"/>
            </a:xfrm>
            <a:custGeom>
              <a:gdLst>
                <a:gd fmla="*/ 45 w 104" name="T0"/>
                <a:gd fmla="*/ 0 h 230" name="T1"/>
                <a:gd fmla="*/ 0 w 104" name="T2"/>
                <a:gd fmla="*/ 144 h 230" name="T3"/>
                <a:gd fmla="*/ 26 w 104" name="T4"/>
                <a:gd fmla="*/ 144 h 230" name="T5"/>
                <a:gd fmla="*/ 84 w 104" name="T6"/>
                <a:gd fmla="*/ 230 h 230" name="T7"/>
                <a:gd fmla="*/ 104 w 104" name="T8"/>
                <a:gd fmla="*/ 108 h 230" name="T9"/>
                <a:gd fmla="*/ 45 w 104" name="T10"/>
                <a:gd fmla="*/ 0 h 230" name="T11"/>
                <a:gd fmla="*/ 45 w 104" name="T12"/>
                <a:gd fmla="*/ 0 h 230" name="T13"/>
                <a:gd fmla="*/ 45 w 104" name="T14"/>
                <a:gd fmla="*/ 0 h 230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230" w="104">
                  <a:moveTo>
                    <a:pt x="45" y="0"/>
                  </a:moveTo>
                  <a:cubicBezTo>
                    <a:pt x="35" y="38"/>
                    <a:pt x="20" y="86"/>
                    <a:pt x="0" y="144"/>
                  </a:cubicBezTo>
                  <a:cubicBezTo>
                    <a:pt x="26" y="144"/>
                    <a:pt x="26" y="144"/>
                    <a:pt x="26" y="144"/>
                  </a:cubicBezTo>
                  <a:cubicBezTo>
                    <a:pt x="84" y="230"/>
                    <a:pt x="84" y="230"/>
                    <a:pt x="84" y="230"/>
                  </a:cubicBezTo>
                  <a:cubicBezTo>
                    <a:pt x="104" y="108"/>
                    <a:pt x="104" y="108"/>
                    <a:pt x="104" y="108"/>
                  </a:cubicBezTo>
                  <a:lnTo>
                    <a:pt x="45" y="0"/>
                  </a:lnTo>
                  <a:close/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0" name="Freeform 7"/>
            <p:cNvSpPr>
              <a:spLocks noEditPoints="1"/>
            </p:cNvSpPr>
            <p:nvPr/>
          </p:nvSpPr>
          <p:spPr bwMode="auto">
            <a:xfrm>
              <a:off x="3172" y="1669"/>
              <a:ext cx="198" cy="299"/>
            </a:xfrm>
            <a:custGeom>
              <a:gdLst>
                <a:gd fmla="*/ 42 w 83" name="T0"/>
                <a:gd fmla="*/ 0 h 126" name="T1"/>
                <a:gd fmla="*/ 0 w 83" name="T2"/>
                <a:gd fmla="*/ 41 h 126" name="T3"/>
                <a:gd fmla="*/ 42 w 83" name="T4"/>
                <a:gd fmla="*/ 126 h 126" name="T5"/>
                <a:gd fmla="*/ 83 w 83" name="T6"/>
                <a:gd fmla="*/ 41 h 126" name="T7"/>
                <a:gd fmla="*/ 42 w 83" name="T8"/>
                <a:gd fmla="*/ 0 h 126" name="T9"/>
                <a:gd fmla="*/ 42 w 83" name="T10"/>
                <a:gd fmla="*/ 0 h 126" name="T11"/>
                <a:gd fmla="*/ 42 w 83" name="T12"/>
                <a:gd fmla="*/ 0 h 126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25" w="83">
                  <a:moveTo>
                    <a:pt x="42" y="0"/>
                  </a:moveTo>
                  <a:cubicBezTo>
                    <a:pt x="19" y="0"/>
                    <a:pt x="0" y="18"/>
                    <a:pt x="0" y="41"/>
                  </a:cubicBezTo>
                  <a:cubicBezTo>
                    <a:pt x="0" y="64"/>
                    <a:pt x="42" y="126"/>
                    <a:pt x="42" y="126"/>
                  </a:cubicBezTo>
                  <a:cubicBezTo>
                    <a:pt x="42" y="126"/>
                    <a:pt x="83" y="64"/>
                    <a:pt x="83" y="41"/>
                  </a:cubicBezTo>
                  <a:cubicBezTo>
                    <a:pt x="83" y="18"/>
                    <a:pt x="65" y="0"/>
                    <a:pt x="42" y="0"/>
                  </a:cubicBezTo>
                  <a:close/>
                  <a:moveTo>
                    <a:pt x="42" y="0"/>
                  </a:moveTo>
                  <a:cubicBezTo>
                    <a:pt x="42" y="0"/>
                    <a:pt x="42" y="0"/>
                    <a:pt x="4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1" name="Freeform 8"/>
            <p:cNvSpPr>
              <a:spLocks noEditPoints="1"/>
            </p:cNvSpPr>
            <p:nvPr/>
          </p:nvSpPr>
          <p:spPr bwMode="auto">
            <a:xfrm>
              <a:off x="2968" y="872"/>
              <a:ext cx="609" cy="759"/>
            </a:xfrm>
            <a:custGeom>
              <a:gdLst>
                <a:gd fmla="*/ 128 w 256" name="T0"/>
                <a:gd fmla="*/ 0 h 320" name="T1"/>
                <a:gd fmla="*/ 58 w 256" name="T2"/>
                <a:gd fmla="*/ 14 h 320" name="T3"/>
                <a:gd fmla="*/ 94 w 256" name="T4"/>
                <a:gd fmla="*/ 282 h 320" name="T5"/>
                <a:gd fmla="*/ 28 w 256" name="T6"/>
                <a:gd fmla="*/ 29 h 320" name="T7"/>
                <a:gd fmla="*/ 0 w 256" name="T8"/>
                <a:gd fmla="*/ 50 h 320" name="T9"/>
                <a:gd fmla="*/ 81 w 256" name="T10"/>
                <a:gd fmla="*/ 320 h 320" name="T11"/>
                <a:gd fmla="*/ 175 w 256" name="T12"/>
                <a:gd fmla="*/ 320 h 320" name="T13"/>
                <a:gd fmla="*/ 256 w 256" name="T14"/>
                <a:gd fmla="*/ 50 h 320" name="T15"/>
                <a:gd fmla="*/ 128 w 256" name="T16"/>
                <a:gd fmla="*/ 0 h 320" name="T17"/>
                <a:gd fmla="*/ 128 w 256" name="T18"/>
                <a:gd fmla="*/ 0 h 320" name="T19"/>
                <a:gd fmla="*/ 128 w 256" name="T20"/>
                <a:gd fmla="*/ 0 h 320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320" w="256">
                  <a:moveTo>
                    <a:pt x="128" y="0"/>
                  </a:moveTo>
                  <a:cubicBezTo>
                    <a:pt x="103" y="0"/>
                    <a:pt x="80" y="5"/>
                    <a:pt x="58" y="14"/>
                  </a:cubicBezTo>
                  <a:cubicBezTo>
                    <a:pt x="58" y="102"/>
                    <a:pt x="82" y="207"/>
                    <a:pt x="94" y="282"/>
                  </a:cubicBezTo>
                  <a:cubicBezTo>
                    <a:pt x="79" y="235"/>
                    <a:pt x="30" y="125"/>
                    <a:pt x="28" y="29"/>
                  </a:cubicBezTo>
                  <a:cubicBezTo>
                    <a:pt x="18" y="35"/>
                    <a:pt x="9" y="42"/>
                    <a:pt x="0" y="50"/>
                  </a:cubicBezTo>
                  <a:cubicBezTo>
                    <a:pt x="7" y="104"/>
                    <a:pt x="48" y="225"/>
                    <a:pt x="81" y="320"/>
                  </a:cubicBezTo>
                  <a:cubicBezTo>
                    <a:pt x="175" y="320"/>
                    <a:pt x="175" y="320"/>
                    <a:pt x="175" y="320"/>
                  </a:cubicBezTo>
                  <a:cubicBezTo>
                    <a:pt x="208" y="225"/>
                    <a:pt x="248" y="104"/>
                    <a:pt x="256" y="50"/>
                  </a:cubicBezTo>
                  <a:cubicBezTo>
                    <a:pt x="222" y="19"/>
                    <a:pt x="177" y="0"/>
                    <a:pt x="128" y="0"/>
                  </a:cubicBezTo>
                  <a:close/>
                  <a:moveTo>
                    <a:pt x="128" y="0"/>
                  </a:moveTo>
                  <a:cubicBezTo>
                    <a:pt x="128" y="0"/>
                    <a:pt x="128" y="0"/>
                    <a:pt x="12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2" name="Freeform 9"/>
            <p:cNvSpPr>
              <a:spLocks noEditPoints="1"/>
            </p:cNvSpPr>
            <p:nvPr/>
          </p:nvSpPr>
          <p:spPr bwMode="auto">
            <a:xfrm>
              <a:off x="2968" y="511"/>
              <a:ext cx="609" cy="391"/>
            </a:xfrm>
            <a:custGeom>
              <a:gdLst>
                <a:gd fmla="*/ 86 w 256" name="T0"/>
                <a:gd fmla="*/ 42 h 165" name="T1"/>
                <a:gd fmla="*/ 59 w 256" name="T2"/>
                <a:gd fmla="*/ 135 h 165" name="T3"/>
                <a:gd fmla="*/ 128 w 256" name="T4"/>
                <a:gd fmla="*/ 124 h 165" name="T5"/>
                <a:gd fmla="*/ 256 w 256" name="T6"/>
                <a:gd fmla="*/ 165 h 165" name="T7"/>
                <a:gd fmla="*/ 128 w 256" name="T8"/>
                <a:gd fmla="*/ 0 h 165" name="T9"/>
                <a:gd fmla="*/ 0 w 256" name="T10"/>
                <a:gd fmla="*/ 165 h 165" name="T11"/>
                <a:gd fmla="*/ 30 w 256" name="T12"/>
                <a:gd fmla="*/ 147 h 165" name="T13"/>
                <a:gd fmla="*/ 86 w 256" name="T14"/>
                <a:gd fmla="*/ 42 h 165" name="T15"/>
                <a:gd fmla="*/ 86 w 256" name="T16"/>
                <a:gd fmla="*/ 42 h 165" name="T17"/>
                <a:gd fmla="*/ 86 w 256" name="T18"/>
                <a:gd fmla="*/ 42 h 165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65" w="256">
                  <a:moveTo>
                    <a:pt x="86" y="42"/>
                  </a:moveTo>
                  <a:cubicBezTo>
                    <a:pt x="70" y="67"/>
                    <a:pt x="62" y="99"/>
                    <a:pt x="59" y="135"/>
                  </a:cubicBezTo>
                  <a:cubicBezTo>
                    <a:pt x="81" y="128"/>
                    <a:pt x="104" y="124"/>
                    <a:pt x="128" y="124"/>
                  </a:cubicBezTo>
                  <a:cubicBezTo>
                    <a:pt x="176" y="124"/>
                    <a:pt x="220" y="139"/>
                    <a:pt x="256" y="165"/>
                  </a:cubicBezTo>
                  <a:cubicBezTo>
                    <a:pt x="245" y="29"/>
                    <a:pt x="128" y="0"/>
                    <a:pt x="128" y="0"/>
                  </a:cubicBezTo>
                  <a:cubicBezTo>
                    <a:pt x="128" y="0"/>
                    <a:pt x="11" y="29"/>
                    <a:pt x="0" y="165"/>
                  </a:cubicBezTo>
                  <a:cubicBezTo>
                    <a:pt x="9" y="158"/>
                    <a:pt x="19" y="152"/>
                    <a:pt x="30" y="147"/>
                  </a:cubicBezTo>
                  <a:cubicBezTo>
                    <a:pt x="34" y="105"/>
                    <a:pt x="50" y="67"/>
                    <a:pt x="86" y="42"/>
                  </a:cubicBezTo>
                  <a:close/>
                  <a:moveTo>
                    <a:pt x="86" y="42"/>
                  </a:moveTo>
                  <a:cubicBezTo>
                    <a:pt x="86" y="42"/>
                    <a:pt x="86" y="42"/>
                    <a:pt x="86" y="4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961683" y="4954826"/>
            <a:ext cx="2450418" cy="994454"/>
            <a:chOff x="8779234" y="1963160"/>
            <a:chExt cx="2450418" cy="994454"/>
          </a:xfrm>
        </p:grpSpPr>
        <p:sp>
          <p:nvSpPr>
            <p:cNvPr id="25" name="矩形 24"/>
            <p:cNvSpPr/>
            <p:nvPr/>
          </p:nvSpPr>
          <p:spPr>
            <a:xfrm>
              <a:off x="9233388" y="1963160"/>
              <a:ext cx="1554480" cy="3657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en-US" b="1" lang="zh-CN" smtClean="0">
                  <a:solidFill>
                    <a:srgbClr val="C000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charset="0" panose="020b0604020202020204" pitchFamily="34" typeface="Arial"/>
                </a:rPr>
                <a:t>点击输入标题</a:t>
              </a:r>
            </a:p>
          </p:txBody>
        </p:sp>
        <p:sp>
          <p:nvSpPr>
            <p:cNvPr id="26" name="矩形 25"/>
            <p:cNvSpPr/>
            <p:nvPr/>
          </p:nvSpPr>
          <p:spPr>
            <a:xfrm>
              <a:off x="8779235" y="2321940"/>
              <a:ext cx="2450418" cy="646176"/>
            </a:xfrm>
            <a:prstGeom prst="rect">
              <a:avLst/>
            </a:prstGeom>
          </p:spPr>
          <p:txBody>
            <a:bodyPr anchor="ctr"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altLang="en-US" lang="zh-CN" smtClean="0" sz="1400">
                  <a:solidFill>
                    <a:schemeClr val="bg1">
                      <a:lumMod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请在此输入详细的文字介绍信息，表达图表的含义。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2857227" y="4005064"/>
            <a:ext cx="2450418" cy="994454"/>
            <a:chOff x="8779234" y="1963160"/>
            <a:chExt cx="2450418" cy="994454"/>
          </a:xfrm>
        </p:grpSpPr>
        <p:sp>
          <p:nvSpPr>
            <p:cNvPr id="28" name="矩形 27"/>
            <p:cNvSpPr/>
            <p:nvPr/>
          </p:nvSpPr>
          <p:spPr>
            <a:xfrm>
              <a:off x="9233388" y="1963159"/>
              <a:ext cx="1554480" cy="3657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en-US" b="1" lang="zh-CN" smtClean="0">
                  <a:solidFill>
                    <a:srgbClr val="C000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charset="0" panose="020b0604020202020204" pitchFamily="34" typeface="Arial"/>
                </a:rPr>
                <a:t>点击输入标题</a:t>
              </a:r>
            </a:p>
          </p:txBody>
        </p:sp>
        <p:sp>
          <p:nvSpPr>
            <p:cNvPr id="29" name="矩形 28"/>
            <p:cNvSpPr/>
            <p:nvPr/>
          </p:nvSpPr>
          <p:spPr>
            <a:xfrm>
              <a:off x="8779234" y="2321940"/>
              <a:ext cx="2450418" cy="646176"/>
            </a:xfrm>
            <a:prstGeom prst="rect">
              <a:avLst/>
            </a:prstGeom>
          </p:spPr>
          <p:txBody>
            <a:bodyPr anchor="ctr"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altLang="en-US" lang="zh-CN" smtClean="0" sz="1400">
                  <a:solidFill>
                    <a:schemeClr val="bg1">
                      <a:lumMod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请在此输入详细的文字介绍信息，表达图表的含义。</a:t>
              </a: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6961683" y="3284984"/>
            <a:ext cx="2450418" cy="994454"/>
            <a:chOff x="8779234" y="1963160"/>
            <a:chExt cx="2450418" cy="994454"/>
          </a:xfrm>
        </p:grpSpPr>
        <p:sp>
          <p:nvSpPr>
            <p:cNvPr id="35" name="矩形 34"/>
            <p:cNvSpPr/>
            <p:nvPr/>
          </p:nvSpPr>
          <p:spPr>
            <a:xfrm>
              <a:off x="9233388" y="1963161"/>
              <a:ext cx="1554480" cy="3657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en-US" b="1" lang="zh-CN" smtClean="0">
                  <a:solidFill>
                    <a:srgbClr val="C000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charset="0" panose="020b0604020202020204" pitchFamily="34" typeface="Arial"/>
                </a:rPr>
                <a:t>点击输入标题</a:t>
              </a:r>
            </a:p>
          </p:txBody>
        </p:sp>
        <p:sp>
          <p:nvSpPr>
            <p:cNvPr id="36" name="矩形 35"/>
            <p:cNvSpPr/>
            <p:nvPr/>
          </p:nvSpPr>
          <p:spPr>
            <a:xfrm>
              <a:off x="8779235" y="2321941"/>
              <a:ext cx="2450418" cy="646176"/>
            </a:xfrm>
            <a:prstGeom prst="rect">
              <a:avLst/>
            </a:prstGeom>
          </p:spPr>
          <p:txBody>
            <a:bodyPr anchor="ctr"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altLang="en-US" lang="zh-CN" smtClean="0" sz="1400">
                  <a:solidFill>
                    <a:schemeClr val="bg1">
                      <a:lumMod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请在此输入详细的文字介绍信息，表达图表的含义。</a:t>
              </a: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2857227" y="2492896"/>
            <a:ext cx="2450418" cy="994454"/>
            <a:chOff x="8779234" y="1963160"/>
            <a:chExt cx="2450418" cy="994454"/>
          </a:xfrm>
        </p:grpSpPr>
        <p:sp>
          <p:nvSpPr>
            <p:cNvPr id="38" name="矩形 37"/>
            <p:cNvSpPr/>
            <p:nvPr/>
          </p:nvSpPr>
          <p:spPr>
            <a:xfrm>
              <a:off x="9233388" y="1963160"/>
              <a:ext cx="1554480" cy="3657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en-US" b="1" lang="zh-CN" smtClean="0">
                  <a:solidFill>
                    <a:srgbClr val="C000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charset="0" panose="020b0604020202020204" pitchFamily="34" typeface="Arial"/>
                </a:rPr>
                <a:t>点击输入标题</a:t>
              </a:r>
            </a:p>
          </p:txBody>
        </p:sp>
        <p:sp>
          <p:nvSpPr>
            <p:cNvPr id="39" name="矩形 38"/>
            <p:cNvSpPr/>
            <p:nvPr/>
          </p:nvSpPr>
          <p:spPr>
            <a:xfrm>
              <a:off x="8779234" y="2321941"/>
              <a:ext cx="2450418" cy="646176"/>
            </a:xfrm>
            <a:prstGeom prst="rect">
              <a:avLst/>
            </a:prstGeom>
          </p:spPr>
          <p:txBody>
            <a:bodyPr anchor="ctr"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altLang="en-US" lang="zh-CN" smtClean="0" sz="1400">
                  <a:solidFill>
                    <a:schemeClr val="bg1">
                      <a:lumMod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请在此输入详细的文字介绍信息，表达图表的含义。</a:t>
              </a:r>
            </a:p>
          </p:txBody>
        </p:sp>
      </p:grpSp>
    </p:spTree>
  </p:cSld>
  <p:clrMapOvr>
    <a:masterClrMapping/>
  </p:clrMapOvr>
  <p:transition spd="slow">
    <p:pull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1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2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2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3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5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3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id="4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5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4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9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grpId="0" id="5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5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id="5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9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0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fill="hold" id="61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3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4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"/>
      <p:bldP grpId="0" spid="10"/>
      <p:bldP grpId="0" spid="11"/>
      <p:bldP grpId="0" spid="12"/>
      <p:bldP grpId="0" spid="13"/>
      <p:bldP grpId="0" spid="14"/>
      <p:bldP grpId="0" spid="15"/>
      <p:bldP grpId="0" spid="16"/>
    </p:bldLst>
  </p:timing>
</p:sld>
</file>

<file path=ppt/slides/slide3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文本框 9"/>
          <p:cNvSpPr txBox="1"/>
          <p:nvPr/>
        </p:nvSpPr>
        <p:spPr>
          <a:xfrm>
            <a:off x="841003" y="202431"/>
            <a:ext cx="1944216" cy="37338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lvl="1" marL="0"/>
            <a:r>
              <a:rPr altLang="en-US" b="1" lang="zh-CN" smtClean="0" sz="20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添加文字标题</a:t>
            </a:r>
          </a:p>
        </p:txBody>
      </p:sp>
      <p:sp>
        <p:nvSpPr>
          <p:cNvPr id="24" name="矩形 23"/>
          <p:cNvSpPr/>
          <p:nvPr/>
        </p:nvSpPr>
        <p:spPr>
          <a:xfrm>
            <a:off x="0" y="0"/>
            <a:ext cx="985019" cy="5831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30" name="组合 29"/>
          <p:cNvGrpSpPr/>
          <p:nvPr/>
        </p:nvGrpSpPr>
        <p:grpSpPr>
          <a:xfrm>
            <a:off x="192931" y="0"/>
            <a:ext cx="576064" cy="836712"/>
            <a:chOff x="841003" y="360040"/>
            <a:chExt cx="504056" cy="836712"/>
          </a:xfrm>
          <a:solidFill>
            <a:srgbClr val="C00000"/>
          </a:solidFill>
        </p:grpSpPr>
        <p:sp>
          <p:nvSpPr>
            <p:cNvPr id="31" name="矩形 30"/>
            <p:cNvSpPr/>
            <p:nvPr/>
          </p:nvSpPr>
          <p:spPr>
            <a:xfrm>
              <a:off x="841003" y="360040"/>
              <a:ext cx="504056" cy="548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2" name="等腰三角形 31"/>
            <p:cNvSpPr/>
            <p:nvPr/>
          </p:nvSpPr>
          <p:spPr>
            <a:xfrm rot="10800000">
              <a:off x="841003" y="908720"/>
              <a:ext cx="504056" cy="2880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33" name="KSO_Shape"/>
          <p:cNvSpPr/>
          <p:nvPr/>
        </p:nvSpPr>
        <p:spPr bwMode="auto">
          <a:xfrm>
            <a:off x="326330" y="197538"/>
            <a:ext cx="332357" cy="329034"/>
          </a:xfrm>
          <a:custGeom>
            <a:gdLst>
              <a:gd fmla="*/ 615878 w 2390775" name="T0"/>
              <a:gd fmla="*/ 1467970 h 2365376" name="T1"/>
              <a:gd fmla="*/ 587250 w 2390775" name="T2"/>
              <a:gd fmla="*/ 1401697 h 2365376" name="T3"/>
              <a:gd fmla="*/ 1282649 w 2390775" name="T4"/>
              <a:gd fmla="*/ 1393474 h 2365376" name="T5"/>
              <a:gd fmla="*/ 1180915 w 2390775" name="T6"/>
              <a:gd fmla="*/ 1446870 h 2365376" name="T7"/>
              <a:gd fmla="*/ 1210073 w 2390775" name="T8"/>
              <a:gd fmla="*/ 1382167 h 2365376" name="T9"/>
              <a:gd fmla="*/ 653657 w 2390775" name="T10"/>
              <a:gd fmla="*/ 1314699 h 2365376" name="T11"/>
              <a:gd fmla="*/ 646041 w 2390775" name="T12"/>
              <a:gd fmla="*/ 1180275 h 2365376" name="T13"/>
              <a:gd fmla="*/ 589870 w 2390775" name="T14"/>
              <a:gd fmla="*/ 1105327 h 2365376" name="T15"/>
              <a:gd fmla="*/ 599516 w 2390775" name="T16"/>
              <a:gd fmla="*/ 1141280 h 2365376" name="T17"/>
              <a:gd fmla="*/ 579914 w 2390775" name="T18"/>
              <a:gd fmla="*/ 1158779 h 2365376" name="T19"/>
              <a:gd fmla="*/ 541333 w 2390775" name="T20"/>
              <a:gd fmla="*/ 1105965 h 2365376" name="T21"/>
              <a:gd fmla="*/ 1137260 w 2390775" name="T22"/>
              <a:gd fmla="*/ 1009231 h 2365376" name="T23"/>
              <a:gd fmla="*/ 1143562 w 2390775" name="T24"/>
              <a:gd fmla="*/ 1026145 h 2365376" name="T25"/>
              <a:gd fmla="*/ 1096615 w 2390775" name="T26"/>
              <a:gd fmla="*/ 1069549 h 2365376" name="T27"/>
              <a:gd fmla="*/ 1102602 w 2390775" name="T28"/>
              <a:gd fmla="*/ 1001572 h 2365376" name="T29"/>
              <a:gd fmla="*/ 972739 w 2390775" name="T30"/>
              <a:gd fmla="*/ 835988 h 2365376" name="T31"/>
              <a:gd fmla="*/ 989500 w 2390775" name="T32"/>
              <a:gd fmla="*/ 1138672 h 2365376" name="T33"/>
              <a:gd fmla="*/ 639427 w 2390775" name="T34"/>
              <a:gd fmla="*/ 1423644 h 2365376" name="T35"/>
              <a:gd fmla="*/ 599898 w 2390775" name="T36"/>
              <a:gd fmla="*/ 1003302 h 2365376" name="T37"/>
              <a:gd fmla="*/ 529694 w 2390775" name="T38"/>
              <a:gd fmla="*/ 1090596 h 2365376" name="T39"/>
              <a:gd fmla="*/ 602428 w 2390775" name="T40"/>
              <a:gd fmla="*/ 868249 h 2365376" name="T41"/>
              <a:gd fmla="*/ 861740 w 2390775" name="T42"/>
              <a:gd fmla="*/ 924231 h 2365376" name="T43"/>
              <a:gd fmla="*/ 755609 w 2390775" name="T44"/>
              <a:gd fmla="*/ 542052 h 2365376" name="T45"/>
              <a:gd fmla="*/ 929665 w 2390775" name="T46"/>
              <a:gd fmla="*/ 525915 h 2365376" name="T47"/>
              <a:gd fmla="*/ 909019 w 2390775" name="T48"/>
              <a:gd fmla="*/ 571798 h 2365376" name="T49"/>
              <a:gd fmla="*/ 936652 w 2390775" name="T50"/>
              <a:gd fmla="*/ 586353 h 2365376" name="T51"/>
              <a:gd fmla="*/ 928394 w 2390775" name="T52"/>
              <a:gd fmla="*/ 688879 h 2365376" name="T53"/>
              <a:gd fmla="*/ 840414 w 2390775" name="T54"/>
              <a:gd fmla="*/ 772101 h 2365376" name="T55"/>
              <a:gd fmla="*/ 742269 w 2390775" name="T56"/>
              <a:gd fmla="*/ 675588 h 2365376" name="T57"/>
              <a:gd fmla="*/ 738139 w 2390775" name="T58"/>
              <a:gd fmla="*/ 608504 h 2365376" name="T59"/>
              <a:gd fmla="*/ 761643 w 2390775" name="T60"/>
              <a:gd fmla="*/ 510093 h 2365376" name="T61"/>
              <a:gd fmla="*/ 617010 w 2390775" name="T62"/>
              <a:gd fmla="*/ 449064 h 2365376" name="T63"/>
              <a:gd fmla="*/ 350272 w 2390775" name="T64"/>
              <a:gd fmla="*/ 638327 h 2365376" name="T65"/>
              <a:gd fmla="*/ 215163 w 2390775" name="T66"/>
              <a:gd fmla="*/ 939947 h 2365376" name="T67"/>
              <a:gd fmla="*/ 256613 w 2390775" name="T68"/>
              <a:gd fmla="*/ 1277331 h 2365376" name="T69"/>
              <a:gd fmla="*/ 458486 w 2390775" name="T70"/>
              <a:gd fmla="*/ 1534008 h 2365376" name="T71"/>
              <a:gd fmla="*/ 767308 w 2390775" name="T72"/>
              <a:gd fmla="*/ 1655225 h 2365376" name="T73"/>
              <a:gd fmla="*/ 1101127 w 2390775" name="T74"/>
              <a:gd fmla="*/ 1596674 h 2365376" name="T75"/>
              <a:gd fmla="*/ 1347614 w 2390775" name="T76"/>
              <a:gd fmla="*/ 1383040 h 2365376" name="T77"/>
              <a:gd fmla="*/ 1453614 w 2390775" name="T78"/>
              <a:gd fmla="*/ 1066861 h 2365376" name="T79"/>
              <a:gd fmla="*/ 1378939 w 2390775" name="T80"/>
              <a:gd fmla="*/ 738024 h 2365376" name="T81"/>
              <a:gd fmla="*/ 1153652 w 2390775" name="T82"/>
              <a:gd fmla="*/ 501602 h 2365376" name="T83"/>
              <a:gd fmla="*/ 831224 w 2390775" name="T84"/>
              <a:gd fmla="*/ 411085 h 2365376" name="T85"/>
              <a:gd fmla="*/ 989432 w 2390775" name="T86"/>
              <a:gd fmla="*/ 315187 h 2365376" name="T87"/>
              <a:gd fmla="*/ 1471649 w 2390775" name="T88"/>
              <a:gd fmla="*/ 671876 h 2365376" name="T89"/>
              <a:gd fmla="*/ 1554866 w 2390775" name="T90"/>
              <a:gd fmla="*/ 1171938 h 2365376" name="T91"/>
              <a:gd fmla="*/ 1239716 w 2390775" name="T92"/>
              <a:gd fmla="*/ 1647313 h 2365376" name="T93"/>
              <a:gd fmla="*/ 646121 w 2390775" name="T94"/>
              <a:gd fmla="*/ 1748275 h 2365376" name="T95"/>
              <a:gd fmla="*/ 110112 w 2390775" name="T96"/>
              <a:gd fmla="*/ 1186813 h 2365376" name="T97"/>
              <a:gd fmla="*/ 251551 w 2390775" name="T98"/>
              <a:gd fmla="*/ 580725 h 2365376" name="T99"/>
              <a:gd fmla="*/ 1549044 w 2390775" name="T100"/>
              <a:gd fmla="*/ 160116 h 2365376" name="T101"/>
              <a:gd fmla="*/ 1461002 w 2390775" name="T102"/>
              <a:gd fmla="*/ 284475 h 2365376" name="T103"/>
              <a:gd fmla="*/ 1550307 w 2390775" name="T104"/>
              <a:gd fmla="*/ 426554 h 2365376" name="T105"/>
              <a:gd fmla="*/ 1719764 w 2390775" name="T106"/>
              <a:gd fmla="*/ 380038 h 2365376" name="T107"/>
              <a:gd fmla="*/ 1735543 w 2390775" name="T108"/>
              <a:gd fmla="*/ 232579 h 2365376" name="T109"/>
              <a:gd fmla="*/ 1705909 w 2390775" name="T110"/>
              <a:gd fmla="*/ 94508 h 2365376" name="T111"/>
              <a:gd fmla="*/ 1774050 w 2390775" name="T112"/>
              <a:gd fmla="*/ 148403 h 2365376" name="T113"/>
              <a:gd fmla="*/ 1781614 w 2390775" name="T114"/>
              <a:gd fmla="*/ 428769 h 2365376" name="T115"/>
              <a:gd fmla="*/ 1600166 w 2390775" name="T116"/>
              <a:gd fmla="*/ 516104 h 2365376" name="T117"/>
              <a:gd fmla="*/ 1452167 w 2390775" name="T118"/>
              <a:gd fmla="*/ 455349 h 2365376" name="T119"/>
              <a:gd fmla="*/ 1310478 w 2390775" name="T120"/>
              <a:gd fmla="*/ 259477 h 2365376" name="T121"/>
              <a:gd fmla="*/ 1562614 w 2390775" name="T122"/>
              <a:gd fmla="*/ 74046 h 236537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  <a:gd fmla="*/ 0 60000 65536" name="T180"/>
              <a:gd fmla="*/ 0 60000 65536" name="T181"/>
              <a:gd fmla="*/ 0 60000 65536" name="T182"/>
              <a:gd fmla="*/ 0 60000 65536" name="T183"/>
              <a:gd fmla="*/ 0 60000 65536" name="T184"/>
              <a:gd fmla="*/ 0 60000 65536" name="T185"/>
            </a:gdLst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b="b" l="0" r="r" t="0"/>
            <a:pathLst>
              <a:path h="2365376" w="2390775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6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6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dir="t" rig="threeP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altLang="en-US" lang="zh-CN">
              <a:solidFill>
                <a:srgbClr val="1C666E"/>
              </a:solidFill>
              <a:ea charset="-122" panose="02010600030101010101" pitchFamily="2" typeface="宋体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1849115" y="2470569"/>
            <a:ext cx="2034550" cy="1816080"/>
            <a:chOff x="3342359" y="1161598"/>
            <a:chExt cx="2123116" cy="1895135"/>
          </a:xfrm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</p:grpSpPr>
        <p:sp>
          <p:nvSpPr>
            <p:cNvPr id="10" name="任意多边形 9"/>
            <p:cNvSpPr/>
            <p:nvPr/>
          </p:nvSpPr>
          <p:spPr bwMode="auto">
            <a:xfrm rot="10800000">
              <a:off x="3342359" y="1161598"/>
              <a:ext cx="2123116" cy="1895135"/>
            </a:xfrm>
            <a:custGeom>
              <a:gdLst>
                <a:gd fmla="*/ 1795626 w 2791387" name="connsiteX0"/>
                <a:gd fmla="*/ 2117139 h 2491648" name="connsiteY0"/>
                <a:gd fmla="*/ 1950063 w 2791387" name="connsiteX1"/>
                <a:gd fmla="*/ 2028434 h 2491648" name="connsiteY1"/>
                <a:gd fmla="*/ 2350454 w 2791387" name="connsiteX2"/>
                <a:gd fmla="*/ 1334530 h 2491648" name="connsiteY2"/>
                <a:gd fmla="*/ 2350454 w 2791387" name="connsiteX3"/>
                <a:gd fmla="*/ 1157119 h 2491648" name="connsiteY3"/>
                <a:gd fmla="*/ 1950063 w 2791387" name="connsiteX4"/>
                <a:gd fmla="*/ 463215 h 2491648" name="connsiteY4"/>
                <a:gd fmla="*/ 1795626 w 2791387" name="connsiteX5"/>
                <a:gd fmla="*/ 374509 h 2491648" name="connsiteY5"/>
                <a:gd fmla="*/ 994844 w 2791387" name="connsiteX6"/>
                <a:gd fmla="*/ 374509 h 2491648" name="connsiteY6"/>
                <a:gd fmla="*/ 840408 w 2791387" name="connsiteX7"/>
                <a:gd fmla="*/ 463215 h 2491648" name="connsiteY7"/>
                <a:gd fmla="*/ 440017 w 2791387" name="connsiteX8"/>
                <a:gd fmla="*/ 1157119 h 2491648" name="connsiteY8"/>
                <a:gd fmla="*/ 440017 w 2791387" name="connsiteX9"/>
                <a:gd fmla="*/ 1334530 h 2491648" name="connsiteY9"/>
                <a:gd fmla="*/ 840408 w 2791387" name="connsiteX10"/>
                <a:gd fmla="*/ 2028434 h 2491648" name="connsiteY10"/>
                <a:gd fmla="*/ 994844 w 2791387" name="connsiteX11"/>
                <a:gd fmla="*/ 2117139 h 2491648" name="connsiteY11"/>
                <a:gd fmla="*/ 1967414 w 2791387" name="connsiteX12"/>
                <a:gd fmla="*/ 2491648 h 2491648" name="connsiteY12"/>
                <a:gd fmla="*/ 822440 w 2791387" name="connsiteX13"/>
                <a:gd fmla="*/ 2491648 h 2491648" name="connsiteY13"/>
                <a:gd fmla="*/ 601623 w 2791387" name="connsiteX14"/>
                <a:gd fmla="*/ 2364815 h 2491648" name="connsiteY14"/>
                <a:gd fmla="*/ 29136 w 2791387" name="connsiteX15"/>
                <a:gd fmla="*/ 1372657 h 2491648" name="connsiteY15"/>
                <a:gd fmla="*/ 29136 w 2791387" name="connsiteX16"/>
                <a:gd fmla="*/ 1118992 h 2491648" name="connsiteY16"/>
                <a:gd fmla="*/ 601623 w 2791387" name="connsiteX17"/>
                <a:gd fmla="*/ 126833 h 2491648" name="connsiteY17"/>
                <a:gd fmla="*/ 822440 w 2791387" name="connsiteX18"/>
                <a:gd fmla="*/ 0 h 2491648" name="connsiteY18"/>
                <a:gd fmla="*/ 1967414 w 2791387" name="connsiteX19"/>
                <a:gd fmla="*/ 0 h 2491648" name="connsiteY19"/>
                <a:gd fmla="*/ 2188231 w 2791387" name="connsiteX20"/>
                <a:gd fmla="*/ 126833 h 2491648" name="connsiteY20"/>
                <a:gd fmla="*/ 2760718 w 2791387" name="connsiteX21"/>
                <a:gd fmla="*/ 1118992 h 2491648" name="connsiteY21"/>
                <a:gd fmla="*/ 2760718 w 2791387" name="connsiteX22"/>
                <a:gd fmla="*/ 1372657 h 2491648" name="connsiteY22"/>
                <a:gd fmla="*/ 2188231 w 2791387" name="connsiteX23"/>
                <a:gd fmla="*/ 2364815 h 2491648" name="connsiteY23"/>
                <a:gd fmla="*/ 1967414 w 2791387" name="connsiteX24"/>
                <a:gd fmla="*/ 2491648 h 2491648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2491648" w="2791387">
                  <a:moveTo>
                    <a:pt x="1795626" y="2117139"/>
                  </a:moveTo>
                  <a:cubicBezTo>
                    <a:pt x="1852825" y="2117139"/>
                    <a:pt x="1921463" y="2077079"/>
                    <a:pt x="1950063" y="2028434"/>
                  </a:cubicBezTo>
                  <a:cubicBezTo>
                    <a:pt x="1950063" y="2028434"/>
                    <a:pt x="1950063" y="2028434"/>
                    <a:pt x="2350454" y="1334530"/>
                  </a:cubicBezTo>
                  <a:cubicBezTo>
                    <a:pt x="2379053" y="1285885"/>
                    <a:pt x="2379053" y="1205764"/>
                    <a:pt x="2350454" y="1157119"/>
                  </a:cubicBezTo>
                  <a:cubicBezTo>
                    <a:pt x="2350454" y="1157119"/>
                    <a:pt x="2350454" y="1157119"/>
                    <a:pt x="1950063" y="463215"/>
                  </a:cubicBezTo>
                  <a:cubicBezTo>
                    <a:pt x="1921463" y="414570"/>
                    <a:pt x="1852825" y="374509"/>
                    <a:pt x="1795626" y="374509"/>
                  </a:cubicBezTo>
                  <a:cubicBezTo>
                    <a:pt x="1795626" y="374509"/>
                    <a:pt x="1795626" y="374509"/>
                    <a:pt x="994844" y="374509"/>
                  </a:cubicBezTo>
                  <a:cubicBezTo>
                    <a:pt x="939075" y="374509"/>
                    <a:pt x="869007" y="414570"/>
                    <a:pt x="840408" y="463215"/>
                  </a:cubicBezTo>
                  <a:cubicBezTo>
                    <a:pt x="840408" y="463215"/>
                    <a:pt x="840408" y="463215"/>
                    <a:pt x="440017" y="1157119"/>
                  </a:cubicBezTo>
                  <a:cubicBezTo>
                    <a:pt x="412847" y="1205764"/>
                    <a:pt x="412847" y="1285885"/>
                    <a:pt x="440017" y="1334530"/>
                  </a:cubicBezTo>
                  <a:cubicBezTo>
                    <a:pt x="440017" y="1334530"/>
                    <a:pt x="440017" y="1334530"/>
                    <a:pt x="840408" y="2028434"/>
                  </a:cubicBezTo>
                  <a:cubicBezTo>
                    <a:pt x="869007" y="2077079"/>
                    <a:pt x="939075" y="2117139"/>
                    <a:pt x="994844" y="2117139"/>
                  </a:cubicBezTo>
                  <a:close/>
                  <a:moveTo>
                    <a:pt x="1967414" y="2491648"/>
                  </a:moveTo>
                  <a:lnTo>
                    <a:pt x="822440" y="2491648"/>
                  </a:lnTo>
                  <a:cubicBezTo>
                    <a:pt x="742700" y="2491648"/>
                    <a:pt x="642515" y="2434369"/>
                    <a:pt x="601623" y="2364815"/>
                  </a:cubicBezTo>
                  <a:cubicBezTo>
                    <a:pt x="29136" y="1372657"/>
                    <a:pt x="29136" y="1372657"/>
                    <a:pt x="29136" y="1372657"/>
                  </a:cubicBezTo>
                  <a:cubicBezTo>
                    <a:pt x="-9712" y="1303103"/>
                    <a:pt x="-9712" y="1188545"/>
                    <a:pt x="29136" y="1118992"/>
                  </a:cubicBezTo>
                  <a:cubicBezTo>
                    <a:pt x="601623" y="126833"/>
                    <a:pt x="601623" y="126833"/>
                    <a:pt x="601623" y="126833"/>
                  </a:cubicBezTo>
                  <a:cubicBezTo>
                    <a:pt x="642515" y="57280"/>
                    <a:pt x="742700" y="0"/>
                    <a:pt x="822440" y="0"/>
                  </a:cubicBezTo>
                  <a:cubicBezTo>
                    <a:pt x="1967414" y="0"/>
                    <a:pt x="1967414" y="0"/>
                    <a:pt x="1967414" y="0"/>
                  </a:cubicBezTo>
                  <a:cubicBezTo>
                    <a:pt x="2049198" y="0"/>
                    <a:pt x="2147339" y="57280"/>
                    <a:pt x="2188231" y="126833"/>
                  </a:cubicBezTo>
                  <a:cubicBezTo>
                    <a:pt x="2760718" y="1118992"/>
                    <a:pt x="2760718" y="1118992"/>
                    <a:pt x="2760718" y="1118992"/>
                  </a:cubicBezTo>
                  <a:cubicBezTo>
                    <a:pt x="2801610" y="1188545"/>
                    <a:pt x="2801610" y="1303103"/>
                    <a:pt x="2760718" y="1372657"/>
                  </a:cubicBezTo>
                  <a:cubicBezTo>
                    <a:pt x="2188231" y="2364815"/>
                    <a:pt x="2188231" y="2364815"/>
                    <a:pt x="2188231" y="2364815"/>
                  </a:cubicBezTo>
                  <a:cubicBezTo>
                    <a:pt x="2147339" y="2434369"/>
                    <a:pt x="2049198" y="2491648"/>
                    <a:pt x="1967414" y="2491648"/>
                  </a:cubicBezTo>
                  <a:close/>
                </a:path>
              </a:pathLst>
            </a:custGeom>
            <a:solidFill>
              <a:srgbClr val="C00000"/>
            </a:solidFill>
            <a:ln w="19050">
              <a:noFill/>
            </a:ln>
            <a:effectLst>
              <a:innerShdw blurRad="63500" dir="2700000" dist="63500">
                <a:prstClr val="black">
                  <a:alpha val="50000"/>
                </a:prstClr>
              </a:inn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1" name="Freeform 5"/>
            <p:cNvSpPr/>
            <p:nvPr/>
          </p:nvSpPr>
          <p:spPr bwMode="auto">
            <a:xfrm rot="10800000">
              <a:off x="3656172" y="1456206"/>
              <a:ext cx="1495486" cy="1325435"/>
            </a:xfrm>
            <a:custGeom>
              <a:gdLst>
                <a:gd fmla="*/ 407 w 1375" name="T0"/>
                <a:gd fmla="*/ 1218 h 1218" name="T1"/>
                <a:gd fmla="*/ 299 w 1375" name="T2"/>
                <a:gd fmla="*/ 1156 h 1218" name="T3"/>
                <a:gd fmla="*/ 19 w 1375" name="T4"/>
                <a:gd fmla="*/ 671 h 1218" name="T5"/>
                <a:gd fmla="*/ 19 w 1375" name="T6"/>
                <a:gd fmla="*/ 547 h 1218" name="T7"/>
                <a:gd fmla="*/ 299 w 1375" name="T8"/>
                <a:gd fmla="*/ 62 h 1218" name="T9"/>
                <a:gd fmla="*/ 407 w 1375" name="T10"/>
                <a:gd fmla="*/ 0 h 1218" name="T11"/>
                <a:gd fmla="*/ 967 w 1375" name="T12"/>
                <a:gd fmla="*/ 0 h 1218" name="T13"/>
                <a:gd fmla="*/ 1075 w 1375" name="T14"/>
                <a:gd fmla="*/ 62 h 1218" name="T15"/>
                <a:gd fmla="*/ 1355 w 1375" name="T16"/>
                <a:gd fmla="*/ 547 h 1218" name="T17"/>
                <a:gd fmla="*/ 1355 w 1375" name="T18"/>
                <a:gd fmla="*/ 671 h 1218" name="T19"/>
                <a:gd fmla="*/ 1075 w 1375" name="T20"/>
                <a:gd fmla="*/ 1156 h 1218" name="T21"/>
                <a:gd fmla="*/ 967 w 1375" name="T22"/>
                <a:gd fmla="*/ 1218 h 1218" name="T23"/>
                <a:gd fmla="*/ 407 w 1375" name="T24"/>
                <a:gd fmla="*/ 1218 h 1218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218" w="1375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lumMod val="84000"/>
                  </a:schemeClr>
                </a:gs>
                <a:gs pos="0">
                  <a:schemeClr val="bg1">
                    <a:lumMod val="91000"/>
                  </a:schemeClr>
                </a:gs>
              </a:gsLst>
              <a:lin ang="2700000" scaled="1"/>
            </a:gradFill>
            <a:ln>
              <a:noFill/>
            </a:ln>
            <a:effectLst>
              <a:outerShdw algn="tl" blurRad="127000" dir="2700000" dist="63500" rotWithShape="0">
                <a:prstClr val="black">
                  <a:alpha val="25000"/>
                </a:prstClr>
              </a:outerShdw>
            </a:effectLst>
            <a:scene3d>
              <a:camera prst="orthographicFront"/>
              <a:lightRig dir="t" rig="threePt"/>
            </a:scene3d>
            <a:sp3d>
              <a:bevelT h="6350" prst="angle" w="19050"/>
            </a:sp3d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505299" y="3384345"/>
            <a:ext cx="1969029" cy="1757595"/>
            <a:chOff x="3342359" y="1161598"/>
            <a:chExt cx="2123116" cy="1895135"/>
          </a:xfrm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</p:grpSpPr>
        <p:sp>
          <p:nvSpPr>
            <p:cNvPr id="13" name="任意多边形 12"/>
            <p:cNvSpPr/>
            <p:nvPr/>
          </p:nvSpPr>
          <p:spPr bwMode="auto">
            <a:xfrm rot="10800000">
              <a:off x="3342359" y="1161598"/>
              <a:ext cx="2123116" cy="1895135"/>
            </a:xfrm>
            <a:custGeom>
              <a:gdLst>
                <a:gd fmla="*/ 1795626 w 2791387" name="connsiteX0"/>
                <a:gd fmla="*/ 2117139 h 2491648" name="connsiteY0"/>
                <a:gd fmla="*/ 1950063 w 2791387" name="connsiteX1"/>
                <a:gd fmla="*/ 2028434 h 2491648" name="connsiteY1"/>
                <a:gd fmla="*/ 2350454 w 2791387" name="connsiteX2"/>
                <a:gd fmla="*/ 1334530 h 2491648" name="connsiteY2"/>
                <a:gd fmla="*/ 2350454 w 2791387" name="connsiteX3"/>
                <a:gd fmla="*/ 1157119 h 2491648" name="connsiteY3"/>
                <a:gd fmla="*/ 1950063 w 2791387" name="connsiteX4"/>
                <a:gd fmla="*/ 463215 h 2491648" name="connsiteY4"/>
                <a:gd fmla="*/ 1795626 w 2791387" name="connsiteX5"/>
                <a:gd fmla="*/ 374509 h 2491648" name="connsiteY5"/>
                <a:gd fmla="*/ 994844 w 2791387" name="connsiteX6"/>
                <a:gd fmla="*/ 374509 h 2491648" name="connsiteY6"/>
                <a:gd fmla="*/ 840408 w 2791387" name="connsiteX7"/>
                <a:gd fmla="*/ 463215 h 2491648" name="connsiteY7"/>
                <a:gd fmla="*/ 440017 w 2791387" name="connsiteX8"/>
                <a:gd fmla="*/ 1157119 h 2491648" name="connsiteY8"/>
                <a:gd fmla="*/ 440017 w 2791387" name="connsiteX9"/>
                <a:gd fmla="*/ 1334530 h 2491648" name="connsiteY9"/>
                <a:gd fmla="*/ 840408 w 2791387" name="connsiteX10"/>
                <a:gd fmla="*/ 2028434 h 2491648" name="connsiteY10"/>
                <a:gd fmla="*/ 994844 w 2791387" name="connsiteX11"/>
                <a:gd fmla="*/ 2117139 h 2491648" name="connsiteY11"/>
                <a:gd fmla="*/ 1967414 w 2791387" name="connsiteX12"/>
                <a:gd fmla="*/ 2491648 h 2491648" name="connsiteY12"/>
                <a:gd fmla="*/ 822440 w 2791387" name="connsiteX13"/>
                <a:gd fmla="*/ 2491648 h 2491648" name="connsiteY13"/>
                <a:gd fmla="*/ 601623 w 2791387" name="connsiteX14"/>
                <a:gd fmla="*/ 2364815 h 2491648" name="connsiteY14"/>
                <a:gd fmla="*/ 29136 w 2791387" name="connsiteX15"/>
                <a:gd fmla="*/ 1372657 h 2491648" name="connsiteY15"/>
                <a:gd fmla="*/ 29136 w 2791387" name="connsiteX16"/>
                <a:gd fmla="*/ 1118992 h 2491648" name="connsiteY16"/>
                <a:gd fmla="*/ 601623 w 2791387" name="connsiteX17"/>
                <a:gd fmla="*/ 126833 h 2491648" name="connsiteY17"/>
                <a:gd fmla="*/ 822440 w 2791387" name="connsiteX18"/>
                <a:gd fmla="*/ 0 h 2491648" name="connsiteY18"/>
                <a:gd fmla="*/ 1967414 w 2791387" name="connsiteX19"/>
                <a:gd fmla="*/ 0 h 2491648" name="connsiteY19"/>
                <a:gd fmla="*/ 2188231 w 2791387" name="connsiteX20"/>
                <a:gd fmla="*/ 126833 h 2491648" name="connsiteY20"/>
                <a:gd fmla="*/ 2760718 w 2791387" name="connsiteX21"/>
                <a:gd fmla="*/ 1118992 h 2491648" name="connsiteY21"/>
                <a:gd fmla="*/ 2760718 w 2791387" name="connsiteX22"/>
                <a:gd fmla="*/ 1372657 h 2491648" name="connsiteY22"/>
                <a:gd fmla="*/ 2188231 w 2791387" name="connsiteX23"/>
                <a:gd fmla="*/ 2364815 h 2491648" name="connsiteY23"/>
                <a:gd fmla="*/ 1967414 w 2791387" name="connsiteX24"/>
                <a:gd fmla="*/ 2491648 h 2491648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2491648" w="2791387">
                  <a:moveTo>
                    <a:pt x="1795626" y="2117139"/>
                  </a:moveTo>
                  <a:cubicBezTo>
                    <a:pt x="1852825" y="2117139"/>
                    <a:pt x="1921463" y="2077079"/>
                    <a:pt x="1950063" y="2028434"/>
                  </a:cubicBezTo>
                  <a:cubicBezTo>
                    <a:pt x="1950063" y="2028434"/>
                    <a:pt x="1950063" y="2028434"/>
                    <a:pt x="2350454" y="1334530"/>
                  </a:cubicBezTo>
                  <a:cubicBezTo>
                    <a:pt x="2379053" y="1285885"/>
                    <a:pt x="2379053" y="1205764"/>
                    <a:pt x="2350454" y="1157119"/>
                  </a:cubicBezTo>
                  <a:cubicBezTo>
                    <a:pt x="2350454" y="1157119"/>
                    <a:pt x="2350454" y="1157119"/>
                    <a:pt x="1950063" y="463215"/>
                  </a:cubicBezTo>
                  <a:cubicBezTo>
                    <a:pt x="1921463" y="414570"/>
                    <a:pt x="1852825" y="374509"/>
                    <a:pt x="1795626" y="374509"/>
                  </a:cubicBezTo>
                  <a:cubicBezTo>
                    <a:pt x="1795626" y="374509"/>
                    <a:pt x="1795626" y="374509"/>
                    <a:pt x="994844" y="374509"/>
                  </a:cubicBezTo>
                  <a:cubicBezTo>
                    <a:pt x="939075" y="374509"/>
                    <a:pt x="869007" y="414570"/>
                    <a:pt x="840408" y="463215"/>
                  </a:cubicBezTo>
                  <a:cubicBezTo>
                    <a:pt x="840408" y="463215"/>
                    <a:pt x="840408" y="463215"/>
                    <a:pt x="440017" y="1157119"/>
                  </a:cubicBezTo>
                  <a:cubicBezTo>
                    <a:pt x="412847" y="1205764"/>
                    <a:pt x="412847" y="1285885"/>
                    <a:pt x="440017" y="1334530"/>
                  </a:cubicBezTo>
                  <a:cubicBezTo>
                    <a:pt x="440017" y="1334530"/>
                    <a:pt x="440017" y="1334530"/>
                    <a:pt x="840408" y="2028434"/>
                  </a:cubicBezTo>
                  <a:cubicBezTo>
                    <a:pt x="869007" y="2077079"/>
                    <a:pt x="939075" y="2117139"/>
                    <a:pt x="994844" y="2117139"/>
                  </a:cubicBezTo>
                  <a:close/>
                  <a:moveTo>
                    <a:pt x="1967414" y="2491648"/>
                  </a:moveTo>
                  <a:lnTo>
                    <a:pt x="822440" y="2491648"/>
                  </a:lnTo>
                  <a:cubicBezTo>
                    <a:pt x="742700" y="2491648"/>
                    <a:pt x="642515" y="2434369"/>
                    <a:pt x="601623" y="2364815"/>
                  </a:cubicBezTo>
                  <a:cubicBezTo>
                    <a:pt x="29136" y="1372657"/>
                    <a:pt x="29136" y="1372657"/>
                    <a:pt x="29136" y="1372657"/>
                  </a:cubicBezTo>
                  <a:cubicBezTo>
                    <a:pt x="-9712" y="1303103"/>
                    <a:pt x="-9712" y="1188545"/>
                    <a:pt x="29136" y="1118992"/>
                  </a:cubicBezTo>
                  <a:cubicBezTo>
                    <a:pt x="601623" y="126833"/>
                    <a:pt x="601623" y="126833"/>
                    <a:pt x="601623" y="126833"/>
                  </a:cubicBezTo>
                  <a:cubicBezTo>
                    <a:pt x="642515" y="57280"/>
                    <a:pt x="742700" y="0"/>
                    <a:pt x="822440" y="0"/>
                  </a:cubicBezTo>
                  <a:cubicBezTo>
                    <a:pt x="1967414" y="0"/>
                    <a:pt x="1967414" y="0"/>
                    <a:pt x="1967414" y="0"/>
                  </a:cubicBezTo>
                  <a:cubicBezTo>
                    <a:pt x="2049198" y="0"/>
                    <a:pt x="2147339" y="57280"/>
                    <a:pt x="2188231" y="126833"/>
                  </a:cubicBezTo>
                  <a:cubicBezTo>
                    <a:pt x="2760718" y="1118992"/>
                    <a:pt x="2760718" y="1118992"/>
                    <a:pt x="2760718" y="1118992"/>
                  </a:cubicBezTo>
                  <a:cubicBezTo>
                    <a:pt x="2801610" y="1188545"/>
                    <a:pt x="2801610" y="1303103"/>
                    <a:pt x="2760718" y="1372657"/>
                  </a:cubicBezTo>
                  <a:cubicBezTo>
                    <a:pt x="2188231" y="2364815"/>
                    <a:pt x="2188231" y="2364815"/>
                    <a:pt x="2188231" y="2364815"/>
                  </a:cubicBezTo>
                  <a:cubicBezTo>
                    <a:pt x="2147339" y="2434369"/>
                    <a:pt x="2049198" y="2491648"/>
                    <a:pt x="1967414" y="2491648"/>
                  </a:cubicBezTo>
                  <a:close/>
                </a:path>
              </a:pathLst>
            </a:custGeom>
            <a:solidFill>
              <a:srgbClr val="C00000"/>
            </a:solidFill>
            <a:ln w="19050">
              <a:noFill/>
            </a:ln>
            <a:effectLst>
              <a:innerShdw blurRad="63500" dir="2700000" dist="63500">
                <a:prstClr val="black">
                  <a:alpha val="50000"/>
                </a:prstClr>
              </a:inn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4" name="Freeform 5"/>
            <p:cNvSpPr/>
            <p:nvPr/>
          </p:nvSpPr>
          <p:spPr bwMode="auto">
            <a:xfrm rot="10800000">
              <a:off x="3656172" y="1456206"/>
              <a:ext cx="1495486" cy="1325435"/>
            </a:xfrm>
            <a:custGeom>
              <a:gdLst>
                <a:gd fmla="*/ 407 w 1375" name="T0"/>
                <a:gd fmla="*/ 1218 h 1218" name="T1"/>
                <a:gd fmla="*/ 299 w 1375" name="T2"/>
                <a:gd fmla="*/ 1156 h 1218" name="T3"/>
                <a:gd fmla="*/ 19 w 1375" name="T4"/>
                <a:gd fmla="*/ 671 h 1218" name="T5"/>
                <a:gd fmla="*/ 19 w 1375" name="T6"/>
                <a:gd fmla="*/ 547 h 1218" name="T7"/>
                <a:gd fmla="*/ 299 w 1375" name="T8"/>
                <a:gd fmla="*/ 62 h 1218" name="T9"/>
                <a:gd fmla="*/ 407 w 1375" name="T10"/>
                <a:gd fmla="*/ 0 h 1218" name="T11"/>
                <a:gd fmla="*/ 967 w 1375" name="T12"/>
                <a:gd fmla="*/ 0 h 1218" name="T13"/>
                <a:gd fmla="*/ 1075 w 1375" name="T14"/>
                <a:gd fmla="*/ 62 h 1218" name="T15"/>
                <a:gd fmla="*/ 1355 w 1375" name="T16"/>
                <a:gd fmla="*/ 547 h 1218" name="T17"/>
                <a:gd fmla="*/ 1355 w 1375" name="T18"/>
                <a:gd fmla="*/ 671 h 1218" name="T19"/>
                <a:gd fmla="*/ 1075 w 1375" name="T20"/>
                <a:gd fmla="*/ 1156 h 1218" name="T21"/>
                <a:gd fmla="*/ 967 w 1375" name="T22"/>
                <a:gd fmla="*/ 1218 h 1218" name="T23"/>
                <a:gd fmla="*/ 407 w 1375" name="T24"/>
                <a:gd fmla="*/ 1218 h 1218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218" w="1375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lumMod val="84000"/>
                  </a:schemeClr>
                </a:gs>
                <a:gs pos="0">
                  <a:schemeClr val="bg1">
                    <a:lumMod val="91000"/>
                  </a:schemeClr>
                </a:gs>
              </a:gsLst>
              <a:lin ang="2700000" scaled="1"/>
            </a:gradFill>
            <a:ln>
              <a:noFill/>
            </a:ln>
            <a:effectLst>
              <a:outerShdw algn="tl" blurRad="127000" dir="2700000" dist="63500" rotWithShape="0">
                <a:prstClr val="black">
                  <a:alpha val="25000"/>
                </a:prstClr>
              </a:outerShdw>
            </a:effectLst>
            <a:scene3d>
              <a:camera prst="orthographicFront"/>
              <a:lightRig dir="t" rig="threePt"/>
            </a:scene3d>
            <a:sp3d>
              <a:bevelT h="6350" prst="angle" w="19050"/>
            </a:sp3d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5089475" y="2483486"/>
            <a:ext cx="2020080" cy="1803164"/>
            <a:chOff x="3342359" y="1161598"/>
            <a:chExt cx="2123116" cy="1895135"/>
          </a:xfrm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</p:grpSpPr>
        <p:sp>
          <p:nvSpPr>
            <p:cNvPr id="16" name="任意多边形 15"/>
            <p:cNvSpPr/>
            <p:nvPr/>
          </p:nvSpPr>
          <p:spPr bwMode="auto">
            <a:xfrm rot="10800000">
              <a:off x="3342359" y="1161598"/>
              <a:ext cx="2123116" cy="1895135"/>
            </a:xfrm>
            <a:custGeom>
              <a:gdLst>
                <a:gd fmla="*/ 1795626 w 2791387" name="connsiteX0"/>
                <a:gd fmla="*/ 2117139 h 2491648" name="connsiteY0"/>
                <a:gd fmla="*/ 1950063 w 2791387" name="connsiteX1"/>
                <a:gd fmla="*/ 2028434 h 2491648" name="connsiteY1"/>
                <a:gd fmla="*/ 2350454 w 2791387" name="connsiteX2"/>
                <a:gd fmla="*/ 1334530 h 2491648" name="connsiteY2"/>
                <a:gd fmla="*/ 2350454 w 2791387" name="connsiteX3"/>
                <a:gd fmla="*/ 1157119 h 2491648" name="connsiteY3"/>
                <a:gd fmla="*/ 1950063 w 2791387" name="connsiteX4"/>
                <a:gd fmla="*/ 463215 h 2491648" name="connsiteY4"/>
                <a:gd fmla="*/ 1795626 w 2791387" name="connsiteX5"/>
                <a:gd fmla="*/ 374509 h 2491648" name="connsiteY5"/>
                <a:gd fmla="*/ 994844 w 2791387" name="connsiteX6"/>
                <a:gd fmla="*/ 374509 h 2491648" name="connsiteY6"/>
                <a:gd fmla="*/ 840408 w 2791387" name="connsiteX7"/>
                <a:gd fmla="*/ 463215 h 2491648" name="connsiteY7"/>
                <a:gd fmla="*/ 440017 w 2791387" name="connsiteX8"/>
                <a:gd fmla="*/ 1157119 h 2491648" name="connsiteY8"/>
                <a:gd fmla="*/ 440017 w 2791387" name="connsiteX9"/>
                <a:gd fmla="*/ 1334530 h 2491648" name="connsiteY9"/>
                <a:gd fmla="*/ 840408 w 2791387" name="connsiteX10"/>
                <a:gd fmla="*/ 2028434 h 2491648" name="connsiteY10"/>
                <a:gd fmla="*/ 994844 w 2791387" name="connsiteX11"/>
                <a:gd fmla="*/ 2117139 h 2491648" name="connsiteY11"/>
                <a:gd fmla="*/ 1967414 w 2791387" name="connsiteX12"/>
                <a:gd fmla="*/ 2491648 h 2491648" name="connsiteY12"/>
                <a:gd fmla="*/ 822440 w 2791387" name="connsiteX13"/>
                <a:gd fmla="*/ 2491648 h 2491648" name="connsiteY13"/>
                <a:gd fmla="*/ 601623 w 2791387" name="connsiteX14"/>
                <a:gd fmla="*/ 2364815 h 2491648" name="connsiteY14"/>
                <a:gd fmla="*/ 29136 w 2791387" name="connsiteX15"/>
                <a:gd fmla="*/ 1372657 h 2491648" name="connsiteY15"/>
                <a:gd fmla="*/ 29136 w 2791387" name="connsiteX16"/>
                <a:gd fmla="*/ 1118992 h 2491648" name="connsiteY16"/>
                <a:gd fmla="*/ 601623 w 2791387" name="connsiteX17"/>
                <a:gd fmla="*/ 126833 h 2491648" name="connsiteY17"/>
                <a:gd fmla="*/ 822440 w 2791387" name="connsiteX18"/>
                <a:gd fmla="*/ 0 h 2491648" name="connsiteY18"/>
                <a:gd fmla="*/ 1967414 w 2791387" name="connsiteX19"/>
                <a:gd fmla="*/ 0 h 2491648" name="connsiteY19"/>
                <a:gd fmla="*/ 2188231 w 2791387" name="connsiteX20"/>
                <a:gd fmla="*/ 126833 h 2491648" name="connsiteY20"/>
                <a:gd fmla="*/ 2760718 w 2791387" name="connsiteX21"/>
                <a:gd fmla="*/ 1118992 h 2491648" name="connsiteY21"/>
                <a:gd fmla="*/ 2760718 w 2791387" name="connsiteX22"/>
                <a:gd fmla="*/ 1372657 h 2491648" name="connsiteY22"/>
                <a:gd fmla="*/ 2188231 w 2791387" name="connsiteX23"/>
                <a:gd fmla="*/ 2364815 h 2491648" name="connsiteY23"/>
                <a:gd fmla="*/ 1967414 w 2791387" name="connsiteX24"/>
                <a:gd fmla="*/ 2491648 h 2491648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2491648" w="2791387">
                  <a:moveTo>
                    <a:pt x="1795626" y="2117139"/>
                  </a:moveTo>
                  <a:cubicBezTo>
                    <a:pt x="1852825" y="2117139"/>
                    <a:pt x="1921463" y="2077079"/>
                    <a:pt x="1950063" y="2028434"/>
                  </a:cubicBezTo>
                  <a:cubicBezTo>
                    <a:pt x="1950063" y="2028434"/>
                    <a:pt x="1950063" y="2028434"/>
                    <a:pt x="2350454" y="1334530"/>
                  </a:cubicBezTo>
                  <a:cubicBezTo>
                    <a:pt x="2379053" y="1285885"/>
                    <a:pt x="2379053" y="1205764"/>
                    <a:pt x="2350454" y="1157119"/>
                  </a:cubicBezTo>
                  <a:cubicBezTo>
                    <a:pt x="2350454" y="1157119"/>
                    <a:pt x="2350454" y="1157119"/>
                    <a:pt x="1950063" y="463215"/>
                  </a:cubicBezTo>
                  <a:cubicBezTo>
                    <a:pt x="1921463" y="414570"/>
                    <a:pt x="1852825" y="374509"/>
                    <a:pt x="1795626" y="374509"/>
                  </a:cubicBezTo>
                  <a:cubicBezTo>
                    <a:pt x="1795626" y="374509"/>
                    <a:pt x="1795626" y="374509"/>
                    <a:pt x="994844" y="374509"/>
                  </a:cubicBezTo>
                  <a:cubicBezTo>
                    <a:pt x="939075" y="374509"/>
                    <a:pt x="869007" y="414570"/>
                    <a:pt x="840408" y="463215"/>
                  </a:cubicBezTo>
                  <a:cubicBezTo>
                    <a:pt x="840408" y="463215"/>
                    <a:pt x="840408" y="463215"/>
                    <a:pt x="440017" y="1157119"/>
                  </a:cubicBezTo>
                  <a:cubicBezTo>
                    <a:pt x="412847" y="1205764"/>
                    <a:pt x="412847" y="1285885"/>
                    <a:pt x="440017" y="1334530"/>
                  </a:cubicBezTo>
                  <a:cubicBezTo>
                    <a:pt x="440017" y="1334530"/>
                    <a:pt x="440017" y="1334530"/>
                    <a:pt x="840408" y="2028434"/>
                  </a:cubicBezTo>
                  <a:cubicBezTo>
                    <a:pt x="869007" y="2077079"/>
                    <a:pt x="939075" y="2117139"/>
                    <a:pt x="994844" y="2117139"/>
                  </a:cubicBezTo>
                  <a:close/>
                  <a:moveTo>
                    <a:pt x="1967414" y="2491648"/>
                  </a:moveTo>
                  <a:lnTo>
                    <a:pt x="822440" y="2491648"/>
                  </a:lnTo>
                  <a:cubicBezTo>
                    <a:pt x="742700" y="2491648"/>
                    <a:pt x="642515" y="2434369"/>
                    <a:pt x="601623" y="2364815"/>
                  </a:cubicBezTo>
                  <a:cubicBezTo>
                    <a:pt x="29136" y="1372657"/>
                    <a:pt x="29136" y="1372657"/>
                    <a:pt x="29136" y="1372657"/>
                  </a:cubicBezTo>
                  <a:cubicBezTo>
                    <a:pt x="-9712" y="1303103"/>
                    <a:pt x="-9712" y="1188545"/>
                    <a:pt x="29136" y="1118992"/>
                  </a:cubicBezTo>
                  <a:cubicBezTo>
                    <a:pt x="601623" y="126833"/>
                    <a:pt x="601623" y="126833"/>
                    <a:pt x="601623" y="126833"/>
                  </a:cubicBezTo>
                  <a:cubicBezTo>
                    <a:pt x="642515" y="57280"/>
                    <a:pt x="742700" y="0"/>
                    <a:pt x="822440" y="0"/>
                  </a:cubicBezTo>
                  <a:cubicBezTo>
                    <a:pt x="1967414" y="0"/>
                    <a:pt x="1967414" y="0"/>
                    <a:pt x="1967414" y="0"/>
                  </a:cubicBezTo>
                  <a:cubicBezTo>
                    <a:pt x="2049198" y="0"/>
                    <a:pt x="2147339" y="57280"/>
                    <a:pt x="2188231" y="126833"/>
                  </a:cubicBezTo>
                  <a:cubicBezTo>
                    <a:pt x="2760718" y="1118992"/>
                    <a:pt x="2760718" y="1118992"/>
                    <a:pt x="2760718" y="1118992"/>
                  </a:cubicBezTo>
                  <a:cubicBezTo>
                    <a:pt x="2801610" y="1188545"/>
                    <a:pt x="2801610" y="1303103"/>
                    <a:pt x="2760718" y="1372657"/>
                  </a:cubicBezTo>
                  <a:cubicBezTo>
                    <a:pt x="2188231" y="2364815"/>
                    <a:pt x="2188231" y="2364815"/>
                    <a:pt x="2188231" y="2364815"/>
                  </a:cubicBezTo>
                  <a:cubicBezTo>
                    <a:pt x="2147339" y="2434369"/>
                    <a:pt x="2049198" y="2491648"/>
                    <a:pt x="1967414" y="2491648"/>
                  </a:cubicBezTo>
                  <a:close/>
                </a:path>
              </a:pathLst>
            </a:custGeom>
            <a:solidFill>
              <a:srgbClr val="C00000"/>
            </a:solidFill>
            <a:ln w="19050">
              <a:noFill/>
            </a:ln>
            <a:effectLst>
              <a:innerShdw blurRad="63500" dir="2700000" dist="63500">
                <a:prstClr val="black">
                  <a:alpha val="50000"/>
                </a:prstClr>
              </a:inn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7" name="Freeform 5"/>
            <p:cNvSpPr/>
            <p:nvPr/>
          </p:nvSpPr>
          <p:spPr bwMode="auto">
            <a:xfrm rot="10800000">
              <a:off x="3656172" y="1456206"/>
              <a:ext cx="1495486" cy="1325435"/>
            </a:xfrm>
            <a:custGeom>
              <a:gdLst>
                <a:gd fmla="*/ 407 w 1375" name="T0"/>
                <a:gd fmla="*/ 1218 h 1218" name="T1"/>
                <a:gd fmla="*/ 299 w 1375" name="T2"/>
                <a:gd fmla="*/ 1156 h 1218" name="T3"/>
                <a:gd fmla="*/ 19 w 1375" name="T4"/>
                <a:gd fmla="*/ 671 h 1218" name="T5"/>
                <a:gd fmla="*/ 19 w 1375" name="T6"/>
                <a:gd fmla="*/ 547 h 1218" name="T7"/>
                <a:gd fmla="*/ 299 w 1375" name="T8"/>
                <a:gd fmla="*/ 62 h 1218" name="T9"/>
                <a:gd fmla="*/ 407 w 1375" name="T10"/>
                <a:gd fmla="*/ 0 h 1218" name="T11"/>
                <a:gd fmla="*/ 967 w 1375" name="T12"/>
                <a:gd fmla="*/ 0 h 1218" name="T13"/>
                <a:gd fmla="*/ 1075 w 1375" name="T14"/>
                <a:gd fmla="*/ 62 h 1218" name="T15"/>
                <a:gd fmla="*/ 1355 w 1375" name="T16"/>
                <a:gd fmla="*/ 547 h 1218" name="T17"/>
                <a:gd fmla="*/ 1355 w 1375" name="T18"/>
                <a:gd fmla="*/ 671 h 1218" name="T19"/>
                <a:gd fmla="*/ 1075 w 1375" name="T20"/>
                <a:gd fmla="*/ 1156 h 1218" name="T21"/>
                <a:gd fmla="*/ 967 w 1375" name="T22"/>
                <a:gd fmla="*/ 1218 h 1218" name="T23"/>
                <a:gd fmla="*/ 407 w 1375" name="T24"/>
                <a:gd fmla="*/ 1218 h 1218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218" w="1375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lumMod val="84000"/>
                  </a:schemeClr>
                </a:gs>
                <a:gs pos="0">
                  <a:schemeClr val="bg1">
                    <a:lumMod val="91000"/>
                  </a:schemeClr>
                </a:gs>
              </a:gsLst>
              <a:lin ang="2700000" scaled="1"/>
            </a:gradFill>
            <a:ln>
              <a:noFill/>
            </a:ln>
            <a:effectLst>
              <a:outerShdw algn="tl" blurRad="127000" dir="2700000" dist="63500" rotWithShape="0">
                <a:prstClr val="black">
                  <a:alpha val="25000"/>
                </a:prstClr>
              </a:outerShdw>
            </a:effectLst>
            <a:scene3d>
              <a:camera prst="orthographicFront"/>
              <a:lightRig dir="t" rig="threePt"/>
            </a:scene3d>
            <a:sp3d>
              <a:bevelT h="6350" prst="angle" w="19050"/>
            </a:sp3d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733650" y="3397263"/>
            <a:ext cx="1956225" cy="1744677"/>
            <a:chOff x="3337529" y="1161598"/>
            <a:chExt cx="2138277" cy="1907040"/>
          </a:xfrm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</p:grpSpPr>
        <p:sp>
          <p:nvSpPr>
            <p:cNvPr id="19" name="任意多边形 18"/>
            <p:cNvSpPr/>
            <p:nvPr/>
          </p:nvSpPr>
          <p:spPr bwMode="auto">
            <a:xfrm rot="10800000">
              <a:off x="3342359" y="1161598"/>
              <a:ext cx="2123116" cy="1895135"/>
            </a:xfrm>
            <a:custGeom>
              <a:gdLst>
                <a:gd fmla="*/ 1795626 w 2791387" name="connsiteX0"/>
                <a:gd fmla="*/ 2117139 h 2491648" name="connsiteY0"/>
                <a:gd fmla="*/ 1950063 w 2791387" name="connsiteX1"/>
                <a:gd fmla="*/ 2028434 h 2491648" name="connsiteY1"/>
                <a:gd fmla="*/ 2350454 w 2791387" name="connsiteX2"/>
                <a:gd fmla="*/ 1334530 h 2491648" name="connsiteY2"/>
                <a:gd fmla="*/ 2350454 w 2791387" name="connsiteX3"/>
                <a:gd fmla="*/ 1157119 h 2491648" name="connsiteY3"/>
                <a:gd fmla="*/ 1950063 w 2791387" name="connsiteX4"/>
                <a:gd fmla="*/ 463215 h 2491648" name="connsiteY4"/>
                <a:gd fmla="*/ 1795626 w 2791387" name="connsiteX5"/>
                <a:gd fmla="*/ 374509 h 2491648" name="connsiteY5"/>
                <a:gd fmla="*/ 994844 w 2791387" name="connsiteX6"/>
                <a:gd fmla="*/ 374509 h 2491648" name="connsiteY6"/>
                <a:gd fmla="*/ 840408 w 2791387" name="connsiteX7"/>
                <a:gd fmla="*/ 463215 h 2491648" name="connsiteY7"/>
                <a:gd fmla="*/ 440017 w 2791387" name="connsiteX8"/>
                <a:gd fmla="*/ 1157119 h 2491648" name="connsiteY8"/>
                <a:gd fmla="*/ 440017 w 2791387" name="connsiteX9"/>
                <a:gd fmla="*/ 1334530 h 2491648" name="connsiteY9"/>
                <a:gd fmla="*/ 840408 w 2791387" name="connsiteX10"/>
                <a:gd fmla="*/ 2028434 h 2491648" name="connsiteY10"/>
                <a:gd fmla="*/ 994844 w 2791387" name="connsiteX11"/>
                <a:gd fmla="*/ 2117139 h 2491648" name="connsiteY11"/>
                <a:gd fmla="*/ 1967414 w 2791387" name="connsiteX12"/>
                <a:gd fmla="*/ 2491648 h 2491648" name="connsiteY12"/>
                <a:gd fmla="*/ 822440 w 2791387" name="connsiteX13"/>
                <a:gd fmla="*/ 2491648 h 2491648" name="connsiteY13"/>
                <a:gd fmla="*/ 601623 w 2791387" name="connsiteX14"/>
                <a:gd fmla="*/ 2364815 h 2491648" name="connsiteY14"/>
                <a:gd fmla="*/ 29136 w 2791387" name="connsiteX15"/>
                <a:gd fmla="*/ 1372657 h 2491648" name="connsiteY15"/>
                <a:gd fmla="*/ 29136 w 2791387" name="connsiteX16"/>
                <a:gd fmla="*/ 1118992 h 2491648" name="connsiteY16"/>
                <a:gd fmla="*/ 601623 w 2791387" name="connsiteX17"/>
                <a:gd fmla="*/ 126833 h 2491648" name="connsiteY17"/>
                <a:gd fmla="*/ 822440 w 2791387" name="connsiteX18"/>
                <a:gd fmla="*/ 0 h 2491648" name="connsiteY18"/>
                <a:gd fmla="*/ 1967414 w 2791387" name="connsiteX19"/>
                <a:gd fmla="*/ 0 h 2491648" name="connsiteY19"/>
                <a:gd fmla="*/ 2188231 w 2791387" name="connsiteX20"/>
                <a:gd fmla="*/ 126833 h 2491648" name="connsiteY20"/>
                <a:gd fmla="*/ 2760718 w 2791387" name="connsiteX21"/>
                <a:gd fmla="*/ 1118992 h 2491648" name="connsiteY21"/>
                <a:gd fmla="*/ 2760718 w 2791387" name="connsiteX22"/>
                <a:gd fmla="*/ 1372657 h 2491648" name="connsiteY22"/>
                <a:gd fmla="*/ 2188231 w 2791387" name="connsiteX23"/>
                <a:gd fmla="*/ 2364815 h 2491648" name="connsiteY23"/>
                <a:gd fmla="*/ 1967414 w 2791387" name="connsiteX24"/>
                <a:gd fmla="*/ 2491648 h 2491648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2491648" w="2791387">
                  <a:moveTo>
                    <a:pt x="1795626" y="2117139"/>
                  </a:moveTo>
                  <a:cubicBezTo>
                    <a:pt x="1852825" y="2117139"/>
                    <a:pt x="1921463" y="2077079"/>
                    <a:pt x="1950063" y="2028434"/>
                  </a:cubicBezTo>
                  <a:cubicBezTo>
                    <a:pt x="1950063" y="2028434"/>
                    <a:pt x="1950063" y="2028434"/>
                    <a:pt x="2350454" y="1334530"/>
                  </a:cubicBezTo>
                  <a:cubicBezTo>
                    <a:pt x="2379053" y="1285885"/>
                    <a:pt x="2379053" y="1205764"/>
                    <a:pt x="2350454" y="1157119"/>
                  </a:cubicBezTo>
                  <a:cubicBezTo>
                    <a:pt x="2350454" y="1157119"/>
                    <a:pt x="2350454" y="1157119"/>
                    <a:pt x="1950063" y="463215"/>
                  </a:cubicBezTo>
                  <a:cubicBezTo>
                    <a:pt x="1921463" y="414570"/>
                    <a:pt x="1852825" y="374509"/>
                    <a:pt x="1795626" y="374509"/>
                  </a:cubicBezTo>
                  <a:cubicBezTo>
                    <a:pt x="1795626" y="374509"/>
                    <a:pt x="1795626" y="374509"/>
                    <a:pt x="994844" y="374509"/>
                  </a:cubicBezTo>
                  <a:cubicBezTo>
                    <a:pt x="939075" y="374509"/>
                    <a:pt x="869007" y="414570"/>
                    <a:pt x="840408" y="463215"/>
                  </a:cubicBezTo>
                  <a:cubicBezTo>
                    <a:pt x="840408" y="463215"/>
                    <a:pt x="840408" y="463215"/>
                    <a:pt x="440017" y="1157119"/>
                  </a:cubicBezTo>
                  <a:cubicBezTo>
                    <a:pt x="412847" y="1205764"/>
                    <a:pt x="412847" y="1285885"/>
                    <a:pt x="440017" y="1334530"/>
                  </a:cubicBezTo>
                  <a:cubicBezTo>
                    <a:pt x="440017" y="1334530"/>
                    <a:pt x="440017" y="1334530"/>
                    <a:pt x="840408" y="2028434"/>
                  </a:cubicBezTo>
                  <a:cubicBezTo>
                    <a:pt x="869007" y="2077079"/>
                    <a:pt x="939075" y="2117139"/>
                    <a:pt x="994844" y="2117139"/>
                  </a:cubicBezTo>
                  <a:close/>
                  <a:moveTo>
                    <a:pt x="1967414" y="2491648"/>
                  </a:moveTo>
                  <a:lnTo>
                    <a:pt x="822440" y="2491648"/>
                  </a:lnTo>
                  <a:cubicBezTo>
                    <a:pt x="742700" y="2491648"/>
                    <a:pt x="642515" y="2434369"/>
                    <a:pt x="601623" y="2364815"/>
                  </a:cubicBezTo>
                  <a:cubicBezTo>
                    <a:pt x="29136" y="1372657"/>
                    <a:pt x="29136" y="1372657"/>
                    <a:pt x="29136" y="1372657"/>
                  </a:cubicBezTo>
                  <a:cubicBezTo>
                    <a:pt x="-9712" y="1303103"/>
                    <a:pt x="-9712" y="1188545"/>
                    <a:pt x="29136" y="1118992"/>
                  </a:cubicBezTo>
                  <a:cubicBezTo>
                    <a:pt x="601623" y="126833"/>
                    <a:pt x="601623" y="126833"/>
                    <a:pt x="601623" y="126833"/>
                  </a:cubicBezTo>
                  <a:cubicBezTo>
                    <a:pt x="642515" y="57280"/>
                    <a:pt x="742700" y="0"/>
                    <a:pt x="822440" y="0"/>
                  </a:cubicBezTo>
                  <a:cubicBezTo>
                    <a:pt x="1967414" y="0"/>
                    <a:pt x="1967414" y="0"/>
                    <a:pt x="1967414" y="0"/>
                  </a:cubicBezTo>
                  <a:cubicBezTo>
                    <a:pt x="2049198" y="0"/>
                    <a:pt x="2147339" y="57280"/>
                    <a:pt x="2188231" y="126833"/>
                  </a:cubicBezTo>
                  <a:cubicBezTo>
                    <a:pt x="2760718" y="1118992"/>
                    <a:pt x="2760718" y="1118992"/>
                    <a:pt x="2760718" y="1118992"/>
                  </a:cubicBezTo>
                  <a:cubicBezTo>
                    <a:pt x="2801610" y="1188545"/>
                    <a:pt x="2801610" y="1303103"/>
                    <a:pt x="2760718" y="1372657"/>
                  </a:cubicBezTo>
                  <a:cubicBezTo>
                    <a:pt x="2188231" y="2364815"/>
                    <a:pt x="2188231" y="2364815"/>
                    <a:pt x="2188231" y="2364815"/>
                  </a:cubicBezTo>
                  <a:cubicBezTo>
                    <a:pt x="2147339" y="2434369"/>
                    <a:pt x="2049198" y="2491648"/>
                    <a:pt x="1967414" y="2491648"/>
                  </a:cubicBezTo>
                  <a:close/>
                </a:path>
              </a:pathLst>
            </a:custGeom>
            <a:solidFill>
              <a:srgbClr val="E87071"/>
            </a:solidFill>
            <a:ln w="19050">
              <a:noFill/>
            </a:ln>
            <a:effectLst>
              <a:innerShdw blurRad="63500" dir="2700000" dist="63500">
                <a:prstClr val="black">
                  <a:alpha val="50000"/>
                </a:prstClr>
              </a:inn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0" name="Freeform 5"/>
            <p:cNvSpPr/>
            <p:nvPr/>
          </p:nvSpPr>
          <p:spPr bwMode="auto">
            <a:xfrm rot="10800000">
              <a:off x="3337529" y="1173504"/>
              <a:ext cx="2138277" cy="1895134"/>
            </a:xfrm>
            <a:custGeom>
              <a:gdLst>
                <a:gd fmla="*/ 407 w 1375" name="T0"/>
                <a:gd fmla="*/ 1218 h 1218" name="T1"/>
                <a:gd fmla="*/ 299 w 1375" name="T2"/>
                <a:gd fmla="*/ 1156 h 1218" name="T3"/>
                <a:gd fmla="*/ 19 w 1375" name="T4"/>
                <a:gd fmla="*/ 671 h 1218" name="T5"/>
                <a:gd fmla="*/ 19 w 1375" name="T6"/>
                <a:gd fmla="*/ 547 h 1218" name="T7"/>
                <a:gd fmla="*/ 299 w 1375" name="T8"/>
                <a:gd fmla="*/ 62 h 1218" name="T9"/>
                <a:gd fmla="*/ 407 w 1375" name="T10"/>
                <a:gd fmla="*/ 0 h 1218" name="T11"/>
                <a:gd fmla="*/ 967 w 1375" name="T12"/>
                <a:gd fmla="*/ 0 h 1218" name="T13"/>
                <a:gd fmla="*/ 1075 w 1375" name="T14"/>
                <a:gd fmla="*/ 62 h 1218" name="T15"/>
                <a:gd fmla="*/ 1355 w 1375" name="T16"/>
                <a:gd fmla="*/ 547 h 1218" name="T17"/>
                <a:gd fmla="*/ 1355 w 1375" name="T18"/>
                <a:gd fmla="*/ 671 h 1218" name="T19"/>
                <a:gd fmla="*/ 1075 w 1375" name="T20"/>
                <a:gd fmla="*/ 1156 h 1218" name="T21"/>
                <a:gd fmla="*/ 967 w 1375" name="T22"/>
                <a:gd fmla="*/ 1218 h 1218" name="T23"/>
                <a:gd fmla="*/ 407 w 1375" name="T24"/>
                <a:gd fmla="*/ 1218 h 1218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218" w="1375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rgbClr val="C00000"/>
            </a:solidFill>
            <a:ln w="19050">
              <a:noFill/>
            </a:ln>
            <a:effectLst>
              <a:innerShdw blurRad="63500" dir="2700000" dist="63500">
                <a:prstClr val="black">
                  <a:alpha val="50000"/>
                </a:prstClr>
              </a:inn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1" name="Freeform 5"/>
            <p:cNvSpPr/>
            <p:nvPr/>
          </p:nvSpPr>
          <p:spPr bwMode="auto">
            <a:xfrm rot="10800000">
              <a:off x="3656172" y="1456206"/>
              <a:ext cx="1495486" cy="1325435"/>
            </a:xfrm>
            <a:custGeom>
              <a:gdLst>
                <a:gd fmla="*/ 407 w 1375" name="T0"/>
                <a:gd fmla="*/ 1218 h 1218" name="T1"/>
                <a:gd fmla="*/ 299 w 1375" name="T2"/>
                <a:gd fmla="*/ 1156 h 1218" name="T3"/>
                <a:gd fmla="*/ 19 w 1375" name="T4"/>
                <a:gd fmla="*/ 671 h 1218" name="T5"/>
                <a:gd fmla="*/ 19 w 1375" name="T6"/>
                <a:gd fmla="*/ 547 h 1218" name="T7"/>
                <a:gd fmla="*/ 299 w 1375" name="T8"/>
                <a:gd fmla="*/ 62 h 1218" name="T9"/>
                <a:gd fmla="*/ 407 w 1375" name="T10"/>
                <a:gd fmla="*/ 0 h 1218" name="T11"/>
                <a:gd fmla="*/ 967 w 1375" name="T12"/>
                <a:gd fmla="*/ 0 h 1218" name="T13"/>
                <a:gd fmla="*/ 1075 w 1375" name="T14"/>
                <a:gd fmla="*/ 62 h 1218" name="T15"/>
                <a:gd fmla="*/ 1355 w 1375" name="T16"/>
                <a:gd fmla="*/ 547 h 1218" name="T17"/>
                <a:gd fmla="*/ 1355 w 1375" name="T18"/>
                <a:gd fmla="*/ 671 h 1218" name="T19"/>
                <a:gd fmla="*/ 1075 w 1375" name="T20"/>
                <a:gd fmla="*/ 1156 h 1218" name="T21"/>
                <a:gd fmla="*/ 967 w 1375" name="T22"/>
                <a:gd fmla="*/ 1218 h 1218" name="T23"/>
                <a:gd fmla="*/ 407 w 1375" name="T24"/>
                <a:gd fmla="*/ 1218 h 1218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218" w="1375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lumMod val="84000"/>
                  </a:schemeClr>
                </a:gs>
                <a:gs pos="0">
                  <a:schemeClr val="bg1">
                    <a:lumMod val="91000"/>
                  </a:schemeClr>
                </a:gs>
              </a:gsLst>
              <a:lin ang="2700000" scaled="1"/>
            </a:gradFill>
            <a:ln>
              <a:noFill/>
            </a:ln>
            <a:effectLst>
              <a:outerShdw algn="tl" blurRad="127000" dir="2700000" dist="63500" rotWithShape="0">
                <a:prstClr val="black">
                  <a:alpha val="25000"/>
                </a:prstClr>
              </a:outerShdw>
            </a:effectLst>
            <a:scene3d>
              <a:camera prst="orthographicFront"/>
              <a:lightRig dir="t" rig="threePt"/>
            </a:scene3d>
            <a:sp3d>
              <a:bevelT h="6350" prst="angle" w="19050"/>
            </a:sp3d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8305021" y="2529055"/>
            <a:ext cx="1969030" cy="1757596"/>
            <a:chOff x="3342359" y="1161599"/>
            <a:chExt cx="2123116" cy="1895135"/>
          </a:xfrm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</p:grpSpPr>
        <p:sp>
          <p:nvSpPr>
            <p:cNvPr id="23" name="任意多边形 22"/>
            <p:cNvSpPr/>
            <p:nvPr/>
          </p:nvSpPr>
          <p:spPr bwMode="auto">
            <a:xfrm rot="10800000">
              <a:off x="3342359" y="1161599"/>
              <a:ext cx="2123116" cy="1895135"/>
            </a:xfrm>
            <a:custGeom>
              <a:gdLst>
                <a:gd fmla="*/ 1795626 w 2791387" name="connsiteX0"/>
                <a:gd fmla="*/ 2117139 h 2491648" name="connsiteY0"/>
                <a:gd fmla="*/ 1950063 w 2791387" name="connsiteX1"/>
                <a:gd fmla="*/ 2028434 h 2491648" name="connsiteY1"/>
                <a:gd fmla="*/ 2350454 w 2791387" name="connsiteX2"/>
                <a:gd fmla="*/ 1334530 h 2491648" name="connsiteY2"/>
                <a:gd fmla="*/ 2350454 w 2791387" name="connsiteX3"/>
                <a:gd fmla="*/ 1157119 h 2491648" name="connsiteY3"/>
                <a:gd fmla="*/ 1950063 w 2791387" name="connsiteX4"/>
                <a:gd fmla="*/ 463215 h 2491648" name="connsiteY4"/>
                <a:gd fmla="*/ 1795626 w 2791387" name="connsiteX5"/>
                <a:gd fmla="*/ 374509 h 2491648" name="connsiteY5"/>
                <a:gd fmla="*/ 994844 w 2791387" name="connsiteX6"/>
                <a:gd fmla="*/ 374509 h 2491648" name="connsiteY6"/>
                <a:gd fmla="*/ 840408 w 2791387" name="connsiteX7"/>
                <a:gd fmla="*/ 463215 h 2491648" name="connsiteY7"/>
                <a:gd fmla="*/ 440017 w 2791387" name="connsiteX8"/>
                <a:gd fmla="*/ 1157119 h 2491648" name="connsiteY8"/>
                <a:gd fmla="*/ 440017 w 2791387" name="connsiteX9"/>
                <a:gd fmla="*/ 1334530 h 2491648" name="connsiteY9"/>
                <a:gd fmla="*/ 840408 w 2791387" name="connsiteX10"/>
                <a:gd fmla="*/ 2028434 h 2491648" name="connsiteY10"/>
                <a:gd fmla="*/ 994844 w 2791387" name="connsiteX11"/>
                <a:gd fmla="*/ 2117139 h 2491648" name="connsiteY11"/>
                <a:gd fmla="*/ 1967414 w 2791387" name="connsiteX12"/>
                <a:gd fmla="*/ 2491648 h 2491648" name="connsiteY12"/>
                <a:gd fmla="*/ 822440 w 2791387" name="connsiteX13"/>
                <a:gd fmla="*/ 2491648 h 2491648" name="connsiteY13"/>
                <a:gd fmla="*/ 601623 w 2791387" name="connsiteX14"/>
                <a:gd fmla="*/ 2364815 h 2491648" name="connsiteY14"/>
                <a:gd fmla="*/ 29136 w 2791387" name="connsiteX15"/>
                <a:gd fmla="*/ 1372657 h 2491648" name="connsiteY15"/>
                <a:gd fmla="*/ 29136 w 2791387" name="connsiteX16"/>
                <a:gd fmla="*/ 1118992 h 2491648" name="connsiteY16"/>
                <a:gd fmla="*/ 601623 w 2791387" name="connsiteX17"/>
                <a:gd fmla="*/ 126833 h 2491648" name="connsiteY17"/>
                <a:gd fmla="*/ 822440 w 2791387" name="connsiteX18"/>
                <a:gd fmla="*/ 0 h 2491648" name="connsiteY18"/>
                <a:gd fmla="*/ 1967414 w 2791387" name="connsiteX19"/>
                <a:gd fmla="*/ 0 h 2491648" name="connsiteY19"/>
                <a:gd fmla="*/ 2188231 w 2791387" name="connsiteX20"/>
                <a:gd fmla="*/ 126833 h 2491648" name="connsiteY20"/>
                <a:gd fmla="*/ 2760718 w 2791387" name="connsiteX21"/>
                <a:gd fmla="*/ 1118992 h 2491648" name="connsiteY21"/>
                <a:gd fmla="*/ 2760718 w 2791387" name="connsiteX22"/>
                <a:gd fmla="*/ 1372657 h 2491648" name="connsiteY22"/>
                <a:gd fmla="*/ 2188231 w 2791387" name="connsiteX23"/>
                <a:gd fmla="*/ 2364815 h 2491648" name="connsiteY23"/>
                <a:gd fmla="*/ 1967414 w 2791387" name="connsiteX24"/>
                <a:gd fmla="*/ 2491648 h 2491648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2491648" w="2791387">
                  <a:moveTo>
                    <a:pt x="1795626" y="2117139"/>
                  </a:moveTo>
                  <a:cubicBezTo>
                    <a:pt x="1852825" y="2117139"/>
                    <a:pt x="1921463" y="2077079"/>
                    <a:pt x="1950063" y="2028434"/>
                  </a:cubicBezTo>
                  <a:cubicBezTo>
                    <a:pt x="1950063" y="2028434"/>
                    <a:pt x="1950063" y="2028434"/>
                    <a:pt x="2350454" y="1334530"/>
                  </a:cubicBezTo>
                  <a:cubicBezTo>
                    <a:pt x="2379053" y="1285885"/>
                    <a:pt x="2379053" y="1205764"/>
                    <a:pt x="2350454" y="1157119"/>
                  </a:cubicBezTo>
                  <a:cubicBezTo>
                    <a:pt x="2350454" y="1157119"/>
                    <a:pt x="2350454" y="1157119"/>
                    <a:pt x="1950063" y="463215"/>
                  </a:cubicBezTo>
                  <a:cubicBezTo>
                    <a:pt x="1921463" y="414570"/>
                    <a:pt x="1852825" y="374509"/>
                    <a:pt x="1795626" y="374509"/>
                  </a:cubicBezTo>
                  <a:cubicBezTo>
                    <a:pt x="1795626" y="374509"/>
                    <a:pt x="1795626" y="374509"/>
                    <a:pt x="994844" y="374509"/>
                  </a:cubicBezTo>
                  <a:cubicBezTo>
                    <a:pt x="939075" y="374509"/>
                    <a:pt x="869007" y="414570"/>
                    <a:pt x="840408" y="463215"/>
                  </a:cubicBezTo>
                  <a:cubicBezTo>
                    <a:pt x="840408" y="463215"/>
                    <a:pt x="840408" y="463215"/>
                    <a:pt x="440017" y="1157119"/>
                  </a:cubicBezTo>
                  <a:cubicBezTo>
                    <a:pt x="412847" y="1205764"/>
                    <a:pt x="412847" y="1285885"/>
                    <a:pt x="440017" y="1334530"/>
                  </a:cubicBezTo>
                  <a:cubicBezTo>
                    <a:pt x="440017" y="1334530"/>
                    <a:pt x="440017" y="1334530"/>
                    <a:pt x="840408" y="2028434"/>
                  </a:cubicBezTo>
                  <a:cubicBezTo>
                    <a:pt x="869007" y="2077079"/>
                    <a:pt x="939075" y="2117139"/>
                    <a:pt x="994844" y="2117139"/>
                  </a:cubicBezTo>
                  <a:close/>
                  <a:moveTo>
                    <a:pt x="1967414" y="2491648"/>
                  </a:moveTo>
                  <a:lnTo>
                    <a:pt x="822440" y="2491648"/>
                  </a:lnTo>
                  <a:cubicBezTo>
                    <a:pt x="742700" y="2491648"/>
                    <a:pt x="642515" y="2434369"/>
                    <a:pt x="601623" y="2364815"/>
                  </a:cubicBezTo>
                  <a:cubicBezTo>
                    <a:pt x="29136" y="1372657"/>
                    <a:pt x="29136" y="1372657"/>
                    <a:pt x="29136" y="1372657"/>
                  </a:cubicBezTo>
                  <a:cubicBezTo>
                    <a:pt x="-9712" y="1303103"/>
                    <a:pt x="-9712" y="1188545"/>
                    <a:pt x="29136" y="1118992"/>
                  </a:cubicBezTo>
                  <a:cubicBezTo>
                    <a:pt x="601623" y="126833"/>
                    <a:pt x="601623" y="126833"/>
                    <a:pt x="601623" y="126833"/>
                  </a:cubicBezTo>
                  <a:cubicBezTo>
                    <a:pt x="642515" y="57280"/>
                    <a:pt x="742700" y="0"/>
                    <a:pt x="822440" y="0"/>
                  </a:cubicBezTo>
                  <a:cubicBezTo>
                    <a:pt x="1967414" y="0"/>
                    <a:pt x="1967414" y="0"/>
                    <a:pt x="1967414" y="0"/>
                  </a:cubicBezTo>
                  <a:cubicBezTo>
                    <a:pt x="2049198" y="0"/>
                    <a:pt x="2147339" y="57280"/>
                    <a:pt x="2188231" y="126833"/>
                  </a:cubicBezTo>
                  <a:cubicBezTo>
                    <a:pt x="2760718" y="1118992"/>
                    <a:pt x="2760718" y="1118992"/>
                    <a:pt x="2760718" y="1118992"/>
                  </a:cubicBezTo>
                  <a:cubicBezTo>
                    <a:pt x="2801610" y="1188545"/>
                    <a:pt x="2801610" y="1303103"/>
                    <a:pt x="2760718" y="1372657"/>
                  </a:cubicBezTo>
                  <a:cubicBezTo>
                    <a:pt x="2188231" y="2364815"/>
                    <a:pt x="2188231" y="2364815"/>
                    <a:pt x="2188231" y="2364815"/>
                  </a:cubicBezTo>
                  <a:cubicBezTo>
                    <a:pt x="2147339" y="2434369"/>
                    <a:pt x="2049198" y="2491648"/>
                    <a:pt x="1967414" y="2491648"/>
                  </a:cubicBezTo>
                  <a:close/>
                </a:path>
              </a:pathLst>
            </a:custGeom>
            <a:solidFill>
              <a:srgbClr val="C00000"/>
            </a:solidFill>
            <a:ln w="19050">
              <a:noFill/>
            </a:ln>
            <a:effectLst>
              <a:innerShdw blurRad="63500" dir="2700000" dist="63500">
                <a:prstClr val="black">
                  <a:alpha val="50000"/>
                </a:prstClr>
              </a:inn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5" name="Freeform 5"/>
            <p:cNvSpPr/>
            <p:nvPr/>
          </p:nvSpPr>
          <p:spPr bwMode="auto">
            <a:xfrm rot="10800000">
              <a:off x="3656172" y="1456206"/>
              <a:ext cx="1495486" cy="1325435"/>
            </a:xfrm>
            <a:custGeom>
              <a:gdLst>
                <a:gd fmla="*/ 407 w 1375" name="T0"/>
                <a:gd fmla="*/ 1218 h 1218" name="T1"/>
                <a:gd fmla="*/ 299 w 1375" name="T2"/>
                <a:gd fmla="*/ 1156 h 1218" name="T3"/>
                <a:gd fmla="*/ 19 w 1375" name="T4"/>
                <a:gd fmla="*/ 671 h 1218" name="T5"/>
                <a:gd fmla="*/ 19 w 1375" name="T6"/>
                <a:gd fmla="*/ 547 h 1218" name="T7"/>
                <a:gd fmla="*/ 299 w 1375" name="T8"/>
                <a:gd fmla="*/ 62 h 1218" name="T9"/>
                <a:gd fmla="*/ 407 w 1375" name="T10"/>
                <a:gd fmla="*/ 0 h 1218" name="T11"/>
                <a:gd fmla="*/ 967 w 1375" name="T12"/>
                <a:gd fmla="*/ 0 h 1218" name="T13"/>
                <a:gd fmla="*/ 1075 w 1375" name="T14"/>
                <a:gd fmla="*/ 62 h 1218" name="T15"/>
                <a:gd fmla="*/ 1355 w 1375" name="T16"/>
                <a:gd fmla="*/ 547 h 1218" name="T17"/>
                <a:gd fmla="*/ 1355 w 1375" name="T18"/>
                <a:gd fmla="*/ 671 h 1218" name="T19"/>
                <a:gd fmla="*/ 1075 w 1375" name="T20"/>
                <a:gd fmla="*/ 1156 h 1218" name="T21"/>
                <a:gd fmla="*/ 967 w 1375" name="T22"/>
                <a:gd fmla="*/ 1218 h 1218" name="T23"/>
                <a:gd fmla="*/ 407 w 1375" name="T24"/>
                <a:gd fmla="*/ 1218 h 1218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218" w="1375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lumMod val="84000"/>
                  </a:schemeClr>
                </a:gs>
                <a:gs pos="0">
                  <a:schemeClr val="bg1">
                    <a:lumMod val="91000"/>
                  </a:schemeClr>
                </a:gs>
              </a:gsLst>
              <a:lin ang="2700000" scaled="1"/>
            </a:gradFill>
            <a:ln>
              <a:noFill/>
            </a:ln>
            <a:effectLst>
              <a:outerShdw algn="tl" blurRad="127000" dir="2700000" dist="63500" rotWithShape="0">
                <a:prstClr val="black">
                  <a:alpha val="25000"/>
                </a:prstClr>
              </a:outerShdw>
            </a:effectLst>
            <a:scene3d>
              <a:camera prst="orthographicFront"/>
              <a:lightRig dir="t" rig="threePt"/>
            </a:scene3d>
            <a:sp3d>
              <a:bevelT h="6350" prst="angle" w="19050"/>
            </a:sp3d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</p:grpSp>
      <p:sp>
        <p:nvSpPr>
          <p:cNvPr id="26" name="Freeform 1560"/>
          <p:cNvSpPr>
            <a:spLocks noEditPoints="1"/>
          </p:cNvSpPr>
          <p:nvPr/>
        </p:nvSpPr>
        <p:spPr bwMode="auto">
          <a:xfrm>
            <a:off x="2535470" y="3068960"/>
            <a:ext cx="735019" cy="654789"/>
          </a:xfrm>
          <a:custGeom>
            <a:gdLst>
              <a:gd fmla="*/ 85 w 176" name="T0"/>
              <a:gd fmla="*/ 125 h 157" name="T1"/>
              <a:gd fmla="*/ 91 w 176" name="T2"/>
              <a:gd fmla="*/ 125 h 157" name="T3"/>
              <a:gd fmla="*/ 89 w 176" name="T4"/>
              <a:gd fmla="*/ 108 h 157" name="T5"/>
              <a:gd fmla="*/ 73 w 176" name="T6"/>
              <a:gd fmla="*/ 85 h 157" name="T7"/>
              <a:gd fmla="*/ 76 w 176" name="T8"/>
              <a:gd fmla="*/ 90 h 157" name="T9"/>
              <a:gd fmla="*/ 73 w 176" name="T10"/>
              <a:gd fmla="*/ 85 h 157" name="T11"/>
              <a:gd fmla="*/ 85 w 176" name="T12"/>
              <a:gd fmla="*/ 76 h 157" name="T13"/>
              <a:gd fmla="*/ 89 w 176" name="T14"/>
              <a:gd fmla="*/ 95 h 157" name="T15"/>
              <a:gd fmla="*/ 91 w 176" name="T16"/>
              <a:gd fmla="*/ 77 h 157" name="T17"/>
              <a:gd fmla="*/ 129 w 176" name="T18"/>
              <a:gd fmla="*/ 55 h 157" name="T19"/>
              <a:gd fmla="*/ 104 w 176" name="T20"/>
              <a:gd fmla="*/ 32 h 157" name="T21"/>
              <a:gd fmla="*/ 103 w 176" name="T22"/>
              <a:gd fmla="*/ 28 h 157" name="T23"/>
              <a:gd fmla="*/ 112 w 176" name="T24"/>
              <a:gd fmla="*/ 6 h 157" name="T25"/>
              <a:gd fmla="*/ 60 w 176" name="T26"/>
              <a:gd fmla="*/ 6 h 157" name="T27"/>
              <a:gd fmla="*/ 70 w 176" name="T28"/>
              <a:gd fmla="*/ 30 h 157" name="T29"/>
              <a:gd fmla="*/ 73 w 176" name="T30"/>
              <a:gd fmla="*/ 33 h 157" name="T31"/>
              <a:gd fmla="*/ 57 w 176" name="T32"/>
              <a:gd fmla="*/ 156 h 157" name="T33"/>
              <a:gd fmla="*/ 118 w 176" name="T34"/>
              <a:gd fmla="*/ 156 h 157" name="T35"/>
              <a:gd fmla="*/ 114 w 176" name="T36"/>
              <a:gd fmla="*/ 114 h 157" name="T37"/>
              <a:gd fmla="*/ 101 w 176" name="T38"/>
              <a:gd fmla="*/ 129 h 157" name="T39"/>
              <a:gd fmla="*/ 98 w 176" name="T40"/>
              <a:gd fmla="*/ 136 h 157" name="T41"/>
              <a:gd fmla="*/ 91 w 176" name="T42"/>
              <a:gd fmla="*/ 136 h 157" name="T43"/>
              <a:gd fmla="*/ 89 w 176" name="T44"/>
              <a:gd fmla="*/ 132 h 157" name="T45"/>
              <a:gd fmla="*/ 86 w 176" name="T46"/>
              <a:gd fmla="*/ 136 h 157" name="T47"/>
              <a:gd fmla="*/ 78 w 176" name="T48"/>
              <a:gd fmla="*/ 136 h 157" name="T49"/>
              <a:gd fmla="*/ 71 w 176" name="T50"/>
              <a:gd fmla="*/ 127 h 157" name="T51"/>
              <a:gd fmla="*/ 67 w 176" name="T52"/>
              <a:gd fmla="*/ 108 h 157" name="T53"/>
              <a:gd fmla="*/ 77 w 176" name="T54"/>
              <a:gd fmla="*/ 122 h 157" name="T55"/>
              <a:gd fmla="*/ 72 w 176" name="T56"/>
              <a:gd fmla="*/ 102 h 157" name="T57"/>
              <a:gd fmla="*/ 63 w 176" name="T58"/>
              <a:gd fmla="*/ 87 h 157" name="T59"/>
              <a:gd fmla="*/ 71 w 176" name="T60"/>
              <a:gd fmla="*/ 73 h 157" name="T61"/>
              <a:gd fmla="*/ 77 w 176" name="T62"/>
              <a:gd fmla="*/ 63 h 157" name="T63"/>
              <a:gd fmla="*/ 85 w 176" name="T64"/>
              <a:gd fmla="*/ 63 h 157" name="T65"/>
              <a:gd fmla="*/ 87 w 176" name="T66"/>
              <a:gd fmla="*/ 68 h 157" name="T67"/>
              <a:gd fmla="*/ 91 w 176" name="T68"/>
              <a:gd fmla="*/ 63 h 157" name="T69"/>
              <a:gd fmla="*/ 99 w 176" name="T70"/>
              <a:gd fmla="*/ 63 h 157" name="T71"/>
              <a:gd fmla="*/ 100 w 176" name="T72"/>
              <a:gd fmla="*/ 71 h 157" name="T73"/>
              <a:gd fmla="*/ 112 w 176" name="T74"/>
              <a:gd fmla="*/ 87 h 157" name="T75"/>
              <a:gd fmla="*/ 103 w 176" name="T76"/>
              <a:gd fmla="*/ 86 h 157" name="T77"/>
              <a:gd fmla="*/ 100 w 176" name="T78"/>
              <a:gd fmla="*/ 98 h 157" name="T79"/>
              <a:gd fmla="*/ 112 w 176" name="T80"/>
              <a:gd fmla="*/ 106 h 157" name="T81"/>
              <a:gd fmla="*/ 101 w 176" name="T82"/>
              <a:gd fmla="*/ 111 h 157" name="T83"/>
              <a:gd fmla="*/ 99 w 176" name="T84"/>
              <a:gd fmla="*/ 123 h 157" name="T85"/>
              <a:gd fmla="*/ 104 w 176" name="T86"/>
              <a:gd fmla="*/ 116 h 157" name="T8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b="b" l="0" r="r" t="0"/>
            <a:pathLst>
              <a:path h="157" w="176">
                <a:moveTo>
                  <a:pt x="85" y="106"/>
                </a:moveTo>
                <a:cubicBezTo>
                  <a:pt x="85" y="125"/>
                  <a:pt x="85" y="125"/>
                  <a:pt x="85" y="125"/>
                </a:cubicBezTo>
                <a:cubicBezTo>
                  <a:pt x="87" y="125"/>
                  <a:pt x="88" y="125"/>
                  <a:pt x="89" y="125"/>
                </a:cubicBezTo>
                <a:cubicBezTo>
                  <a:pt x="90" y="125"/>
                  <a:pt x="90" y="125"/>
                  <a:pt x="91" y="125"/>
                </a:cubicBezTo>
                <a:cubicBezTo>
                  <a:pt x="91" y="108"/>
                  <a:pt x="91" y="108"/>
                  <a:pt x="91" y="108"/>
                </a:cubicBezTo>
                <a:cubicBezTo>
                  <a:pt x="90" y="108"/>
                  <a:pt x="90" y="108"/>
                  <a:pt x="89" y="108"/>
                </a:cubicBezTo>
                <a:cubicBezTo>
                  <a:pt x="88" y="107"/>
                  <a:pt x="86" y="107"/>
                  <a:pt x="85" y="106"/>
                </a:cubicBezTo>
                <a:close/>
                <a:moveTo>
                  <a:pt x="73" y="85"/>
                </a:moveTo>
                <a:cubicBezTo>
                  <a:pt x="73" y="86"/>
                  <a:pt x="73" y="88"/>
                  <a:pt x="74" y="89"/>
                </a:cubicBezTo>
                <a:cubicBezTo>
                  <a:pt x="75" y="89"/>
                  <a:pt x="75" y="90"/>
                  <a:pt x="76" y="90"/>
                </a:cubicBezTo>
                <a:cubicBezTo>
                  <a:pt x="76" y="79"/>
                  <a:pt x="76" y="79"/>
                  <a:pt x="76" y="79"/>
                </a:cubicBezTo>
                <a:cubicBezTo>
                  <a:pt x="74" y="81"/>
                  <a:pt x="73" y="83"/>
                  <a:pt x="73" y="85"/>
                </a:cubicBezTo>
                <a:close/>
                <a:moveTo>
                  <a:pt x="88" y="76"/>
                </a:moveTo>
                <a:cubicBezTo>
                  <a:pt x="87" y="76"/>
                  <a:pt x="86" y="76"/>
                  <a:pt x="85" y="76"/>
                </a:cubicBezTo>
                <a:cubicBezTo>
                  <a:pt x="85" y="94"/>
                  <a:pt x="85" y="94"/>
                  <a:pt x="85" y="94"/>
                </a:cubicBezTo>
                <a:cubicBezTo>
                  <a:pt x="86" y="94"/>
                  <a:pt x="87" y="94"/>
                  <a:pt x="89" y="95"/>
                </a:cubicBezTo>
                <a:cubicBezTo>
                  <a:pt x="90" y="95"/>
                  <a:pt x="90" y="95"/>
                  <a:pt x="91" y="95"/>
                </a:cubicBezTo>
                <a:cubicBezTo>
                  <a:pt x="91" y="77"/>
                  <a:pt x="91" y="77"/>
                  <a:pt x="91" y="77"/>
                </a:cubicBezTo>
                <a:cubicBezTo>
                  <a:pt x="90" y="76"/>
                  <a:pt x="89" y="76"/>
                  <a:pt x="88" y="76"/>
                </a:cubicBezTo>
                <a:close/>
                <a:moveTo>
                  <a:pt x="129" y="55"/>
                </a:moveTo>
                <a:cubicBezTo>
                  <a:pt x="122" y="48"/>
                  <a:pt x="105" y="38"/>
                  <a:pt x="104" y="33"/>
                </a:cubicBezTo>
                <a:cubicBezTo>
                  <a:pt x="104" y="33"/>
                  <a:pt x="104" y="32"/>
                  <a:pt x="104" y="32"/>
                </a:cubicBezTo>
                <a:cubicBezTo>
                  <a:pt x="105" y="32"/>
                  <a:pt x="106" y="31"/>
                  <a:pt x="106" y="30"/>
                </a:cubicBezTo>
                <a:cubicBezTo>
                  <a:pt x="106" y="29"/>
                  <a:pt x="105" y="28"/>
                  <a:pt x="103" y="28"/>
                </a:cubicBezTo>
                <a:cubicBezTo>
                  <a:pt x="103" y="28"/>
                  <a:pt x="103" y="28"/>
                  <a:pt x="103" y="28"/>
                </a:cubicBezTo>
                <a:cubicBezTo>
                  <a:pt x="103" y="23"/>
                  <a:pt x="108" y="21"/>
                  <a:pt x="112" y="6"/>
                </a:cubicBezTo>
                <a:cubicBezTo>
                  <a:pt x="95" y="1"/>
                  <a:pt x="95" y="5"/>
                  <a:pt x="82" y="11"/>
                </a:cubicBezTo>
                <a:cubicBezTo>
                  <a:pt x="72" y="13"/>
                  <a:pt x="73" y="0"/>
                  <a:pt x="60" y="6"/>
                </a:cubicBezTo>
                <a:cubicBezTo>
                  <a:pt x="67" y="19"/>
                  <a:pt x="72" y="23"/>
                  <a:pt x="73" y="28"/>
                </a:cubicBezTo>
                <a:cubicBezTo>
                  <a:pt x="71" y="28"/>
                  <a:pt x="70" y="29"/>
                  <a:pt x="70" y="30"/>
                </a:cubicBezTo>
                <a:cubicBezTo>
                  <a:pt x="70" y="31"/>
                  <a:pt x="71" y="32"/>
                  <a:pt x="73" y="32"/>
                </a:cubicBezTo>
                <a:cubicBezTo>
                  <a:pt x="73" y="32"/>
                  <a:pt x="73" y="32"/>
                  <a:pt x="73" y="33"/>
                </a:cubicBezTo>
                <a:cubicBezTo>
                  <a:pt x="71" y="38"/>
                  <a:pt x="54" y="48"/>
                  <a:pt x="47" y="55"/>
                </a:cubicBezTo>
                <a:cubicBezTo>
                  <a:pt x="31" y="70"/>
                  <a:pt x="0" y="154"/>
                  <a:pt x="57" y="156"/>
                </a:cubicBezTo>
                <a:cubicBezTo>
                  <a:pt x="84" y="157"/>
                  <a:pt x="88" y="157"/>
                  <a:pt x="88" y="157"/>
                </a:cubicBezTo>
                <a:cubicBezTo>
                  <a:pt x="88" y="157"/>
                  <a:pt x="91" y="157"/>
                  <a:pt x="118" y="156"/>
                </a:cubicBezTo>
                <a:cubicBezTo>
                  <a:pt x="176" y="154"/>
                  <a:pt x="144" y="70"/>
                  <a:pt x="129" y="55"/>
                </a:cubicBezTo>
                <a:close/>
                <a:moveTo>
                  <a:pt x="114" y="114"/>
                </a:moveTo>
                <a:cubicBezTo>
                  <a:pt x="113" y="117"/>
                  <a:pt x="112" y="120"/>
                  <a:pt x="110" y="123"/>
                </a:cubicBezTo>
                <a:cubicBezTo>
                  <a:pt x="108" y="126"/>
                  <a:pt x="105" y="128"/>
                  <a:pt x="101" y="129"/>
                </a:cubicBezTo>
                <a:cubicBezTo>
                  <a:pt x="100" y="130"/>
                  <a:pt x="99" y="130"/>
                  <a:pt x="99" y="130"/>
                </a:cubicBezTo>
                <a:cubicBezTo>
                  <a:pt x="98" y="136"/>
                  <a:pt x="98" y="136"/>
                  <a:pt x="98" y="136"/>
                </a:cubicBezTo>
                <a:cubicBezTo>
                  <a:pt x="98" y="138"/>
                  <a:pt x="96" y="139"/>
                  <a:pt x="94" y="139"/>
                </a:cubicBezTo>
                <a:cubicBezTo>
                  <a:pt x="92" y="139"/>
                  <a:pt x="91" y="138"/>
                  <a:pt x="91" y="136"/>
                </a:cubicBezTo>
                <a:cubicBezTo>
                  <a:pt x="91" y="132"/>
                  <a:pt x="91" y="132"/>
                  <a:pt x="91" y="132"/>
                </a:cubicBezTo>
                <a:cubicBezTo>
                  <a:pt x="90" y="132"/>
                  <a:pt x="89" y="132"/>
                  <a:pt x="89" y="132"/>
                </a:cubicBezTo>
                <a:cubicBezTo>
                  <a:pt x="88" y="132"/>
                  <a:pt x="87" y="132"/>
                  <a:pt x="86" y="132"/>
                </a:cubicBezTo>
                <a:cubicBezTo>
                  <a:pt x="86" y="136"/>
                  <a:pt x="86" y="136"/>
                  <a:pt x="86" y="136"/>
                </a:cubicBezTo>
                <a:cubicBezTo>
                  <a:pt x="86" y="138"/>
                  <a:pt x="84" y="139"/>
                  <a:pt x="82" y="139"/>
                </a:cubicBezTo>
                <a:cubicBezTo>
                  <a:pt x="80" y="139"/>
                  <a:pt x="78" y="138"/>
                  <a:pt x="78" y="136"/>
                </a:cubicBezTo>
                <a:cubicBezTo>
                  <a:pt x="78" y="130"/>
                  <a:pt x="78" y="130"/>
                  <a:pt x="78" y="130"/>
                </a:cubicBezTo>
                <a:cubicBezTo>
                  <a:pt x="75" y="129"/>
                  <a:pt x="73" y="128"/>
                  <a:pt x="71" y="127"/>
                </a:cubicBezTo>
                <a:cubicBezTo>
                  <a:pt x="67" y="124"/>
                  <a:pt x="64" y="119"/>
                  <a:pt x="63" y="113"/>
                </a:cubicBezTo>
                <a:cubicBezTo>
                  <a:pt x="62" y="110"/>
                  <a:pt x="64" y="108"/>
                  <a:pt x="67" y="108"/>
                </a:cubicBezTo>
                <a:cubicBezTo>
                  <a:pt x="69" y="109"/>
                  <a:pt x="72" y="111"/>
                  <a:pt x="72" y="114"/>
                </a:cubicBezTo>
                <a:cubicBezTo>
                  <a:pt x="73" y="117"/>
                  <a:pt x="75" y="120"/>
                  <a:pt x="77" y="122"/>
                </a:cubicBezTo>
                <a:cubicBezTo>
                  <a:pt x="76" y="103"/>
                  <a:pt x="76" y="103"/>
                  <a:pt x="76" y="103"/>
                </a:cubicBezTo>
                <a:cubicBezTo>
                  <a:pt x="74" y="103"/>
                  <a:pt x="73" y="102"/>
                  <a:pt x="72" y="102"/>
                </a:cubicBezTo>
                <a:cubicBezTo>
                  <a:pt x="69" y="100"/>
                  <a:pt x="67" y="98"/>
                  <a:pt x="65" y="95"/>
                </a:cubicBezTo>
                <a:cubicBezTo>
                  <a:pt x="64" y="93"/>
                  <a:pt x="63" y="90"/>
                  <a:pt x="63" y="87"/>
                </a:cubicBezTo>
                <a:cubicBezTo>
                  <a:pt x="64" y="84"/>
                  <a:pt x="64" y="81"/>
                  <a:pt x="66" y="79"/>
                </a:cubicBezTo>
                <a:cubicBezTo>
                  <a:pt x="67" y="77"/>
                  <a:pt x="69" y="75"/>
                  <a:pt x="71" y="73"/>
                </a:cubicBezTo>
                <a:cubicBezTo>
                  <a:pt x="72" y="72"/>
                  <a:pt x="74" y="71"/>
                  <a:pt x="77" y="70"/>
                </a:cubicBezTo>
                <a:cubicBezTo>
                  <a:pt x="77" y="63"/>
                  <a:pt x="77" y="63"/>
                  <a:pt x="77" y="63"/>
                </a:cubicBezTo>
                <a:cubicBezTo>
                  <a:pt x="78" y="62"/>
                  <a:pt x="79" y="60"/>
                  <a:pt x="82" y="60"/>
                </a:cubicBezTo>
                <a:cubicBezTo>
                  <a:pt x="84" y="60"/>
                  <a:pt x="85" y="61"/>
                  <a:pt x="85" y="63"/>
                </a:cubicBezTo>
                <a:cubicBezTo>
                  <a:pt x="85" y="68"/>
                  <a:pt x="85" y="68"/>
                  <a:pt x="85" y="68"/>
                </a:cubicBezTo>
                <a:cubicBezTo>
                  <a:pt x="86" y="68"/>
                  <a:pt x="86" y="68"/>
                  <a:pt x="87" y="68"/>
                </a:cubicBezTo>
                <a:cubicBezTo>
                  <a:pt x="88" y="68"/>
                  <a:pt x="90" y="68"/>
                  <a:pt x="91" y="69"/>
                </a:cubicBezTo>
                <a:cubicBezTo>
                  <a:pt x="91" y="63"/>
                  <a:pt x="91" y="63"/>
                  <a:pt x="91" y="63"/>
                </a:cubicBezTo>
                <a:cubicBezTo>
                  <a:pt x="91" y="61"/>
                  <a:pt x="92" y="60"/>
                  <a:pt x="95" y="60"/>
                </a:cubicBezTo>
                <a:cubicBezTo>
                  <a:pt x="97" y="60"/>
                  <a:pt x="99" y="62"/>
                  <a:pt x="99" y="63"/>
                </a:cubicBezTo>
                <a:cubicBezTo>
                  <a:pt x="99" y="70"/>
                  <a:pt x="99" y="70"/>
                  <a:pt x="99" y="70"/>
                </a:cubicBezTo>
                <a:cubicBezTo>
                  <a:pt x="100" y="70"/>
                  <a:pt x="100" y="70"/>
                  <a:pt x="100" y="71"/>
                </a:cubicBezTo>
                <a:cubicBezTo>
                  <a:pt x="104" y="72"/>
                  <a:pt x="106" y="74"/>
                  <a:pt x="108" y="76"/>
                </a:cubicBezTo>
                <a:cubicBezTo>
                  <a:pt x="110" y="79"/>
                  <a:pt x="112" y="83"/>
                  <a:pt x="112" y="87"/>
                </a:cubicBezTo>
                <a:cubicBezTo>
                  <a:pt x="113" y="90"/>
                  <a:pt x="111" y="92"/>
                  <a:pt x="108" y="92"/>
                </a:cubicBezTo>
                <a:cubicBezTo>
                  <a:pt x="105" y="92"/>
                  <a:pt x="103" y="89"/>
                  <a:pt x="103" y="86"/>
                </a:cubicBezTo>
                <a:cubicBezTo>
                  <a:pt x="102" y="84"/>
                  <a:pt x="101" y="83"/>
                  <a:pt x="100" y="81"/>
                </a:cubicBezTo>
                <a:cubicBezTo>
                  <a:pt x="100" y="98"/>
                  <a:pt x="100" y="98"/>
                  <a:pt x="100" y="98"/>
                </a:cubicBezTo>
                <a:cubicBezTo>
                  <a:pt x="103" y="99"/>
                  <a:pt x="105" y="100"/>
                  <a:pt x="106" y="100"/>
                </a:cubicBezTo>
                <a:cubicBezTo>
                  <a:pt x="109" y="101"/>
                  <a:pt x="111" y="103"/>
                  <a:pt x="112" y="106"/>
                </a:cubicBezTo>
                <a:cubicBezTo>
                  <a:pt x="113" y="108"/>
                  <a:pt x="114" y="111"/>
                  <a:pt x="114" y="114"/>
                </a:cubicBezTo>
                <a:close/>
                <a:moveTo>
                  <a:pt x="101" y="111"/>
                </a:moveTo>
                <a:cubicBezTo>
                  <a:pt x="101" y="111"/>
                  <a:pt x="100" y="111"/>
                  <a:pt x="100" y="111"/>
                </a:cubicBezTo>
                <a:cubicBezTo>
                  <a:pt x="99" y="123"/>
                  <a:pt x="99" y="123"/>
                  <a:pt x="99" y="123"/>
                </a:cubicBezTo>
                <a:cubicBezTo>
                  <a:pt x="99" y="123"/>
                  <a:pt x="99" y="123"/>
                  <a:pt x="100" y="122"/>
                </a:cubicBezTo>
                <a:cubicBezTo>
                  <a:pt x="102" y="121"/>
                  <a:pt x="103" y="118"/>
                  <a:pt x="104" y="116"/>
                </a:cubicBezTo>
                <a:cubicBezTo>
                  <a:pt x="104" y="114"/>
                  <a:pt x="103" y="112"/>
                  <a:pt x="101" y="11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/>
          </a:p>
        </p:txBody>
      </p:sp>
      <p:grpSp>
        <p:nvGrpSpPr>
          <p:cNvPr id="27" name="组合 26"/>
          <p:cNvGrpSpPr/>
          <p:nvPr/>
        </p:nvGrpSpPr>
        <p:grpSpPr>
          <a:xfrm>
            <a:off x="4194634" y="4005064"/>
            <a:ext cx="558203" cy="550083"/>
            <a:chOff x="3451225" y="3006725"/>
            <a:chExt cx="436563" cy="430213"/>
          </a:xfrm>
          <a:solidFill>
            <a:srgbClr val="C00000"/>
          </a:solidFill>
        </p:grpSpPr>
        <p:sp>
          <p:nvSpPr>
            <p:cNvPr id="28" name="Freeform 828"/>
            <p:cNvSpPr>
              <a:spLocks noEditPoints="1"/>
            </p:cNvSpPr>
            <p:nvPr/>
          </p:nvSpPr>
          <p:spPr bwMode="auto">
            <a:xfrm>
              <a:off x="3451225" y="3006725"/>
              <a:ext cx="376238" cy="430213"/>
            </a:xfrm>
            <a:custGeom>
              <a:gdLst>
                <a:gd fmla="*/ 0 w 147" name="T0"/>
                <a:gd fmla="*/ 10 h 168" name="T1"/>
                <a:gd fmla="*/ 0 w 147" name="T2"/>
                <a:gd fmla="*/ 158 h 168" name="T3"/>
                <a:gd fmla="*/ 10 w 147" name="T4"/>
                <a:gd fmla="*/ 168 h 168" name="T5"/>
                <a:gd fmla="*/ 22 w 147" name="T6"/>
                <a:gd fmla="*/ 168 h 168" name="T7"/>
                <a:gd fmla="*/ 22 w 147" name="T8"/>
                <a:gd fmla="*/ 0 h 168" name="T9"/>
                <a:gd fmla="*/ 10 w 147" name="T10"/>
                <a:gd fmla="*/ 0 h 168" name="T11"/>
                <a:gd fmla="*/ 0 w 147" name="T12"/>
                <a:gd fmla="*/ 10 h 168" name="T13"/>
                <a:gd fmla="*/ 34 w 147" name="T14"/>
                <a:gd fmla="*/ 0 h 168" name="T15"/>
                <a:gd fmla="*/ 34 w 147" name="T16"/>
                <a:gd fmla="*/ 168 h 168" name="T17"/>
                <a:gd fmla="*/ 147 w 147" name="T18"/>
                <a:gd fmla="*/ 168 h 168" name="T19"/>
                <a:gd fmla="*/ 147 w 147" name="T20"/>
                <a:gd fmla="*/ 0 h 168" name="T21"/>
                <a:gd fmla="*/ 34 w 147" name="T22"/>
                <a:gd fmla="*/ 0 h 168" name="T23"/>
                <a:gd fmla="*/ 134 w 147" name="T24"/>
                <a:gd fmla="*/ 124 h 168" name="T25"/>
                <a:gd fmla="*/ 47 w 147" name="T26"/>
                <a:gd fmla="*/ 124 h 168" name="T27"/>
                <a:gd fmla="*/ 47 w 147" name="T28"/>
                <a:gd fmla="*/ 111 h 168" name="T29"/>
                <a:gd fmla="*/ 58 w 147" name="T30"/>
                <a:gd fmla="*/ 104 h 168" name="T31"/>
                <a:gd fmla="*/ 71 w 147" name="T32"/>
                <a:gd fmla="*/ 99 h 168" name="T33"/>
                <a:gd fmla="*/ 75 w 147" name="T34"/>
                <a:gd fmla="*/ 98 h 168" name="T35"/>
                <a:gd fmla="*/ 79 w 147" name="T36"/>
                <a:gd fmla="*/ 92 h 168" name="T37"/>
                <a:gd fmla="*/ 80 w 147" name="T38"/>
                <a:gd fmla="*/ 91 h 168" name="T39"/>
                <a:gd fmla="*/ 78 w 147" name="T40"/>
                <a:gd fmla="*/ 87 h 168" name="T41"/>
                <a:gd fmla="*/ 77 w 147" name="T42"/>
                <a:gd fmla="*/ 80 h 168" name="T43"/>
                <a:gd fmla="*/ 76 w 147" name="T44"/>
                <a:gd fmla="*/ 80 h 168" name="T45"/>
                <a:gd fmla="*/ 73 w 147" name="T46"/>
                <a:gd fmla="*/ 70 h 168" name="T47"/>
                <a:gd fmla="*/ 74 w 147" name="T48"/>
                <a:gd fmla="*/ 66 h 168" name="T49"/>
                <a:gd fmla="*/ 81 w 147" name="T50"/>
                <a:gd fmla="*/ 46 h 168" name="T51"/>
                <a:gd fmla="*/ 99 w 147" name="T52"/>
                <a:gd fmla="*/ 46 h 168" name="T53"/>
                <a:gd fmla="*/ 101 w 147" name="T54"/>
                <a:gd fmla="*/ 48 h 168" name="T55"/>
                <a:gd fmla="*/ 104 w 147" name="T56"/>
                <a:gd fmla="*/ 48 h 168" name="T57"/>
                <a:gd fmla="*/ 106 w 147" name="T58"/>
                <a:gd fmla="*/ 52 h 168" name="T59"/>
                <a:gd fmla="*/ 107 w 147" name="T60"/>
                <a:gd fmla="*/ 58 h 168" name="T61"/>
                <a:gd fmla="*/ 106 w 147" name="T62"/>
                <a:gd fmla="*/ 66 h 168" name="T63"/>
                <a:gd fmla="*/ 107 w 147" name="T64"/>
                <a:gd fmla="*/ 69 h 168" name="T65"/>
                <a:gd fmla="*/ 107 w 147" name="T66"/>
                <a:gd fmla="*/ 75 h 168" name="T67"/>
                <a:gd fmla="*/ 106 w 147" name="T68"/>
                <a:gd fmla="*/ 79 h 168" name="T69"/>
                <a:gd fmla="*/ 103 w 147" name="T70"/>
                <a:gd fmla="*/ 81 h 168" name="T71"/>
                <a:gd fmla="*/ 103 w 147" name="T72"/>
                <a:gd fmla="*/ 86 h 168" name="T73"/>
                <a:gd fmla="*/ 100 w 147" name="T74"/>
                <a:gd fmla="*/ 91 h 168" name="T75"/>
                <a:gd fmla="*/ 103 w 147" name="T76"/>
                <a:gd fmla="*/ 92 h 168" name="T77"/>
                <a:gd fmla="*/ 106 w 147" name="T78"/>
                <a:gd fmla="*/ 98 h 168" name="T79"/>
                <a:gd fmla="*/ 110 w 147" name="T80"/>
                <a:gd fmla="*/ 99 h 168" name="T81"/>
                <a:gd fmla="*/ 124 w 147" name="T82"/>
                <a:gd fmla="*/ 104 h 168" name="T83"/>
                <a:gd fmla="*/ 134 w 147" name="T84"/>
                <a:gd fmla="*/ 111 h 168" name="T85"/>
                <a:gd fmla="*/ 134 w 147" name="T86"/>
                <a:gd fmla="*/ 124 h 168" name="T8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b="b" l="0" r="r" t="0"/>
              <a:pathLst>
                <a:path h="168" w="147">
                  <a:moveTo>
                    <a:pt x="0" y="10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64"/>
                    <a:pt x="4" y="168"/>
                    <a:pt x="10" y="168"/>
                  </a:cubicBezTo>
                  <a:cubicBezTo>
                    <a:pt x="22" y="168"/>
                    <a:pt x="22" y="168"/>
                    <a:pt x="22" y="168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lose/>
                  <a:moveTo>
                    <a:pt x="34" y="0"/>
                  </a:moveTo>
                  <a:cubicBezTo>
                    <a:pt x="34" y="168"/>
                    <a:pt x="34" y="168"/>
                    <a:pt x="34" y="168"/>
                  </a:cubicBezTo>
                  <a:cubicBezTo>
                    <a:pt x="147" y="168"/>
                    <a:pt x="147" y="168"/>
                    <a:pt x="147" y="168"/>
                  </a:cubicBezTo>
                  <a:cubicBezTo>
                    <a:pt x="147" y="0"/>
                    <a:pt x="147" y="0"/>
                    <a:pt x="147" y="0"/>
                  </a:cubicBezTo>
                  <a:lnTo>
                    <a:pt x="34" y="0"/>
                  </a:lnTo>
                  <a:close/>
                  <a:moveTo>
                    <a:pt x="134" y="124"/>
                  </a:moveTo>
                  <a:cubicBezTo>
                    <a:pt x="47" y="124"/>
                    <a:pt x="47" y="124"/>
                    <a:pt x="47" y="124"/>
                  </a:cubicBezTo>
                  <a:cubicBezTo>
                    <a:pt x="47" y="120"/>
                    <a:pt x="47" y="114"/>
                    <a:pt x="47" y="111"/>
                  </a:cubicBezTo>
                  <a:cubicBezTo>
                    <a:pt x="49" y="107"/>
                    <a:pt x="54" y="106"/>
                    <a:pt x="58" y="104"/>
                  </a:cubicBezTo>
                  <a:cubicBezTo>
                    <a:pt x="62" y="103"/>
                    <a:pt x="67" y="100"/>
                    <a:pt x="71" y="99"/>
                  </a:cubicBezTo>
                  <a:cubicBezTo>
                    <a:pt x="72" y="98"/>
                    <a:pt x="74" y="98"/>
                    <a:pt x="75" y="98"/>
                  </a:cubicBezTo>
                  <a:cubicBezTo>
                    <a:pt x="76" y="97"/>
                    <a:pt x="78" y="93"/>
                    <a:pt x="79" y="92"/>
                  </a:cubicBezTo>
                  <a:cubicBezTo>
                    <a:pt x="80" y="91"/>
                    <a:pt x="80" y="91"/>
                    <a:pt x="80" y="91"/>
                  </a:cubicBezTo>
                  <a:cubicBezTo>
                    <a:pt x="80" y="89"/>
                    <a:pt x="79" y="89"/>
                    <a:pt x="78" y="87"/>
                  </a:cubicBezTo>
                  <a:cubicBezTo>
                    <a:pt x="78" y="85"/>
                    <a:pt x="78" y="82"/>
                    <a:pt x="77" y="80"/>
                  </a:cubicBezTo>
                  <a:cubicBezTo>
                    <a:pt x="77" y="80"/>
                    <a:pt x="76" y="80"/>
                    <a:pt x="76" y="80"/>
                  </a:cubicBezTo>
                  <a:cubicBezTo>
                    <a:pt x="73" y="78"/>
                    <a:pt x="73" y="72"/>
                    <a:pt x="73" y="70"/>
                  </a:cubicBezTo>
                  <a:cubicBezTo>
                    <a:pt x="73" y="69"/>
                    <a:pt x="74" y="68"/>
                    <a:pt x="74" y="66"/>
                  </a:cubicBezTo>
                  <a:cubicBezTo>
                    <a:pt x="71" y="54"/>
                    <a:pt x="75" y="48"/>
                    <a:pt x="81" y="46"/>
                  </a:cubicBezTo>
                  <a:cubicBezTo>
                    <a:pt x="85" y="45"/>
                    <a:pt x="92" y="42"/>
                    <a:pt x="99" y="46"/>
                  </a:cubicBezTo>
                  <a:cubicBezTo>
                    <a:pt x="101" y="48"/>
                    <a:pt x="101" y="48"/>
                    <a:pt x="101" y="48"/>
                  </a:cubicBezTo>
                  <a:cubicBezTo>
                    <a:pt x="104" y="48"/>
                    <a:pt x="104" y="48"/>
                    <a:pt x="104" y="48"/>
                  </a:cubicBezTo>
                  <a:cubicBezTo>
                    <a:pt x="105" y="49"/>
                    <a:pt x="106" y="52"/>
                    <a:pt x="106" y="52"/>
                  </a:cubicBezTo>
                  <a:cubicBezTo>
                    <a:pt x="107" y="54"/>
                    <a:pt x="107" y="55"/>
                    <a:pt x="107" y="58"/>
                  </a:cubicBezTo>
                  <a:cubicBezTo>
                    <a:pt x="107" y="59"/>
                    <a:pt x="106" y="64"/>
                    <a:pt x="106" y="66"/>
                  </a:cubicBezTo>
                  <a:cubicBezTo>
                    <a:pt x="106" y="67"/>
                    <a:pt x="107" y="67"/>
                    <a:pt x="107" y="69"/>
                  </a:cubicBezTo>
                  <a:cubicBezTo>
                    <a:pt x="108" y="71"/>
                    <a:pt x="108" y="73"/>
                    <a:pt x="107" y="75"/>
                  </a:cubicBezTo>
                  <a:cubicBezTo>
                    <a:pt x="107" y="76"/>
                    <a:pt x="107" y="78"/>
                    <a:pt x="106" y="79"/>
                  </a:cubicBezTo>
                  <a:cubicBezTo>
                    <a:pt x="105" y="80"/>
                    <a:pt x="104" y="80"/>
                    <a:pt x="103" y="81"/>
                  </a:cubicBezTo>
                  <a:cubicBezTo>
                    <a:pt x="103" y="82"/>
                    <a:pt x="103" y="85"/>
                    <a:pt x="103" y="86"/>
                  </a:cubicBezTo>
                  <a:cubicBezTo>
                    <a:pt x="102" y="88"/>
                    <a:pt x="100" y="89"/>
                    <a:pt x="100" y="91"/>
                  </a:cubicBezTo>
                  <a:cubicBezTo>
                    <a:pt x="101" y="91"/>
                    <a:pt x="102" y="91"/>
                    <a:pt x="103" y="92"/>
                  </a:cubicBezTo>
                  <a:cubicBezTo>
                    <a:pt x="103" y="93"/>
                    <a:pt x="105" y="97"/>
                    <a:pt x="106" y="98"/>
                  </a:cubicBezTo>
                  <a:cubicBezTo>
                    <a:pt x="108" y="98"/>
                    <a:pt x="109" y="98"/>
                    <a:pt x="110" y="99"/>
                  </a:cubicBezTo>
                  <a:cubicBezTo>
                    <a:pt x="114" y="100"/>
                    <a:pt x="119" y="103"/>
                    <a:pt x="124" y="104"/>
                  </a:cubicBezTo>
                  <a:cubicBezTo>
                    <a:pt x="128" y="106"/>
                    <a:pt x="132" y="107"/>
                    <a:pt x="134" y="111"/>
                  </a:cubicBezTo>
                  <a:cubicBezTo>
                    <a:pt x="134" y="114"/>
                    <a:pt x="134" y="120"/>
                    <a:pt x="134" y="1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9" name="Rectangle 829"/>
            <p:cNvSpPr>
              <a:spLocks noChangeArrowheads="1"/>
            </p:cNvSpPr>
            <p:nvPr/>
          </p:nvSpPr>
          <p:spPr bwMode="auto">
            <a:xfrm>
              <a:off x="3848100" y="3006725"/>
              <a:ext cx="39688" cy="968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34" name="Rectangle 830"/>
            <p:cNvSpPr>
              <a:spLocks noChangeArrowheads="1"/>
            </p:cNvSpPr>
            <p:nvPr/>
          </p:nvSpPr>
          <p:spPr bwMode="auto">
            <a:xfrm>
              <a:off x="3848100" y="3128963"/>
              <a:ext cx="39688" cy="1000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35" name="Rectangle 831"/>
            <p:cNvSpPr>
              <a:spLocks noChangeArrowheads="1"/>
            </p:cNvSpPr>
            <p:nvPr/>
          </p:nvSpPr>
          <p:spPr bwMode="auto">
            <a:xfrm>
              <a:off x="3848100" y="3254375"/>
              <a:ext cx="39688" cy="1000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5881535" y="3140968"/>
            <a:ext cx="485312" cy="632640"/>
            <a:chOff x="10058400" y="1028700"/>
            <a:chExt cx="266700" cy="347663"/>
          </a:xfrm>
          <a:solidFill>
            <a:srgbClr val="C00000"/>
          </a:solidFill>
        </p:grpSpPr>
        <p:sp>
          <p:nvSpPr>
            <p:cNvPr id="37" name="Freeform 1558"/>
            <p:cNvSpPr>
              <a:spLocks noEditPoints="1"/>
            </p:cNvSpPr>
            <p:nvPr/>
          </p:nvSpPr>
          <p:spPr bwMode="auto">
            <a:xfrm>
              <a:off x="10058400" y="1028700"/>
              <a:ext cx="266700" cy="347663"/>
            </a:xfrm>
            <a:custGeom>
              <a:gdLst>
                <a:gd fmla="*/ 6 w 104" name="T0"/>
                <a:gd fmla="*/ 0 h 136" name="T1"/>
                <a:gd fmla="*/ 0 w 104" name="T2"/>
                <a:gd fmla="*/ 130 h 136" name="T3"/>
                <a:gd fmla="*/ 98 w 104" name="T4"/>
                <a:gd fmla="*/ 136 h 136" name="T5"/>
                <a:gd fmla="*/ 104 w 104" name="T6"/>
                <a:gd fmla="*/ 6 h 136" name="T7"/>
                <a:gd fmla="*/ 35 w 104" name="T8"/>
                <a:gd fmla="*/ 112 h 136" name="T9"/>
                <a:gd fmla="*/ 21 w 104" name="T10"/>
                <a:gd fmla="*/ 115 h 136" name="T11"/>
                <a:gd fmla="*/ 18 w 104" name="T12"/>
                <a:gd fmla="*/ 105 h 136" name="T13"/>
                <a:gd fmla="*/ 32 w 104" name="T14"/>
                <a:gd fmla="*/ 102 h 136" name="T15"/>
                <a:gd fmla="*/ 35 w 104" name="T16"/>
                <a:gd fmla="*/ 112 h 136" name="T17"/>
                <a:gd fmla="*/ 32 w 104" name="T18"/>
                <a:gd fmla="*/ 95 h 136" name="T19"/>
                <a:gd fmla="*/ 18 w 104" name="T20"/>
                <a:gd fmla="*/ 92 h 136" name="T21"/>
                <a:gd fmla="*/ 21 w 104" name="T22"/>
                <a:gd fmla="*/ 82 h 136" name="T23"/>
                <a:gd fmla="*/ 35 w 104" name="T24"/>
                <a:gd fmla="*/ 85 h 136" name="T25"/>
                <a:gd fmla="*/ 35 w 104" name="T26"/>
                <a:gd fmla="*/ 72 h 136" name="T27"/>
                <a:gd fmla="*/ 21 w 104" name="T28"/>
                <a:gd fmla="*/ 74 h 136" name="T29"/>
                <a:gd fmla="*/ 18 w 104" name="T30"/>
                <a:gd fmla="*/ 64 h 136" name="T31"/>
                <a:gd fmla="*/ 32 w 104" name="T32"/>
                <a:gd fmla="*/ 61 h 136" name="T33"/>
                <a:gd fmla="*/ 35 w 104" name="T34"/>
                <a:gd fmla="*/ 72 h 136" name="T35"/>
                <a:gd fmla="*/ 58 w 104" name="T36"/>
                <a:gd fmla="*/ 115 h 136" name="T37"/>
                <a:gd fmla="*/ 43 w 104" name="T38"/>
                <a:gd fmla="*/ 112 h 136" name="T39"/>
                <a:gd fmla="*/ 47 w 104" name="T40"/>
                <a:gd fmla="*/ 102 h 136" name="T41"/>
                <a:gd fmla="*/ 61 w 104" name="T42"/>
                <a:gd fmla="*/ 105 h 136" name="T43"/>
                <a:gd fmla="*/ 61 w 104" name="T44"/>
                <a:gd fmla="*/ 92 h 136" name="T45"/>
                <a:gd fmla="*/ 47 w 104" name="T46"/>
                <a:gd fmla="*/ 95 h 136" name="T47"/>
                <a:gd fmla="*/ 43 w 104" name="T48"/>
                <a:gd fmla="*/ 85 h 136" name="T49"/>
                <a:gd fmla="*/ 58 w 104" name="T50"/>
                <a:gd fmla="*/ 82 h 136" name="T51"/>
                <a:gd fmla="*/ 61 w 104" name="T52"/>
                <a:gd fmla="*/ 92 h 136" name="T53"/>
                <a:gd fmla="*/ 58 w 104" name="T54"/>
                <a:gd fmla="*/ 74 h 136" name="T55"/>
                <a:gd fmla="*/ 43 w 104" name="T56"/>
                <a:gd fmla="*/ 72 h 136" name="T57"/>
                <a:gd fmla="*/ 47 w 104" name="T58"/>
                <a:gd fmla="*/ 61 h 136" name="T59"/>
                <a:gd fmla="*/ 61 w 104" name="T60"/>
                <a:gd fmla="*/ 64 h 136" name="T61"/>
                <a:gd fmla="*/ 86 w 104" name="T62"/>
                <a:gd fmla="*/ 112 h 136" name="T63"/>
                <a:gd fmla="*/ 72 w 104" name="T64"/>
                <a:gd fmla="*/ 115 h 136" name="T65"/>
                <a:gd fmla="*/ 69 w 104" name="T66"/>
                <a:gd fmla="*/ 104 h 136" name="T67"/>
                <a:gd fmla="*/ 83 w 104" name="T68"/>
                <a:gd fmla="*/ 102 h 136" name="T69"/>
                <a:gd fmla="*/ 86 w 104" name="T70"/>
                <a:gd fmla="*/ 112 h 136" name="T71"/>
                <a:gd fmla="*/ 83 w 104" name="T72"/>
                <a:gd fmla="*/ 95 h 136" name="T73"/>
                <a:gd fmla="*/ 69 w 104" name="T74"/>
                <a:gd fmla="*/ 92 h 136" name="T75"/>
                <a:gd fmla="*/ 72 w 104" name="T76"/>
                <a:gd fmla="*/ 82 h 136" name="T77"/>
                <a:gd fmla="*/ 86 w 104" name="T78"/>
                <a:gd fmla="*/ 84 h 136" name="T79"/>
                <a:gd fmla="*/ 86 w 104" name="T80"/>
                <a:gd fmla="*/ 72 h 136" name="T81"/>
                <a:gd fmla="*/ 72 w 104" name="T82"/>
                <a:gd fmla="*/ 74 h 136" name="T83"/>
                <a:gd fmla="*/ 69 w 104" name="T84"/>
                <a:gd fmla="*/ 64 h 136" name="T85"/>
                <a:gd fmla="*/ 83 w 104" name="T86"/>
                <a:gd fmla="*/ 61 h 136" name="T87"/>
                <a:gd fmla="*/ 86 w 104" name="T88"/>
                <a:gd fmla="*/ 72 h 136" name="T89"/>
                <a:gd fmla="*/ 71 w 104" name="T90"/>
                <a:gd fmla="*/ 48 h 136" name="T91"/>
                <a:gd fmla="*/ 71 w 104" name="T92"/>
                <a:gd fmla="*/ 39 h 136" name="T93"/>
                <a:gd fmla="*/ 90 w 104" name="T94"/>
                <a:gd fmla="*/ 43 h 136" name="T95"/>
                <a:gd fmla="*/ 94 w 104" name="T96"/>
                <a:gd fmla="*/ 27 h 136" name="T97"/>
                <a:gd fmla="*/ 14 w 104" name="T98"/>
                <a:gd fmla="*/ 32 h 136" name="T99"/>
                <a:gd fmla="*/ 10 w 104" name="T100"/>
                <a:gd fmla="*/ 16 h 136" name="T101"/>
                <a:gd fmla="*/ 90 w 104" name="T102"/>
                <a:gd fmla="*/ 12 h 136" name="T103"/>
                <a:gd fmla="*/ 94 w 104" name="T104"/>
                <a:gd fmla="*/ 27 h 136" name="T10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b="b" l="0" r="r" t="0"/>
              <a:pathLst>
                <a:path h="136" w="104">
                  <a:moveTo>
                    <a:pt x="98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133"/>
                    <a:pt x="3" y="136"/>
                    <a:pt x="6" y="136"/>
                  </a:cubicBezTo>
                  <a:cubicBezTo>
                    <a:pt x="98" y="136"/>
                    <a:pt x="98" y="136"/>
                    <a:pt x="98" y="136"/>
                  </a:cubicBezTo>
                  <a:cubicBezTo>
                    <a:pt x="101" y="136"/>
                    <a:pt x="104" y="133"/>
                    <a:pt x="104" y="130"/>
                  </a:cubicBezTo>
                  <a:cubicBezTo>
                    <a:pt x="104" y="6"/>
                    <a:pt x="104" y="6"/>
                    <a:pt x="104" y="6"/>
                  </a:cubicBezTo>
                  <a:cubicBezTo>
                    <a:pt x="104" y="3"/>
                    <a:pt x="101" y="0"/>
                    <a:pt x="98" y="0"/>
                  </a:cubicBezTo>
                  <a:close/>
                  <a:moveTo>
                    <a:pt x="35" y="112"/>
                  </a:moveTo>
                  <a:cubicBezTo>
                    <a:pt x="35" y="114"/>
                    <a:pt x="34" y="115"/>
                    <a:pt x="32" y="115"/>
                  </a:cubicBezTo>
                  <a:cubicBezTo>
                    <a:pt x="21" y="115"/>
                    <a:pt x="21" y="115"/>
                    <a:pt x="21" y="115"/>
                  </a:cubicBezTo>
                  <a:cubicBezTo>
                    <a:pt x="19" y="115"/>
                    <a:pt x="18" y="114"/>
                    <a:pt x="18" y="112"/>
                  </a:cubicBezTo>
                  <a:cubicBezTo>
                    <a:pt x="18" y="105"/>
                    <a:pt x="18" y="105"/>
                    <a:pt x="18" y="105"/>
                  </a:cubicBezTo>
                  <a:cubicBezTo>
                    <a:pt x="18" y="103"/>
                    <a:pt x="19" y="102"/>
                    <a:pt x="21" y="102"/>
                  </a:cubicBezTo>
                  <a:cubicBezTo>
                    <a:pt x="32" y="102"/>
                    <a:pt x="32" y="102"/>
                    <a:pt x="32" y="102"/>
                  </a:cubicBezTo>
                  <a:cubicBezTo>
                    <a:pt x="34" y="102"/>
                    <a:pt x="35" y="103"/>
                    <a:pt x="35" y="105"/>
                  </a:cubicBezTo>
                  <a:lnTo>
                    <a:pt x="35" y="112"/>
                  </a:lnTo>
                  <a:close/>
                  <a:moveTo>
                    <a:pt x="35" y="92"/>
                  </a:moveTo>
                  <a:cubicBezTo>
                    <a:pt x="35" y="94"/>
                    <a:pt x="34" y="95"/>
                    <a:pt x="32" y="95"/>
                  </a:cubicBezTo>
                  <a:cubicBezTo>
                    <a:pt x="21" y="95"/>
                    <a:pt x="21" y="95"/>
                    <a:pt x="21" y="95"/>
                  </a:cubicBezTo>
                  <a:cubicBezTo>
                    <a:pt x="19" y="95"/>
                    <a:pt x="18" y="94"/>
                    <a:pt x="18" y="92"/>
                  </a:cubicBezTo>
                  <a:cubicBezTo>
                    <a:pt x="18" y="85"/>
                    <a:pt x="18" y="85"/>
                    <a:pt x="18" y="85"/>
                  </a:cubicBezTo>
                  <a:cubicBezTo>
                    <a:pt x="18" y="83"/>
                    <a:pt x="19" y="82"/>
                    <a:pt x="21" y="82"/>
                  </a:cubicBezTo>
                  <a:cubicBezTo>
                    <a:pt x="32" y="82"/>
                    <a:pt x="32" y="82"/>
                    <a:pt x="32" y="82"/>
                  </a:cubicBezTo>
                  <a:cubicBezTo>
                    <a:pt x="34" y="82"/>
                    <a:pt x="35" y="83"/>
                    <a:pt x="35" y="85"/>
                  </a:cubicBezTo>
                  <a:lnTo>
                    <a:pt x="35" y="92"/>
                  </a:lnTo>
                  <a:close/>
                  <a:moveTo>
                    <a:pt x="35" y="72"/>
                  </a:moveTo>
                  <a:cubicBezTo>
                    <a:pt x="35" y="73"/>
                    <a:pt x="34" y="74"/>
                    <a:pt x="32" y="74"/>
                  </a:cubicBezTo>
                  <a:cubicBezTo>
                    <a:pt x="21" y="74"/>
                    <a:pt x="21" y="74"/>
                    <a:pt x="21" y="74"/>
                  </a:cubicBezTo>
                  <a:cubicBezTo>
                    <a:pt x="19" y="74"/>
                    <a:pt x="18" y="73"/>
                    <a:pt x="18" y="72"/>
                  </a:cubicBezTo>
                  <a:cubicBezTo>
                    <a:pt x="18" y="64"/>
                    <a:pt x="18" y="64"/>
                    <a:pt x="18" y="64"/>
                  </a:cubicBezTo>
                  <a:cubicBezTo>
                    <a:pt x="18" y="62"/>
                    <a:pt x="19" y="61"/>
                    <a:pt x="21" y="61"/>
                  </a:cubicBezTo>
                  <a:cubicBezTo>
                    <a:pt x="32" y="61"/>
                    <a:pt x="32" y="61"/>
                    <a:pt x="32" y="61"/>
                  </a:cubicBezTo>
                  <a:cubicBezTo>
                    <a:pt x="34" y="61"/>
                    <a:pt x="35" y="62"/>
                    <a:pt x="35" y="64"/>
                  </a:cubicBezTo>
                  <a:lnTo>
                    <a:pt x="35" y="72"/>
                  </a:lnTo>
                  <a:close/>
                  <a:moveTo>
                    <a:pt x="61" y="112"/>
                  </a:moveTo>
                  <a:cubicBezTo>
                    <a:pt x="61" y="114"/>
                    <a:pt x="59" y="115"/>
                    <a:pt x="58" y="115"/>
                  </a:cubicBezTo>
                  <a:cubicBezTo>
                    <a:pt x="47" y="115"/>
                    <a:pt x="47" y="115"/>
                    <a:pt x="47" y="115"/>
                  </a:cubicBezTo>
                  <a:cubicBezTo>
                    <a:pt x="45" y="115"/>
                    <a:pt x="43" y="114"/>
                    <a:pt x="43" y="112"/>
                  </a:cubicBezTo>
                  <a:cubicBezTo>
                    <a:pt x="43" y="105"/>
                    <a:pt x="43" y="105"/>
                    <a:pt x="43" y="105"/>
                  </a:cubicBezTo>
                  <a:cubicBezTo>
                    <a:pt x="43" y="103"/>
                    <a:pt x="45" y="102"/>
                    <a:pt x="47" y="102"/>
                  </a:cubicBezTo>
                  <a:cubicBezTo>
                    <a:pt x="58" y="102"/>
                    <a:pt x="58" y="102"/>
                    <a:pt x="58" y="102"/>
                  </a:cubicBezTo>
                  <a:cubicBezTo>
                    <a:pt x="59" y="102"/>
                    <a:pt x="61" y="103"/>
                    <a:pt x="61" y="105"/>
                  </a:cubicBezTo>
                  <a:lnTo>
                    <a:pt x="61" y="112"/>
                  </a:lnTo>
                  <a:close/>
                  <a:moveTo>
                    <a:pt x="61" y="92"/>
                  </a:moveTo>
                  <a:cubicBezTo>
                    <a:pt x="61" y="94"/>
                    <a:pt x="59" y="95"/>
                    <a:pt x="58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5" y="95"/>
                    <a:pt x="43" y="94"/>
                    <a:pt x="43" y="92"/>
                  </a:cubicBezTo>
                  <a:cubicBezTo>
                    <a:pt x="43" y="85"/>
                    <a:pt x="43" y="85"/>
                    <a:pt x="43" y="85"/>
                  </a:cubicBezTo>
                  <a:cubicBezTo>
                    <a:pt x="43" y="83"/>
                    <a:pt x="45" y="82"/>
                    <a:pt x="47" y="82"/>
                  </a:cubicBezTo>
                  <a:cubicBezTo>
                    <a:pt x="58" y="82"/>
                    <a:pt x="58" y="82"/>
                    <a:pt x="58" y="82"/>
                  </a:cubicBezTo>
                  <a:cubicBezTo>
                    <a:pt x="59" y="82"/>
                    <a:pt x="61" y="83"/>
                    <a:pt x="61" y="85"/>
                  </a:cubicBezTo>
                  <a:lnTo>
                    <a:pt x="61" y="92"/>
                  </a:lnTo>
                  <a:close/>
                  <a:moveTo>
                    <a:pt x="61" y="72"/>
                  </a:moveTo>
                  <a:cubicBezTo>
                    <a:pt x="61" y="73"/>
                    <a:pt x="59" y="74"/>
                    <a:pt x="58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5" y="74"/>
                    <a:pt x="43" y="73"/>
                    <a:pt x="43" y="72"/>
                  </a:cubicBezTo>
                  <a:cubicBezTo>
                    <a:pt x="43" y="64"/>
                    <a:pt x="43" y="64"/>
                    <a:pt x="43" y="64"/>
                  </a:cubicBezTo>
                  <a:cubicBezTo>
                    <a:pt x="43" y="62"/>
                    <a:pt x="45" y="61"/>
                    <a:pt x="47" y="61"/>
                  </a:cubicBezTo>
                  <a:cubicBezTo>
                    <a:pt x="58" y="61"/>
                    <a:pt x="58" y="61"/>
                    <a:pt x="58" y="61"/>
                  </a:cubicBezTo>
                  <a:cubicBezTo>
                    <a:pt x="59" y="61"/>
                    <a:pt x="61" y="62"/>
                    <a:pt x="61" y="64"/>
                  </a:cubicBezTo>
                  <a:lnTo>
                    <a:pt x="61" y="72"/>
                  </a:lnTo>
                  <a:close/>
                  <a:moveTo>
                    <a:pt x="86" y="112"/>
                  </a:moveTo>
                  <a:cubicBezTo>
                    <a:pt x="86" y="114"/>
                    <a:pt x="85" y="115"/>
                    <a:pt x="83" y="115"/>
                  </a:cubicBezTo>
                  <a:cubicBezTo>
                    <a:pt x="72" y="115"/>
                    <a:pt x="72" y="115"/>
                    <a:pt x="72" y="115"/>
                  </a:cubicBezTo>
                  <a:cubicBezTo>
                    <a:pt x="70" y="115"/>
                    <a:pt x="69" y="114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3"/>
                    <a:pt x="70" y="102"/>
                    <a:pt x="72" y="102"/>
                  </a:cubicBezTo>
                  <a:cubicBezTo>
                    <a:pt x="83" y="102"/>
                    <a:pt x="83" y="102"/>
                    <a:pt x="83" y="102"/>
                  </a:cubicBezTo>
                  <a:cubicBezTo>
                    <a:pt x="85" y="102"/>
                    <a:pt x="86" y="103"/>
                    <a:pt x="86" y="104"/>
                  </a:cubicBezTo>
                  <a:lnTo>
                    <a:pt x="86" y="112"/>
                  </a:lnTo>
                  <a:close/>
                  <a:moveTo>
                    <a:pt x="86" y="92"/>
                  </a:moveTo>
                  <a:cubicBezTo>
                    <a:pt x="86" y="94"/>
                    <a:pt x="85" y="95"/>
                    <a:pt x="83" y="95"/>
                  </a:cubicBezTo>
                  <a:cubicBezTo>
                    <a:pt x="72" y="95"/>
                    <a:pt x="72" y="95"/>
                    <a:pt x="72" y="95"/>
                  </a:cubicBezTo>
                  <a:cubicBezTo>
                    <a:pt x="70" y="95"/>
                    <a:pt x="69" y="94"/>
                    <a:pt x="69" y="92"/>
                  </a:cubicBezTo>
                  <a:cubicBezTo>
                    <a:pt x="69" y="84"/>
                    <a:pt x="69" y="84"/>
                    <a:pt x="69" y="84"/>
                  </a:cubicBezTo>
                  <a:cubicBezTo>
                    <a:pt x="69" y="83"/>
                    <a:pt x="70" y="82"/>
                    <a:pt x="72" y="82"/>
                  </a:cubicBezTo>
                  <a:cubicBezTo>
                    <a:pt x="83" y="82"/>
                    <a:pt x="83" y="82"/>
                    <a:pt x="83" y="82"/>
                  </a:cubicBezTo>
                  <a:cubicBezTo>
                    <a:pt x="85" y="82"/>
                    <a:pt x="86" y="83"/>
                    <a:pt x="86" y="84"/>
                  </a:cubicBezTo>
                  <a:lnTo>
                    <a:pt x="86" y="92"/>
                  </a:lnTo>
                  <a:close/>
                  <a:moveTo>
                    <a:pt x="86" y="72"/>
                  </a:moveTo>
                  <a:cubicBezTo>
                    <a:pt x="86" y="73"/>
                    <a:pt x="85" y="74"/>
                    <a:pt x="83" y="74"/>
                  </a:cubicBezTo>
                  <a:cubicBezTo>
                    <a:pt x="72" y="74"/>
                    <a:pt x="72" y="74"/>
                    <a:pt x="72" y="74"/>
                  </a:cubicBezTo>
                  <a:cubicBezTo>
                    <a:pt x="70" y="74"/>
                    <a:pt x="69" y="73"/>
                    <a:pt x="69" y="72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9" y="62"/>
                    <a:pt x="70" y="61"/>
                    <a:pt x="72" y="61"/>
                  </a:cubicBezTo>
                  <a:cubicBezTo>
                    <a:pt x="83" y="61"/>
                    <a:pt x="83" y="61"/>
                    <a:pt x="83" y="61"/>
                  </a:cubicBezTo>
                  <a:cubicBezTo>
                    <a:pt x="85" y="61"/>
                    <a:pt x="86" y="62"/>
                    <a:pt x="86" y="64"/>
                  </a:cubicBezTo>
                  <a:lnTo>
                    <a:pt x="86" y="72"/>
                  </a:lnTo>
                  <a:close/>
                  <a:moveTo>
                    <a:pt x="87" y="48"/>
                  </a:moveTo>
                  <a:cubicBezTo>
                    <a:pt x="71" y="48"/>
                    <a:pt x="71" y="48"/>
                    <a:pt x="71" y="48"/>
                  </a:cubicBezTo>
                  <a:cubicBezTo>
                    <a:pt x="70" y="48"/>
                    <a:pt x="68" y="46"/>
                    <a:pt x="68" y="43"/>
                  </a:cubicBezTo>
                  <a:cubicBezTo>
                    <a:pt x="68" y="41"/>
                    <a:pt x="70" y="39"/>
                    <a:pt x="71" y="39"/>
                  </a:cubicBezTo>
                  <a:cubicBezTo>
                    <a:pt x="87" y="39"/>
                    <a:pt x="87" y="39"/>
                    <a:pt x="87" y="39"/>
                  </a:cubicBezTo>
                  <a:cubicBezTo>
                    <a:pt x="89" y="39"/>
                    <a:pt x="90" y="41"/>
                    <a:pt x="90" y="43"/>
                  </a:cubicBezTo>
                  <a:cubicBezTo>
                    <a:pt x="90" y="46"/>
                    <a:pt x="89" y="48"/>
                    <a:pt x="87" y="48"/>
                  </a:cubicBezTo>
                  <a:close/>
                  <a:moveTo>
                    <a:pt x="94" y="27"/>
                  </a:moveTo>
                  <a:cubicBezTo>
                    <a:pt x="94" y="30"/>
                    <a:pt x="92" y="32"/>
                    <a:pt x="90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2" y="32"/>
                    <a:pt x="10" y="30"/>
                    <a:pt x="10" y="27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4"/>
                    <a:pt x="12" y="12"/>
                    <a:pt x="14" y="12"/>
                  </a:cubicBezTo>
                  <a:cubicBezTo>
                    <a:pt x="90" y="12"/>
                    <a:pt x="90" y="12"/>
                    <a:pt x="90" y="12"/>
                  </a:cubicBezTo>
                  <a:cubicBezTo>
                    <a:pt x="92" y="12"/>
                    <a:pt x="94" y="14"/>
                    <a:pt x="94" y="16"/>
                  </a:cubicBezTo>
                  <a:lnTo>
                    <a:pt x="94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38" name="Freeform 1559"/>
            <p:cNvSpPr/>
            <p:nvPr/>
          </p:nvSpPr>
          <p:spPr bwMode="auto">
            <a:xfrm>
              <a:off x="10272713" y="1063625"/>
              <a:ext cx="12700" cy="41275"/>
            </a:xfrm>
            <a:custGeom>
              <a:gdLst>
                <a:gd fmla="*/ 5 w 5" name="T0"/>
                <a:gd fmla="*/ 14 h 16" name="T1"/>
                <a:gd fmla="*/ 2 w 5" name="T2"/>
                <a:gd fmla="*/ 16 h 16" name="T3"/>
                <a:gd fmla="*/ 2 w 5" name="T4"/>
                <a:gd fmla="*/ 16 h 16" name="T5"/>
                <a:gd fmla="*/ 0 w 5" name="T6"/>
                <a:gd fmla="*/ 14 h 16" name="T7"/>
                <a:gd fmla="*/ 0 w 5" name="T8"/>
                <a:gd fmla="*/ 2 h 16" name="T9"/>
                <a:gd fmla="*/ 2 w 5" name="T10"/>
                <a:gd fmla="*/ 0 h 16" name="T11"/>
                <a:gd fmla="*/ 2 w 5" name="T12"/>
                <a:gd fmla="*/ 0 h 16" name="T13"/>
                <a:gd fmla="*/ 5 w 5" name="T14"/>
                <a:gd fmla="*/ 2 h 16" name="T15"/>
                <a:gd fmla="*/ 5 w 5" name="T16"/>
                <a:gd fmla="*/ 14 h 16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6" w="5">
                  <a:moveTo>
                    <a:pt x="5" y="14"/>
                  </a:moveTo>
                  <a:cubicBezTo>
                    <a:pt x="5" y="15"/>
                    <a:pt x="4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" y="16"/>
                    <a:pt x="0" y="15"/>
                    <a:pt x="0" y="1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4" y="0"/>
                    <a:pt x="5" y="1"/>
                    <a:pt x="5" y="2"/>
                  </a:cubicBezTo>
                  <a:lnTo>
                    <a:pt x="5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</p:grpSp>
      <p:sp>
        <p:nvSpPr>
          <p:cNvPr id="39" name="Freeform 803"/>
          <p:cNvSpPr/>
          <p:nvPr/>
        </p:nvSpPr>
        <p:spPr bwMode="auto">
          <a:xfrm>
            <a:off x="7437469" y="4005064"/>
            <a:ext cx="554944" cy="527296"/>
          </a:xfrm>
          <a:custGeom>
            <a:gdLst>
              <a:gd fmla="*/ 174 w 174" name="T0"/>
              <a:gd fmla="*/ 139 h 166" name="T1"/>
              <a:gd fmla="*/ 153 w 174" name="T2"/>
              <a:gd fmla="*/ 126 h 166" name="T3"/>
              <a:gd fmla="*/ 126 w 174" name="T4"/>
              <a:gd fmla="*/ 115 h 166" name="T5"/>
              <a:gd fmla="*/ 118 w 174" name="T6"/>
              <a:gd fmla="*/ 112 h 166" name="T7"/>
              <a:gd fmla="*/ 111 w 174" name="T8"/>
              <a:gd fmla="*/ 100 h 166" name="T9"/>
              <a:gd fmla="*/ 106 w 174" name="T10"/>
              <a:gd fmla="*/ 100 h 166" name="T11"/>
              <a:gd fmla="*/ 111 w 174" name="T12"/>
              <a:gd fmla="*/ 90 h 166" name="T13"/>
              <a:gd fmla="*/ 113 w 174" name="T14"/>
              <a:gd fmla="*/ 79 h 166" name="T15"/>
              <a:gd fmla="*/ 118 w 174" name="T16"/>
              <a:gd fmla="*/ 74 h 166" name="T17"/>
              <a:gd fmla="*/ 121 w 174" name="T18"/>
              <a:gd fmla="*/ 67 h 166" name="T19"/>
              <a:gd fmla="*/ 120 w 174" name="T20"/>
              <a:gd fmla="*/ 54 h 166" name="T21"/>
              <a:gd fmla="*/ 118 w 174" name="T22"/>
              <a:gd fmla="*/ 49 h 166" name="T23"/>
              <a:gd fmla="*/ 119 w 174" name="T24"/>
              <a:gd fmla="*/ 32 h 166" name="T25"/>
              <a:gd fmla="*/ 118 w 174" name="T26"/>
              <a:gd fmla="*/ 20 h 166" name="T27"/>
              <a:gd fmla="*/ 113 w 174" name="T28"/>
              <a:gd fmla="*/ 13 h 166" name="T29"/>
              <a:gd fmla="*/ 108 w 174" name="T30"/>
              <a:gd fmla="*/ 12 h 166" name="T31"/>
              <a:gd fmla="*/ 104 w 174" name="T32"/>
              <a:gd fmla="*/ 9 h 166" name="T33"/>
              <a:gd fmla="*/ 67 w 174" name="T34"/>
              <a:gd fmla="*/ 9 h 166" name="T35"/>
              <a:gd fmla="*/ 54 w 174" name="T36"/>
              <a:gd fmla="*/ 48 h 166" name="T37"/>
              <a:gd fmla="*/ 52 w 174" name="T38"/>
              <a:gd fmla="*/ 57 h 166" name="T39"/>
              <a:gd fmla="*/ 57 w 174" name="T40"/>
              <a:gd fmla="*/ 76 h 166" name="T41"/>
              <a:gd fmla="*/ 60 w 174" name="T42"/>
              <a:gd fmla="*/ 77 h 166" name="T43"/>
              <a:gd fmla="*/ 62 w 174" name="T44"/>
              <a:gd fmla="*/ 91 h 166" name="T45"/>
              <a:gd fmla="*/ 67 w 174" name="T46"/>
              <a:gd fmla="*/ 99 h 166" name="T47"/>
              <a:gd fmla="*/ 63 w 174" name="T48"/>
              <a:gd fmla="*/ 100 h 166" name="T49"/>
              <a:gd fmla="*/ 56 w 174" name="T50"/>
              <a:gd fmla="*/ 112 h 166" name="T51"/>
              <a:gd fmla="*/ 48 w 174" name="T52"/>
              <a:gd fmla="*/ 115 h 166" name="T53"/>
              <a:gd fmla="*/ 21 w 174" name="T54"/>
              <a:gd fmla="*/ 126 h 166" name="T55"/>
              <a:gd fmla="*/ 0 w 174" name="T56"/>
              <a:gd fmla="*/ 139 h 166" name="T57"/>
              <a:gd fmla="*/ 0 w 174" name="T58"/>
              <a:gd fmla="*/ 166 h 166" name="T59"/>
              <a:gd fmla="*/ 76 w 174" name="T60"/>
              <a:gd fmla="*/ 166 h 166" name="T61"/>
              <a:gd fmla="*/ 82 w 174" name="T62"/>
              <a:gd fmla="*/ 127 h 166" name="T63"/>
              <a:gd fmla="*/ 77 w 174" name="T64"/>
              <a:gd fmla="*/ 117 h 166" name="T65"/>
              <a:gd fmla="*/ 88 w 174" name="T66"/>
              <a:gd fmla="*/ 112 h 166" name="T67"/>
              <a:gd fmla="*/ 97 w 174" name="T68"/>
              <a:gd fmla="*/ 117 h 166" name="T69"/>
              <a:gd fmla="*/ 92 w 174" name="T70"/>
              <a:gd fmla="*/ 128 h 166" name="T71"/>
              <a:gd fmla="*/ 101 w 174" name="T72"/>
              <a:gd fmla="*/ 166 h 166" name="T73"/>
              <a:gd fmla="*/ 174 w 174" name="T74"/>
              <a:gd fmla="*/ 166 h 166" name="T75"/>
              <a:gd fmla="*/ 174 w 174" name="T76"/>
              <a:gd fmla="*/ 139 h 166" name="T7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b="b" l="0" r="r" t="0"/>
            <a:pathLst>
              <a:path h="166" w="174">
                <a:moveTo>
                  <a:pt x="174" y="139"/>
                </a:moveTo>
                <a:cubicBezTo>
                  <a:pt x="171" y="131"/>
                  <a:pt x="161" y="129"/>
                  <a:pt x="153" y="126"/>
                </a:cubicBezTo>
                <a:cubicBezTo>
                  <a:pt x="144" y="122"/>
                  <a:pt x="135" y="118"/>
                  <a:pt x="126" y="115"/>
                </a:cubicBezTo>
                <a:cubicBezTo>
                  <a:pt x="123" y="114"/>
                  <a:pt x="121" y="113"/>
                  <a:pt x="118" y="112"/>
                </a:cubicBezTo>
                <a:cubicBezTo>
                  <a:pt x="115" y="110"/>
                  <a:pt x="113" y="104"/>
                  <a:pt x="111" y="100"/>
                </a:cubicBezTo>
                <a:cubicBezTo>
                  <a:pt x="109" y="100"/>
                  <a:pt x="108" y="100"/>
                  <a:pt x="106" y="100"/>
                </a:cubicBezTo>
                <a:cubicBezTo>
                  <a:pt x="106" y="94"/>
                  <a:pt x="110" y="94"/>
                  <a:pt x="111" y="90"/>
                </a:cubicBezTo>
                <a:cubicBezTo>
                  <a:pt x="112" y="86"/>
                  <a:pt x="111" y="82"/>
                  <a:pt x="113" y="79"/>
                </a:cubicBezTo>
                <a:cubicBezTo>
                  <a:pt x="114" y="76"/>
                  <a:pt x="117" y="76"/>
                  <a:pt x="118" y="74"/>
                </a:cubicBezTo>
                <a:cubicBezTo>
                  <a:pt x="120" y="73"/>
                  <a:pt x="120" y="69"/>
                  <a:pt x="121" y="67"/>
                </a:cubicBezTo>
                <a:cubicBezTo>
                  <a:pt x="122" y="63"/>
                  <a:pt x="122" y="58"/>
                  <a:pt x="120" y="54"/>
                </a:cubicBezTo>
                <a:cubicBezTo>
                  <a:pt x="119" y="52"/>
                  <a:pt x="119" y="51"/>
                  <a:pt x="118" y="49"/>
                </a:cubicBezTo>
                <a:cubicBezTo>
                  <a:pt x="118" y="45"/>
                  <a:pt x="119" y="35"/>
                  <a:pt x="119" y="32"/>
                </a:cubicBezTo>
                <a:cubicBezTo>
                  <a:pt x="119" y="26"/>
                  <a:pt x="119" y="26"/>
                  <a:pt x="118" y="20"/>
                </a:cubicBezTo>
                <a:cubicBezTo>
                  <a:pt x="118" y="20"/>
                  <a:pt x="116" y="14"/>
                  <a:pt x="113" y="13"/>
                </a:cubicBezTo>
                <a:cubicBezTo>
                  <a:pt x="108" y="12"/>
                  <a:pt x="108" y="12"/>
                  <a:pt x="108" y="12"/>
                </a:cubicBezTo>
                <a:cubicBezTo>
                  <a:pt x="104" y="9"/>
                  <a:pt x="104" y="9"/>
                  <a:pt x="104" y="9"/>
                </a:cubicBezTo>
                <a:cubicBezTo>
                  <a:pt x="90" y="0"/>
                  <a:pt x="75" y="6"/>
                  <a:pt x="67" y="9"/>
                </a:cubicBezTo>
                <a:cubicBezTo>
                  <a:pt x="56" y="13"/>
                  <a:pt x="49" y="24"/>
                  <a:pt x="54" y="48"/>
                </a:cubicBezTo>
                <a:cubicBezTo>
                  <a:pt x="55" y="52"/>
                  <a:pt x="51" y="54"/>
                  <a:pt x="52" y="57"/>
                </a:cubicBezTo>
                <a:cubicBezTo>
                  <a:pt x="52" y="61"/>
                  <a:pt x="52" y="73"/>
                  <a:pt x="57" y="76"/>
                </a:cubicBezTo>
                <a:cubicBezTo>
                  <a:pt x="57" y="76"/>
                  <a:pt x="61" y="77"/>
                  <a:pt x="60" y="77"/>
                </a:cubicBezTo>
                <a:cubicBezTo>
                  <a:pt x="61" y="82"/>
                  <a:pt x="61" y="87"/>
                  <a:pt x="62" y="91"/>
                </a:cubicBezTo>
                <a:cubicBezTo>
                  <a:pt x="63" y="94"/>
                  <a:pt x="66" y="95"/>
                  <a:pt x="67" y="99"/>
                </a:cubicBezTo>
                <a:cubicBezTo>
                  <a:pt x="63" y="100"/>
                  <a:pt x="63" y="100"/>
                  <a:pt x="63" y="100"/>
                </a:cubicBezTo>
                <a:cubicBezTo>
                  <a:pt x="61" y="104"/>
                  <a:pt x="59" y="110"/>
                  <a:pt x="56" y="112"/>
                </a:cubicBezTo>
                <a:cubicBezTo>
                  <a:pt x="53" y="113"/>
                  <a:pt x="51" y="114"/>
                  <a:pt x="48" y="115"/>
                </a:cubicBezTo>
                <a:cubicBezTo>
                  <a:pt x="39" y="118"/>
                  <a:pt x="30" y="122"/>
                  <a:pt x="21" y="126"/>
                </a:cubicBezTo>
                <a:cubicBezTo>
                  <a:pt x="13" y="129"/>
                  <a:pt x="3" y="131"/>
                  <a:pt x="0" y="139"/>
                </a:cubicBezTo>
                <a:cubicBezTo>
                  <a:pt x="0" y="145"/>
                  <a:pt x="0" y="158"/>
                  <a:pt x="0" y="166"/>
                </a:cubicBezTo>
                <a:cubicBezTo>
                  <a:pt x="76" y="166"/>
                  <a:pt x="76" y="166"/>
                  <a:pt x="76" y="166"/>
                </a:cubicBezTo>
                <a:cubicBezTo>
                  <a:pt x="82" y="127"/>
                  <a:pt x="82" y="127"/>
                  <a:pt x="82" y="127"/>
                </a:cubicBezTo>
                <a:cubicBezTo>
                  <a:pt x="77" y="117"/>
                  <a:pt x="77" y="117"/>
                  <a:pt x="77" y="117"/>
                </a:cubicBezTo>
                <a:cubicBezTo>
                  <a:pt x="88" y="112"/>
                  <a:pt x="88" y="112"/>
                  <a:pt x="88" y="112"/>
                </a:cubicBezTo>
                <a:cubicBezTo>
                  <a:pt x="97" y="117"/>
                  <a:pt x="97" y="117"/>
                  <a:pt x="97" y="117"/>
                </a:cubicBezTo>
                <a:cubicBezTo>
                  <a:pt x="92" y="128"/>
                  <a:pt x="92" y="128"/>
                  <a:pt x="92" y="128"/>
                </a:cubicBezTo>
                <a:cubicBezTo>
                  <a:pt x="101" y="166"/>
                  <a:pt x="101" y="166"/>
                  <a:pt x="101" y="166"/>
                </a:cubicBezTo>
                <a:cubicBezTo>
                  <a:pt x="174" y="166"/>
                  <a:pt x="174" y="166"/>
                  <a:pt x="174" y="166"/>
                </a:cubicBezTo>
                <a:cubicBezTo>
                  <a:pt x="174" y="158"/>
                  <a:pt x="174" y="145"/>
                  <a:pt x="174" y="139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/>
          </a:p>
        </p:txBody>
      </p:sp>
      <p:sp>
        <p:nvSpPr>
          <p:cNvPr id="40" name="Freeform 939"/>
          <p:cNvSpPr>
            <a:spLocks noEditPoints="1"/>
          </p:cNvSpPr>
          <p:nvPr/>
        </p:nvSpPr>
        <p:spPr bwMode="auto">
          <a:xfrm>
            <a:off x="9123388" y="3084996"/>
            <a:ext cx="431806" cy="560028"/>
          </a:xfrm>
          <a:custGeom>
            <a:gdLst>
              <a:gd fmla="*/ 62 w 142" name="T0"/>
              <a:gd fmla="*/ 126 h 184" name="T1"/>
              <a:gd fmla="*/ 142 w 142" name="T2"/>
              <a:gd fmla="*/ 78 h 184" name="T3"/>
              <a:gd fmla="*/ 62 w 142" name="T4"/>
              <a:gd fmla="*/ 126 h 184" name="T5"/>
              <a:gd fmla="*/ 68 w 142" name="T6"/>
              <a:gd fmla="*/ 167 h 184" name="T7"/>
              <a:gd fmla="*/ 65 w 142" name="T8"/>
              <a:gd fmla="*/ 81 h 184" name="T9"/>
              <a:gd fmla="*/ 56 w 142" name="T10"/>
              <a:gd fmla="*/ 0 h 184" name="T11"/>
              <a:gd fmla="*/ 58 w 142" name="T12"/>
              <a:gd fmla="*/ 75 h 184" name="T13"/>
              <a:gd fmla="*/ 0 w 142" name="T14"/>
              <a:gd fmla="*/ 12 h 184" name="T15"/>
              <a:gd fmla="*/ 50 w 142" name="T16"/>
              <a:gd fmla="*/ 87 h 184" name="T17"/>
              <a:gd fmla="*/ 44 w 142" name="T18"/>
              <a:gd fmla="*/ 167 h 184" name="T19"/>
              <a:gd fmla="*/ 15 w 142" name="T20"/>
              <a:gd fmla="*/ 184 h 184" name="T21"/>
              <a:gd fmla="*/ 99 w 142" name="T22"/>
              <a:gd fmla="*/ 184 h 184" name="T23"/>
              <a:gd fmla="*/ 68 w 142" name="T24"/>
              <a:gd fmla="*/ 167 h 184" name="T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b="b" l="0" r="r" t="0"/>
            <a:pathLst>
              <a:path h="184" w="142">
                <a:moveTo>
                  <a:pt x="62" y="126"/>
                </a:moveTo>
                <a:cubicBezTo>
                  <a:pt x="62" y="126"/>
                  <a:pt x="104" y="159"/>
                  <a:pt x="142" y="78"/>
                </a:cubicBezTo>
                <a:cubicBezTo>
                  <a:pt x="142" y="78"/>
                  <a:pt x="63" y="63"/>
                  <a:pt x="62" y="126"/>
                </a:cubicBezTo>
                <a:close/>
                <a:moveTo>
                  <a:pt x="68" y="167"/>
                </a:moveTo>
                <a:cubicBezTo>
                  <a:pt x="56" y="150"/>
                  <a:pt x="45" y="121"/>
                  <a:pt x="65" y="81"/>
                </a:cubicBezTo>
                <a:cubicBezTo>
                  <a:pt x="101" y="12"/>
                  <a:pt x="56" y="0"/>
                  <a:pt x="56" y="0"/>
                </a:cubicBezTo>
                <a:cubicBezTo>
                  <a:pt x="56" y="0"/>
                  <a:pt x="94" y="17"/>
                  <a:pt x="58" y="75"/>
                </a:cubicBezTo>
                <a:cubicBezTo>
                  <a:pt x="69" y="26"/>
                  <a:pt x="0" y="12"/>
                  <a:pt x="0" y="12"/>
                </a:cubicBezTo>
                <a:cubicBezTo>
                  <a:pt x="2" y="86"/>
                  <a:pt x="38" y="88"/>
                  <a:pt x="50" y="87"/>
                </a:cubicBezTo>
                <a:cubicBezTo>
                  <a:pt x="28" y="122"/>
                  <a:pt x="34" y="150"/>
                  <a:pt x="44" y="167"/>
                </a:cubicBezTo>
                <a:cubicBezTo>
                  <a:pt x="28" y="170"/>
                  <a:pt x="16" y="176"/>
                  <a:pt x="15" y="184"/>
                </a:cubicBezTo>
                <a:cubicBezTo>
                  <a:pt x="99" y="184"/>
                  <a:pt x="99" y="184"/>
                  <a:pt x="99" y="184"/>
                </a:cubicBezTo>
                <a:cubicBezTo>
                  <a:pt x="98" y="176"/>
                  <a:pt x="85" y="169"/>
                  <a:pt x="68" y="167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/>
          </a:p>
        </p:txBody>
      </p:sp>
      <p:grpSp>
        <p:nvGrpSpPr>
          <p:cNvPr id="41" name="组合 40"/>
          <p:cNvGrpSpPr/>
          <p:nvPr/>
        </p:nvGrpSpPr>
        <p:grpSpPr>
          <a:xfrm>
            <a:off x="1705099" y="1354426"/>
            <a:ext cx="2450418" cy="994454"/>
            <a:chOff x="8779234" y="1963160"/>
            <a:chExt cx="2450418" cy="994454"/>
          </a:xfrm>
        </p:grpSpPr>
        <p:sp>
          <p:nvSpPr>
            <p:cNvPr id="42" name="矩形 41"/>
            <p:cNvSpPr/>
            <p:nvPr/>
          </p:nvSpPr>
          <p:spPr>
            <a:xfrm>
              <a:off x="9233388" y="1963160"/>
              <a:ext cx="1554480" cy="3657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en-US" b="1" lang="zh-CN" smtClean="0">
                  <a:solidFill>
                    <a:srgbClr val="C000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charset="0" panose="020b0604020202020204" pitchFamily="34" typeface="Arial"/>
                </a:rPr>
                <a:t>点击输入标题</a:t>
              </a:r>
            </a:p>
          </p:txBody>
        </p:sp>
        <p:sp>
          <p:nvSpPr>
            <p:cNvPr id="43" name="矩形 42"/>
            <p:cNvSpPr/>
            <p:nvPr/>
          </p:nvSpPr>
          <p:spPr>
            <a:xfrm>
              <a:off x="8779234" y="2321941"/>
              <a:ext cx="2450418" cy="646176"/>
            </a:xfrm>
            <a:prstGeom prst="rect">
              <a:avLst/>
            </a:prstGeom>
          </p:spPr>
          <p:txBody>
            <a:bodyPr anchor="ctr"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altLang="en-US" lang="zh-CN" smtClean="0" sz="1400">
                  <a:solidFill>
                    <a:schemeClr val="bg1">
                      <a:lumMod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请在此输入详细的文字介绍信息，表达图表的含义。</a:t>
              </a: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3289275" y="5314866"/>
            <a:ext cx="2450418" cy="994454"/>
            <a:chOff x="8779234" y="1963160"/>
            <a:chExt cx="2450418" cy="994454"/>
          </a:xfrm>
        </p:grpSpPr>
        <p:sp>
          <p:nvSpPr>
            <p:cNvPr id="45" name="矩形 44"/>
            <p:cNvSpPr/>
            <p:nvPr/>
          </p:nvSpPr>
          <p:spPr>
            <a:xfrm>
              <a:off x="9233388" y="1963160"/>
              <a:ext cx="1554480" cy="3657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en-US" b="1" lang="zh-CN" smtClean="0">
                  <a:solidFill>
                    <a:srgbClr val="C000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charset="0" panose="020b0604020202020204" pitchFamily="34" typeface="Arial"/>
                </a:rPr>
                <a:t>点击输入标题</a:t>
              </a:r>
            </a:p>
          </p:txBody>
        </p:sp>
        <p:sp>
          <p:nvSpPr>
            <p:cNvPr id="46" name="矩形 45"/>
            <p:cNvSpPr/>
            <p:nvPr/>
          </p:nvSpPr>
          <p:spPr>
            <a:xfrm>
              <a:off x="8779234" y="2321940"/>
              <a:ext cx="2450418" cy="646176"/>
            </a:xfrm>
            <a:prstGeom prst="rect">
              <a:avLst/>
            </a:prstGeom>
          </p:spPr>
          <p:txBody>
            <a:bodyPr anchor="ctr"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altLang="en-US" lang="zh-CN" smtClean="0" sz="1400">
                  <a:solidFill>
                    <a:schemeClr val="bg1">
                      <a:lumMod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请在此输入详细的文字介绍信息，表达图表的含义。</a:t>
              </a: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4871305" y="1340768"/>
            <a:ext cx="2450418" cy="994454"/>
            <a:chOff x="8779234" y="1963160"/>
            <a:chExt cx="2450418" cy="994454"/>
          </a:xfrm>
        </p:grpSpPr>
        <p:sp>
          <p:nvSpPr>
            <p:cNvPr id="48" name="矩形 47"/>
            <p:cNvSpPr/>
            <p:nvPr/>
          </p:nvSpPr>
          <p:spPr>
            <a:xfrm>
              <a:off x="9233388" y="1963160"/>
              <a:ext cx="1554480" cy="3657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en-US" b="1" lang="zh-CN" smtClean="0">
                  <a:solidFill>
                    <a:srgbClr val="C000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charset="0" panose="020b0604020202020204" pitchFamily="34" typeface="Arial"/>
                </a:rPr>
                <a:t>点击输入标题</a:t>
              </a:r>
            </a:p>
          </p:txBody>
        </p:sp>
        <p:sp>
          <p:nvSpPr>
            <p:cNvPr id="49" name="矩形 48"/>
            <p:cNvSpPr/>
            <p:nvPr/>
          </p:nvSpPr>
          <p:spPr>
            <a:xfrm>
              <a:off x="8779234" y="2321941"/>
              <a:ext cx="2450418" cy="646176"/>
            </a:xfrm>
            <a:prstGeom prst="rect">
              <a:avLst/>
            </a:prstGeom>
          </p:spPr>
          <p:txBody>
            <a:bodyPr anchor="ctr"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altLang="en-US" lang="zh-CN" smtClean="0" sz="1400">
                  <a:solidFill>
                    <a:schemeClr val="bg1">
                      <a:lumMod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请在此输入详细的文字介绍信息，表达图表的含义。</a:t>
              </a: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6455481" y="5301208"/>
            <a:ext cx="2450418" cy="994454"/>
            <a:chOff x="8779234" y="1963160"/>
            <a:chExt cx="2450418" cy="994454"/>
          </a:xfrm>
        </p:grpSpPr>
        <p:sp>
          <p:nvSpPr>
            <p:cNvPr id="51" name="矩形 50"/>
            <p:cNvSpPr/>
            <p:nvPr/>
          </p:nvSpPr>
          <p:spPr>
            <a:xfrm>
              <a:off x="9233388" y="1963160"/>
              <a:ext cx="1554480" cy="3657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en-US" b="1" lang="zh-CN" smtClean="0">
                  <a:solidFill>
                    <a:srgbClr val="C000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charset="0" panose="020b0604020202020204" pitchFamily="34" typeface="Arial"/>
                </a:rPr>
                <a:t>点击输入标题</a:t>
              </a:r>
            </a:p>
          </p:txBody>
        </p:sp>
        <p:sp>
          <p:nvSpPr>
            <p:cNvPr id="52" name="矩形 51"/>
            <p:cNvSpPr/>
            <p:nvPr/>
          </p:nvSpPr>
          <p:spPr>
            <a:xfrm>
              <a:off x="8779235" y="2321940"/>
              <a:ext cx="2450418" cy="646176"/>
            </a:xfrm>
            <a:prstGeom prst="rect">
              <a:avLst/>
            </a:prstGeom>
          </p:spPr>
          <p:txBody>
            <a:bodyPr anchor="ctr"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altLang="en-US" lang="zh-CN" smtClean="0" sz="1400">
                  <a:solidFill>
                    <a:schemeClr val="bg1">
                      <a:lumMod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请在此输入详细的文字介绍信息，表达图表的含义。</a:t>
              </a: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7967649" y="1340768"/>
            <a:ext cx="2450418" cy="994454"/>
            <a:chOff x="8779234" y="1963160"/>
            <a:chExt cx="2450418" cy="994454"/>
          </a:xfrm>
        </p:grpSpPr>
        <p:sp>
          <p:nvSpPr>
            <p:cNvPr id="54" name="矩形 53"/>
            <p:cNvSpPr/>
            <p:nvPr/>
          </p:nvSpPr>
          <p:spPr>
            <a:xfrm>
              <a:off x="9225799" y="1963160"/>
              <a:ext cx="1568797" cy="3657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en-US" b="1" lang="zh-CN" smtClean="0">
                  <a:solidFill>
                    <a:srgbClr val="C000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charset="0" panose="020b0604020202020204" pitchFamily="34" typeface="Arial"/>
                </a:rPr>
                <a:t>点击输入标题</a:t>
              </a:r>
            </a:p>
          </p:txBody>
        </p:sp>
        <p:sp>
          <p:nvSpPr>
            <p:cNvPr id="55" name="矩形 54"/>
            <p:cNvSpPr/>
            <p:nvPr/>
          </p:nvSpPr>
          <p:spPr>
            <a:xfrm>
              <a:off x="8779235" y="2321941"/>
              <a:ext cx="2450418" cy="646176"/>
            </a:xfrm>
            <a:prstGeom prst="rect">
              <a:avLst/>
            </a:prstGeom>
          </p:spPr>
          <p:txBody>
            <a:bodyPr anchor="ctr"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altLang="en-US" lang="zh-CN" smtClean="0" sz="1400">
                  <a:solidFill>
                    <a:schemeClr val="bg1">
                      <a:lumMod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请在此输入详细的文字介绍信息，表达图表的含义。</a:t>
              </a:r>
            </a:p>
          </p:txBody>
        </p:sp>
      </p:grpSp>
    </p:spTree>
  </p:cSld>
  <p:clrMapOvr>
    <a:masterClrMapping/>
  </p:clrMapOvr>
  <p:transition spd="slow">
    <p:pull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42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42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8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9" nodeType="withEffect" presetClass="entr" presetID="47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4" nodeType="withEffect" presetClass="entr" presetID="47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6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3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2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3" nodeType="withEffect" presetClass="entr" presetID="42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5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8" nodeType="withEffect" presetClass="entr" presetID="42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1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2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4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6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7" nodeType="withEffect" presetClass="entr" presetID="47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9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1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2" nodeType="withEffect" presetClass="entr" presetID="47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4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5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6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7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id="5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1" nodeType="withEffect" presetClass="entr" presetID="42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3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4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5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6" nodeType="withEffect" presetClass="entr" presetID="42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8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9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1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id="7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4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6"/>
      <p:bldP grpId="0" spid="39"/>
      <p:bldP grpId="0" spid="40"/>
    </p:bldLst>
  </p:timing>
</p:sld>
</file>

<file path=ppt/slides/slide3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文本框 9"/>
          <p:cNvSpPr txBox="1"/>
          <p:nvPr/>
        </p:nvSpPr>
        <p:spPr>
          <a:xfrm>
            <a:off x="841003" y="202431"/>
            <a:ext cx="1944216" cy="37338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lvl="1" marL="0"/>
            <a:r>
              <a:rPr altLang="en-US" b="1" lang="zh-CN" smtClean="0" sz="20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添加文字标题</a:t>
            </a:r>
          </a:p>
        </p:txBody>
      </p:sp>
      <p:sp>
        <p:nvSpPr>
          <p:cNvPr id="24" name="矩形 23"/>
          <p:cNvSpPr/>
          <p:nvPr/>
        </p:nvSpPr>
        <p:spPr>
          <a:xfrm>
            <a:off x="0" y="0"/>
            <a:ext cx="985019" cy="5831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30" name="组合 29"/>
          <p:cNvGrpSpPr/>
          <p:nvPr/>
        </p:nvGrpSpPr>
        <p:grpSpPr>
          <a:xfrm>
            <a:off x="192931" y="0"/>
            <a:ext cx="576064" cy="836712"/>
            <a:chOff x="841003" y="360040"/>
            <a:chExt cx="504056" cy="836712"/>
          </a:xfrm>
          <a:solidFill>
            <a:srgbClr val="C00000"/>
          </a:solidFill>
        </p:grpSpPr>
        <p:sp>
          <p:nvSpPr>
            <p:cNvPr id="31" name="矩形 30"/>
            <p:cNvSpPr/>
            <p:nvPr/>
          </p:nvSpPr>
          <p:spPr>
            <a:xfrm>
              <a:off x="841003" y="360040"/>
              <a:ext cx="504056" cy="548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2" name="等腰三角形 31"/>
            <p:cNvSpPr/>
            <p:nvPr/>
          </p:nvSpPr>
          <p:spPr>
            <a:xfrm rot="10800000">
              <a:off x="841003" y="908720"/>
              <a:ext cx="504056" cy="2880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33" name="KSO_Shape"/>
          <p:cNvSpPr/>
          <p:nvPr/>
        </p:nvSpPr>
        <p:spPr bwMode="auto">
          <a:xfrm>
            <a:off x="326330" y="197538"/>
            <a:ext cx="332357" cy="329034"/>
          </a:xfrm>
          <a:custGeom>
            <a:gdLst>
              <a:gd fmla="*/ 615878 w 2390775" name="T0"/>
              <a:gd fmla="*/ 1467970 h 2365376" name="T1"/>
              <a:gd fmla="*/ 587250 w 2390775" name="T2"/>
              <a:gd fmla="*/ 1401697 h 2365376" name="T3"/>
              <a:gd fmla="*/ 1282649 w 2390775" name="T4"/>
              <a:gd fmla="*/ 1393474 h 2365376" name="T5"/>
              <a:gd fmla="*/ 1180915 w 2390775" name="T6"/>
              <a:gd fmla="*/ 1446870 h 2365376" name="T7"/>
              <a:gd fmla="*/ 1210073 w 2390775" name="T8"/>
              <a:gd fmla="*/ 1382167 h 2365376" name="T9"/>
              <a:gd fmla="*/ 653657 w 2390775" name="T10"/>
              <a:gd fmla="*/ 1314699 h 2365376" name="T11"/>
              <a:gd fmla="*/ 646041 w 2390775" name="T12"/>
              <a:gd fmla="*/ 1180275 h 2365376" name="T13"/>
              <a:gd fmla="*/ 589870 w 2390775" name="T14"/>
              <a:gd fmla="*/ 1105327 h 2365376" name="T15"/>
              <a:gd fmla="*/ 599516 w 2390775" name="T16"/>
              <a:gd fmla="*/ 1141280 h 2365376" name="T17"/>
              <a:gd fmla="*/ 579914 w 2390775" name="T18"/>
              <a:gd fmla="*/ 1158779 h 2365376" name="T19"/>
              <a:gd fmla="*/ 541333 w 2390775" name="T20"/>
              <a:gd fmla="*/ 1105965 h 2365376" name="T21"/>
              <a:gd fmla="*/ 1137260 w 2390775" name="T22"/>
              <a:gd fmla="*/ 1009231 h 2365376" name="T23"/>
              <a:gd fmla="*/ 1143562 w 2390775" name="T24"/>
              <a:gd fmla="*/ 1026145 h 2365376" name="T25"/>
              <a:gd fmla="*/ 1096615 w 2390775" name="T26"/>
              <a:gd fmla="*/ 1069549 h 2365376" name="T27"/>
              <a:gd fmla="*/ 1102602 w 2390775" name="T28"/>
              <a:gd fmla="*/ 1001572 h 2365376" name="T29"/>
              <a:gd fmla="*/ 972739 w 2390775" name="T30"/>
              <a:gd fmla="*/ 835988 h 2365376" name="T31"/>
              <a:gd fmla="*/ 989500 w 2390775" name="T32"/>
              <a:gd fmla="*/ 1138672 h 2365376" name="T33"/>
              <a:gd fmla="*/ 639427 w 2390775" name="T34"/>
              <a:gd fmla="*/ 1423644 h 2365376" name="T35"/>
              <a:gd fmla="*/ 599898 w 2390775" name="T36"/>
              <a:gd fmla="*/ 1003302 h 2365376" name="T37"/>
              <a:gd fmla="*/ 529694 w 2390775" name="T38"/>
              <a:gd fmla="*/ 1090596 h 2365376" name="T39"/>
              <a:gd fmla="*/ 602428 w 2390775" name="T40"/>
              <a:gd fmla="*/ 868249 h 2365376" name="T41"/>
              <a:gd fmla="*/ 861740 w 2390775" name="T42"/>
              <a:gd fmla="*/ 924231 h 2365376" name="T43"/>
              <a:gd fmla="*/ 755609 w 2390775" name="T44"/>
              <a:gd fmla="*/ 542052 h 2365376" name="T45"/>
              <a:gd fmla="*/ 929665 w 2390775" name="T46"/>
              <a:gd fmla="*/ 525915 h 2365376" name="T47"/>
              <a:gd fmla="*/ 909019 w 2390775" name="T48"/>
              <a:gd fmla="*/ 571798 h 2365376" name="T49"/>
              <a:gd fmla="*/ 936652 w 2390775" name="T50"/>
              <a:gd fmla="*/ 586353 h 2365376" name="T51"/>
              <a:gd fmla="*/ 928394 w 2390775" name="T52"/>
              <a:gd fmla="*/ 688879 h 2365376" name="T53"/>
              <a:gd fmla="*/ 840414 w 2390775" name="T54"/>
              <a:gd fmla="*/ 772101 h 2365376" name="T55"/>
              <a:gd fmla="*/ 742269 w 2390775" name="T56"/>
              <a:gd fmla="*/ 675588 h 2365376" name="T57"/>
              <a:gd fmla="*/ 738139 w 2390775" name="T58"/>
              <a:gd fmla="*/ 608504 h 2365376" name="T59"/>
              <a:gd fmla="*/ 761643 w 2390775" name="T60"/>
              <a:gd fmla="*/ 510093 h 2365376" name="T61"/>
              <a:gd fmla="*/ 617010 w 2390775" name="T62"/>
              <a:gd fmla="*/ 449064 h 2365376" name="T63"/>
              <a:gd fmla="*/ 350272 w 2390775" name="T64"/>
              <a:gd fmla="*/ 638327 h 2365376" name="T65"/>
              <a:gd fmla="*/ 215163 w 2390775" name="T66"/>
              <a:gd fmla="*/ 939947 h 2365376" name="T67"/>
              <a:gd fmla="*/ 256613 w 2390775" name="T68"/>
              <a:gd fmla="*/ 1277331 h 2365376" name="T69"/>
              <a:gd fmla="*/ 458486 w 2390775" name="T70"/>
              <a:gd fmla="*/ 1534008 h 2365376" name="T71"/>
              <a:gd fmla="*/ 767308 w 2390775" name="T72"/>
              <a:gd fmla="*/ 1655225 h 2365376" name="T73"/>
              <a:gd fmla="*/ 1101127 w 2390775" name="T74"/>
              <a:gd fmla="*/ 1596674 h 2365376" name="T75"/>
              <a:gd fmla="*/ 1347614 w 2390775" name="T76"/>
              <a:gd fmla="*/ 1383040 h 2365376" name="T77"/>
              <a:gd fmla="*/ 1453614 w 2390775" name="T78"/>
              <a:gd fmla="*/ 1066861 h 2365376" name="T79"/>
              <a:gd fmla="*/ 1378939 w 2390775" name="T80"/>
              <a:gd fmla="*/ 738024 h 2365376" name="T81"/>
              <a:gd fmla="*/ 1153652 w 2390775" name="T82"/>
              <a:gd fmla="*/ 501602 h 2365376" name="T83"/>
              <a:gd fmla="*/ 831224 w 2390775" name="T84"/>
              <a:gd fmla="*/ 411085 h 2365376" name="T85"/>
              <a:gd fmla="*/ 989432 w 2390775" name="T86"/>
              <a:gd fmla="*/ 315187 h 2365376" name="T87"/>
              <a:gd fmla="*/ 1471649 w 2390775" name="T88"/>
              <a:gd fmla="*/ 671876 h 2365376" name="T89"/>
              <a:gd fmla="*/ 1554866 w 2390775" name="T90"/>
              <a:gd fmla="*/ 1171938 h 2365376" name="T91"/>
              <a:gd fmla="*/ 1239716 w 2390775" name="T92"/>
              <a:gd fmla="*/ 1647313 h 2365376" name="T93"/>
              <a:gd fmla="*/ 646121 w 2390775" name="T94"/>
              <a:gd fmla="*/ 1748275 h 2365376" name="T95"/>
              <a:gd fmla="*/ 110112 w 2390775" name="T96"/>
              <a:gd fmla="*/ 1186813 h 2365376" name="T97"/>
              <a:gd fmla="*/ 251551 w 2390775" name="T98"/>
              <a:gd fmla="*/ 580725 h 2365376" name="T99"/>
              <a:gd fmla="*/ 1549044 w 2390775" name="T100"/>
              <a:gd fmla="*/ 160116 h 2365376" name="T101"/>
              <a:gd fmla="*/ 1461002 w 2390775" name="T102"/>
              <a:gd fmla="*/ 284475 h 2365376" name="T103"/>
              <a:gd fmla="*/ 1550307 w 2390775" name="T104"/>
              <a:gd fmla="*/ 426554 h 2365376" name="T105"/>
              <a:gd fmla="*/ 1719764 w 2390775" name="T106"/>
              <a:gd fmla="*/ 380038 h 2365376" name="T107"/>
              <a:gd fmla="*/ 1735543 w 2390775" name="T108"/>
              <a:gd fmla="*/ 232579 h 2365376" name="T109"/>
              <a:gd fmla="*/ 1705909 w 2390775" name="T110"/>
              <a:gd fmla="*/ 94508 h 2365376" name="T111"/>
              <a:gd fmla="*/ 1774050 w 2390775" name="T112"/>
              <a:gd fmla="*/ 148403 h 2365376" name="T113"/>
              <a:gd fmla="*/ 1781614 w 2390775" name="T114"/>
              <a:gd fmla="*/ 428769 h 2365376" name="T115"/>
              <a:gd fmla="*/ 1600166 w 2390775" name="T116"/>
              <a:gd fmla="*/ 516104 h 2365376" name="T117"/>
              <a:gd fmla="*/ 1452167 w 2390775" name="T118"/>
              <a:gd fmla="*/ 455349 h 2365376" name="T119"/>
              <a:gd fmla="*/ 1310478 w 2390775" name="T120"/>
              <a:gd fmla="*/ 259477 h 2365376" name="T121"/>
              <a:gd fmla="*/ 1562614 w 2390775" name="T122"/>
              <a:gd fmla="*/ 74046 h 236537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  <a:gd fmla="*/ 0 60000 65536" name="T180"/>
              <a:gd fmla="*/ 0 60000 65536" name="T181"/>
              <a:gd fmla="*/ 0 60000 65536" name="T182"/>
              <a:gd fmla="*/ 0 60000 65536" name="T183"/>
              <a:gd fmla="*/ 0 60000 65536" name="T184"/>
              <a:gd fmla="*/ 0 60000 65536" name="T185"/>
            </a:gdLst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b="b" l="0" r="r" t="0"/>
            <a:pathLst>
              <a:path h="2365376" w="2390775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6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6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dir="t" rig="threeP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altLang="en-US" lang="zh-CN">
              <a:solidFill>
                <a:srgbClr val="1C666E"/>
              </a:solidFill>
              <a:ea charset="-122" panose="02010600030101010101" pitchFamily="2" typeface="宋体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781705" y="4300780"/>
            <a:ext cx="10500458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  <a:headEnd len="med" type="oval" w="med"/>
            <a:tailEnd len="med" type="oval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组合 9"/>
          <p:cNvGrpSpPr/>
          <p:nvPr/>
        </p:nvGrpSpPr>
        <p:grpSpPr>
          <a:xfrm>
            <a:off x="1349097" y="1944035"/>
            <a:ext cx="1743861" cy="2380860"/>
            <a:chOff x="1349097" y="1624204"/>
            <a:chExt cx="1743861" cy="2380860"/>
          </a:xfrm>
          <a:solidFill>
            <a:srgbClr val="C00000"/>
          </a:solidFill>
        </p:grpSpPr>
        <p:cxnSp>
          <p:nvCxnSpPr>
            <p:cNvPr id="11" name="Straight Connector 131"/>
            <p:cNvCxnSpPr/>
            <p:nvPr/>
          </p:nvCxnSpPr>
          <p:spPr>
            <a:xfrm flipH="1" flipV="1">
              <a:off x="2213859" y="3357805"/>
              <a:ext cx="0" cy="647259"/>
            </a:xfrm>
            <a:prstGeom prst="line">
              <a:avLst/>
            </a:prstGeom>
            <a:grpFill/>
            <a:ln cap="rnd" w="53975">
              <a:solidFill>
                <a:srgbClr val="C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Block Arc 132"/>
            <p:cNvSpPr/>
            <p:nvPr/>
          </p:nvSpPr>
          <p:spPr>
            <a:xfrm rot="7681004">
              <a:off x="1349097" y="1624204"/>
              <a:ext cx="1743861" cy="1743861"/>
            </a:xfrm>
            <a:prstGeom prst="blockArc">
              <a:avLst>
                <a:gd fmla="val 17549597" name="adj1"/>
                <a:gd fmla="val 21297612" name="adj2"/>
                <a:gd fmla="val 4073" name="adj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3274426" y="1412776"/>
            <a:ext cx="1743861" cy="2912119"/>
            <a:chOff x="3274426" y="1092945"/>
            <a:chExt cx="1743861" cy="2912119"/>
          </a:xfrm>
          <a:solidFill>
            <a:srgbClr val="C00000"/>
          </a:solidFill>
        </p:grpSpPr>
        <p:cxnSp>
          <p:nvCxnSpPr>
            <p:cNvPr id="14" name="Straight Connector 136"/>
            <p:cNvCxnSpPr/>
            <p:nvPr/>
          </p:nvCxnSpPr>
          <p:spPr>
            <a:xfrm flipH="1" flipV="1">
              <a:off x="4139188" y="2787665"/>
              <a:ext cx="0" cy="1217399"/>
            </a:xfrm>
            <a:prstGeom prst="line">
              <a:avLst/>
            </a:prstGeom>
            <a:grpFill/>
            <a:ln cap="rnd" w="53975">
              <a:solidFill>
                <a:srgbClr val="C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Block Arc 137"/>
            <p:cNvSpPr/>
            <p:nvPr/>
          </p:nvSpPr>
          <p:spPr>
            <a:xfrm rot="7681004">
              <a:off x="3274426" y="1092945"/>
              <a:ext cx="1743861" cy="1743861"/>
            </a:xfrm>
            <a:prstGeom prst="blockArc">
              <a:avLst>
                <a:gd fmla="val 17549597" name="adj1"/>
                <a:gd fmla="val 21297612" name="adj2"/>
                <a:gd fmla="val 4073" name="adj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5262162" y="1944035"/>
            <a:ext cx="1743861" cy="2380860"/>
            <a:chOff x="5262162" y="1624204"/>
            <a:chExt cx="1743861" cy="2380860"/>
          </a:xfrm>
          <a:solidFill>
            <a:srgbClr val="C00000"/>
          </a:solidFill>
        </p:grpSpPr>
        <p:cxnSp>
          <p:nvCxnSpPr>
            <p:cNvPr id="17" name="Straight Connector 140"/>
            <p:cNvCxnSpPr/>
            <p:nvPr/>
          </p:nvCxnSpPr>
          <p:spPr>
            <a:xfrm flipH="1" flipV="1">
              <a:off x="6126924" y="3357805"/>
              <a:ext cx="0" cy="647259"/>
            </a:xfrm>
            <a:prstGeom prst="line">
              <a:avLst/>
            </a:prstGeom>
            <a:grpFill/>
            <a:ln cap="rnd" w="53975">
              <a:solidFill>
                <a:srgbClr val="C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Block Arc 141"/>
            <p:cNvSpPr/>
            <p:nvPr/>
          </p:nvSpPr>
          <p:spPr>
            <a:xfrm rot="7681004">
              <a:off x="5262162" y="1624204"/>
              <a:ext cx="1743861" cy="1743861"/>
            </a:xfrm>
            <a:prstGeom prst="blockArc">
              <a:avLst>
                <a:gd fmla="val 17549597" name="adj1"/>
                <a:gd fmla="val 21297612" name="adj2"/>
                <a:gd fmla="val 4073" name="adj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7183740" y="1412776"/>
            <a:ext cx="1743861" cy="2912119"/>
            <a:chOff x="7183740" y="1092945"/>
            <a:chExt cx="1743861" cy="2912119"/>
          </a:xfrm>
          <a:solidFill>
            <a:srgbClr val="C00000"/>
          </a:solidFill>
        </p:grpSpPr>
        <p:cxnSp>
          <p:nvCxnSpPr>
            <p:cNvPr id="20" name="Straight Connector 144"/>
            <p:cNvCxnSpPr/>
            <p:nvPr/>
          </p:nvCxnSpPr>
          <p:spPr>
            <a:xfrm flipH="1" flipV="1">
              <a:off x="8048502" y="2787664"/>
              <a:ext cx="0" cy="1217400"/>
            </a:xfrm>
            <a:prstGeom prst="line">
              <a:avLst/>
            </a:prstGeom>
            <a:grpFill/>
            <a:ln cap="rnd" w="53975">
              <a:solidFill>
                <a:srgbClr val="C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Block Arc 145"/>
            <p:cNvSpPr/>
            <p:nvPr/>
          </p:nvSpPr>
          <p:spPr>
            <a:xfrm rot="7681004">
              <a:off x="7183740" y="1092945"/>
              <a:ext cx="1743861" cy="1743861"/>
            </a:xfrm>
            <a:prstGeom prst="blockArc">
              <a:avLst>
                <a:gd fmla="val 17549597" name="adj1"/>
                <a:gd fmla="val 21297612" name="adj2"/>
                <a:gd fmla="val 4073" name="adj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9101566" y="1944035"/>
            <a:ext cx="1743861" cy="2381059"/>
            <a:chOff x="9101566" y="1624204"/>
            <a:chExt cx="1743861" cy="2381059"/>
          </a:xfrm>
          <a:solidFill>
            <a:srgbClr val="C00000"/>
          </a:solidFill>
        </p:grpSpPr>
        <p:cxnSp>
          <p:nvCxnSpPr>
            <p:cNvPr id="23" name="Straight Connector 148"/>
            <p:cNvCxnSpPr/>
            <p:nvPr/>
          </p:nvCxnSpPr>
          <p:spPr>
            <a:xfrm flipH="1" flipV="1">
              <a:off x="9966328" y="3357805"/>
              <a:ext cx="0" cy="647458"/>
            </a:xfrm>
            <a:prstGeom prst="line">
              <a:avLst/>
            </a:prstGeom>
            <a:grpFill/>
            <a:ln cap="rnd" w="53975">
              <a:solidFill>
                <a:srgbClr val="C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Block Arc 149"/>
            <p:cNvSpPr/>
            <p:nvPr/>
          </p:nvSpPr>
          <p:spPr>
            <a:xfrm rot="7681004">
              <a:off x="9101566" y="1624204"/>
              <a:ext cx="1743861" cy="1743861"/>
            </a:xfrm>
            <a:prstGeom prst="blockArc">
              <a:avLst>
                <a:gd fmla="val 17549597" name="adj1"/>
                <a:gd fmla="val 21297612" name="adj2"/>
                <a:gd fmla="val 4073" name="adj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5387386" y="2072493"/>
            <a:ext cx="1417099" cy="1417099"/>
            <a:chOff x="5436462" y="1752662"/>
            <a:chExt cx="1417099" cy="1417099"/>
          </a:xfrm>
        </p:grpSpPr>
        <p:sp>
          <p:nvSpPr>
            <p:cNvPr id="27" name="Oval 139"/>
            <p:cNvSpPr/>
            <p:nvPr/>
          </p:nvSpPr>
          <p:spPr>
            <a:xfrm>
              <a:off x="5436462" y="1752662"/>
              <a:ext cx="1417099" cy="141709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algn="tl" blurRad="152400" dir="8100000" dist="63500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dir="t" rig="threePt"/>
            </a:scene3d>
            <a:sp3d prstMaterial="softEdge">
              <a:bevelT h="6350" w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ru-RU" sz="2000">
                <a:solidFill>
                  <a:srgbClr val="405665"/>
                </a:solidFill>
                <a:latin charset="0" pitchFamily="50" typeface="DIN-BoldItalic"/>
              </a:endParaRPr>
            </a:p>
          </p:txBody>
        </p:sp>
        <p:sp>
          <p:nvSpPr>
            <p:cNvPr id="28" name="Oval 130"/>
            <p:cNvSpPr/>
            <p:nvPr/>
          </p:nvSpPr>
          <p:spPr>
            <a:xfrm>
              <a:off x="5556286" y="1897385"/>
              <a:ext cx="1141194" cy="1141194"/>
            </a:xfrm>
            <a:prstGeom prst="ellipse">
              <a:avLst/>
            </a:prstGeom>
            <a:solidFill>
              <a:srgbClr val="C0000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</a:gradFill>
            </a:ln>
            <a:effectLst>
              <a:innerShdw blurRad="330200" dir="16200000" dist="1651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ru-RU" sz="2800">
                <a:solidFill>
                  <a:prstClr val="white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itchFamily="50" typeface="DIN-BoldItalic"/>
              </a:endParaRPr>
            </a:p>
          </p:txBody>
        </p:sp>
        <p:sp>
          <p:nvSpPr>
            <p:cNvPr id="29" name="Freeform 146"/>
            <p:cNvSpPr>
              <a:spLocks noEditPoints="1"/>
            </p:cNvSpPr>
            <p:nvPr/>
          </p:nvSpPr>
          <p:spPr bwMode="auto">
            <a:xfrm>
              <a:off x="5871032" y="2229813"/>
              <a:ext cx="509588" cy="509588"/>
            </a:xfrm>
            <a:custGeom>
              <a:gdLst>
                <a:gd fmla="*/ 0 w 144" name="T0"/>
                <a:gd fmla="*/ 12 h 144" name="T1"/>
                <a:gd fmla="*/ 0 w 144" name="T2"/>
                <a:gd fmla="*/ 132 h 144" name="T3"/>
                <a:gd fmla="*/ 12 w 144" name="T4"/>
                <a:gd fmla="*/ 144 h 144" name="T5"/>
                <a:gd fmla="*/ 132 w 144" name="T6"/>
                <a:gd fmla="*/ 144 h 144" name="T7"/>
                <a:gd fmla="*/ 144 w 144" name="T8"/>
                <a:gd fmla="*/ 132 h 144" name="T9"/>
                <a:gd fmla="*/ 144 w 144" name="T10"/>
                <a:gd fmla="*/ 12 h 144" name="T11"/>
                <a:gd fmla="*/ 132 w 144" name="T12"/>
                <a:gd fmla="*/ 0 h 144" name="T13"/>
                <a:gd fmla="*/ 12 w 144" name="T14"/>
                <a:gd fmla="*/ 0 h 144" name="T15"/>
                <a:gd fmla="*/ 0 w 144" name="T16"/>
                <a:gd fmla="*/ 12 h 144" name="T17"/>
                <a:gd fmla="*/ 96 w 144" name="T18"/>
                <a:gd fmla="*/ 60 h 144" name="T19"/>
                <a:gd fmla="*/ 108 w 144" name="T20"/>
                <a:gd fmla="*/ 60 h 144" name="T21"/>
                <a:gd fmla="*/ 108 w 144" name="T22"/>
                <a:gd fmla="*/ 24 h 144" name="T23"/>
                <a:gd fmla="*/ 120 w 144" name="T24"/>
                <a:gd fmla="*/ 24 h 144" name="T25"/>
                <a:gd fmla="*/ 120 w 144" name="T26"/>
                <a:gd fmla="*/ 60 h 144" name="T27"/>
                <a:gd fmla="*/ 132 w 144" name="T28"/>
                <a:gd fmla="*/ 60 h 144" name="T29"/>
                <a:gd fmla="*/ 132 w 144" name="T30"/>
                <a:gd fmla="*/ 78 h 144" name="T31"/>
                <a:gd fmla="*/ 120 w 144" name="T32"/>
                <a:gd fmla="*/ 78 h 144" name="T33"/>
                <a:gd fmla="*/ 120 w 144" name="T34"/>
                <a:gd fmla="*/ 120 h 144" name="T35"/>
                <a:gd fmla="*/ 108 w 144" name="T36"/>
                <a:gd fmla="*/ 120 h 144" name="T37"/>
                <a:gd fmla="*/ 108 w 144" name="T38"/>
                <a:gd fmla="*/ 78 h 144" name="T39"/>
                <a:gd fmla="*/ 96 w 144" name="T40"/>
                <a:gd fmla="*/ 78 h 144" name="T41"/>
                <a:gd fmla="*/ 96 w 144" name="T42"/>
                <a:gd fmla="*/ 60 h 144" name="T43"/>
                <a:gd fmla="*/ 54 w 144" name="T44"/>
                <a:gd fmla="*/ 78 h 144" name="T45"/>
                <a:gd fmla="*/ 66 w 144" name="T46"/>
                <a:gd fmla="*/ 78 h 144" name="T47"/>
                <a:gd fmla="*/ 66 w 144" name="T48"/>
                <a:gd fmla="*/ 24 h 144" name="T49"/>
                <a:gd fmla="*/ 78 w 144" name="T50"/>
                <a:gd fmla="*/ 24 h 144" name="T51"/>
                <a:gd fmla="*/ 78 w 144" name="T52"/>
                <a:gd fmla="*/ 78 h 144" name="T53"/>
                <a:gd fmla="*/ 90 w 144" name="T54"/>
                <a:gd fmla="*/ 78 h 144" name="T55"/>
                <a:gd fmla="*/ 90 w 144" name="T56"/>
                <a:gd fmla="*/ 96 h 144" name="T57"/>
                <a:gd fmla="*/ 78 w 144" name="T58"/>
                <a:gd fmla="*/ 96 h 144" name="T59"/>
                <a:gd fmla="*/ 78 w 144" name="T60"/>
                <a:gd fmla="*/ 120 h 144" name="T61"/>
                <a:gd fmla="*/ 66 w 144" name="T62"/>
                <a:gd fmla="*/ 120 h 144" name="T63"/>
                <a:gd fmla="*/ 66 w 144" name="T64"/>
                <a:gd fmla="*/ 96 h 144" name="T65"/>
                <a:gd fmla="*/ 54 w 144" name="T66"/>
                <a:gd fmla="*/ 96 h 144" name="T67"/>
                <a:gd fmla="*/ 54 w 144" name="T68"/>
                <a:gd fmla="*/ 78 h 144" name="T69"/>
                <a:gd fmla="*/ 12 w 144" name="T70"/>
                <a:gd fmla="*/ 48 h 144" name="T71"/>
                <a:gd fmla="*/ 24 w 144" name="T72"/>
                <a:gd fmla="*/ 48 h 144" name="T73"/>
                <a:gd fmla="*/ 24 w 144" name="T74"/>
                <a:gd fmla="*/ 24 h 144" name="T75"/>
                <a:gd fmla="*/ 36 w 144" name="T76"/>
                <a:gd fmla="*/ 24 h 144" name="T77"/>
                <a:gd fmla="*/ 36 w 144" name="T78"/>
                <a:gd fmla="*/ 48 h 144" name="T79"/>
                <a:gd fmla="*/ 48 w 144" name="T80"/>
                <a:gd fmla="*/ 48 h 144" name="T81"/>
                <a:gd fmla="*/ 48 w 144" name="T82"/>
                <a:gd fmla="*/ 66 h 144" name="T83"/>
                <a:gd fmla="*/ 36 w 144" name="T84"/>
                <a:gd fmla="*/ 66 h 144" name="T85"/>
                <a:gd fmla="*/ 36 w 144" name="T86"/>
                <a:gd fmla="*/ 120 h 144" name="T87"/>
                <a:gd fmla="*/ 24 w 144" name="T88"/>
                <a:gd fmla="*/ 120 h 144" name="T89"/>
                <a:gd fmla="*/ 24 w 144" name="T90"/>
                <a:gd fmla="*/ 66 h 144" name="T91"/>
                <a:gd fmla="*/ 12 w 144" name="T92"/>
                <a:gd fmla="*/ 66 h 144" name="T93"/>
                <a:gd fmla="*/ 12 w 144" name="T94"/>
                <a:gd fmla="*/ 48 h 144" name="T9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b="b" l="0" r="r" t="0"/>
              <a:pathLst>
                <a:path h="144" w="144">
                  <a:moveTo>
                    <a:pt x="0" y="12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0" y="139"/>
                    <a:pt x="5" y="144"/>
                    <a:pt x="12" y="144"/>
                  </a:cubicBezTo>
                  <a:cubicBezTo>
                    <a:pt x="132" y="144"/>
                    <a:pt x="132" y="144"/>
                    <a:pt x="132" y="144"/>
                  </a:cubicBezTo>
                  <a:cubicBezTo>
                    <a:pt x="139" y="144"/>
                    <a:pt x="144" y="139"/>
                    <a:pt x="144" y="132"/>
                  </a:cubicBezTo>
                  <a:cubicBezTo>
                    <a:pt x="144" y="12"/>
                    <a:pt x="144" y="12"/>
                    <a:pt x="144" y="12"/>
                  </a:cubicBezTo>
                  <a:cubicBezTo>
                    <a:pt x="144" y="5"/>
                    <a:pt x="139" y="0"/>
                    <a:pt x="13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moveTo>
                    <a:pt x="96" y="60"/>
                  </a:moveTo>
                  <a:cubicBezTo>
                    <a:pt x="108" y="60"/>
                    <a:pt x="108" y="60"/>
                    <a:pt x="108" y="60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20" y="24"/>
                    <a:pt x="120" y="24"/>
                    <a:pt x="120" y="24"/>
                  </a:cubicBezTo>
                  <a:cubicBezTo>
                    <a:pt x="120" y="60"/>
                    <a:pt x="120" y="60"/>
                    <a:pt x="120" y="60"/>
                  </a:cubicBezTo>
                  <a:cubicBezTo>
                    <a:pt x="132" y="60"/>
                    <a:pt x="132" y="60"/>
                    <a:pt x="132" y="60"/>
                  </a:cubicBezTo>
                  <a:cubicBezTo>
                    <a:pt x="132" y="78"/>
                    <a:pt x="132" y="78"/>
                    <a:pt x="132" y="78"/>
                  </a:cubicBezTo>
                  <a:cubicBezTo>
                    <a:pt x="120" y="78"/>
                    <a:pt x="120" y="78"/>
                    <a:pt x="120" y="78"/>
                  </a:cubicBezTo>
                  <a:cubicBezTo>
                    <a:pt x="120" y="120"/>
                    <a:pt x="120" y="120"/>
                    <a:pt x="120" y="120"/>
                  </a:cubicBezTo>
                  <a:cubicBezTo>
                    <a:pt x="108" y="120"/>
                    <a:pt x="108" y="120"/>
                    <a:pt x="108" y="120"/>
                  </a:cubicBezTo>
                  <a:cubicBezTo>
                    <a:pt x="108" y="78"/>
                    <a:pt x="108" y="78"/>
                    <a:pt x="108" y="78"/>
                  </a:cubicBezTo>
                  <a:cubicBezTo>
                    <a:pt x="96" y="78"/>
                    <a:pt x="96" y="78"/>
                    <a:pt x="96" y="78"/>
                  </a:cubicBezTo>
                  <a:cubicBezTo>
                    <a:pt x="96" y="60"/>
                    <a:pt x="96" y="60"/>
                    <a:pt x="96" y="60"/>
                  </a:cubicBezTo>
                  <a:moveTo>
                    <a:pt x="54" y="78"/>
                  </a:moveTo>
                  <a:cubicBezTo>
                    <a:pt x="66" y="78"/>
                    <a:pt x="66" y="78"/>
                    <a:pt x="66" y="78"/>
                  </a:cubicBezTo>
                  <a:cubicBezTo>
                    <a:pt x="66" y="24"/>
                    <a:pt x="66" y="24"/>
                    <a:pt x="66" y="24"/>
                  </a:cubicBezTo>
                  <a:cubicBezTo>
                    <a:pt x="78" y="24"/>
                    <a:pt x="78" y="24"/>
                    <a:pt x="78" y="24"/>
                  </a:cubicBezTo>
                  <a:cubicBezTo>
                    <a:pt x="78" y="78"/>
                    <a:pt x="78" y="78"/>
                    <a:pt x="78" y="78"/>
                  </a:cubicBezTo>
                  <a:cubicBezTo>
                    <a:pt x="90" y="78"/>
                    <a:pt x="90" y="78"/>
                    <a:pt x="90" y="78"/>
                  </a:cubicBezTo>
                  <a:cubicBezTo>
                    <a:pt x="90" y="96"/>
                    <a:pt x="90" y="96"/>
                    <a:pt x="90" y="96"/>
                  </a:cubicBezTo>
                  <a:cubicBezTo>
                    <a:pt x="78" y="96"/>
                    <a:pt x="78" y="96"/>
                    <a:pt x="78" y="96"/>
                  </a:cubicBezTo>
                  <a:cubicBezTo>
                    <a:pt x="78" y="120"/>
                    <a:pt x="78" y="120"/>
                    <a:pt x="78" y="120"/>
                  </a:cubicBezTo>
                  <a:cubicBezTo>
                    <a:pt x="66" y="120"/>
                    <a:pt x="66" y="120"/>
                    <a:pt x="66" y="120"/>
                  </a:cubicBezTo>
                  <a:cubicBezTo>
                    <a:pt x="66" y="96"/>
                    <a:pt x="66" y="96"/>
                    <a:pt x="66" y="96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78"/>
                    <a:pt x="54" y="78"/>
                    <a:pt x="54" y="78"/>
                  </a:cubicBezTo>
                  <a:moveTo>
                    <a:pt x="12" y="48"/>
                  </a:moveTo>
                  <a:cubicBezTo>
                    <a:pt x="24" y="48"/>
                    <a:pt x="24" y="48"/>
                    <a:pt x="24" y="48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8" y="66"/>
                    <a:pt x="48" y="66"/>
                    <a:pt x="48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120"/>
                    <a:pt x="36" y="120"/>
                    <a:pt x="36" y="120"/>
                  </a:cubicBezTo>
                  <a:cubicBezTo>
                    <a:pt x="24" y="120"/>
                    <a:pt x="24" y="120"/>
                    <a:pt x="24" y="120"/>
                  </a:cubicBezTo>
                  <a:cubicBezTo>
                    <a:pt x="24" y="66"/>
                    <a:pt x="24" y="66"/>
                    <a:pt x="24" y="66"/>
                  </a:cubicBezTo>
                  <a:cubicBezTo>
                    <a:pt x="12" y="66"/>
                    <a:pt x="12" y="66"/>
                    <a:pt x="12" y="66"/>
                  </a:cubicBezTo>
                  <a:cubicBezTo>
                    <a:pt x="12" y="48"/>
                    <a:pt x="12" y="48"/>
                    <a:pt x="12" y="4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9275866" y="2072493"/>
            <a:ext cx="1417099" cy="1417099"/>
            <a:chOff x="9275866" y="1752662"/>
            <a:chExt cx="1417099" cy="1417099"/>
          </a:xfrm>
        </p:grpSpPr>
        <p:sp>
          <p:nvSpPr>
            <p:cNvPr id="35" name="Oval 147"/>
            <p:cNvSpPr/>
            <p:nvPr/>
          </p:nvSpPr>
          <p:spPr>
            <a:xfrm>
              <a:off x="9275866" y="1752662"/>
              <a:ext cx="1417099" cy="141709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algn="tl" blurRad="152400" dir="8100000" dist="63500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dir="t" rig="threePt"/>
            </a:scene3d>
            <a:sp3d prstMaterial="softEdge">
              <a:bevelT h="6350" w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ru-RU" sz="2000">
                <a:solidFill>
                  <a:srgbClr val="405665"/>
                </a:solidFill>
                <a:latin charset="0" pitchFamily="50" typeface="DIN-BoldItalic"/>
              </a:endParaRPr>
            </a:p>
          </p:txBody>
        </p:sp>
        <p:sp>
          <p:nvSpPr>
            <p:cNvPr id="36" name="Oval 130"/>
            <p:cNvSpPr/>
            <p:nvPr/>
          </p:nvSpPr>
          <p:spPr>
            <a:xfrm>
              <a:off x="9399347" y="1913671"/>
              <a:ext cx="1141194" cy="1141194"/>
            </a:xfrm>
            <a:prstGeom prst="ellipse">
              <a:avLst/>
            </a:prstGeom>
            <a:solidFill>
              <a:srgbClr val="C0000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</a:gradFill>
            </a:ln>
            <a:effectLst>
              <a:innerShdw blurRad="330200" dir="16200000" dist="1651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ru-RU" sz="2800">
                <a:solidFill>
                  <a:prstClr val="white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itchFamily="50" typeface="DIN-BoldItalic"/>
              </a:endParaRPr>
            </a:p>
          </p:txBody>
        </p:sp>
        <p:sp>
          <p:nvSpPr>
            <p:cNvPr id="37" name="Freeform 70"/>
            <p:cNvSpPr/>
            <p:nvPr/>
          </p:nvSpPr>
          <p:spPr bwMode="auto">
            <a:xfrm>
              <a:off x="9684962" y="2206091"/>
              <a:ext cx="552450" cy="523875"/>
            </a:xfrm>
            <a:custGeom>
              <a:gdLst>
                <a:gd fmla="*/ 174 w 348" name="T0"/>
                <a:gd fmla="*/ 0 h 330" name="T1"/>
                <a:gd fmla="*/ 216 w 348" name="T2"/>
                <a:gd fmla="*/ 123 h 330" name="T3"/>
                <a:gd fmla="*/ 348 w 348" name="T4"/>
                <a:gd fmla="*/ 125 h 330" name="T5"/>
                <a:gd fmla="*/ 243 w 348" name="T6"/>
                <a:gd fmla="*/ 205 h 330" name="T7"/>
                <a:gd fmla="*/ 281 w 348" name="T8"/>
                <a:gd fmla="*/ 330 h 330" name="T9"/>
                <a:gd fmla="*/ 174 w 348" name="T10"/>
                <a:gd fmla="*/ 257 h 330" name="T11"/>
                <a:gd fmla="*/ 67 w 348" name="T12"/>
                <a:gd fmla="*/ 330 h 330" name="T13"/>
                <a:gd fmla="*/ 105 w 348" name="T14"/>
                <a:gd fmla="*/ 205 h 330" name="T15"/>
                <a:gd fmla="*/ 0 w 348" name="T16"/>
                <a:gd fmla="*/ 125 h 330" name="T17"/>
                <a:gd fmla="*/ 132 w 348" name="T18"/>
                <a:gd fmla="*/ 123 h 330" name="T19"/>
                <a:gd fmla="*/ 174 w 348" name="T20"/>
                <a:gd fmla="*/ 0 h 330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330" w="348">
                  <a:moveTo>
                    <a:pt x="174" y="0"/>
                  </a:moveTo>
                  <a:lnTo>
                    <a:pt x="216" y="123"/>
                  </a:lnTo>
                  <a:lnTo>
                    <a:pt x="348" y="125"/>
                  </a:lnTo>
                  <a:lnTo>
                    <a:pt x="243" y="205"/>
                  </a:lnTo>
                  <a:lnTo>
                    <a:pt x="281" y="330"/>
                  </a:lnTo>
                  <a:lnTo>
                    <a:pt x="174" y="257"/>
                  </a:lnTo>
                  <a:lnTo>
                    <a:pt x="67" y="330"/>
                  </a:lnTo>
                  <a:lnTo>
                    <a:pt x="105" y="205"/>
                  </a:lnTo>
                  <a:lnTo>
                    <a:pt x="0" y="125"/>
                  </a:lnTo>
                  <a:lnTo>
                    <a:pt x="132" y="123"/>
                  </a:lnTo>
                  <a:lnTo>
                    <a:pt x="17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1523397" y="2072493"/>
            <a:ext cx="1417099" cy="1417099"/>
            <a:chOff x="1523397" y="1752662"/>
            <a:chExt cx="1417099" cy="1417099"/>
          </a:xfrm>
        </p:grpSpPr>
        <p:sp>
          <p:nvSpPr>
            <p:cNvPr id="39" name="Oval 130"/>
            <p:cNvSpPr/>
            <p:nvPr/>
          </p:nvSpPr>
          <p:spPr>
            <a:xfrm>
              <a:off x="1523397" y="1752662"/>
              <a:ext cx="1417099" cy="141709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algn="tl" blurRad="152400" dir="8100000" dist="63500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dir="t" rig="threePt"/>
            </a:scene3d>
            <a:sp3d prstMaterial="softEdge">
              <a:bevelT h="6350" w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ru-RU" sz="2000">
                <a:solidFill>
                  <a:srgbClr val="405665"/>
                </a:solidFill>
                <a:latin charset="0" pitchFamily="50" typeface="DIN-BoldItalic"/>
              </a:endParaRPr>
            </a:p>
          </p:txBody>
        </p:sp>
        <p:sp>
          <p:nvSpPr>
            <p:cNvPr id="40" name="Oval 130"/>
            <p:cNvSpPr/>
            <p:nvPr/>
          </p:nvSpPr>
          <p:spPr>
            <a:xfrm>
              <a:off x="1641387" y="1888315"/>
              <a:ext cx="1141194" cy="1141194"/>
            </a:xfrm>
            <a:prstGeom prst="ellipse">
              <a:avLst/>
            </a:prstGeom>
            <a:solidFill>
              <a:srgbClr val="C0000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</a:gradFill>
            </a:ln>
            <a:effectLst>
              <a:innerShdw blurRad="330200" dir="16200000" dist="1651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ru-RU" sz="2800">
                <a:solidFill>
                  <a:prstClr val="white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itchFamily="50" typeface="DIN-BoldItalic"/>
              </a:endParaRPr>
            </a:p>
          </p:txBody>
        </p:sp>
        <p:grpSp>
          <p:nvGrpSpPr>
            <p:cNvPr id="41" name="组合 40"/>
            <p:cNvGrpSpPr/>
            <p:nvPr/>
          </p:nvGrpSpPr>
          <p:grpSpPr>
            <a:xfrm>
              <a:off x="1920265" y="2179908"/>
              <a:ext cx="608013" cy="609600"/>
              <a:chOff x="6277256" y="1639420"/>
              <a:chExt cx="608013" cy="609600"/>
            </a:xfrm>
            <a:solidFill>
              <a:schemeClr val="bg1"/>
            </a:solidFill>
          </p:grpSpPr>
          <p:sp>
            <p:nvSpPr>
              <p:cNvPr id="42" name="Freeform 42"/>
              <p:cNvSpPr>
                <a:spLocks noEditPoints="1"/>
              </p:cNvSpPr>
              <p:nvPr/>
            </p:nvSpPr>
            <p:spPr bwMode="auto">
              <a:xfrm>
                <a:off x="6277256" y="1639420"/>
                <a:ext cx="608013" cy="609600"/>
              </a:xfrm>
              <a:custGeom>
                <a:gdLst>
                  <a:gd fmla="*/ 86 w 172" name="T0"/>
                  <a:gd fmla="*/ 21 h 172" name="T1"/>
                  <a:gd fmla="*/ 151 w 172" name="T2"/>
                  <a:gd fmla="*/ 86 h 172" name="T3"/>
                  <a:gd fmla="*/ 86 w 172" name="T4"/>
                  <a:gd fmla="*/ 151 h 172" name="T5"/>
                  <a:gd fmla="*/ 21 w 172" name="T6"/>
                  <a:gd fmla="*/ 86 h 172" name="T7"/>
                  <a:gd fmla="*/ 86 w 172" name="T8"/>
                  <a:gd fmla="*/ 21 h 172" name="T9"/>
                  <a:gd fmla="*/ 86 w 172" name="T10"/>
                  <a:gd fmla="*/ 0 h 172" name="T11"/>
                  <a:gd fmla="*/ 0 w 172" name="T12"/>
                  <a:gd fmla="*/ 86 h 172" name="T13"/>
                  <a:gd fmla="*/ 86 w 172" name="T14"/>
                  <a:gd fmla="*/ 172 h 172" name="T15"/>
                  <a:gd fmla="*/ 172 w 172" name="T16"/>
                  <a:gd fmla="*/ 86 h 172" name="T17"/>
                  <a:gd fmla="*/ 86 w 172" name="T18"/>
                  <a:gd fmla="*/ 0 h 172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172" w="172">
                    <a:moveTo>
                      <a:pt x="86" y="21"/>
                    </a:moveTo>
                    <a:cubicBezTo>
                      <a:pt x="122" y="21"/>
                      <a:pt x="151" y="50"/>
                      <a:pt x="151" y="86"/>
                    </a:cubicBezTo>
                    <a:cubicBezTo>
                      <a:pt x="151" y="122"/>
                      <a:pt x="122" y="151"/>
                      <a:pt x="86" y="151"/>
                    </a:cubicBezTo>
                    <a:cubicBezTo>
                      <a:pt x="50" y="151"/>
                      <a:pt x="21" y="122"/>
                      <a:pt x="21" y="86"/>
                    </a:cubicBezTo>
                    <a:cubicBezTo>
                      <a:pt x="21" y="50"/>
                      <a:pt x="50" y="21"/>
                      <a:pt x="86" y="21"/>
                    </a:cubicBezTo>
                    <a:moveTo>
                      <a:pt x="86" y="0"/>
                    </a:moveTo>
                    <a:cubicBezTo>
                      <a:pt x="38" y="0"/>
                      <a:pt x="0" y="38"/>
                      <a:pt x="0" y="86"/>
                    </a:cubicBezTo>
                    <a:cubicBezTo>
                      <a:pt x="0" y="134"/>
                      <a:pt x="38" y="172"/>
                      <a:pt x="86" y="172"/>
                    </a:cubicBezTo>
                    <a:cubicBezTo>
                      <a:pt x="134" y="172"/>
                      <a:pt x="172" y="134"/>
                      <a:pt x="172" y="86"/>
                    </a:cubicBezTo>
                    <a:cubicBezTo>
                      <a:pt x="172" y="38"/>
                      <a:pt x="134" y="0"/>
                      <a:pt x="8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43" name="Freeform 43"/>
              <p:cNvSpPr/>
              <p:nvPr/>
            </p:nvSpPr>
            <p:spPr bwMode="auto">
              <a:xfrm>
                <a:off x="6542369" y="1753720"/>
                <a:ext cx="155575" cy="303213"/>
              </a:xfrm>
              <a:custGeom>
                <a:gdLst>
                  <a:gd fmla="*/ 33 w 44" name="T0"/>
                  <a:gd fmla="*/ 86 h 86" name="T1"/>
                  <a:gd fmla="*/ 25 w 44" name="T2"/>
                  <a:gd fmla="*/ 83 h 86" name="T3"/>
                  <a:gd fmla="*/ 3 w 44" name="T4"/>
                  <a:gd fmla="*/ 62 h 86" name="T5"/>
                  <a:gd fmla="*/ 0 w 44" name="T6"/>
                  <a:gd fmla="*/ 54 h 86" name="T7"/>
                  <a:gd fmla="*/ 0 w 44" name="T8"/>
                  <a:gd fmla="*/ 54 h 86" name="T9"/>
                  <a:gd fmla="*/ 0 w 44" name="T10"/>
                  <a:gd fmla="*/ 54 h 86" name="T11"/>
                  <a:gd fmla="*/ 0 w 44" name="T12"/>
                  <a:gd fmla="*/ 11 h 86" name="T13"/>
                  <a:gd fmla="*/ 11 w 44" name="T14"/>
                  <a:gd fmla="*/ 0 h 86" name="T15"/>
                  <a:gd fmla="*/ 22 w 44" name="T16"/>
                  <a:gd fmla="*/ 11 h 86" name="T17"/>
                  <a:gd fmla="*/ 22 w 44" name="T18"/>
                  <a:gd fmla="*/ 50 h 86" name="T19"/>
                  <a:gd fmla="*/ 40 w 44" name="T20"/>
                  <a:gd fmla="*/ 68 h 86" name="T21"/>
                  <a:gd fmla="*/ 40 w 44" name="T22"/>
                  <a:gd fmla="*/ 83 h 86" name="T23"/>
                  <a:gd fmla="*/ 33 w 44" name="T24"/>
                  <a:gd fmla="*/ 86 h 86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86" w="44">
                    <a:moveTo>
                      <a:pt x="33" y="86"/>
                    </a:moveTo>
                    <a:cubicBezTo>
                      <a:pt x="30" y="86"/>
                      <a:pt x="27" y="85"/>
                      <a:pt x="25" y="83"/>
                    </a:cubicBezTo>
                    <a:cubicBezTo>
                      <a:pt x="3" y="62"/>
                      <a:pt x="3" y="62"/>
                      <a:pt x="3" y="62"/>
                    </a:cubicBezTo>
                    <a:cubicBezTo>
                      <a:pt x="1" y="60"/>
                      <a:pt x="0" y="57"/>
                      <a:pt x="0" y="54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5" y="0"/>
                      <a:pt x="11" y="0"/>
                    </a:cubicBezTo>
                    <a:cubicBezTo>
                      <a:pt x="17" y="0"/>
                      <a:pt x="22" y="5"/>
                      <a:pt x="22" y="11"/>
                    </a:cubicBezTo>
                    <a:cubicBezTo>
                      <a:pt x="22" y="50"/>
                      <a:pt x="22" y="50"/>
                      <a:pt x="22" y="50"/>
                    </a:cubicBezTo>
                    <a:cubicBezTo>
                      <a:pt x="40" y="68"/>
                      <a:pt x="40" y="68"/>
                      <a:pt x="40" y="68"/>
                    </a:cubicBezTo>
                    <a:cubicBezTo>
                      <a:pt x="44" y="72"/>
                      <a:pt x="44" y="79"/>
                      <a:pt x="40" y="83"/>
                    </a:cubicBezTo>
                    <a:cubicBezTo>
                      <a:pt x="38" y="85"/>
                      <a:pt x="35" y="86"/>
                      <a:pt x="33" y="8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44" name="组合 43"/>
          <p:cNvGrpSpPr/>
          <p:nvPr/>
        </p:nvGrpSpPr>
        <p:grpSpPr>
          <a:xfrm>
            <a:off x="7358040" y="1527632"/>
            <a:ext cx="1417099" cy="1417099"/>
            <a:chOff x="7358040" y="1207801"/>
            <a:chExt cx="1417099" cy="1417099"/>
          </a:xfrm>
        </p:grpSpPr>
        <p:sp>
          <p:nvSpPr>
            <p:cNvPr id="45" name="Oval 143"/>
            <p:cNvSpPr/>
            <p:nvPr/>
          </p:nvSpPr>
          <p:spPr>
            <a:xfrm>
              <a:off x="7358040" y="1207801"/>
              <a:ext cx="1417099" cy="141709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algn="tl" blurRad="152400" dir="8100000" dist="63500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dir="t" rig="threePt"/>
            </a:scene3d>
            <a:sp3d prstMaterial="softEdge">
              <a:bevelT h="6350" w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ru-RU" sz="2000">
                <a:solidFill>
                  <a:srgbClr val="405665"/>
                </a:solidFill>
                <a:latin charset="0" pitchFamily="50" typeface="DIN-BoldItalic"/>
              </a:endParaRPr>
            </a:p>
          </p:txBody>
        </p:sp>
        <p:sp>
          <p:nvSpPr>
            <p:cNvPr id="46" name="Oval 130"/>
            <p:cNvSpPr/>
            <p:nvPr/>
          </p:nvSpPr>
          <p:spPr>
            <a:xfrm>
              <a:off x="7485073" y="1362220"/>
              <a:ext cx="1141194" cy="1141194"/>
            </a:xfrm>
            <a:prstGeom prst="ellipse">
              <a:avLst/>
            </a:prstGeom>
            <a:solidFill>
              <a:srgbClr val="C0000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</a:gradFill>
            </a:ln>
            <a:effectLst>
              <a:innerShdw blurRad="330200" dir="16200000" dist="1651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ru-RU" sz="2800">
                <a:solidFill>
                  <a:prstClr val="white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itchFamily="50" typeface="DIN-BoldItalic"/>
              </a:endParaRPr>
            </a:p>
          </p:txBody>
        </p:sp>
        <p:sp>
          <p:nvSpPr>
            <p:cNvPr id="47" name="Freeform 188"/>
            <p:cNvSpPr/>
            <p:nvPr/>
          </p:nvSpPr>
          <p:spPr bwMode="auto">
            <a:xfrm>
              <a:off x="7770975" y="1631943"/>
              <a:ext cx="582613" cy="552450"/>
            </a:xfrm>
            <a:custGeom>
              <a:gdLst>
                <a:gd fmla="*/ 164 w 165" name="T0"/>
                <a:gd fmla="*/ 131 h 156" name="T1"/>
                <a:gd fmla="*/ 145 w 165" name="T2"/>
                <a:gd fmla="*/ 119 h 156" name="T3"/>
                <a:gd fmla="*/ 119 w 165" name="T4"/>
                <a:gd fmla="*/ 108 h 156" name="T5"/>
                <a:gd fmla="*/ 112 w 165" name="T6"/>
                <a:gd fmla="*/ 106 h 156" name="T7"/>
                <a:gd fmla="*/ 105 w 165" name="T8"/>
                <a:gd fmla="*/ 94 h 156" name="T9"/>
                <a:gd fmla="*/ 101 w 165" name="T10"/>
                <a:gd fmla="*/ 94 h 156" name="T11"/>
                <a:gd fmla="*/ 105 w 165" name="T12"/>
                <a:gd fmla="*/ 85 h 156" name="T13"/>
                <a:gd fmla="*/ 107 w 165" name="T14"/>
                <a:gd fmla="*/ 74 h 156" name="T15"/>
                <a:gd fmla="*/ 112 w 165" name="T16"/>
                <a:gd fmla="*/ 70 h 156" name="T17"/>
                <a:gd fmla="*/ 114 w 165" name="T18"/>
                <a:gd fmla="*/ 63 h 156" name="T19"/>
                <a:gd fmla="*/ 114 w 165" name="T20"/>
                <a:gd fmla="*/ 51 h 156" name="T21"/>
                <a:gd fmla="*/ 112 w 165" name="T22"/>
                <a:gd fmla="*/ 46 h 156" name="T23"/>
                <a:gd fmla="*/ 113 w 165" name="T24"/>
                <a:gd fmla="*/ 30 h 156" name="T25"/>
                <a:gd fmla="*/ 111 w 165" name="T26"/>
                <a:gd fmla="*/ 19 h 156" name="T27"/>
                <a:gd fmla="*/ 107 w 165" name="T28"/>
                <a:gd fmla="*/ 12 h 156" name="T29"/>
                <a:gd fmla="*/ 102 w 165" name="T30"/>
                <a:gd fmla="*/ 11 h 156" name="T31"/>
                <a:gd fmla="*/ 99 w 165" name="T32"/>
                <a:gd fmla="*/ 8 h 156" name="T33"/>
                <a:gd fmla="*/ 64 w 165" name="T34"/>
                <a:gd fmla="*/ 9 h 156" name="T35"/>
                <a:gd fmla="*/ 51 w 165" name="T36"/>
                <a:gd fmla="*/ 46 h 156" name="T37"/>
                <a:gd fmla="*/ 49 w 165" name="T38"/>
                <a:gd fmla="*/ 53 h 156" name="T39"/>
                <a:gd fmla="*/ 54 w 165" name="T40"/>
                <a:gd fmla="*/ 72 h 156" name="T41"/>
                <a:gd fmla="*/ 58 w 165" name="T42"/>
                <a:gd fmla="*/ 73 h 156" name="T43"/>
                <a:gd fmla="*/ 59 w 165" name="T44"/>
                <a:gd fmla="*/ 86 h 156" name="T45"/>
                <a:gd fmla="*/ 63 w 165" name="T46"/>
                <a:gd fmla="*/ 94 h 156" name="T47"/>
                <a:gd fmla="*/ 60 w 165" name="T48"/>
                <a:gd fmla="*/ 94 h 156" name="T49"/>
                <a:gd fmla="*/ 53 w 165" name="T50"/>
                <a:gd fmla="*/ 106 h 156" name="T51"/>
                <a:gd fmla="*/ 46 w 165" name="T52"/>
                <a:gd fmla="*/ 108 h 156" name="T53"/>
                <a:gd fmla="*/ 20 w 165" name="T54"/>
                <a:gd fmla="*/ 119 h 156" name="T55"/>
                <a:gd fmla="*/ 1 w 165" name="T56"/>
                <a:gd fmla="*/ 131 h 156" name="T57"/>
                <a:gd fmla="*/ 0 w 165" name="T58"/>
                <a:gd fmla="*/ 156 h 156" name="T59"/>
                <a:gd fmla="*/ 72 w 165" name="T60"/>
                <a:gd fmla="*/ 156 h 156" name="T61"/>
                <a:gd fmla="*/ 78 w 165" name="T62"/>
                <a:gd fmla="*/ 120 h 156" name="T63"/>
                <a:gd fmla="*/ 73 w 165" name="T64"/>
                <a:gd fmla="*/ 111 h 156" name="T65"/>
                <a:gd fmla="*/ 83 w 165" name="T66"/>
                <a:gd fmla="*/ 106 h 156" name="T67"/>
                <a:gd fmla="*/ 92 w 165" name="T68"/>
                <a:gd fmla="*/ 111 h 156" name="T69"/>
                <a:gd fmla="*/ 87 w 165" name="T70"/>
                <a:gd fmla="*/ 120 h 156" name="T71"/>
                <a:gd fmla="*/ 96 w 165" name="T72"/>
                <a:gd fmla="*/ 156 h 156" name="T73"/>
                <a:gd fmla="*/ 164 w 165" name="T74"/>
                <a:gd fmla="*/ 156 h 156" name="T75"/>
                <a:gd fmla="*/ 164 w 165" name="T76"/>
                <a:gd fmla="*/ 131 h 156" name="T7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b="b" l="0" r="r" t="0"/>
              <a:pathLst>
                <a:path h="156" w="165">
                  <a:moveTo>
                    <a:pt x="164" y="131"/>
                  </a:moveTo>
                  <a:cubicBezTo>
                    <a:pt x="161" y="123"/>
                    <a:pt x="152" y="122"/>
                    <a:pt x="145" y="119"/>
                  </a:cubicBezTo>
                  <a:cubicBezTo>
                    <a:pt x="137" y="115"/>
                    <a:pt x="127" y="111"/>
                    <a:pt x="119" y="108"/>
                  </a:cubicBezTo>
                  <a:cubicBezTo>
                    <a:pt x="117" y="107"/>
                    <a:pt x="114" y="107"/>
                    <a:pt x="112" y="106"/>
                  </a:cubicBezTo>
                  <a:cubicBezTo>
                    <a:pt x="109" y="104"/>
                    <a:pt x="107" y="98"/>
                    <a:pt x="105" y="94"/>
                  </a:cubicBezTo>
                  <a:cubicBezTo>
                    <a:pt x="104" y="94"/>
                    <a:pt x="102" y="94"/>
                    <a:pt x="101" y="94"/>
                  </a:cubicBezTo>
                  <a:cubicBezTo>
                    <a:pt x="101" y="89"/>
                    <a:pt x="104" y="89"/>
                    <a:pt x="105" y="85"/>
                  </a:cubicBezTo>
                  <a:cubicBezTo>
                    <a:pt x="106" y="81"/>
                    <a:pt x="105" y="77"/>
                    <a:pt x="107" y="74"/>
                  </a:cubicBezTo>
                  <a:cubicBezTo>
                    <a:pt x="108" y="72"/>
                    <a:pt x="111" y="72"/>
                    <a:pt x="112" y="70"/>
                  </a:cubicBezTo>
                  <a:cubicBezTo>
                    <a:pt x="113" y="68"/>
                    <a:pt x="114" y="65"/>
                    <a:pt x="114" y="63"/>
                  </a:cubicBezTo>
                  <a:cubicBezTo>
                    <a:pt x="115" y="60"/>
                    <a:pt x="116" y="55"/>
                    <a:pt x="114" y="51"/>
                  </a:cubicBezTo>
                  <a:cubicBezTo>
                    <a:pt x="113" y="49"/>
                    <a:pt x="112" y="49"/>
                    <a:pt x="112" y="46"/>
                  </a:cubicBezTo>
                  <a:cubicBezTo>
                    <a:pt x="111" y="43"/>
                    <a:pt x="113" y="33"/>
                    <a:pt x="113" y="30"/>
                  </a:cubicBezTo>
                  <a:cubicBezTo>
                    <a:pt x="113" y="25"/>
                    <a:pt x="113" y="24"/>
                    <a:pt x="111" y="19"/>
                  </a:cubicBezTo>
                  <a:cubicBezTo>
                    <a:pt x="111" y="19"/>
                    <a:pt x="110" y="14"/>
                    <a:pt x="107" y="12"/>
                  </a:cubicBezTo>
                  <a:cubicBezTo>
                    <a:pt x="102" y="11"/>
                    <a:pt x="102" y="11"/>
                    <a:pt x="102" y="11"/>
                  </a:cubicBezTo>
                  <a:cubicBezTo>
                    <a:pt x="99" y="8"/>
                    <a:pt x="99" y="8"/>
                    <a:pt x="99" y="8"/>
                  </a:cubicBezTo>
                  <a:cubicBezTo>
                    <a:pt x="86" y="0"/>
                    <a:pt x="71" y="6"/>
                    <a:pt x="64" y="9"/>
                  </a:cubicBezTo>
                  <a:cubicBezTo>
                    <a:pt x="53" y="12"/>
                    <a:pt x="46" y="23"/>
                    <a:pt x="51" y="46"/>
                  </a:cubicBezTo>
                  <a:cubicBezTo>
                    <a:pt x="52" y="49"/>
                    <a:pt x="49" y="51"/>
                    <a:pt x="49" y="53"/>
                  </a:cubicBezTo>
                  <a:cubicBezTo>
                    <a:pt x="50" y="58"/>
                    <a:pt x="50" y="69"/>
                    <a:pt x="54" y="72"/>
                  </a:cubicBezTo>
                  <a:cubicBezTo>
                    <a:pt x="54" y="72"/>
                    <a:pt x="58" y="73"/>
                    <a:pt x="58" y="73"/>
                  </a:cubicBezTo>
                  <a:cubicBezTo>
                    <a:pt x="58" y="77"/>
                    <a:pt x="58" y="82"/>
                    <a:pt x="59" y="86"/>
                  </a:cubicBezTo>
                  <a:cubicBezTo>
                    <a:pt x="60" y="89"/>
                    <a:pt x="63" y="89"/>
                    <a:pt x="63" y="94"/>
                  </a:cubicBezTo>
                  <a:cubicBezTo>
                    <a:pt x="60" y="94"/>
                    <a:pt x="60" y="94"/>
                    <a:pt x="60" y="94"/>
                  </a:cubicBezTo>
                  <a:cubicBezTo>
                    <a:pt x="58" y="98"/>
                    <a:pt x="56" y="104"/>
                    <a:pt x="53" y="106"/>
                  </a:cubicBezTo>
                  <a:cubicBezTo>
                    <a:pt x="51" y="107"/>
                    <a:pt x="48" y="107"/>
                    <a:pt x="46" y="108"/>
                  </a:cubicBezTo>
                  <a:cubicBezTo>
                    <a:pt x="38" y="111"/>
                    <a:pt x="28" y="115"/>
                    <a:pt x="20" y="119"/>
                  </a:cubicBezTo>
                  <a:cubicBezTo>
                    <a:pt x="13" y="122"/>
                    <a:pt x="4" y="123"/>
                    <a:pt x="1" y="131"/>
                  </a:cubicBezTo>
                  <a:cubicBezTo>
                    <a:pt x="1" y="136"/>
                    <a:pt x="0" y="149"/>
                    <a:pt x="0" y="156"/>
                  </a:cubicBezTo>
                  <a:cubicBezTo>
                    <a:pt x="72" y="156"/>
                    <a:pt x="72" y="156"/>
                    <a:pt x="72" y="156"/>
                  </a:cubicBezTo>
                  <a:cubicBezTo>
                    <a:pt x="78" y="120"/>
                    <a:pt x="78" y="120"/>
                    <a:pt x="78" y="120"/>
                  </a:cubicBezTo>
                  <a:cubicBezTo>
                    <a:pt x="73" y="111"/>
                    <a:pt x="73" y="111"/>
                    <a:pt x="73" y="111"/>
                  </a:cubicBezTo>
                  <a:cubicBezTo>
                    <a:pt x="83" y="106"/>
                    <a:pt x="83" y="106"/>
                    <a:pt x="83" y="106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87" y="120"/>
                    <a:pt x="87" y="120"/>
                    <a:pt x="87" y="120"/>
                  </a:cubicBezTo>
                  <a:cubicBezTo>
                    <a:pt x="96" y="156"/>
                    <a:pt x="96" y="156"/>
                    <a:pt x="96" y="156"/>
                  </a:cubicBezTo>
                  <a:cubicBezTo>
                    <a:pt x="164" y="156"/>
                    <a:pt x="164" y="156"/>
                    <a:pt x="164" y="156"/>
                  </a:cubicBezTo>
                  <a:cubicBezTo>
                    <a:pt x="165" y="149"/>
                    <a:pt x="164" y="136"/>
                    <a:pt x="164" y="13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3448726" y="1527632"/>
            <a:ext cx="1417099" cy="1417099"/>
            <a:chOff x="3448726" y="1207801"/>
            <a:chExt cx="1417099" cy="1417099"/>
          </a:xfrm>
        </p:grpSpPr>
        <p:sp>
          <p:nvSpPr>
            <p:cNvPr id="49" name="Oval 135"/>
            <p:cNvSpPr/>
            <p:nvPr/>
          </p:nvSpPr>
          <p:spPr>
            <a:xfrm>
              <a:off x="3448726" y="1207801"/>
              <a:ext cx="1417099" cy="141709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algn="tl" blurRad="152400" dir="8100000" dist="63500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dir="t" rig="threePt"/>
            </a:scene3d>
            <a:sp3d prstMaterial="softEdge">
              <a:bevelT h="6350" w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ru-RU" sz="2000">
                <a:solidFill>
                  <a:srgbClr val="405665"/>
                </a:solidFill>
                <a:latin charset="0" pitchFamily="50" typeface="DIN-BoldItalic"/>
              </a:endParaRPr>
            </a:p>
          </p:txBody>
        </p:sp>
        <p:sp>
          <p:nvSpPr>
            <p:cNvPr id="50" name="Oval 130"/>
            <p:cNvSpPr/>
            <p:nvPr/>
          </p:nvSpPr>
          <p:spPr>
            <a:xfrm>
              <a:off x="3566716" y="1343074"/>
              <a:ext cx="1141194" cy="1141194"/>
            </a:xfrm>
            <a:prstGeom prst="ellipse">
              <a:avLst/>
            </a:prstGeom>
            <a:solidFill>
              <a:srgbClr val="C0000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</a:gradFill>
            </a:ln>
            <a:effectLst>
              <a:innerShdw blurRad="330200" dir="16200000" dist="1651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ru-RU" sz="2800">
                <a:solidFill>
                  <a:prstClr val="white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itchFamily="50" typeface="DIN-BoldItalic"/>
              </a:endParaRPr>
            </a:p>
          </p:txBody>
        </p:sp>
        <p:sp>
          <p:nvSpPr>
            <p:cNvPr id="51" name="Freeform 187"/>
            <p:cNvSpPr/>
            <p:nvPr/>
          </p:nvSpPr>
          <p:spPr bwMode="auto">
            <a:xfrm>
              <a:off x="3878506" y="1759979"/>
              <a:ext cx="550863" cy="382588"/>
            </a:xfrm>
            <a:custGeom>
              <a:gdLst>
                <a:gd fmla="*/ 120 w 156" name="T0"/>
                <a:gd fmla="*/ 0 h 108" name="T1"/>
                <a:gd fmla="*/ 101 w 156" name="T2"/>
                <a:gd fmla="*/ 0 h 108" name="T3"/>
                <a:gd fmla="*/ 78 w 156" name="T4"/>
                <a:gd fmla="*/ 18 h 108" name="T5"/>
                <a:gd fmla="*/ 55 w 156" name="T6"/>
                <a:gd fmla="*/ 0 h 108" name="T7"/>
                <a:gd fmla="*/ 36 w 156" name="T8"/>
                <a:gd fmla="*/ 0 h 108" name="T9"/>
                <a:gd fmla="*/ 36 w 156" name="T10"/>
                <a:gd fmla="*/ 0 h 108" name="T11"/>
                <a:gd fmla="*/ 36 w 156" name="T12"/>
                <a:gd fmla="*/ 0 h 108" name="T13"/>
                <a:gd fmla="*/ 36 w 156" name="T14"/>
                <a:gd fmla="*/ 0 h 108" name="T15"/>
                <a:gd fmla="*/ 0 w 156" name="T16"/>
                <a:gd fmla="*/ 18 h 108" name="T17"/>
                <a:gd fmla="*/ 12 w 156" name="T18"/>
                <a:gd fmla="*/ 48 h 108" name="T19"/>
                <a:gd fmla="*/ 36 w 156" name="T20"/>
                <a:gd fmla="*/ 36 h 108" name="T21"/>
                <a:gd fmla="*/ 36 w 156" name="T22"/>
                <a:gd fmla="*/ 108 h 108" name="T23"/>
                <a:gd fmla="*/ 120 w 156" name="T24"/>
                <a:gd fmla="*/ 108 h 108" name="T25"/>
                <a:gd fmla="*/ 120 w 156" name="T26"/>
                <a:gd fmla="*/ 36 h 108" name="T27"/>
                <a:gd fmla="*/ 144 w 156" name="T28"/>
                <a:gd fmla="*/ 48 h 108" name="T29"/>
                <a:gd fmla="*/ 156 w 156" name="T30"/>
                <a:gd fmla="*/ 18 h 108" name="T31"/>
                <a:gd fmla="*/ 120 w 156" name="T32"/>
                <a:gd fmla="*/ 0 h 108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108" w="156">
                  <a:moveTo>
                    <a:pt x="120" y="0"/>
                  </a:moveTo>
                  <a:cubicBezTo>
                    <a:pt x="101" y="0"/>
                    <a:pt x="101" y="0"/>
                    <a:pt x="101" y="0"/>
                  </a:cubicBezTo>
                  <a:cubicBezTo>
                    <a:pt x="98" y="10"/>
                    <a:pt x="89" y="18"/>
                    <a:pt x="78" y="18"/>
                  </a:cubicBezTo>
                  <a:cubicBezTo>
                    <a:pt x="67" y="18"/>
                    <a:pt x="58" y="10"/>
                    <a:pt x="55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36" y="108"/>
                    <a:pt x="36" y="108"/>
                    <a:pt x="36" y="108"/>
                  </a:cubicBezTo>
                  <a:cubicBezTo>
                    <a:pt x="120" y="108"/>
                    <a:pt x="120" y="108"/>
                    <a:pt x="120" y="108"/>
                  </a:cubicBezTo>
                  <a:cubicBezTo>
                    <a:pt x="120" y="36"/>
                    <a:pt x="120" y="36"/>
                    <a:pt x="120" y="36"/>
                  </a:cubicBezTo>
                  <a:cubicBezTo>
                    <a:pt x="144" y="48"/>
                    <a:pt x="144" y="48"/>
                    <a:pt x="144" y="48"/>
                  </a:cubicBezTo>
                  <a:cubicBezTo>
                    <a:pt x="156" y="18"/>
                    <a:pt x="156" y="18"/>
                    <a:pt x="156" y="1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</p:grpSp>
      <p:sp>
        <p:nvSpPr>
          <p:cNvPr id="52" name="椭圆 51"/>
          <p:cNvSpPr/>
          <p:nvPr/>
        </p:nvSpPr>
        <p:spPr>
          <a:xfrm>
            <a:off x="2112045" y="4180879"/>
            <a:ext cx="239801" cy="239801"/>
          </a:xfrm>
          <a:prstGeom prst="ellipse">
            <a:avLst/>
          </a:prstGeom>
          <a:solidFill>
            <a:srgbClr val="F8F8F8"/>
          </a:solidFill>
          <a:ln>
            <a:noFill/>
          </a:ln>
          <a:effectLst>
            <a:outerShdw algn="tr" blurRad="50800" dir="81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3" name="椭圆 52"/>
          <p:cNvSpPr/>
          <p:nvPr/>
        </p:nvSpPr>
        <p:spPr>
          <a:xfrm>
            <a:off x="4037374" y="4190596"/>
            <a:ext cx="239801" cy="239801"/>
          </a:xfrm>
          <a:prstGeom prst="ellipse">
            <a:avLst/>
          </a:prstGeom>
          <a:solidFill>
            <a:srgbClr val="F8F8F8"/>
          </a:solidFill>
          <a:ln>
            <a:noFill/>
          </a:ln>
          <a:effectLst>
            <a:outerShdw algn="tr" blurRad="50800" dir="81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4" name="椭圆 53"/>
          <p:cNvSpPr/>
          <p:nvPr/>
        </p:nvSpPr>
        <p:spPr>
          <a:xfrm>
            <a:off x="6025110" y="4190596"/>
            <a:ext cx="239801" cy="239801"/>
          </a:xfrm>
          <a:prstGeom prst="ellipse">
            <a:avLst/>
          </a:prstGeom>
          <a:solidFill>
            <a:srgbClr val="F8F8F8"/>
          </a:solidFill>
          <a:ln>
            <a:noFill/>
          </a:ln>
          <a:effectLst>
            <a:outerShdw algn="tr" blurRad="50800" dir="81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5" name="椭圆 54"/>
          <p:cNvSpPr/>
          <p:nvPr/>
        </p:nvSpPr>
        <p:spPr>
          <a:xfrm>
            <a:off x="7946018" y="4190596"/>
            <a:ext cx="239801" cy="239801"/>
          </a:xfrm>
          <a:prstGeom prst="ellipse">
            <a:avLst/>
          </a:prstGeom>
          <a:solidFill>
            <a:srgbClr val="F8F8F8"/>
          </a:solidFill>
          <a:ln>
            <a:noFill/>
          </a:ln>
          <a:effectLst>
            <a:outerShdw algn="tr" blurRad="50800" dir="81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6" name="椭圆 55"/>
          <p:cNvSpPr/>
          <p:nvPr/>
        </p:nvSpPr>
        <p:spPr>
          <a:xfrm>
            <a:off x="9842003" y="4190596"/>
            <a:ext cx="239801" cy="239801"/>
          </a:xfrm>
          <a:prstGeom prst="ellipse">
            <a:avLst/>
          </a:prstGeom>
          <a:solidFill>
            <a:srgbClr val="F8F8F8"/>
          </a:solidFill>
          <a:ln>
            <a:noFill/>
          </a:ln>
          <a:effectLst>
            <a:outerShdw algn="tr" blurRad="50800" dir="81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97" name="组合 96"/>
          <p:cNvGrpSpPr/>
          <p:nvPr/>
        </p:nvGrpSpPr>
        <p:grpSpPr>
          <a:xfrm>
            <a:off x="1345059" y="4581128"/>
            <a:ext cx="1656477" cy="884885"/>
            <a:chOff x="2496894" y="3984275"/>
            <a:chExt cx="1656477" cy="884885"/>
          </a:xfrm>
        </p:grpSpPr>
        <p:grpSp>
          <p:nvGrpSpPr>
            <p:cNvPr id="98" name="组合 97"/>
            <p:cNvGrpSpPr/>
            <p:nvPr/>
          </p:nvGrpSpPr>
          <p:grpSpPr>
            <a:xfrm>
              <a:off x="2496894" y="4268381"/>
              <a:ext cx="153895" cy="316672"/>
              <a:chOff x="5300663" y="2555875"/>
              <a:chExt cx="165100" cy="339726"/>
            </a:xfrm>
          </p:grpSpPr>
          <p:sp>
            <p:nvSpPr>
              <p:cNvPr id="103" name="Oval 19"/>
              <p:cNvSpPr>
                <a:spLocks noChangeArrowheads="1"/>
              </p:cNvSpPr>
              <p:nvPr/>
            </p:nvSpPr>
            <p:spPr bwMode="auto">
              <a:xfrm>
                <a:off x="5353051" y="2555875"/>
                <a:ext cx="63500" cy="60325"/>
              </a:xfrm>
              <a:prstGeom prst="ellipse">
                <a:avLst/>
              </a:prstGeom>
              <a:solidFill>
                <a:srgbClr val="C0000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rgbClr val="C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04" name="Freeform 20"/>
              <p:cNvSpPr>
                <a:spLocks noEditPoints="1"/>
              </p:cNvSpPr>
              <p:nvPr/>
            </p:nvSpPr>
            <p:spPr bwMode="auto">
              <a:xfrm>
                <a:off x="5300663" y="2566988"/>
                <a:ext cx="165100" cy="328613"/>
              </a:xfrm>
              <a:custGeom>
                <a:gdLst>
                  <a:gd fmla="*/ 38 w 44" name="T0"/>
                  <a:gd fmla="*/ 10 h 87" name="T1"/>
                  <a:gd fmla="*/ 37 w 44" name="T2"/>
                  <a:gd fmla="*/ 10 h 87" name="T3"/>
                  <a:gd fmla="*/ 37 w 44" name="T4"/>
                  <a:gd fmla="*/ 2 h 87" name="T5"/>
                  <a:gd fmla="*/ 33 w 44" name="T6"/>
                  <a:gd fmla="*/ 0 h 87" name="T7"/>
                  <a:gd fmla="*/ 31 w 44" name="T8"/>
                  <a:gd fmla="*/ 10 h 87" name="T9"/>
                  <a:gd fmla="*/ 35 w 44" name="T10"/>
                  <a:gd fmla="*/ 12 h 87" name="T11"/>
                  <a:gd fmla="*/ 36 w 44" name="T12"/>
                  <a:gd fmla="*/ 12 h 87" name="T13"/>
                  <a:gd fmla="*/ 36 w 44" name="T14"/>
                  <a:gd fmla="*/ 18 h 87" name="T15"/>
                  <a:gd fmla="*/ 30 w 44" name="T16"/>
                  <a:gd fmla="*/ 14 h 87" name="T17"/>
                  <a:gd fmla="*/ 16 w 44" name="T18"/>
                  <a:gd fmla="*/ 14 h 87" name="T19"/>
                  <a:gd fmla="*/ 12 w 44" name="T20"/>
                  <a:gd fmla="*/ 16 h 87" name="T21"/>
                  <a:gd fmla="*/ 0 w 44" name="T22"/>
                  <a:gd fmla="*/ 47 h 87" name="T23"/>
                  <a:gd fmla="*/ 7 w 44" name="T24"/>
                  <a:gd fmla="*/ 49 h 87" name="T25"/>
                  <a:gd fmla="*/ 12 w 44" name="T26"/>
                  <a:gd fmla="*/ 45 h 87" name="T27"/>
                  <a:gd fmla="*/ 13 w 44" name="T28"/>
                  <a:gd fmla="*/ 83 h 87" name="T29"/>
                  <a:gd fmla="*/ 21 w 44" name="T30"/>
                  <a:gd fmla="*/ 83 h 87" name="T31"/>
                  <a:gd fmla="*/ 24 w 44" name="T32"/>
                  <a:gd fmla="*/ 49 h 87" name="T33"/>
                  <a:gd fmla="*/ 28 w 44" name="T34"/>
                  <a:gd fmla="*/ 87 h 87" name="T35"/>
                  <a:gd fmla="*/ 32 w 44" name="T36"/>
                  <a:gd fmla="*/ 47 h 87" name="T37"/>
                  <a:gd fmla="*/ 33 w 44" name="T38"/>
                  <a:gd fmla="*/ 25 h 87" name="T39"/>
                  <a:gd fmla="*/ 41 w 44" name="T40"/>
                  <a:gd fmla="*/ 30 h 87" name="T41"/>
                  <a:gd fmla="*/ 42 w 44" name="T42"/>
                  <a:gd fmla="*/ 13 h 87" name="T43"/>
                  <a:gd fmla="*/ 35 w 44" name="T44"/>
                  <a:gd fmla="*/ 1 h 87" name="T45"/>
                  <a:gd fmla="*/ 35 w 44" name="T46"/>
                  <a:gd fmla="*/ 1 h 87" name="T47"/>
                  <a:gd fmla="*/ 34 w 44" name="T48"/>
                  <a:gd fmla="*/ 0 h 87" name="T49"/>
                  <a:gd fmla="*/ 34 w 44" name="T50"/>
                  <a:gd fmla="*/ 1 h 87" name="T51"/>
                  <a:gd fmla="*/ 34 w 44" name="T52"/>
                  <a:gd fmla="*/ 0 h 87" name="T53"/>
                  <a:gd fmla="*/ 34 w 44" name="T54"/>
                  <a:gd fmla="*/ 1 h 87" name="T55"/>
                  <a:gd fmla="*/ 34 w 44" name="T56"/>
                  <a:gd fmla="*/ 1 h 87" name="T57"/>
                  <a:gd fmla="*/ 36 w 44" name="T58"/>
                  <a:gd fmla="*/ 10 h 87" name="T59"/>
                  <a:gd fmla="*/ 33 w 44" name="T60"/>
                  <a:gd fmla="*/ 11 h 87" name="T61"/>
                  <a:gd fmla="*/ 33 w 44" name="T62"/>
                  <a:gd fmla="*/ 10 h 87" name="T63"/>
                  <a:gd fmla="*/ 35 w 44" name="T64"/>
                  <a:gd fmla="*/ 9 h 87" name="T65"/>
                  <a:gd fmla="*/ 36 w 44" name="T66"/>
                  <a:gd fmla="*/ 7 h 87" name="T67"/>
                  <a:gd fmla="*/ 33 w 44" name="T68"/>
                  <a:gd fmla="*/ 8 h 87" name="T69"/>
                  <a:gd fmla="*/ 32 w 44" name="T70"/>
                  <a:gd fmla="*/ 3 h 87" name="T71"/>
                  <a:gd fmla="*/ 35 w 44" name="T72"/>
                  <a:gd fmla="*/ 1 h 87" name="T73"/>
                  <a:gd fmla="*/ 36 w 44" name="T74"/>
                  <a:gd fmla="*/ 7 h 87" name="T7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b="b" l="0" r="r" t="0"/>
                <a:pathLst>
                  <a:path h="87" w="44">
                    <a:moveTo>
                      <a:pt x="42" y="13"/>
                    </a:moveTo>
                    <a:cubicBezTo>
                      <a:pt x="42" y="11"/>
                      <a:pt x="40" y="10"/>
                      <a:pt x="38" y="10"/>
                    </a:cubicBezTo>
                    <a:cubicBezTo>
                      <a:pt x="38" y="10"/>
                      <a:pt x="38" y="10"/>
                      <a:pt x="38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7" y="1"/>
                      <a:pt x="37" y="0"/>
                      <a:pt x="35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2" y="0"/>
                      <a:pt x="31" y="1"/>
                      <a:pt x="31" y="2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1"/>
                      <a:pt x="32" y="12"/>
                      <a:pt x="33" y="12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6" y="12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5" y="12"/>
                      <a:pt x="35" y="13"/>
                      <a:pt x="35" y="14"/>
                    </a:cubicBezTo>
                    <a:cubicBezTo>
                      <a:pt x="36" y="18"/>
                      <a:pt x="36" y="18"/>
                      <a:pt x="36" y="18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2" y="15"/>
                      <a:pt x="31" y="14"/>
                      <a:pt x="30" y="14"/>
                    </a:cubicBezTo>
                    <a:cubicBezTo>
                      <a:pt x="30" y="14"/>
                      <a:pt x="30" y="14"/>
                      <a:pt x="29" y="14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3" y="15"/>
                      <a:pt x="13" y="15"/>
                      <a:pt x="12" y="16"/>
                    </a:cubicBezTo>
                    <a:cubicBezTo>
                      <a:pt x="12" y="17"/>
                      <a:pt x="11" y="17"/>
                      <a:pt x="11" y="18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0" y="48"/>
                      <a:pt x="0" y="50"/>
                      <a:pt x="2" y="51"/>
                    </a:cubicBezTo>
                    <a:cubicBezTo>
                      <a:pt x="4" y="52"/>
                      <a:pt x="6" y="51"/>
                      <a:pt x="7" y="49"/>
                    </a:cubicBezTo>
                    <a:cubicBezTo>
                      <a:pt x="12" y="36"/>
                      <a:pt x="12" y="36"/>
                      <a:pt x="12" y="36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12" y="46"/>
                      <a:pt x="12" y="47"/>
                      <a:pt x="13" y="47"/>
                    </a:cubicBezTo>
                    <a:cubicBezTo>
                      <a:pt x="13" y="83"/>
                      <a:pt x="13" y="83"/>
                      <a:pt x="13" y="83"/>
                    </a:cubicBezTo>
                    <a:cubicBezTo>
                      <a:pt x="13" y="85"/>
                      <a:pt x="15" y="87"/>
                      <a:pt x="17" y="87"/>
                    </a:cubicBezTo>
                    <a:cubicBezTo>
                      <a:pt x="19" y="87"/>
                      <a:pt x="21" y="85"/>
                      <a:pt x="21" y="83"/>
                    </a:cubicBezTo>
                    <a:cubicBezTo>
                      <a:pt x="21" y="49"/>
                      <a:pt x="21" y="49"/>
                      <a:pt x="21" y="49"/>
                    </a:cubicBezTo>
                    <a:cubicBezTo>
                      <a:pt x="24" y="49"/>
                      <a:pt x="24" y="49"/>
                      <a:pt x="24" y="49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4" y="85"/>
                      <a:pt x="26" y="87"/>
                      <a:pt x="28" y="87"/>
                    </a:cubicBezTo>
                    <a:cubicBezTo>
                      <a:pt x="30" y="87"/>
                      <a:pt x="32" y="85"/>
                      <a:pt x="32" y="83"/>
                    </a:cubicBezTo>
                    <a:cubicBezTo>
                      <a:pt x="32" y="47"/>
                      <a:pt x="32" y="47"/>
                      <a:pt x="32" y="47"/>
                    </a:cubicBezTo>
                    <a:cubicBezTo>
                      <a:pt x="32" y="47"/>
                      <a:pt x="33" y="46"/>
                      <a:pt x="33" y="45"/>
                    </a:cubicBezTo>
                    <a:cubicBezTo>
                      <a:pt x="33" y="25"/>
                      <a:pt x="33" y="25"/>
                      <a:pt x="33" y="25"/>
                    </a:cubicBezTo>
                    <a:cubicBezTo>
                      <a:pt x="38" y="29"/>
                      <a:pt x="38" y="29"/>
                      <a:pt x="38" y="29"/>
                    </a:cubicBezTo>
                    <a:cubicBezTo>
                      <a:pt x="39" y="30"/>
                      <a:pt x="40" y="30"/>
                      <a:pt x="41" y="30"/>
                    </a:cubicBezTo>
                    <a:cubicBezTo>
                      <a:pt x="43" y="30"/>
                      <a:pt x="44" y="28"/>
                      <a:pt x="44" y="26"/>
                    </a:cubicBezTo>
                    <a:lnTo>
                      <a:pt x="42" y="13"/>
                    </a:lnTo>
                    <a:close/>
                    <a:moveTo>
                      <a:pt x="35" y="0"/>
                    </a:moveTo>
                    <a:cubicBezTo>
                      <a:pt x="35" y="0"/>
                      <a:pt x="35" y="1"/>
                      <a:pt x="35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5" y="1"/>
                      <a:pt x="35" y="0"/>
                      <a:pt x="35" y="0"/>
                    </a:cubicBezTo>
                    <a:close/>
                    <a:moveTo>
                      <a:pt x="34" y="0"/>
                    </a:moveTo>
                    <a:cubicBezTo>
                      <a:pt x="34" y="0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0"/>
                      <a:pt x="34" y="0"/>
                    </a:cubicBezTo>
                    <a:close/>
                    <a:moveTo>
                      <a:pt x="34" y="0"/>
                    </a:moveTo>
                    <a:cubicBezTo>
                      <a:pt x="34" y="0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0"/>
                      <a:pt x="34" y="0"/>
                    </a:cubicBezTo>
                    <a:close/>
                    <a:moveTo>
                      <a:pt x="36" y="10"/>
                    </a:moveTo>
                    <a:cubicBezTo>
                      <a:pt x="36" y="11"/>
                      <a:pt x="35" y="11"/>
                      <a:pt x="35" y="11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3" y="11"/>
                      <a:pt x="33" y="11"/>
                      <a:pt x="33" y="10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3" y="10"/>
                      <a:pt x="33" y="9"/>
                      <a:pt x="33" y="9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5" y="9"/>
                      <a:pt x="36" y="10"/>
                      <a:pt x="36" y="10"/>
                    </a:cubicBezTo>
                    <a:close/>
                    <a:moveTo>
                      <a:pt x="36" y="7"/>
                    </a:moveTo>
                    <a:cubicBezTo>
                      <a:pt x="36" y="8"/>
                      <a:pt x="36" y="8"/>
                      <a:pt x="35" y="8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8"/>
                      <a:pt x="32" y="8"/>
                      <a:pt x="32" y="7"/>
                    </a:cubicBezTo>
                    <a:cubicBezTo>
                      <a:pt x="32" y="3"/>
                      <a:pt x="32" y="3"/>
                      <a:pt x="32" y="3"/>
                    </a:cubicBezTo>
                    <a:cubicBezTo>
                      <a:pt x="32" y="2"/>
                      <a:pt x="33" y="1"/>
                      <a:pt x="33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6" y="1"/>
                      <a:pt x="36" y="2"/>
                      <a:pt x="36" y="3"/>
                    </a:cubicBezTo>
                    <a:lnTo>
                      <a:pt x="36" y="7"/>
                    </a:lnTo>
                    <a:close/>
                  </a:path>
                </a:pathLst>
              </a:custGeom>
              <a:solidFill>
                <a:srgbClr val="C0000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rgbClr val="C00000"/>
                  </a:solidFill>
                  <a:latin typeface="+mn-lt"/>
                  <a:ea typeface="+mn-ea"/>
                </a:endParaRPr>
              </a:p>
            </p:txBody>
          </p:sp>
        </p:grpSp>
        <p:grpSp>
          <p:nvGrpSpPr>
            <p:cNvPr id="99" name="组合 98"/>
            <p:cNvGrpSpPr/>
            <p:nvPr/>
          </p:nvGrpSpPr>
          <p:grpSpPr>
            <a:xfrm>
              <a:off x="2699205" y="3984275"/>
              <a:ext cx="1333743" cy="884885"/>
              <a:chOff x="4271689" y="1207551"/>
              <a:chExt cx="1333743" cy="884885"/>
            </a:xfrm>
          </p:grpSpPr>
          <p:sp>
            <p:nvSpPr>
              <p:cNvPr id="101" name="文本框 30"/>
              <p:cNvSpPr txBox="1"/>
              <p:nvPr/>
            </p:nvSpPr>
            <p:spPr>
              <a:xfrm>
                <a:off x="4283968" y="1207551"/>
                <a:ext cx="1276564" cy="36576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/>
                <a:r>
                  <a:rPr altLang="en-US" b="1" lang="zh-CN" smtClean="0">
                    <a:solidFill>
                      <a:srgbClr val="C00000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添加标题</a:t>
                </a:r>
              </a:p>
            </p:txBody>
          </p:sp>
          <p:sp>
            <p:nvSpPr>
              <p:cNvPr id="102" name="文本框 31"/>
              <p:cNvSpPr txBox="1"/>
              <p:nvPr/>
            </p:nvSpPr>
            <p:spPr>
              <a:xfrm>
                <a:off x="4271688" y="1504967"/>
                <a:ext cx="1333743" cy="603504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altLang="en-US" lang="zh-CN" sz="1400">
                    <a:solidFill>
                      <a:srgbClr val="C00000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点击添加内容点击添加内容</a:t>
                </a:r>
              </a:p>
            </p:txBody>
          </p:sp>
        </p:grpSp>
        <p:sp>
          <p:nvSpPr>
            <p:cNvPr id="100" name="任意多边形 151"/>
            <p:cNvSpPr>
              <a:spLocks noChangeArrowheads="1"/>
            </p:cNvSpPr>
            <p:nvPr/>
          </p:nvSpPr>
          <p:spPr bwMode="auto">
            <a:xfrm>
              <a:off x="2578781" y="4002495"/>
              <a:ext cx="1574590" cy="848445"/>
            </a:xfrm>
            <a:custGeom>
              <a:gdLst>
                <a:gd fmla="*/ 176216 w 3090" name="T0"/>
                <a:gd fmla="*/ 0 h 1665" name="T1"/>
                <a:gd fmla="*/ 1785934 w 3090" name="T2"/>
                <a:gd fmla="*/ 0 h 1665" name="T3"/>
                <a:gd fmla="*/ 1962150 w 3090" name="T4"/>
                <a:gd fmla="*/ 176216 h 1665" name="T5"/>
                <a:gd fmla="*/ 1962150 w 3090" name="T6"/>
                <a:gd fmla="*/ 881059 h 1665" name="T7"/>
                <a:gd fmla="*/ 1785934 w 3090" name="T8"/>
                <a:gd fmla="*/ 1057275 h 1665" name="T9"/>
                <a:gd fmla="*/ 176216 w 3090" name="T10"/>
                <a:gd fmla="*/ 1057275 h 1665" name="T11"/>
                <a:gd fmla="*/ 0 w 3090" name="T12"/>
                <a:gd fmla="*/ 881059 h 1665" name="T13"/>
                <a:gd fmla="*/ 0 w 3090" name="T14"/>
                <a:gd fmla="*/ 720027 h 1665" name="T15"/>
                <a:gd fmla="*/ 180692 w 3090" name="T16"/>
                <a:gd fmla="*/ 720027 h 1665" name="T17"/>
                <a:gd fmla="*/ 180692 w 3090" name="T18"/>
                <a:gd fmla="*/ 319977 h 1665" name="T19"/>
                <a:gd fmla="*/ 0 w 3090" name="T20"/>
                <a:gd fmla="*/ 319977 h 1665" name="T21"/>
                <a:gd fmla="*/ 0 w 3090" name="T22"/>
                <a:gd fmla="*/ 176216 h 1665" name="T23"/>
                <a:gd fmla="*/ 176216 w 3090" name="T24"/>
                <a:gd fmla="*/ 0 h 1665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</a:gdLst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b="b" l="0" r="r" t="0"/>
              <a:pathLst>
                <a:path h="1665" w="3090">
                  <a:moveTo>
                    <a:pt x="0" y="504"/>
                  </a:moveTo>
                  <a:lnTo>
                    <a:pt x="0" y="278"/>
                  </a:lnTo>
                  <a:cubicBezTo>
                    <a:pt x="0" y="124"/>
                    <a:pt x="124" y="0"/>
                    <a:pt x="278" y="0"/>
                  </a:cubicBezTo>
                  <a:lnTo>
                    <a:pt x="2812" y="0"/>
                  </a:lnTo>
                  <a:cubicBezTo>
                    <a:pt x="2966" y="0"/>
                    <a:pt x="3090" y="124"/>
                    <a:pt x="3090" y="278"/>
                  </a:cubicBezTo>
                  <a:lnTo>
                    <a:pt x="3090" y="1387"/>
                  </a:lnTo>
                  <a:cubicBezTo>
                    <a:pt x="3090" y="1541"/>
                    <a:pt x="2966" y="1665"/>
                    <a:pt x="2812" y="1665"/>
                  </a:cubicBezTo>
                  <a:lnTo>
                    <a:pt x="278" y="1665"/>
                  </a:lnTo>
                  <a:cubicBezTo>
                    <a:pt x="124" y="1665"/>
                    <a:pt x="0" y="1541"/>
                    <a:pt x="0" y="1387"/>
                  </a:cubicBezTo>
                  <a:lnTo>
                    <a:pt x="0" y="1134"/>
                  </a:lnTo>
                </a:path>
              </a:pathLst>
            </a:custGeom>
            <a:noFill/>
            <a:ln w="6350">
              <a:solidFill>
                <a:srgbClr val="C00000"/>
              </a:solidFill>
              <a:prstDash val="sysDash"/>
              <a:round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srgbClr val="C00000"/>
                </a:solidFill>
              </a:endParaRPr>
            </a:p>
          </p:txBody>
        </p:sp>
      </p:grpSp>
      <p:grpSp>
        <p:nvGrpSpPr>
          <p:cNvPr id="105" name="组合 104"/>
          <p:cNvGrpSpPr/>
          <p:nvPr/>
        </p:nvGrpSpPr>
        <p:grpSpPr>
          <a:xfrm>
            <a:off x="3289275" y="4581128"/>
            <a:ext cx="1656477" cy="906814"/>
            <a:chOff x="2496894" y="3984275"/>
            <a:chExt cx="1656477" cy="906814"/>
          </a:xfrm>
        </p:grpSpPr>
        <p:grpSp>
          <p:nvGrpSpPr>
            <p:cNvPr id="106" name="组合 105"/>
            <p:cNvGrpSpPr/>
            <p:nvPr/>
          </p:nvGrpSpPr>
          <p:grpSpPr>
            <a:xfrm>
              <a:off x="2496894" y="4268381"/>
              <a:ext cx="153895" cy="316672"/>
              <a:chOff x="5300663" y="2555875"/>
              <a:chExt cx="165100" cy="339726"/>
            </a:xfrm>
          </p:grpSpPr>
          <p:sp>
            <p:nvSpPr>
              <p:cNvPr id="111" name="Oval 19"/>
              <p:cNvSpPr>
                <a:spLocks noChangeArrowheads="1"/>
              </p:cNvSpPr>
              <p:nvPr/>
            </p:nvSpPr>
            <p:spPr bwMode="auto">
              <a:xfrm>
                <a:off x="5353051" y="2555875"/>
                <a:ext cx="63500" cy="60325"/>
              </a:xfrm>
              <a:prstGeom prst="ellipse">
                <a:avLst/>
              </a:prstGeom>
              <a:solidFill>
                <a:srgbClr val="C0000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rgbClr val="C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12" name="Freeform 20"/>
              <p:cNvSpPr>
                <a:spLocks noEditPoints="1"/>
              </p:cNvSpPr>
              <p:nvPr/>
            </p:nvSpPr>
            <p:spPr bwMode="auto">
              <a:xfrm>
                <a:off x="5300663" y="2566988"/>
                <a:ext cx="165100" cy="328613"/>
              </a:xfrm>
              <a:custGeom>
                <a:gdLst>
                  <a:gd fmla="*/ 38 w 44" name="T0"/>
                  <a:gd fmla="*/ 10 h 87" name="T1"/>
                  <a:gd fmla="*/ 37 w 44" name="T2"/>
                  <a:gd fmla="*/ 10 h 87" name="T3"/>
                  <a:gd fmla="*/ 37 w 44" name="T4"/>
                  <a:gd fmla="*/ 2 h 87" name="T5"/>
                  <a:gd fmla="*/ 33 w 44" name="T6"/>
                  <a:gd fmla="*/ 0 h 87" name="T7"/>
                  <a:gd fmla="*/ 31 w 44" name="T8"/>
                  <a:gd fmla="*/ 10 h 87" name="T9"/>
                  <a:gd fmla="*/ 35 w 44" name="T10"/>
                  <a:gd fmla="*/ 12 h 87" name="T11"/>
                  <a:gd fmla="*/ 36 w 44" name="T12"/>
                  <a:gd fmla="*/ 12 h 87" name="T13"/>
                  <a:gd fmla="*/ 36 w 44" name="T14"/>
                  <a:gd fmla="*/ 18 h 87" name="T15"/>
                  <a:gd fmla="*/ 30 w 44" name="T16"/>
                  <a:gd fmla="*/ 14 h 87" name="T17"/>
                  <a:gd fmla="*/ 16 w 44" name="T18"/>
                  <a:gd fmla="*/ 14 h 87" name="T19"/>
                  <a:gd fmla="*/ 12 w 44" name="T20"/>
                  <a:gd fmla="*/ 16 h 87" name="T21"/>
                  <a:gd fmla="*/ 0 w 44" name="T22"/>
                  <a:gd fmla="*/ 47 h 87" name="T23"/>
                  <a:gd fmla="*/ 7 w 44" name="T24"/>
                  <a:gd fmla="*/ 49 h 87" name="T25"/>
                  <a:gd fmla="*/ 12 w 44" name="T26"/>
                  <a:gd fmla="*/ 45 h 87" name="T27"/>
                  <a:gd fmla="*/ 13 w 44" name="T28"/>
                  <a:gd fmla="*/ 83 h 87" name="T29"/>
                  <a:gd fmla="*/ 21 w 44" name="T30"/>
                  <a:gd fmla="*/ 83 h 87" name="T31"/>
                  <a:gd fmla="*/ 24 w 44" name="T32"/>
                  <a:gd fmla="*/ 49 h 87" name="T33"/>
                  <a:gd fmla="*/ 28 w 44" name="T34"/>
                  <a:gd fmla="*/ 87 h 87" name="T35"/>
                  <a:gd fmla="*/ 32 w 44" name="T36"/>
                  <a:gd fmla="*/ 47 h 87" name="T37"/>
                  <a:gd fmla="*/ 33 w 44" name="T38"/>
                  <a:gd fmla="*/ 25 h 87" name="T39"/>
                  <a:gd fmla="*/ 41 w 44" name="T40"/>
                  <a:gd fmla="*/ 30 h 87" name="T41"/>
                  <a:gd fmla="*/ 42 w 44" name="T42"/>
                  <a:gd fmla="*/ 13 h 87" name="T43"/>
                  <a:gd fmla="*/ 35 w 44" name="T44"/>
                  <a:gd fmla="*/ 1 h 87" name="T45"/>
                  <a:gd fmla="*/ 35 w 44" name="T46"/>
                  <a:gd fmla="*/ 1 h 87" name="T47"/>
                  <a:gd fmla="*/ 34 w 44" name="T48"/>
                  <a:gd fmla="*/ 0 h 87" name="T49"/>
                  <a:gd fmla="*/ 34 w 44" name="T50"/>
                  <a:gd fmla="*/ 1 h 87" name="T51"/>
                  <a:gd fmla="*/ 34 w 44" name="T52"/>
                  <a:gd fmla="*/ 0 h 87" name="T53"/>
                  <a:gd fmla="*/ 34 w 44" name="T54"/>
                  <a:gd fmla="*/ 1 h 87" name="T55"/>
                  <a:gd fmla="*/ 34 w 44" name="T56"/>
                  <a:gd fmla="*/ 1 h 87" name="T57"/>
                  <a:gd fmla="*/ 36 w 44" name="T58"/>
                  <a:gd fmla="*/ 10 h 87" name="T59"/>
                  <a:gd fmla="*/ 33 w 44" name="T60"/>
                  <a:gd fmla="*/ 11 h 87" name="T61"/>
                  <a:gd fmla="*/ 33 w 44" name="T62"/>
                  <a:gd fmla="*/ 10 h 87" name="T63"/>
                  <a:gd fmla="*/ 35 w 44" name="T64"/>
                  <a:gd fmla="*/ 9 h 87" name="T65"/>
                  <a:gd fmla="*/ 36 w 44" name="T66"/>
                  <a:gd fmla="*/ 7 h 87" name="T67"/>
                  <a:gd fmla="*/ 33 w 44" name="T68"/>
                  <a:gd fmla="*/ 8 h 87" name="T69"/>
                  <a:gd fmla="*/ 32 w 44" name="T70"/>
                  <a:gd fmla="*/ 3 h 87" name="T71"/>
                  <a:gd fmla="*/ 35 w 44" name="T72"/>
                  <a:gd fmla="*/ 1 h 87" name="T73"/>
                  <a:gd fmla="*/ 36 w 44" name="T74"/>
                  <a:gd fmla="*/ 7 h 87" name="T7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b="b" l="0" r="r" t="0"/>
                <a:pathLst>
                  <a:path h="87" w="44">
                    <a:moveTo>
                      <a:pt x="42" y="13"/>
                    </a:moveTo>
                    <a:cubicBezTo>
                      <a:pt x="42" y="11"/>
                      <a:pt x="40" y="10"/>
                      <a:pt x="38" y="10"/>
                    </a:cubicBezTo>
                    <a:cubicBezTo>
                      <a:pt x="38" y="10"/>
                      <a:pt x="38" y="10"/>
                      <a:pt x="38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7" y="1"/>
                      <a:pt x="37" y="0"/>
                      <a:pt x="35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2" y="0"/>
                      <a:pt x="31" y="1"/>
                      <a:pt x="31" y="2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1"/>
                      <a:pt x="32" y="12"/>
                      <a:pt x="33" y="12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6" y="12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5" y="12"/>
                      <a:pt x="35" y="13"/>
                      <a:pt x="35" y="14"/>
                    </a:cubicBezTo>
                    <a:cubicBezTo>
                      <a:pt x="36" y="18"/>
                      <a:pt x="36" y="18"/>
                      <a:pt x="36" y="18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2" y="15"/>
                      <a:pt x="31" y="14"/>
                      <a:pt x="30" y="14"/>
                    </a:cubicBezTo>
                    <a:cubicBezTo>
                      <a:pt x="30" y="14"/>
                      <a:pt x="30" y="14"/>
                      <a:pt x="29" y="14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3" y="15"/>
                      <a:pt x="13" y="15"/>
                      <a:pt x="12" y="16"/>
                    </a:cubicBezTo>
                    <a:cubicBezTo>
                      <a:pt x="12" y="17"/>
                      <a:pt x="11" y="17"/>
                      <a:pt x="11" y="18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0" y="48"/>
                      <a:pt x="0" y="50"/>
                      <a:pt x="2" y="51"/>
                    </a:cubicBezTo>
                    <a:cubicBezTo>
                      <a:pt x="4" y="52"/>
                      <a:pt x="6" y="51"/>
                      <a:pt x="7" y="49"/>
                    </a:cubicBezTo>
                    <a:cubicBezTo>
                      <a:pt x="12" y="36"/>
                      <a:pt x="12" y="36"/>
                      <a:pt x="12" y="36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12" y="46"/>
                      <a:pt x="12" y="47"/>
                      <a:pt x="13" y="47"/>
                    </a:cubicBezTo>
                    <a:cubicBezTo>
                      <a:pt x="13" y="83"/>
                      <a:pt x="13" y="83"/>
                      <a:pt x="13" y="83"/>
                    </a:cubicBezTo>
                    <a:cubicBezTo>
                      <a:pt x="13" y="85"/>
                      <a:pt x="15" y="87"/>
                      <a:pt x="17" y="87"/>
                    </a:cubicBezTo>
                    <a:cubicBezTo>
                      <a:pt x="19" y="87"/>
                      <a:pt x="21" y="85"/>
                      <a:pt x="21" y="83"/>
                    </a:cubicBezTo>
                    <a:cubicBezTo>
                      <a:pt x="21" y="49"/>
                      <a:pt x="21" y="49"/>
                      <a:pt x="21" y="49"/>
                    </a:cubicBezTo>
                    <a:cubicBezTo>
                      <a:pt x="24" y="49"/>
                      <a:pt x="24" y="49"/>
                      <a:pt x="24" y="49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4" y="85"/>
                      <a:pt x="26" y="87"/>
                      <a:pt x="28" y="87"/>
                    </a:cubicBezTo>
                    <a:cubicBezTo>
                      <a:pt x="30" y="87"/>
                      <a:pt x="32" y="85"/>
                      <a:pt x="32" y="83"/>
                    </a:cubicBezTo>
                    <a:cubicBezTo>
                      <a:pt x="32" y="47"/>
                      <a:pt x="32" y="47"/>
                      <a:pt x="32" y="47"/>
                    </a:cubicBezTo>
                    <a:cubicBezTo>
                      <a:pt x="32" y="47"/>
                      <a:pt x="33" y="46"/>
                      <a:pt x="33" y="45"/>
                    </a:cubicBezTo>
                    <a:cubicBezTo>
                      <a:pt x="33" y="25"/>
                      <a:pt x="33" y="25"/>
                      <a:pt x="33" y="25"/>
                    </a:cubicBezTo>
                    <a:cubicBezTo>
                      <a:pt x="38" y="29"/>
                      <a:pt x="38" y="29"/>
                      <a:pt x="38" y="29"/>
                    </a:cubicBezTo>
                    <a:cubicBezTo>
                      <a:pt x="39" y="30"/>
                      <a:pt x="40" y="30"/>
                      <a:pt x="41" y="30"/>
                    </a:cubicBezTo>
                    <a:cubicBezTo>
                      <a:pt x="43" y="30"/>
                      <a:pt x="44" y="28"/>
                      <a:pt x="44" y="26"/>
                    </a:cubicBezTo>
                    <a:lnTo>
                      <a:pt x="42" y="13"/>
                    </a:lnTo>
                    <a:close/>
                    <a:moveTo>
                      <a:pt x="35" y="0"/>
                    </a:moveTo>
                    <a:cubicBezTo>
                      <a:pt x="35" y="0"/>
                      <a:pt x="35" y="1"/>
                      <a:pt x="35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5" y="1"/>
                      <a:pt x="35" y="0"/>
                      <a:pt x="35" y="0"/>
                    </a:cubicBezTo>
                    <a:close/>
                    <a:moveTo>
                      <a:pt x="34" y="0"/>
                    </a:moveTo>
                    <a:cubicBezTo>
                      <a:pt x="34" y="0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0"/>
                      <a:pt x="34" y="0"/>
                    </a:cubicBezTo>
                    <a:close/>
                    <a:moveTo>
                      <a:pt x="34" y="0"/>
                    </a:moveTo>
                    <a:cubicBezTo>
                      <a:pt x="34" y="0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0"/>
                      <a:pt x="34" y="0"/>
                    </a:cubicBezTo>
                    <a:close/>
                    <a:moveTo>
                      <a:pt x="36" y="10"/>
                    </a:moveTo>
                    <a:cubicBezTo>
                      <a:pt x="36" y="11"/>
                      <a:pt x="35" y="11"/>
                      <a:pt x="35" y="11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3" y="11"/>
                      <a:pt x="33" y="11"/>
                      <a:pt x="33" y="10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3" y="10"/>
                      <a:pt x="33" y="9"/>
                      <a:pt x="33" y="9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5" y="9"/>
                      <a:pt x="36" y="10"/>
                      <a:pt x="36" y="10"/>
                    </a:cubicBezTo>
                    <a:close/>
                    <a:moveTo>
                      <a:pt x="36" y="7"/>
                    </a:moveTo>
                    <a:cubicBezTo>
                      <a:pt x="36" y="8"/>
                      <a:pt x="36" y="8"/>
                      <a:pt x="35" y="8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8"/>
                      <a:pt x="32" y="8"/>
                      <a:pt x="32" y="7"/>
                    </a:cubicBezTo>
                    <a:cubicBezTo>
                      <a:pt x="32" y="3"/>
                      <a:pt x="32" y="3"/>
                      <a:pt x="32" y="3"/>
                    </a:cubicBezTo>
                    <a:cubicBezTo>
                      <a:pt x="32" y="2"/>
                      <a:pt x="33" y="1"/>
                      <a:pt x="33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6" y="1"/>
                      <a:pt x="36" y="2"/>
                      <a:pt x="36" y="3"/>
                    </a:cubicBezTo>
                    <a:lnTo>
                      <a:pt x="36" y="7"/>
                    </a:lnTo>
                    <a:close/>
                  </a:path>
                </a:pathLst>
              </a:custGeom>
              <a:solidFill>
                <a:srgbClr val="C0000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rgbClr val="C00000"/>
                  </a:solidFill>
                  <a:latin typeface="+mn-lt"/>
                  <a:ea typeface="+mn-ea"/>
                </a:endParaRPr>
              </a:p>
            </p:txBody>
          </p:sp>
        </p:grpSp>
        <p:grpSp>
          <p:nvGrpSpPr>
            <p:cNvPr id="107" name="组合 106"/>
            <p:cNvGrpSpPr/>
            <p:nvPr/>
          </p:nvGrpSpPr>
          <p:grpSpPr>
            <a:xfrm>
              <a:off x="2699205" y="3984275"/>
              <a:ext cx="1333743" cy="906814"/>
              <a:chOff x="4271689" y="1207551"/>
              <a:chExt cx="1333743" cy="906814"/>
            </a:xfrm>
          </p:grpSpPr>
          <p:sp>
            <p:nvSpPr>
              <p:cNvPr id="109" name="文本框 30"/>
              <p:cNvSpPr txBox="1"/>
              <p:nvPr/>
            </p:nvSpPr>
            <p:spPr>
              <a:xfrm>
                <a:off x="4283968" y="1207551"/>
                <a:ext cx="1276564" cy="36576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/>
                <a:r>
                  <a:rPr altLang="en-US" b="1" lang="zh-CN" smtClean="0">
                    <a:solidFill>
                      <a:srgbClr val="C00000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添加标题</a:t>
                </a:r>
              </a:p>
            </p:txBody>
          </p:sp>
          <p:sp>
            <p:nvSpPr>
              <p:cNvPr id="110" name="文本框 31"/>
              <p:cNvSpPr txBox="1"/>
              <p:nvPr/>
            </p:nvSpPr>
            <p:spPr>
              <a:xfrm>
                <a:off x="4271689" y="1504967"/>
                <a:ext cx="1333743" cy="603504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altLang="en-US" lang="zh-CN" sz="1400">
                    <a:solidFill>
                      <a:srgbClr val="C00000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点击添加内容点击添加内容</a:t>
                </a:r>
              </a:p>
            </p:txBody>
          </p:sp>
        </p:grpSp>
        <p:sp>
          <p:nvSpPr>
            <p:cNvPr id="108" name="任意多边形 151"/>
            <p:cNvSpPr>
              <a:spLocks noChangeArrowheads="1"/>
            </p:cNvSpPr>
            <p:nvPr/>
          </p:nvSpPr>
          <p:spPr bwMode="auto">
            <a:xfrm>
              <a:off x="2578781" y="4002495"/>
              <a:ext cx="1574590" cy="848445"/>
            </a:xfrm>
            <a:custGeom>
              <a:gdLst>
                <a:gd fmla="*/ 176216 w 3090" name="T0"/>
                <a:gd fmla="*/ 0 h 1665" name="T1"/>
                <a:gd fmla="*/ 1785934 w 3090" name="T2"/>
                <a:gd fmla="*/ 0 h 1665" name="T3"/>
                <a:gd fmla="*/ 1962150 w 3090" name="T4"/>
                <a:gd fmla="*/ 176216 h 1665" name="T5"/>
                <a:gd fmla="*/ 1962150 w 3090" name="T6"/>
                <a:gd fmla="*/ 881059 h 1665" name="T7"/>
                <a:gd fmla="*/ 1785934 w 3090" name="T8"/>
                <a:gd fmla="*/ 1057275 h 1665" name="T9"/>
                <a:gd fmla="*/ 176216 w 3090" name="T10"/>
                <a:gd fmla="*/ 1057275 h 1665" name="T11"/>
                <a:gd fmla="*/ 0 w 3090" name="T12"/>
                <a:gd fmla="*/ 881059 h 1665" name="T13"/>
                <a:gd fmla="*/ 0 w 3090" name="T14"/>
                <a:gd fmla="*/ 720027 h 1665" name="T15"/>
                <a:gd fmla="*/ 180692 w 3090" name="T16"/>
                <a:gd fmla="*/ 720027 h 1665" name="T17"/>
                <a:gd fmla="*/ 180692 w 3090" name="T18"/>
                <a:gd fmla="*/ 319977 h 1665" name="T19"/>
                <a:gd fmla="*/ 0 w 3090" name="T20"/>
                <a:gd fmla="*/ 319977 h 1665" name="T21"/>
                <a:gd fmla="*/ 0 w 3090" name="T22"/>
                <a:gd fmla="*/ 176216 h 1665" name="T23"/>
                <a:gd fmla="*/ 176216 w 3090" name="T24"/>
                <a:gd fmla="*/ 0 h 1665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</a:gdLst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b="b" l="0" r="r" t="0"/>
              <a:pathLst>
                <a:path h="1665" w="3090">
                  <a:moveTo>
                    <a:pt x="0" y="504"/>
                  </a:moveTo>
                  <a:lnTo>
                    <a:pt x="0" y="278"/>
                  </a:lnTo>
                  <a:cubicBezTo>
                    <a:pt x="0" y="124"/>
                    <a:pt x="124" y="0"/>
                    <a:pt x="278" y="0"/>
                  </a:cubicBezTo>
                  <a:lnTo>
                    <a:pt x="2812" y="0"/>
                  </a:lnTo>
                  <a:cubicBezTo>
                    <a:pt x="2966" y="0"/>
                    <a:pt x="3090" y="124"/>
                    <a:pt x="3090" y="278"/>
                  </a:cubicBezTo>
                  <a:lnTo>
                    <a:pt x="3090" y="1387"/>
                  </a:lnTo>
                  <a:cubicBezTo>
                    <a:pt x="3090" y="1541"/>
                    <a:pt x="2966" y="1665"/>
                    <a:pt x="2812" y="1665"/>
                  </a:cubicBezTo>
                  <a:lnTo>
                    <a:pt x="278" y="1665"/>
                  </a:lnTo>
                  <a:cubicBezTo>
                    <a:pt x="124" y="1665"/>
                    <a:pt x="0" y="1541"/>
                    <a:pt x="0" y="1387"/>
                  </a:cubicBezTo>
                  <a:lnTo>
                    <a:pt x="0" y="1134"/>
                  </a:lnTo>
                </a:path>
              </a:pathLst>
            </a:custGeom>
            <a:noFill/>
            <a:ln w="6350">
              <a:solidFill>
                <a:srgbClr val="C00000"/>
              </a:solidFill>
              <a:prstDash val="sysDash"/>
              <a:round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srgbClr val="C00000"/>
                </a:solidFill>
              </a:endParaRPr>
            </a:p>
          </p:txBody>
        </p:sp>
      </p:grpSp>
      <p:grpSp>
        <p:nvGrpSpPr>
          <p:cNvPr id="113" name="组合 112"/>
          <p:cNvGrpSpPr/>
          <p:nvPr/>
        </p:nvGrpSpPr>
        <p:grpSpPr>
          <a:xfrm>
            <a:off x="5305206" y="4581128"/>
            <a:ext cx="1656477" cy="906814"/>
            <a:chOff x="2496894" y="3984275"/>
            <a:chExt cx="1656477" cy="906814"/>
          </a:xfrm>
        </p:grpSpPr>
        <p:grpSp>
          <p:nvGrpSpPr>
            <p:cNvPr id="114" name="组合 113"/>
            <p:cNvGrpSpPr/>
            <p:nvPr/>
          </p:nvGrpSpPr>
          <p:grpSpPr>
            <a:xfrm>
              <a:off x="2496894" y="4268381"/>
              <a:ext cx="153895" cy="316672"/>
              <a:chOff x="5300663" y="2555875"/>
              <a:chExt cx="165100" cy="339726"/>
            </a:xfrm>
          </p:grpSpPr>
          <p:sp>
            <p:nvSpPr>
              <p:cNvPr id="119" name="Oval 19"/>
              <p:cNvSpPr>
                <a:spLocks noChangeArrowheads="1"/>
              </p:cNvSpPr>
              <p:nvPr/>
            </p:nvSpPr>
            <p:spPr bwMode="auto">
              <a:xfrm>
                <a:off x="5353051" y="2555875"/>
                <a:ext cx="63500" cy="60325"/>
              </a:xfrm>
              <a:prstGeom prst="ellipse">
                <a:avLst/>
              </a:prstGeom>
              <a:solidFill>
                <a:srgbClr val="C0000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rgbClr val="C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20" name="Freeform 20"/>
              <p:cNvSpPr>
                <a:spLocks noEditPoints="1"/>
              </p:cNvSpPr>
              <p:nvPr/>
            </p:nvSpPr>
            <p:spPr bwMode="auto">
              <a:xfrm>
                <a:off x="5300663" y="2566988"/>
                <a:ext cx="165100" cy="328613"/>
              </a:xfrm>
              <a:custGeom>
                <a:gdLst>
                  <a:gd fmla="*/ 38 w 44" name="T0"/>
                  <a:gd fmla="*/ 10 h 87" name="T1"/>
                  <a:gd fmla="*/ 37 w 44" name="T2"/>
                  <a:gd fmla="*/ 10 h 87" name="T3"/>
                  <a:gd fmla="*/ 37 w 44" name="T4"/>
                  <a:gd fmla="*/ 2 h 87" name="T5"/>
                  <a:gd fmla="*/ 33 w 44" name="T6"/>
                  <a:gd fmla="*/ 0 h 87" name="T7"/>
                  <a:gd fmla="*/ 31 w 44" name="T8"/>
                  <a:gd fmla="*/ 10 h 87" name="T9"/>
                  <a:gd fmla="*/ 35 w 44" name="T10"/>
                  <a:gd fmla="*/ 12 h 87" name="T11"/>
                  <a:gd fmla="*/ 36 w 44" name="T12"/>
                  <a:gd fmla="*/ 12 h 87" name="T13"/>
                  <a:gd fmla="*/ 36 w 44" name="T14"/>
                  <a:gd fmla="*/ 18 h 87" name="T15"/>
                  <a:gd fmla="*/ 30 w 44" name="T16"/>
                  <a:gd fmla="*/ 14 h 87" name="T17"/>
                  <a:gd fmla="*/ 16 w 44" name="T18"/>
                  <a:gd fmla="*/ 14 h 87" name="T19"/>
                  <a:gd fmla="*/ 12 w 44" name="T20"/>
                  <a:gd fmla="*/ 16 h 87" name="T21"/>
                  <a:gd fmla="*/ 0 w 44" name="T22"/>
                  <a:gd fmla="*/ 47 h 87" name="T23"/>
                  <a:gd fmla="*/ 7 w 44" name="T24"/>
                  <a:gd fmla="*/ 49 h 87" name="T25"/>
                  <a:gd fmla="*/ 12 w 44" name="T26"/>
                  <a:gd fmla="*/ 45 h 87" name="T27"/>
                  <a:gd fmla="*/ 13 w 44" name="T28"/>
                  <a:gd fmla="*/ 83 h 87" name="T29"/>
                  <a:gd fmla="*/ 21 w 44" name="T30"/>
                  <a:gd fmla="*/ 83 h 87" name="T31"/>
                  <a:gd fmla="*/ 24 w 44" name="T32"/>
                  <a:gd fmla="*/ 49 h 87" name="T33"/>
                  <a:gd fmla="*/ 28 w 44" name="T34"/>
                  <a:gd fmla="*/ 87 h 87" name="T35"/>
                  <a:gd fmla="*/ 32 w 44" name="T36"/>
                  <a:gd fmla="*/ 47 h 87" name="T37"/>
                  <a:gd fmla="*/ 33 w 44" name="T38"/>
                  <a:gd fmla="*/ 25 h 87" name="T39"/>
                  <a:gd fmla="*/ 41 w 44" name="T40"/>
                  <a:gd fmla="*/ 30 h 87" name="T41"/>
                  <a:gd fmla="*/ 42 w 44" name="T42"/>
                  <a:gd fmla="*/ 13 h 87" name="T43"/>
                  <a:gd fmla="*/ 35 w 44" name="T44"/>
                  <a:gd fmla="*/ 1 h 87" name="T45"/>
                  <a:gd fmla="*/ 35 w 44" name="T46"/>
                  <a:gd fmla="*/ 1 h 87" name="T47"/>
                  <a:gd fmla="*/ 34 w 44" name="T48"/>
                  <a:gd fmla="*/ 0 h 87" name="T49"/>
                  <a:gd fmla="*/ 34 w 44" name="T50"/>
                  <a:gd fmla="*/ 1 h 87" name="T51"/>
                  <a:gd fmla="*/ 34 w 44" name="T52"/>
                  <a:gd fmla="*/ 0 h 87" name="T53"/>
                  <a:gd fmla="*/ 34 w 44" name="T54"/>
                  <a:gd fmla="*/ 1 h 87" name="T55"/>
                  <a:gd fmla="*/ 34 w 44" name="T56"/>
                  <a:gd fmla="*/ 1 h 87" name="T57"/>
                  <a:gd fmla="*/ 36 w 44" name="T58"/>
                  <a:gd fmla="*/ 10 h 87" name="T59"/>
                  <a:gd fmla="*/ 33 w 44" name="T60"/>
                  <a:gd fmla="*/ 11 h 87" name="T61"/>
                  <a:gd fmla="*/ 33 w 44" name="T62"/>
                  <a:gd fmla="*/ 10 h 87" name="T63"/>
                  <a:gd fmla="*/ 35 w 44" name="T64"/>
                  <a:gd fmla="*/ 9 h 87" name="T65"/>
                  <a:gd fmla="*/ 36 w 44" name="T66"/>
                  <a:gd fmla="*/ 7 h 87" name="T67"/>
                  <a:gd fmla="*/ 33 w 44" name="T68"/>
                  <a:gd fmla="*/ 8 h 87" name="T69"/>
                  <a:gd fmla="*/ 32 w 44" name="T70"/>
                  <a:gd fmla="*/ 3 h 87" name="T71"/>
                  <a:gd fmla="*/ 35 w 44" name="T72"/>
                  <a:gd fmla="*/ 1 h 87" name="T73"/>
                  <a:gd fmla="*/ 36 w 44" name="T74"/>
                  <a:gd fmla="*/ 7 h 87" name="T7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b="b" l="0" r="r" t="0"/>
                <a:pathLst>
                  <a:path h="87" w="44">
                    <a:moveTo>
                      <a:pt x="42" y="13"/>
                    </a:moveTo>
                    <a:cubicBezTo>
                      <a:pt x="42" y="11"/>
                      <a:pt x="40" y="10"/>
                      <a:pt x="38" y="10"/>
                    </a:cubicBezTo>
                    <a:cubicBezTo>
                      <a:pt x="38" y="10"/>
                      <a:pt x="38" y="10"/>
                      <a:pt x="38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7" y="1"/>
                      <a:pt x="37" y="0"/>
                      <a:pt x="35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2" y="0"/>
                      <a:pt x="31" y="1"/>
                      <a:pt x="31" y="2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1"/>
                      <a:pt x="32" y="12"/>
                      <a:pt x="33" y="12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6" y="12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5" y="12"/>
                      <a:pt x="35" y="13"/>
                      <a:pt x="35" y="14"/>
                    </a:cubicBezTo>
                    <a:cubicBezTo>
                      <a:pt x="36" y="18"/>
                      <a:pt x="36" y="18"/>
                      <a:pt x="36" y="18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2" y="15"/>
                      <a:pt x="31" y="14"/>
                      <a:pt x="30" y="14"/>
                    </a:cubicBezTo>
                    <a:cubicBezTo>
                      <a:pt x="30" y="14"/>
                      <a:pt x="30" y="14"/>
                      <a:pt x="29" y="14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3" y="15"/>
                      <a:pt x="13" y="15"/>
                      <a:pt x="12" y="16"/>
                    </a:cubicBezTo>
                    <a:cubicBezTo>
                      <a:pt x="12" y="17"/>
                      <a:pt x="11" y="17"/>
                      <a:pt x="11" y="18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0" y="48"/>
                      <a:pt x="0" y="50"/>
                      <a:pt x="2" y="51"/>
                    </a:cubicBezTo>
                    <a:cubicBezTo>
                      <a:pt x="4" y="52"/>
                      <a:pt x="6" y="51"/>
                      <a:pt x="7" y="49"/>
                    </a:cubicBezTo>
                    <a:cubicBezTo>
                      <a:pt x="12" y="36"/>
                      <a:pt x="12" y="36"/>
                      <a:pt x="12" y="36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12" y="46"/>
                      <a:pt x="12" y="47"/>
                      <a:pt x="13" y="47"/>
                    </a:cubicBezTo>
                    <a:cubicBezTo>
                      <a:pt x="13" y="83"/>
                      <a:pt x="13" y="83"/>
                      <a:pt x="13" y="83"/>
                    </a:cubicBezTo>
                    <a:cubicBezTo>
                      <a:pt x="13" y="85"/>
                      <a:pt x="15" y="87"/>
                      <a:pt x="17" y="87"/>
                    </a:cubicBezTo>
                    <a:cubicBezTo>
                      <a:pt x="19" y="87"/>
                      <a:pt x="21" y="85"/>
                      <a:pt x="21" y="83"/>
                    </a:cubicBezTo>
                    <a:cubicBezTo>
                      <a:pt x="21" y="49"/>
                      <a:pt x="21" y="49"/>
                      <a:pt x="21" y="49"/>
                    </a:cubicBezTo>
                    <a:cubicBezTo>
                      <a:pt x="24" y="49"/>
                      <a:pt x="24" y="49"/>
                      <a:pt x="24" y="49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4" y="85"/>
                      <a:pt x="26" y="87"/>
                      <a:pt x="28" y="87"/>
                    </a:cubicBezTo>
                    <a:cubicBezTo>
                      <a:pt x="30" y="87"/>
                      <a:pt x="32" y="85"/>
                      <a:pt x="32" y="83"/>
                    </a:cubicBezTo>
                    <a:cubicBezTo>
                      <a:pt x="32" y="47"/>
                      <a:pt x="32" y="47"/>
                      <a:pt x="32" y="47"/>
                    </a:cubicBezTo>
                    <a:cubicBezTo>
                      <a:pt x="32" y="47"/>
                      <a:pt x="33" y="46"/>
                      <a:pt x="33" y="45"/>
                    </a:cubicBezTo>
                    <a:cubicBezTo>
                      <a:pt x="33" y="25"/>
                      <a:pt x="33" y="25"/>
                      <a:pt x="33" y="25"/>
                    </a:cubicBezTo>
                    <a:cubicBezTo>
                      <a:pt x="38" y="29"/>
                      <a:pt x="38" y="29"/>
                      <a:pt x="38" y="29"/>
                    </a:cubicBezTo>
                    <a:cubicBezTo>
                      <a:pt x="39" y="30"/>
                      <a:pt x="40" y="30"/>
                      <a:pt x="41" y="30"/>
                    </a:cubicBezTo>
                    <a:cubicBezTo>
                      <a:pt x="43" y="30"/>
                      <a:pt x="44" y="28"/>
                      <a:pt x="44" y="26"/>
                    </a:cubicBezTo>
                    <a:lnTo>
                      <a:pt x="42" y="13"/>
                    </a:lnTo>
                    <a:close/>
                    <a:moveTo>
                      <a:pt x="35" y="0"/>
                    </a:moveTo>
                    <a:cubicBezTo>
                      <a:pt x="35" y="0"/>
                      <a:pt x="35" y="1"/>
                      <a:pt x="35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5" y="1"/>
                      <a:pt x="35" y="0"/>
                      <a:pt x="35" y="0"/>
                    </a:cubicBezTo>
                    <a:close/>
                    <a:moveTo>
                      <a:pt x="34" y="0"/>
                    </a:moveTo>
                    <a:cubicBezTo>
                      <a:pt x="34" y="0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0"/>
                      <a:pt x="34" y="0"/>
                    </a:cubicBezTo>
                    <a:close/>
                    <a:moveTo>
                      <a:pt x="34" y="0"/>
                    </a:moveTo>
                    <a:cubicBezTo>
                      <a:pt x="34" y="0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0"/>
                      <a:pt x="34" y="0"/>
                    </a:cubicBezTo>
                    <a:close/>
                    <a:moveTo>
                      <a:pt x="36" y="10"/>
                    </a:moveTo>
                    <a:cubicBezTo>
                      <a:pt x="36" y="11"/>
                      <a:pt x="35" y="11"/>
                      <a:pt x="35" y="11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3" y="11"/>
                      <a:pt x="33" y="11"/>
                      <a:pt x="33" y="10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3" y="10"/>
                      <a:pt x="33" y="9"/>
                      <a:pt x="33" y="9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5" y="9"/>
                      <a:pt x="36" y="10"/>
                      <a:pt x="36" y="10"/>
                    </a:cubicBezTo>
                    <a:close/>
                    <a:moveTo>
                      <a:pt x="36" y="7"/>
                    </a:moveTo>
                    <a:cubicBezTo>
                      <a:pt x="36" y="8"/>
                      <a:pt x="36" y="8"/>
                      <a:pt x="35" y="8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8"/>
                      <a:pt x="32" y="8"/>
                      <a:pt x="32" y="7"/>
                    </a:cubicBezTo>
                    <a:cubicBezTo>
                      <a:pt x="32" y="3"/>
                      <a:pt x="32" y="3"/>
                      <a:pt x="32" y="3"/>
                    </a:cubicBezTo>
                    <a:cubicBezTo>
                      <a:pt x="32" y="2"/>
                      <a:pt x="33" y="1"/>
                      <a:pt x="33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6" y="1"/>
                      <a:pt x="36" y="2"/>
                      <a:pt x="36" y="3"/>
                    </a:cubicBezTo>
                    <a:lnTo>
                      <a:pt x="36" y="7"/>
                    </a:lnTo>
                    <a:close/>
                  </a:path>
                </a:pathLst>
              </a:custGeom>
              <a:solidFill>
                <a:srgbClr val="C0000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rgbClr val="C00000"/>
                  </a:solidFill>
                  <a:latin typeface="+mn-lt"/>
                  <a:ea typeface="+mn-ea"/>
                </a:endParaRPr>
              </a:p>
            </p:txBody>
          </p:sp>
        </p:grpSp>
        <p:grpSp>
          <p:nvGrpSpPr>
            <p:cNvPr id="115" name="组合 114"/>
            <p:cNvGrpSpPr/>
            <p:nvPr/>
          </p:nvGrpSpPr>
          <p:grpSpPr>
            <a:xfrm>
              <a:off x="2699205" y="3984275"/>
              <a:ext cx="1333743" cy="906814"/>
              <a:chOff x="4271689" y="1207551"/>
              <a:chExt cx="1333743" cy="906814"/>
            </a:xfrm>
          </p:grpSpPr>
          <p:sp>
            <p:nvSpPr>
              <p:cNvPr id="117" name="文本框 30"/>
              <p:cNvSpPr txBox="1"/>
              <p:nvPr/>
            </p:nvSpPr>
            <p:spPr>
              <a:xfrm>
                <a:off x="4283968" y="1207551"/>
                <a:ext cx="1276564" cy="36576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/>
                <a:r>
                  <a:rPr altLang="en-US" b="1" lang="zh-CN" smtClean="0">
                    <a:solidFill>
                      <a:srgbClr val="C00000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添加标题</a:t>
                </a:r>
              </a:p>
            </p:txBody>
          </p:sp>
          <p:sp>
            <p:nvSpPr>
              <p:cNvPr id="118" name="文本框 31"/>
              <p:cNvSpPr txBox="1"/>
              <p:nvPr/>
            </p:nvSpPr>
            <p:spPr>
              <a:xfrm>
                <a:off x="4271690" y="1504967"/>
                <a:ext cx="1333743" cy="603504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altLang="en-US" lang="zh-CN" sz="1400">
                    <a:solidFill>
                      <a:srgbClr val="C00000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点击添加内容点击添加内容</a:t>
                </a:r>
              </a:p>
            </p:txBody>
          </p:sp>
        </p:grpSp>
        <p:sp>
          <p:nvSpPr>
            <p:cNvPr id="116" name="任意多边形 151"/>
            <p:cNvSpPr>
              <a:spLocks noChangeArrowheads="1"/>
            </p:cNvSpPr>
            <p:nvPr/>
          </p:nvSpPr>
          <p:spPr bwMode="auto">
            <a:xfrm>
              <a:off x="2578781" y="4002495"/>
              <a:ext cx="1574590" cy="848445"/>
            </a:xfrm>
            <a:custGeom>
              <a:gdLst>
                <a:gd fmla="*/ 176216 w 3090" name="T0"/>
                <a:gd fmla="*/ 0 h 1665" name="T1"/>
                <a:gd fmla="*/ 1785934 w 3090" name="T2"/>
                <a:gd fmla="*/ 0 h 1665" name="T3"/>
                <a:gd fmla="*/ 1962150 w 3090" name="T4"/>
                <a:gd fmla="*/ 176216 h 1665" name="T5"/>
                <a:gd fmla="*/ 1962150 w 3090" name="T6"/>
                <a:gd fmla="*/ 881059 h 1665" name="T7"/>
                <a:gd fmla="*/ 1785934 w 3090" name="T8"/>
                <a:gd fmla="*/ 1057275 h 1665" name="T9"/>
                <a:gd fmla="*/ 176216 w 3090" name="T10"/>
                <a:gd fmla="*/ 1057275 h 1665" name="T11"/>
                <a:gd fmla="*/ 0 w 3090" name="T12"/>
                <a:gd fmla="*/ 881059 h 1665" name="T13"/>
                <a:gd fmla="*/ 0 w 3090" name="T14"/>
                <a:gd fmla="*/ 720027 h 1665" name="T15"/>
                <a:gd fmla="*/ 180692 w 3090" name="T16"/>
                <a:gd fmla="*/ 720027 h 1665" name="T17"/>
                <a:gd fmla="*/ 180692 w 3090" name="T18"/>
                <a:gd fmla="*/ 319977 h 1665" name="T19"/>
                <a:gd fmla="*/ 0 w 3090" name="T20"/>
                <a:gd fmla="*/ 319977 h 1665" name="T21"/>
                <a:gd fmla="*/ 0 w 3090" name="T22"/>
                <a:gd fmla="*/ 176216 h 1665" name="T23"/>
                <a:gd fmla="*/ 176216 w 3090" name="T24"/>
                <a:gd fmla="*/ 0 h 1665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</a:gdLst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b="b" l="0" r="r" t="0"/>
              <a:pathLst>
                <a:path h="1665" w="3090">
                  <a:moveTo>
                    <a:pt x="0" y="504"/>
                  </a:moveTo>
                  <a:lnTo>
                    <a:pt x="0" y="278"/>
                  </a:lnTo>
                  <a:cubicBezTo>
                    <a:pt x="0" y="124"/>
                    <a:pt x="124" y="0"/>
                    <a:pt x="278" y="0"/>
                  </a:cubicBezTo>
                  <a:lnTo>
                    <a:pt x="2812" y="0"/>
                  </a:lnTo>
                  <a:cubicBezTo>
                    <a:pt x="2966" y="0"/>
                    <a:pt x="3090" y="124"/>
                    <a:pt x="3090" y="278"/>
                  </a:cubicBezTo>
                  <a:lnTo>
                    <a:pt x="3090" y="1387"/>
                  </a:lnTo>
                  <a:cubicBezTo>
                    <a:pt x="3090" y="1541"/>
                    <a:pt x="2966" y="1665"/>
                    <a:pt x="2812" y="1665"/>
                  </a:cubicBezTo>
                  <a:lnTo>
                    <a:pt x="278" y="1665"/>
                  </a:lnTo>
                  <a:cubicBezTo>
                    <a:pt x="124" y="1665"/>
                    <a:pt x="0" y="1541"/>
                    <a:pt x="0" y="1387"/>
                  </a:cubicBezTo>
                  <a:lnTo>
                    <a:pt x="0" y="1134"/>
                  </a:lnTo>
                </a:path>
              </a:pathLst>
            </a:custGeom>
            <a:noFill/>
            <a:ln w="6350">
              <a:solidFill>
                <a:srgbClr val="C00000"/>
              </a:solidFill>
              <a:prstDash val="sysDash"/>
              <a:round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srgbClr val="C00000"/>
                </a:solidFill>
              </a:endParaRPr>
            </a:p>
          </p:txBody>
        </p:sp>
      </p:grpSp>
      <p:grpSp>
        <p:nvGrpSpPr>
          <p:cNvPr id="121" name="组合 120"/>
          <p:cNvGrpSpPr/>
          <p:nvPr/>
        </p:nvGrpSpPr>
        <p:grpSpPr>
          <a:xfrm>
            <a:off x="7249715" y="4581128"/>
            <a:ext cx="1656477" cy="906814"/>
            <a:chOff x="2496894" y="3984275"/>
            <a:chExt cx="1656477" cy="906814"/>
          </a:xfrm>
        </p:grpSpPr>
        <p:grpSp>
          <p:nvGrpSpPr>
            <p:cNvPr id="122" name="组合 121"/>
            <p:cNvGrpSpPr/>
            <p:nvPr/>
          </p:nvGrpSpPr>
          <p:grpSpPr>
            <a:xfrm>
              <a:off x="2496894" y="4268381"/>
              <a:ext cx="153895" cy="316672"/>
              <a:chOff x="5300663" y="2555875"/>
              <a:chExt cx="165100" cy="339726"/>
            </a:xfrm>
          </p:grpSpPr>
          <p:sp>
            <p:nvSpPr>
              <p:cNvPr id="127" name="Oval 19"/>
              <p:cNvSpPr>
                <a:spLocks noChangeArrowheads="1"/>
              </p:cNvSpPr>
              <p:nvPr/>
            </p:nvSpPr>
            <p:spPr bwMode="auto">
              <a:xfrm>
                <a:off x="5353051" y="2555875"/>
                <a:ext cx="63500" cy="60325"/>
              </a:xfrm>
              <a:prstGeom prst="ellipse">
                <a:avLst/>
              </a:prstGeom>
              <a:solidFill>
                <a:srgbClr val="C0000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rgbClr val="C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28" name="Freeform 20"/>
              <p:cNvSpPr>
                <a:spLocks noEditPoints="1"/>
              </p:cNvSpPr>
              <p:nvPr/>
            </p:nvSpPr>
            <p:spPr bwMode="auto">
              <a:xfrm>
                <a:off x="5300663" y="2566988"/>
                <a:ext cx="165100" cy="328613"/>
              </a:xfrm>
              <a:custGeom>
                <a:gdLst>
                  <a:gd fmla="*/ 38 w 44" name="T0"/>
                  <a:gd fmla="*/ 10 h 87" name="T1"/>
                  <a:gd fmla="*/ 37 w 44" name="T2"/>
                  <a:gd fmla="*/ 10 h 87" name="T3"/>
                  <a:gd fmla="*/ 37 w 44" name="T4"/>
                  <a:gd fmla="*/ 2 h 87" name="T5"/>
                  <a:gd fmla="*/ 33 w 44" name="T6"/>
                  <a:gd fmla="*/ 0 h 87" name="T7"/>
                  <a:gd fmla="*/ 31 w 44" name="T8"/>
                  <a:gd fmla="*/ 10 h 87" name="T9"/>
                  <a:gd fmla="*/ 35 w 44" name="T10"/>
                  <a:gd fmla="*/ 12 h 87" name="T11"/>
                  <a:gd fmla="*/ 36 w 44" name="T12"/>
                  <a:gd fmla="*/ 12 h 87" name="T13"/>
                  <a:gd fmla="*/ 36 w 44" name="T14"/>
                  <a:gd fmla="*/ 18 h 87" name="T15"/>
                  <a:gd fmla="*/ 30 w 44" name="T16"/>
                  <a:gd fmla="*/ 14 h 87" name="T17"/>
                  <a:gd fmla="*/ 16 w 44" name="T18"/>
                  <a:gd fmla="*/ 14 h 87" name="T19"/>
                  <a:gd fmla="*/ 12 w 44" name="T20"/>
                  <a:gd fmla="*/ 16 h 87" name="T21"/>
                  <a:gd fmla="*/ 0 w 44" name="T22"/>
                  <a:gd fmla="*/ 47 h 87" name="T23"/>
                  <a:gd fmla="*/ 7 w 44" name="T24"/>
                  <a:gd fmla="*/ 49 h 87" name="T25"/>
                  <a:gd fmla="*/ 12 w 44" name="T26"/>
                  <a:gd fmla="*/ 45 h 87" name="T27"/>
                  <a:gd fmla="*/ 13 w 44" name="T28"/>
                  <a:gd fmla="*/ 83 h 87" name="T29"/>
                  <a:gd fmla="*/ 21 w 44" name="T30"/>
                  <a:gd fmla="*/ 83 h 87" name="T31"/>
                  <a:gd fmla="*/ 24 w 44" name="T32"/>
                  <a:gd fmla="*/ 49 h 87" name="T33"/>
                  <a:gd fmla="*/ 28 w 44" name="T34"/>
                  <a:gd fmla="*/ 87 h 87" name="T35"/>
                  <a:gd fmla="*/ 32 w 44" name="T36"/>
                  <a:gd fmla="*/ 47 h 87" name="T37"/>
                  <a:gd fmla="*/ 33 w 44" name="T38"/>
                  <a:gd fmla="*/ 25 h 87" name="T39"/>
                  <a:gd fmla="*/ 41 w 44" name="T40"/>
                  <a:gd fmla="*/ 30 h 87" name="T41"/>
                  <a:gd fmla="*/ 42 w 44" name="T42"/>
                  <a:gd fmla="*/ 13 h 87" name="T43"/>
                  <a:gd fmla="*/ 35 w 44" name="T44"/>
                  <a:gd fmla="*/ 1 h 87" name="T45"/>
                  <a:gd fmla="*/ 35 w 44" name="T46"/>
                  <a:gd fmla="*/ 1 h 87" name="T47"/>
                  <a:gd fmla="*/ 34 w 44" name="T48"/>
                  <a:gd fmla="*/ 0 h 87" name="T49"/>
                  <a:gd fmla="*/ 34 w 44" name="T50"/>
                  <a:gd fmla="*/ 1 h 87" name="T51"/>
                  <a:gd fmla="*/ 34 w 44" name="T52"/>
                  <a:gd fmla="*/ 0 h 87" name="T53"/>
                  <a:gd fmla="*/ 34 w 44" name="T54"/>
                  <a:gd fmla="*/ 1 h 87" name="T55"/>
                  <a:gd fmla="*/ 34 w 44" name="T56"/>
                  <a:gd fmla="*/ 1 h 87" name="T57"/>
                  <a:gd fmla="*/ 36 w 44" name="T58"/>
                  <a:gd fmla="*/ 10 h 87" name="T59"/>
                  <a:gd fmla="*/ 33 w 44" name="T60"/>
                  <a:gd fmla="*/ 11 h 87" name="T61"/>
                  <a:gd fmla="*/ 33 w 44" name="T62"/>
                  <a:gd fmla="*/ 10 h 87" name="T63"/>
                  <a:gd fmla="*/ 35 w 44" name="T64"/>
                  <a:gd fmla="*/ 9 h 87" name="T65"/>
                  <a:gd fmla="*/ 36 w 44" name="T66"/>
                  <a:gd fmla="*/ 7 h 87" name="T67"/>
                  <a:gd fmla="*/ 33 w 44" name="T68"/>
                  <a:gd fmla="*/ 8 h 87" name="T69"/>
                  <a:gd fmla="*/ 32 w 44" name="T70"/>
                  <a:gd fmla="*/ 3 h 87" name="T71"/>
                  <a:gd fmla="*/ 35 w 44" name="T72"/>
                  <a:gd fmla="*/ 1 h 87" name="T73"/>
                  <a:gd fmla="*/ 36 w 44" name="T74"/>
                  <a:gd fmla="*/ 7 h 87" name="T7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b="b" l="0" r="r" t="0"/>
                <a:pathLst>
                  <a:path h="87" w="44">
                    <a:moveTo>
                      <a:pt x="42" y="13"/>
                    </a:moveTo>
                    <a:cubicBezTo>
                      <a:pt x="42" y="11"/>
                      <a:pt x="40" y="10"/>
                      <a:pt x="38" y="10"/>
                    </a:cubicBezTo>
                    <a:cubicBezTo>
                      <a:pt x="38" y="10"/>
                      <a:pt x="38" y="10"/>
                      <a:pt x="38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7" y="1"/>
                      <a:pt x="37" y="0"/>
                      <a:pt x="35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2" y="0"/>
                      <a:pt x="31" y="1"/>
                      <a:pt x="31" y="2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1"/>
                      <a:pt x="32" y="12"/>
                      <a:pt x="33" y="12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6" y="12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5" y="12"/>
                      <a:pt x="35" y="13"/>
                      <a:pt x="35" y="14"/>
                    </a:cubicBezTo>
                    <a:cubicBezTo>
                      <a:pt x="36" y="18"/>
                      <a:pt x="36" y="18"/>
                      <a:pt x="36" y="18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2" y="15"/>
                      <a:pt x="31" y="14"/>
                      <a:pt x="30" y="14"/>
                    </a:cubicBezTo>
                    <a:cubicBezTo>
                      <a:pt x="30" y="14"/>
                      <a:pt x="30" y="14"/>
                      <a:pt x="29" y="14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3" y="15"/>
                      <a:pt x="13" y="15"/>
                      <a:pt x="12" y="16"/>
                    </a:cubicBezTo>
                    <a:cubicBezTo>
                      <a:pt x="12" y="17"/>
                      <a:pt x="11" y="17"/>
                      <a:pt x="11" y="18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0" y="48"/>
                      <a:pt x="0" y="50"/>
                      <a:pt x="2" y="51"/>
                    </a:cubicBezTo>
                    <a:cubicBezTo>
                      <a:pt x="4" y="52"/>
                      <a:pt x="6" y="51"/>
                      <a:pt x="7" y="49"/>
                    </a:cubicBezTo>
                    <a:cubicBezTo>
                      <a:pt x="12" y="36"/>
                      <a:pt x="12" y="36"/>
                      <a:pt x="12" y="36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12" y="46"/>
                      <a:pt x="12" y="47"/>
                      <a:pt x="13" y="47"/>
                    </a:cubicBezTo>
                    <a:cubicBezTo>
                      <a:pt x="13" y="83"/>
                      <a:pt x="13" y="83"/>
                      <a:pt x="13" y="83"/>
                    </a:cubicBezTo>
                    <a:cubicBezTo>
                      <a:pt x="13" y="85"/>
                      <a:pt x="15" y="87"/>
                      <a:pt x="17" y="87"/>
                    </a:cubicBezTo>
                    <a:cubicBezTo>
                      <a:pt x="19" y="87"/>
                      <a:pt x="21" y="85"/>
                      <a:pt x="21" y="83"/>
                    </a:cubicBezTo>
                    <a:cubicBezTo>
                      <a:pt x="21" y="49"/>
                      <a:pt x="21" y="49"/>
                      <a:pt x="21" y="49"/>
                    </a:cubicBezTo>
                    <a:cubicBezTo>
                      <a:pt x="24" y="49"/>
                      <a:pt x="24" y="49"/>
                      <a:pt x="24" y="49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4" y="85"/>
                      <a:pt x="26" y="87"/>
                      <a:pt x="28" y="87"/>
                    </a:cubicBezTo>
                    <a:cubicBezTo>
                      <a:pt x="30" y="87"/>
                      <a:pt x="32" y="85"/>
                      <a:pt x="32" y="83"/>
                    </a:cubicBezTo>
                    <a:cubicBezTo>
                      <a:pt x="32" y="47"/>
                      <a:pt x="32" y="47"/>
                      <a:pt x="32" y="47"/>
                    </a:cubicBezTo>
                    <a:cubicBezTo>
                      <a:pt x="32" y="47"/>
                      <a:pt x="33" y="46"/>
                      <a:pt x="33" y="45"/>
                    </a:cubicBezTo>
                    <a:cubicBezTo>
                      <a:pt x="33" y="25"/>
                      <a:pt x="33" y="25"/>
                      <a:pt x="33" y="25"/>
                    </a:cubicBezTo>
                    <a:cubicBezTo>
                      <a:pt x="38" y="29"/>
                      <a:pt x="38" y="29"/>
                      <a:pt x="38" y="29"/>
                    </a:cubicBezTo>
                    <a:cubicBezTo>
                      <a:pt x="39" y="30"/>
                      <a:pt x="40" y="30"/>
                      <a:pt x="41" y="30"/>
                    </a:cubicBezTo>
                    <a:cubicBezTo>
                      <a:pt x="43" y="30"/>
                      <a:pt x="44" y="28"/>
                      <a:pt x="44" y="26"/>
                    </a:cubicBezTo>
                    <a:lnTo>
                      <a:pt x="42" y="13"/>
                    </a:lnTo>
                    <a:close/>
                    <a:moveTo>
                      <a:pt x="35" y="0"/>
                    </a:moveTo>
                    <a:cubicBezTo>
                      <a:pt x="35" y="0"/>
                      <a:pt x="35" y="1"/>
                      <a:pt x="35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5" y="1"/>
                      <a:pt x="35" y="0"/>
                      <a:pt x="35" y="0"/>
                    </a:cubicBezTo>
                    <a:close/>
                    <a:moveTo>
                      <a:pt x="34" y="0"/>
                    </a:moveTo>
                    <a:cubicBezTo>
                      <a:pt x="34" y="0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0"/>
                      <a:pt x="34" y="0"/>
                    </a:cubicBezTo>
                    <a:close/>
                    <a:moveTo>
                      <a:pt x="34" y="0"/>
                    </a:moveTo>
                    <a:cubicBezTo>
                      <a:pt x="34" y="0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0"/>
                      <a:pt x="34" y="0"/>
                    </a:cubicBezTo>
                    <a:close/>
                    <a:moveTo>
                      <a:pt x="36" y="10"/>
                    </a:moveTo>
                    <a:cubicBezTo>
                      <a:pt x="36" y="11"/>
                      <a:pt x="35" y="11"/>
                      <a:pt x="35" y="11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3" y="11"/>
                      <a:pt x="33" y="11"/>
                      <a:pt x="33" y="10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3" y="10"/>
                      <a:pt x="33" y="9"/>
                      <a:pt x="33" y="9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5" y="9"/>
                      <a:pt x="36" y="10"/>
                      <a:pt x="36" y="10"/>
                    </a:cubicBezTo>
                    <a:close/>
                    <a:moveTo>
                      <a:pt x="36" y="7"/>
                    </a:moveTo>
                    <a:cubicBezTo>
                      <a:pt x="36" y="8"/>
                      <a:pt x="36" y="8"/>
                      <a:pt x="35" y="8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8"/>
                      <a:pt x="32" y="8"/>
                      <a:pt x="32" y="7"/>
                    </a:cubicBezTo>
                    <a:cubicBezTo>
                      <a:pt x="32" y="3"/>
                      <a:pt x="32" y="3"/>
                      <a:pt x="32" y="3"/>
                    </a:cubicBezTo>
                    <a:cubicBezTo>
                      <a:pt x="32" y="2"/>
                      <a:pt x="33" y="1"/>
                      <a:pt x="33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6" y="1"/>
                      <a:pt x="36" y="2"/>
                      <a:pt x="36" y="3"/>
                    </a:cubicBezTo>
                    <a:lnTo>
                      <a:pt x="36" y="7"/>
                    </a:lnTo>
                    <a:close/>
                  </a:path>
                </a:pathLst>
              </a:custGeom>
              <a:solidFill>
                <a:srgbClr val="C0000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rgbClr val="C00000"/>
                  </a:solidFill>
                  <a:latin typeface="+mn-lt"/>
                  <a:ea typeface="+mn-ea"/>
                </a:endParaRPr>
              </a:p>
            </p:txBody>
          </p:sp>
        </p:grpSp>
        <p:grpSp>
          <p:nvGrpSpPr>
            <p:cNvPr id="123" name="组合 122"/>
            <p:cNvGrpSpPr/>
            <p:nvPr/>
          </p:nvGrpSpPr>
          <p:grpSpPr>
            <a:xfrm>
              <a:off x="2699205" y="3984275"/>
              <a:ext cx="1333743" cy="906814"/>
              <a:chOff x="4271689" y="1207551"/>
              <a:chExt cx="1333743" cy="906814"/>
            </a:xfrm>
          </p:grpSpPr>
          <p:sp>
            <p:nvSpPr>
              <p:cNvPr id="125" name="文本框 30"/>
              <p:cNvSpPr txBox="1"/>
              <p:nvPr/>
            </p:nvSpPr>
            <p:spPr>
              <a:xfrm>
                <a:off x="4283967" y="1207551"/>
                <a:ext cx="1276564" cy="36576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/>
                <a:r>
                  <a:rPr altLang="en-US" b="1" lang="zh-CN" smtClean="0">
                    <a:solidFill>
                      <a:srgbClr val="C00000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添加标题</a:t>
                </a:r>
              </a:p>
            </p:txBody>
          </p:sp>
          <p:sp>
            <p:nvSpPr>
              <p:cNvPr id="126" name="文本框 31"/>
              <p:cNvSpPr txBox="1"/>
              <p:nvPr/>
            </p:nvSpPr>
            <p:spPr>
              <a:xfrm>
                <a:off x="4271689" y="1504967"/>
                <a:ext cx="1333743" cy="603504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altLang="en-US" lang="zh-CN" sz="1400">
                    <a:solidFill>
                      <a:srgbClr val="C00000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点击添加内容点击添加内容</a:t>
                </a:r>
              </a:p>
            </p:txBody>
          </p:sp>
        </p:grpSp>
        <p:sp>
          <p:nvSpPr>
            <p:cNvPr id="124" name="任意多边形 151"/>
            <p:cNvSpPr>
              <a:spLocks noChangeArrowheads="1"/>
            </p:cNvSpPr>
            <p:nvPr/>
          </p:nvSpPr>
          <p:spPr bwMode="auto">
            <a:xfrm>
              <a:off x="2578781" y="4002495"/>
              <a:ext cx="1574590" cy="848445"/>
            </a:xfrm>
            <a:custGeom>
              <a:gdLst>
                <a:gd fmla="*/ 176216 w 3090" name="T0"/>
                <a:gd fmla="*/ 0 h 1665" name="T1"/>
                <a:gd fmla="*/ 1785934 w 3090" name="T2"/>
                <a:gd fmla="*/ 0 h 1665" name="T3"/>
                <a:gd fmla="*/ 1962150 w 3090" name="T4"/>
                <a:gd fmla="*/ 176216 h 1665" name="T5"/>
                <a:gd fmla="*/ 1962150 w 3090" name="T6"/>
                <a:gd fmla="*/ 881059 h 1665" name="T7"/>
                <a:gd fmla="*/ 1785934 w 3090" name="T8"/>
                <a:gd fmla="*/ 1057275 h 1665" name="T9"/>
                <a:gd fmla="*/ 176216 w 3090" name="T10"/>
                <a:gd fmla="*/ 1057275 h 1665" name="T11"/>
                <a:gd fmla="*/ 0 w 3090" name="T12"/>
                <a:gd fmla="*/ 881059 h 1665" name="T13"/>
                <a:gd fmla="*/ 0 w 3090" name="T14"/>
                <a:gd fmla="*/ 720027 h 1665" name="T15"/>
                <a:gd fmla="*/ 180692 w 3090" name="T16"/>
                <a:gd fmla="*/ 720027 h 1665" name="T17"/>
                <a:gd fmla="*/ 180692 w 3090" name="T18"/>
                <a:gd fmla="*/ 319977 h 1665" name="T19"/>
                <a:gd fmla="*/ 0 w 3090" name="T20"/>
                <a:gd fmla="*/ 319977 h 1665" name="T21"/>
                <a:gd fmla="*/ 0 w 3090" name="T22"/>
                <a:gd fmla="*/ 176216 h 1665" name="T23"/>
                <a:gd fmla="*/ 176216 w 3090" name="T24"/>
                <a:gd fmla="*/ 0 h 1665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</a:gdLst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b="b" l="0" r="r" t="0"/>
              <a:pathLst>
                <a:path h="1665" w="3090">
                  <a:moveTo>
                    <a:pt x="0" y="504"/>
                  </a:moveTo>
                  <a:lnTo>
                    <a:pt x="0" y="278"/>
                  </a:lnTo>
                  <a:cubicBezTo>
                    <a:pt x="0" y="124"/>
                    <a:pt x="124" y="0"/>
                    <a:pt x="278" y="0"/>
                  </a:cubicBezTo>
                  <a:lnTo>
                    <a:pt x="2812" y="0"/>
                  </a:lnTo>
                  <a:cubicBezTo>
                    <a:pt x="2966" y="0"/>
                    <a:pt x="3090" y="124"/>
                    <a:pt x="3090" y="278"/>
                  </a:cubicBezTo>
                  <a:lnTo>
                    <a:pt x="3090" y="1387"/>
                  </a:lnTo>
                  <a:cubicBezTo>
                    <a:pt x="3090" y="1541"/>
                    <a:pt x="2966" y="1665"/>
                    <a:pt x="2812" y="1665"/>
                  </a:cubicBezTo>
                  <a:lnTo>
                    <a:pt x="278" y="1665"/>
                  </a:lnTo>
                  <a:cubicBezTo>
                    <a:pt x="124" y="1665"/>
                    <a:pt x="0" y="1541"/>
                    <a:pt x="0" y="1387"/>
                  </a:cubicBezTo>
                  <a:lnTo>
                    <a:pt x="0" y="1134"/>
                  </a:lnTo>
                </a:path>
              </a:pathLst>
            </a:custGeom>
            <a:noFill/>
            <a:ln w="6350">
              <a:solidFill>
                <a:srgbClr val="C00000"/>
              </a:solidFill>
              <a:prstDash val="sysDash"/>
              <a:round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srgbClr val="C00000"/>
                </a:solidFill>
              </a:endParaRPr>
            </a:p>
          </p:txBody>
        </p:sp>
      </p:grpSp>
      <p:grpSp>
        <p:nvGrpSpPr>
          <p:cNvPr id="129" name="组合 128"/>
          <p:cNvGrpSpPr/>
          <p:nvPr/>
        </p:nvGrpSpPr>
        <p:grpSpPr>
          <a:xfrm>
            <a:off x="9121630" y="4610418"/>
            <a:ext cx="1656477" cy="906814"/>
            <a:chOff x="2496894" y="3984275"/>
            <a:chExt cx="1656477" cy="906814"/>
          </a:xfrm>
        </p:grpSpPr>
        <p:grpSp>
          <p:nvGrpSpPr>
            <p:cNvPr id="130" name="组合 129"/>
            <p:cNvGrpSpPr/>
            <p:nvPr/>
          </p:nvGrpSpPr>
          <p:grpSpPr>
            <a:xfrm>
              <a:off x="2496894" y="4268381"/>
              <a:ext cx="153895" cy="316672"/>
              <a:chOff x="5300663" y="2555875"/>
              <a:chExt cx="165100" cy="339726"/>
            </a:xfrm>
          </p:grpSpPr>
          <p:sp>
            <p:nvSpPr>
              <p:cNvPr id="135" name="Oval 19"/>
              <p:cNvSpPr>
                <a:spLocks noChangeArrowheads="1"/>
              </p:cNvSpPr>
              <p:nvPr/>
            </p:nvSpPr>
            <p:spPr bwMode="auto">
              <a:xfrm>
                <a:off x="5353051" y="2555875"/>
                <a:ext cx="63500" cy="60325"/>
              </a:xfrm>
              <a:prstGeom prst="ellipse">
                <a:avLst/>
              </a:prstGeom>
              <a:solidFill>
                <a:srgbClr val="C0000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rgbClr val="C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36" name="Freeform 20"/>
              <p:cNvSpPr>
                <a:spLocks noEditPoints="1"/>
              </p:cNvSpPr>
              <p:nvPr/>
            </p:nvSpPr>
            <p:spPr bwMode="auto">
              <a:xfrm>
                <a:off x="5300663" y="2566988"/>
                <a:ext cx="165100" cy="328613"/>
              </a:xfrm>
              <a:custGeom>
                <a:gdLst>
                  <a:gd fmla="*/ 38 w 44" name="T0"/>
                  <a:gd fmla="*/ 10 h 87" name="T1"/>
                  <a:gd fmla="*/ 37 w 44" name="T2"/>
                  <a:gd fmla="*/ 10 h 87" name="T3"/>
                  <a:gd fmla="*/ 37 w 44" name="T4"/>
                  <a:gd fmla="*/ 2 h 87" name="T5"/>
                  <a:gd fmla="*/ 33 w 44" name="T6"/>
                  <a:gd fmla="*/ 0 h 87" name="T7"/>
                  <a:gd fmla="*/ 31 w 44" name="T8"/>
                  <a:gd fmla="*/ 10 h 87" name="T9"/>
                  <a:gd fmla="*/ 35 w 44" name="T10"/>
                  <a:gd fmla="*/ 12 h 87" name="T11"/>
                  <a:gd fmla="*/ 36 w 44" name="T12"/>
                  <a:gd fmla="*/ 12 h 87" name="T13"/>
                  <a:gd fmla="*/ 36 w 44" name="T14"/>
                  <a:gd fmla="*/ 18 h 87" name="T15"/>
                  <a:gd fmla="*/ 30 w 44" name="T16"/>
                  <a:gd fmla="*/ 14 h 87" name="T17"/>
                  <a:gd fmla="*/ 16 w 44" name="T18"/>
                  <a:gd fmla="*/ 14 h 87" name="T19"/>
                  <a:gd fmla="*/ 12 w 44" name="T20"/>
                  <a:gd fmla="*/ 16 h 87" name="T21"/>
                  <a:gd fmla="*/ 0 w 44" name="T22"/>
                  <a:gd fmla="*/ 47 h 87" name="T23"/>
                  <a:gd fmla="*/ 7 w 44" name="T24"/>
                  <a:gd fmla="*/ 49 h 87" name="T25"/>
                  <a:gd fmla="*/ 12 w 44" name="T26"/>
                  <a:gd fmla="*/ 45 h 87" name="T27"/>
                  <a:gd fmla="*/ 13 w 44" name="T28"/>
                  <a:gd fmla="*/ 83 h 87" name="T29"/>
                  <a:gd fmla="*/ 21 w 44" name="T30"/>
                  <a:gd fmla="*/ 83 h 87" name="T31"/>
                  <a:gd fmla="*/ 24 w 44" name="T32"/>
                  <a:gd fmla="*/ 49 h 87" name="T33"/>
                  <a:gd fmla="*/ 28 w 44" name="T34"/>
                  <a:gd fmla="*/ 87 h 87" name="T35"/>
                  <a:gd fmla="*/ 32 w 44" name="T36"/>
                  <a:gd fmla="*/ 47 h 87" name="T37"/>
                  <a:gd fmla="*/ 33 w 44" name="T38"/>
                  <a:gd fmla="*/ 25 h 87" name="T39"/>
                  <a:gd fmla="*/ 41 w 44" name="T40"/>
                  <a:gd fmla="*/ 30 h 87" name="T41"/>
                  <a:gd fmla="*/ 42 w 44" name="T42"/>
                  <a:gd fmla="*/ 13 h 87" name="T43"/>
                  <a:gd fmla="*/ 35 w 44" name="T44"/>
                  <a:gd fmla="*/ 1 h 87" name="T45"/>
                  <a:gd fmla="*/ 35 w 44" name="T46"/>
                  <a:gd fmla="*/ 1 h 87" name="T47"/>
                  <a:gd fmla="*/ 34 w 44" name="T48"/>
                  <a:gd fmla="*/ 0 h 87" name="T49"/>
                  <a:gd fmla="*/ 34 w 44" name="T50"/>
                  <a:gd fmla="*/ 1 h 87" name="T51"/>
                  <a:gd fmla="*/ 34 w 44" name="T52"/>
                  <a:gd fmla="*/ 0 h 87" name="T53"/>
                  <a:gd fmla="*/ 34 w 44" name="T54"/>
                  <a:gd fmla="*/ 1 h 87" name="T55"/>
                  <a:gd fmla="*/ 34 w 44" name="T56"/>
                  <a:gd fmla="*/ 1 h 87" name="T57"/>
                  <a:gd fmla="*/ 36 w 44" name="T58"/>
                  <a:gd fmla="*/ 10 h 87" name="T59"/>
                  <a:gd fmla="*/ 33 w 44" name="T60"/>
                  <a:gd fmla="*/ 11 h 87" name="T61"/>
                  <a:gd fmla="*/ 33 w 44" name="T62"/>
                  <a:gd fmla="*/ 10 h 87" name="T63"/>
                  <a:gd fmla="*/ 35 w 44" name="T64"/>
                  <a:gd fmla="*/ 9 h 87" name="T65"/>
                  <a:gd fmla="*/ 36 w 44" name="T66"/>
                  <a:gd fmla="*/ 7 h 87" name="T67"/>
                  <a:gd fmla="*/ 33 w 44" name="T68"/>
                  <a:gd fmla="*/ 8 h 87" name="T69"/>
                  <a:gd fmla="*/ 32 w 44" name="T70"/>
                  <a:gd fmla="*/ 3 h 87" name="T71"/>
                  <a:gd fmla="*/ 35 w 44" name="T72"/>
                  <a:gd fmla="*/ 1 h 87" name="T73"/>
                  <a:gd fmla="*/ 36 w 44" name="T74"/>
                  <a:gd fmla="*/ 7 h 87" name="T7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b="b" l="0" r="r" t="0"/>
                <a:pathLst>
                  <a:path h="87" w="44">
                    <a:moveTo>
                      <a:pt x="42" y="13"/>
                    </a:moveTo>
                    <a:cubicBezTo>
                      <a:pt x="42" y="11"/>
                      <a:pt x="40" y="10"/>
                      <a:pt x="38" y="10"/>
                    </a:cubicBezTo>
                    <a:cubicBezTo>
                      <a:pt x="38" y="10"/>
                      <a:pt x="38" y="10"/>
                      <a:pt x="38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7" y="1"/>
                      <a:pt x="37" y="0"/>
                      <a:pt x="35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2" y="0"/>
                      <a:pt x="31" y="1"/>
                      <a:pt x="31" y="2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1"/>
                      <a:pt x="32" y="12"/>
                      <a:pt x="33" y="12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6" y="12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5" y="12"/>
                      <a:pt x="35" y="13"/>
                      <a:pt x="35" y="14"/>
                    </a:cubicBezTo>
                    <a:cubicBezTo>
                      <a:pt x="36" y="18"/>
                      <a:pt x="36" y="18"/>
                      <a:pt x="36" y="18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2" y="15"/>
                      <a:pt x="31" y="14"/>
                      <a:pt x="30" y="14"/>
                    </a:cubicBezTo>
                    <a:cubicBezTo>
                      <a:pt x="30" y="14"/>
                      <a:pt x="30" y="14"/>
                      <a:pt x="29" y="14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3" y="15"/>
                      <a:pt x="13" y="15"/>
                      <a:pt x="12" y="16"/>
                    </a:cubicBezTo>
                    <a:cubicBezTo>
                      <a:pt x="12" y="17"/>
                      <a:pt x="11" y="17"/>
                      <a:pt x="11" y="18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0" y="48"/>
                      <a:pt x="0" y="50"/>
                      <a:pt x="2" y="51"/>
                    </a:cubicBezTo>
                    <a:cubicBezTo>
                      <a:pt x="4" y="52"/>
                      <a:pt x="6" y="51"/>
                      <a:pt x="7" y="49"/>
                    </a:cubicBezTo>
                    <a:cubicBezTo>
                      <a:pt x="12" y="36"/>
                      <a:pt x="12" y="36"/>
                      <a:pt x="12" y="36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12" y="46"/>
                      <a:pt x="12" y="47"/>
                      <a:pt x="13" y="47"/>
                    </a:cubicBezTo>
                    <a:cubicBezTo>
                      <a:pt x="13" y="83"/>
                      <a:pt x="13" y="83"/>
                      <a:pt x="13" y="83"/>
                    </a:cubicBezTo>
                    <a:cubicBezTo>
                      <a:pt x="13" y="85"/>
                      <a:pt x="15" y="87"/>
                      <a:pt x="17" y="87"/>
                    </a:cubicBezTo>
                    <a:cubicBezTo>
                      <a:pt x="19" y="87"/>
                      <a:pt x="21" y="85"/>
                      <a:pt x="21" y="83"/>
                    </a:cubicBezTo>
                    <a:cubicBezTo>
                      <a:pt x="21" y="49"/>
                      <a:pt x="21" y="49"/>
                      <a:pt x="21" y="49"/>
                    </a:cubicBezTo>
                    <a:cubicBezTo>
                      <a:pt x="24" y="49"/>
                      <a:pt x="24" y="49"/>
                      <a:pt x="24" y="49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4" y="85"/>
                      <a:pt x="26" y="87"/>
                      <a:pt x="28" y="87"/>
                    </a:cubicBezTo>
                    <a:cubicBezTo>
                      <a:pt x="30" y="87"/>
                      <a:pt x="32" y="85"/>
                      <a:pt x="32" y="83"/>
                    </a:cubicBezTo>
                    <a:cubicBezTo>
                      <a:pt x="32" y="47"/>
                      <a:pt x="32" y="47"/>
                      <a:pt x="32" y="47"/>
                    </a:cubicBezTo>
                    <a:cubicBezTo>
                      <a:pt x="32" y="47"/>
                      <a:pt x="33" y="46"/>
                      <a:pt x="33" y="45"/>
                    </a:cubicBezTo>
                    <a:cubicBezTo>
                      <a:pt x="33" y="25"/>
                      <a:pt x="33" y="25"/>
                      <a:pt x="33" y="25"/>
                    </a:cubicBezTo>
                    <a:cubicBezTo>
                      <a:pt x="38" y="29"/>
                      <a:pt x="38" y="29"/>
                      <a:pt x="38" y="29"/>
                    </a:cubicBezTo>
                    <a:cubicBezTo>
                      <a:pt x="39" y="30"/>
                      <a:pt x="40" y="30"/>
                      <a:pt x="41" y="30"/>
                    </a:cubicBezTo>
                    <a:cubicBezTo>
                      <a:pt x="43" y="30"/>
                      <a:pt x="44" y="28"/>
                      <a:pt x="44" y="26"/>
                    </a:cubicBezTo>
                    <a:lnTo>
                      <a:pt x="42" y="13"/>
                    </a:lnTo>
                    <a:close/>
                    <a:moveTo>
                      <a:pt x="35" y="0"/>
                    </a:moveTo>
                    <a:cubicBezTo>
                      <a:pt x="35" y="0"/>
                      <a:pt x="35" y="1"/>
                      <a:pt x="35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5" y="1"/>
                      <a:pt x="35" y="0"/>
                      <a:pt x="35" y="0"/>
                    </a:cubicBezTo>
                    <a:close/>
                    <a:moveTo>
                      <a:pt x="34" y="0"/>
                    </a:moveTo>
                    <a:cubicBezTo>
                      <a:pt x="34" y="0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0"/>
                      <a:pt x="34" y="0"/>
                    </a:cubicBezTo>
                    <a:close/>
                    <a:moveTo>
                      <a:pt x="34" y="0"/>
                    </a:moveTo>
                    <a:cubicBezTo>
                      <a:pt x="34" y="0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0"/>
                      <a:pt x="34" y="0"/>
                    </a:cubicBezTo>
                    <a:close/>
                    <a:moveTo>
                      <a:pt x="36" y="10"/>
                    </a:moveTo>
                    <a:cubicBezTo>
                      <a:pt x="36" y="11"/>
                      <a:pt x="35" y="11"/>
                      <a:pt x="35" y="11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3" y="11"/>
                      <a:pt x="33" y="11"/>
                      <a:pt x="33" y="10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3" y="10"/>
                      <a:pt x="33" y="9"/>
                      <a:pt x="33" y="9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5" y="9"/>
                      <a:pt x="36" y="10"/>
                      <a:pt x="36" y="10"/>
                    </a:cubicBezTo>
                    <a:close/>
                    <a:moveTo>
                      <a:pt x="36" y="7"/>
                    </a:moveTo>
                    <a:cubicBezTo>
                      <a:pt x="36" y="8"/>
                      <a:pt x="36" y="8"/>
                      <a:pt x="35" y="8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8"/>
                      <a:pt x="32" y="8"/>
                      <a:pt x="32" y="7"/>
                    </a:cubicBezTo>
                    <a:cubicBezTo>
                      <a:pt x="32" y="3"/>
                      <a:pt x="32" y="3"/>
                      <a:pt x="32" y="3"/>
                    </a:cubicBezTo>
                    <a:cubicBezTo>
                      <a:pt x="32" y="2"/>
                      <a:pt x="33" y="1"/>
                      <a:pt x="33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6" y="1"/>
                      <a:pt x="36" y="2"/>
                      <a:pt x="36" y="3"/>
                    </a:cubicBezTo>
                    <a:lnTo>
                      <a:pt x="36" y="7"/>
                    </a:lnTo>
                    <a:close/>
                  </a:path>
                </a:pathLst>
              </a:custGeom>
              <a:solidFill>
                <a:srgbClr val="C0000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rgbClr val="C00000"/>
                  </a:solidFill>
                  <a:latin typeface="+mn-lt"/>
                  <a:ea typeface="+mn-ea"/>
                </a:endParaRPr>
              </a:p>
            </p:txBody>
          </p:sp>
        </p:grpSp>
        <p:grpSp>
          <p:nvGrpSpPr>
            <p:cNvPr id="131" name="组合 130"/>
            <p:cNvGrpSpPr/>
            <p:nvPr/>
          </p:nvGrpSpPr>
          <p:grpSpPr>
            <a:xfrm>
              <a:off x="2699205" y="3984275"/>
              <a:ext cx="1333743" cy="906814"/>
              <a:chOff x="4271689" y="1207551"/>
              <a:chExt cx="1333743" cy="906814"/>
            </a:xfrm>
          </p:grpSpPr>
          <p:sp>
            <p:nvSpPr>
              <p:cNvPr id="133" name="文本框 30"/>
              <p:cNvSpPr txBox="1"/>
              <p:nvPr/>
            </p:nvSpPr>
            <p:spPr>
              <a:xfrm>
                <a:off x="4283967" y="1207551"/>
                <a:ext cx="1276564" cy="36576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/>
                <a:r>
                  <a:rPr altLang="en-US" b="1" lang="zh-CN" smtClean="0">
                    <a:solidFill>
                      <a:srgbClr val="C00000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添加标题</a:t>
                </a:r>
              </a:p>
            </p:txBody>
          </p:sp>
          <p:sp>
            <p:nvSpPr>
              <p:cNvPr id="134" name="文本框 31"/>
              <p:cNvSpPr txBox="1"/>
              <p:nvPr/>
            </p:nvSpPr>
            <p:spPr>
              <a:xfrm>
                <a:off x="4271688" y="1504967"/>
                <a:ext cx="1333743" cy="603504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altLang="en-US" lang="zh-CN" sz="1400">
                    <a:solidFill>
                      <a:srgbClr val="C00000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点击添加内容点击添加内容</a:t>
                </a:r>
              </a:p>
            </p:txBody>
          </p:sp>
        </p:grpSp>
        <p:sp>
          <p:nvSpPr>
            <p:cNvPr id="132" name="任意多边形 151"/>
            <p:cNvSpPr>
              <a:spLocks noChangeArrowheads="1"/>
            </p:cNvSpPr>
            <p:nvPr/>
          </p:nvSpPr>
          <p:spPr bwMode="auto">
            <a:xfrm>
              <a:off x="2578781" y="4002495"/>
              <a:ext cx="1574590" cy="848445"/>
            </a:xfrm>
            <a:custGeom>
              <a:gdLst>
                <a:gd fmla="*/ 176216 w 3090" name="T0"/>
                <a:gd fmla="*/ 0 h 1665" name="T1"/>
                <a:gd fmla="*/ 1785934 w 3090" name="T2"/>
                <a:gd fmla="*/ 0 h 1665" name="T3"/>
                <a:gd fmla="*/ 1962150 w 3090" name="T4"/>
                <a:gd fmla="*/ 176216 h 1665" name="T5"/>
                <a:gd fmla="*/ 1962150 w 3090" name="T6"/>
                <a:gd fmla="*/ 881059 h 1665" name="T7"/>
                <a:gd fmla="*/ 1785934 w 3090" name="T8"/>
                <a:gd fmla="*/ 1057275 h 1665" name="T9"/>
                <a:gd fmla="*/ 176216 w 3090" name="T10"/>
                <a:gd fmla="*/ 1057275 h 1665" name="T11"/>
                <a:gd fmla="*/ 0 w 3090" name="T12"/>
                <a:gd fmla="*/ 881059 h 1665" name="T13"/>
                <a:gd fmla="*/ 0 w 3090" name="T14"/>
                <a:gd fmla="*/ 720027 h 1665" name="T15"/>
                <a:gd fmla="*/ 180692 w 3090" name="T16"/>
                <a:gd fmla="*/ 720027 h 1665" name="T17"/>
                <a:gd fmla="*/ 180692 w 3090" name="T18"/>
                <a:gd fmla="*/ 319977 h 1665" name="T19"/>
                <a:gd fmla="*/ 0 w 3090" name="T20"/>
                <a:gd fmla="*/ 319977 h 1665" name="T21"/>
                <a:gd fmla="*/ 0 w 3090" name="T22"/>
                <a:gd fmla="*/ 176216 h 1665" name="T23"/>
                <a:gd fmla="*/ 176216 w 3090" name="T24"/>
                <a:gd fmla="*/ 0 h 1665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</a:gdLst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b="b" l="0" r="r" t="0"/>
              <a:pathLst>
                <a:path h="1665" w="3090">
                  <a:moveTo>
                    <a:pt x="0" y="504"/>
                  </a:moveTo>
                  <a:lnTo>
                    <a:pt x="0" y="278"/>
                  </a:lnTo>
                  <a:cubicBezTo>
                    <a:pt x="0" y="124"/>
                    <a:pt x="124" y="0"/>
                    <a:pt x="278" y="0"/>
                  </a:cubicBezTo>
                  <a:lnTo>
                    <a:pt x="2812" y="0"/>
                  </a:lnTo>
                  <a:cubicBezTo>
                    <a:pt x="2966" y="0"/>
                    <a:pt x="3090" y="124"/>
                    <a:pt x="3090" y="278"/>
                  </a:cubicBezTo>
                  <a:lnTo>
                    <a:pt x="3090" y="1387"/>
                  </a:lnTo>
                  <a:cubicBezTo>
                    <a:pt x="3090" y="1541"/>
                    <a:pt x="2966" y="1665"/>
                    <a:pt x="2812" y="1665"/>
                  </a:cubicBezTo>
                  <a:lnTo>
                    <a:pt x="278" y="1665"/>
                  </a:lnTo>
                  <a:cubicBezTo>
                    <a:pt x="124" y="1665"/>
                    <a:pt x="0" y="1541"/>
                    <a:pt x="0" y="1387"/>
                  </a:cubicBezTo>
                  <a:lnTo>
                    <a:pt x="0" y="1134"/>
                  </a:lnTo>
                </a:path>
              </a:pathLst>
            </a:custGeom>
            <a:noFill/>
            <a:ln w="6350">
              <a:solidFill>
                <a:srgbClr val="C00000"/>
              </a:solidFill>
              <a:prstDash val="sysDash"/>
              <a:round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srgbClr val="C00000"/>
                </a:solidFill>
              </a:endParaRPr>
            </a:p>
          </p:txBody>
        </p:sp>
      </p:grpSp>
    </p:spTree>
  </p:cSld>
  <p:clrMapOvr>
    <a:masterClrMapping/>
  </p:clrMapOvr>
  <p:transition spd="slow">
    <p:pull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24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6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9" nodeType="withEffect" presetClass="entr" presetID="26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90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911" id="3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3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34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6" id="35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82" id="36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13" id="37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83" id="38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39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83" id="4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41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83" id="42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4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83" id="44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46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8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9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1" nodeType="withEffect" presetClass="entr" presetID="26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435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367" id="5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98" id="5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98" id="56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49" id="57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23" id="58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0" id="59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24" id="6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0" id="61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24" id="62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0" id="63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24" id="64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0" id="65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24" id="66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7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68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2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73" nodeType="withEffect" presetClass="entr" presetID="26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90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911" id="7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77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78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6" id="79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82" id="80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13" id="81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83" id="82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8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83" id="84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85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83" id="86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87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83" id="88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9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id="90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92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93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4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5" nodeType="withEffect" presetClass="entr" presetID="26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90" id="9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911" id="9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9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100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6" id="101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82" id="10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13" id="10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83" id="104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105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83" id="106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107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83" id="108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109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83" id="11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1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id="112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14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15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16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17" nodeType="withEffect" presetClass="entr" presetID="26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90" id="1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911" id="12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121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12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6" id="123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82" id="124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13" id="125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83" id="126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127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83" id="128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129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83" id="13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131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83" id="132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3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fill="hold" id="134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36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7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8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9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fill="hold" id="140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42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43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4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5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fill="hold" id="146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48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49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1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fill="hold" id="152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54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55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6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7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fill="hold" id="158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6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61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62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2"/>
      <p:bldP grpId="0" spid="53"/>
      <p:bldP grpId="0" spid="54"/>
      <p:bldP grpId="0" spid="55"/>
      <p:bldP grpId="0" spid="56"/>
    </p:bldLst>
  </p:timing>
</p:sld>
</file>

<file path=ppt/slides/slide3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文本框 9"/>
          <p:cNvSpPr txBox="1"/>
          <p:nvPr/>
        </p:nvSpPr>
        <p:spPr>
          <a:xfrm>
            <a:off x="841003" y="202431"/>
            <a:ext cx="1944216" cy="37338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lvl="1" marL="0"/>
            <a:r>
              <a:rPr altLang="en-US" b="1" lang="zh-CN" smtClean="0" sz="20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添加文字标题</a:t>
            </a:r>
          </a:p>
        </p:txBody>
      </p:sp>
      <p:sp>
        <p:nvSpPr>
          <p:cNvPr id="24" name="矩形 23"/>
          <p:cNvSpPr/>
          <p:nvPr/>
        </p:nvSpPr>
        <p:spPr>
          <a:xfrm>
            <a:off x="0" y="0"/>
            <a:ext cx="985019" cy="5831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30" name="组合 29"/>
          <p:cNvGrpSpPr/>
          <p:nvPr/>
        </p:nvGrpSpPr>
        <p:grpSpPr>
          <a:xfrm>
            <a:off x="192931" y="0"/>
            <a:ext cx="576064" cy="836712"/>
            <a:chOff x="841003" y="360040"/>
            <a:chExt cx="504056" cy="836712"/>
          </a:xfrm>
          <a:solidFill>
            <a:srgbClr val="C00000"/>
          </a:solidFill>
        </p:grpSpPr>
        <p:sp>
          <p:nvSpPr>
            <p:cNvPr id="31" name="矩形 30"/>
            <p:cNvSpPr/>
            <p:nvPr/>
          </p:nvSpPr>
          <p:spPr>
            <a:xfrm>
              <a:off x="841003" y="360040"/>
              <a:ext cx="504056" cy="548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2" name="等腰三角形 31"/>
            <p:cNvSpPr/>
            <p:nvPr/>
          </p:nvSpPr>
          <p:spPr>
            <a:xfrm rot="10800000">
              <a:off x="841003" y="908720"/>
              <a:ext cx="504056" cy="2880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33" name="KSO_Shape"/>
          <p:cNvSpPr/>
          <p:nvPr/>
        </p:nvSpPr>
        <p:spPr bwMode="auto">
          <a:xfrm>
            <a:off x="326330" y="197538"/>
            <a:ext cx="332357" cy="329034"/>
          </a:xfrm>
          <a:custGeom>
            <a:gdLst>
              <a:gd fmla="*/ 615878 w 2390775" name="T0"/>
              <a:gd fmla="*/ 1467970 h 2365376" name="T1"/>
              <a:gd fmla="*/ 587250 w 2390775" name="T2"/>
              <a:gd fmla="*/ 1401697 h 2365376" name="T3"/>
              <a:gd fmla="*/ 1282649 w 2390775" name="T4"/>
              <a:gd fmla="*/ 1393474 h 2365376" name="T5"/>
              <a:gd fmla="*/ 1180915 w 2390775" name="T6"/>
              <a:gd fmla="*/ 1446870 h 2365376" name="T7"/>
              <a:gd fmla="*/ 1210073 w 2390775" name="T8"/>
              <a:gd fmla="*/ 1382167 h 2365376" name="T9"/>
              <a:gd fmla="*/ 653657 w 2390775" name="T10"/>
              <a:gd fmla="*/ 1314699 h 2365376" name="T11"/>
              <a:gd fmla="*/ 646041 w 2390775" name="T12"/>
              <a:gd fmla="*/ 1180275 h 2365376" name="T13"/>
              <a:gd fmla="*/ 589870 w 2390775" name="T14"/>
              <a:gd fmla="*/ 1105327 h 2365376" name="T15"/>
              <a:gd fmla="*/ 599516 w 2390775" name="T16"/>
              <a:gd fmla="*/ 1141280 h 2365376" name="T17"/>
              <a:gd fmla="*/ 579914 w 2390775" name="T18"/>
              <a:gd fmla="*/ 1158779 h 2365376" name="T19"/>
              <a:gd fmla="*/ 541333 w 2390775" name="T20"/>
              <a:gd fmla="*/ 1105965 h 2365376" name="T21"/>
              <a:gd fmla="*/ 1137260 w 2390775" name="T22"/>
              <a:gd fmla="*/ 1009231 h 2365376" name="T23"/>
              <a:gd fmla="*/ 1143562 w 2390775" name="T24"/>
              <a:gd fmla="*/ 1026145 h 2365376" name="T25"/>
              <a:gd fmla="*/ 1096615 w 2390775" name="T26"/>
              <a:gd fmla="*/ 1069549 h 2365376" name="T27"/>
              <a:gd fmla="*/ 1102602 w 2390775" name="T28"/>
              <a:gd fmla="*/ 1001572 h 2365376" name="T29"/>
              <a:gd fmla="*/ 972739 w 2390775" name="T30"/>
              <a:gd fmla="*/ 835988 h 2365376" name="T31"/>
              <a:gd fmla="*/ 989500 w 2390775" name="T32"/>
              <a:gd fmla="*/ 1138672 h 2365376" name="T33"/>
              <a:gd fmla="*/ 639427 w 2390775" name="T34"/>
              <a:gd fmla="*/ 1423644 h 2365376" name="T35"/>
              <a:gd fmla="*/ 599898 w 2390775" name="T36"/>
              <a:gd fmla="*/ 1003302 h 2365376" name="T37"/>
              <a:gd fmla="*/ 529694 w 2390775" name="T38"/>
              <a:gd fmla="*/ 1090596 h 2365376" name="T39"/>
              <a:gd fmla="*/ 602428 w 2390775" name="T40"/>
              <a:gd fmla="*/ 868249 h 2365376" name="T41"/>
              <a:gd fmla="*/ 861740 w 2390775" name="T42"/>
              <a:gd fmla="*/ 924231 h 2365376" name="T43"/>
              <a:gd fmla="*/ 755609 w 2390775" name="T44"/>
              <a:gd fmla="*/ 542052 h 2365376" name="T45"/>
              <a:gd fmla="*/ 929665 w 2390775" name="T46"/>
              <a:gd fmla="*/ 525915 h 2365376" name="T47"/>
              <a:gd fmla="*/ 909019 w 2390775" name="T48"/>
              <a:gd fmla="*/ 571798 h 2365376" name="T49"/>
              <a:gd fmla="*/ 936652 w 2390775" name="T50"/>
              <a:gd fmla="*/ 586353 h 2365376" name="T51"/>
              <a:gd fmla="*/ 928394 w 2390775" name="T52"/>
              <a:gd fmla="*/ 688879 h 2365376" name="T53"/>
              <a:gd fmla="*/ 840414 w 2390775" name="T54"/>
              <a:gd fmla="*/ 772101 h 2365376" name="T55"/>
              <a:gd fmla="*/ 742269 w 2390775" name="T56"/>
              <a:gd fmla="*/ 675588 h 2365376" name="T57"/>
              <a:gd fmla="*/ 738139 w 2390775" name="T58"/>
              <a:gd fmla="*/ 608504 h 2365376" name="T59"/>
              <a:gd fmla="*/ 761643 w 2390775" name="T60"/>
              <a:gd fmla="*/ 510093 h 2365376" name="T61"/>
              <a:gd fmla="*/ 617010 w 2390775" name="T62"/>
              <a:gd fmla="*/ 449064 h 2365376" name="T63"/>
              <a:gd fmla="*/ 350272 w 2390775" name="T64"/>
              <a:gd fmla="*/ 638327 h 2365376" name="T65"/>
              <a:gd fmla="*/ 215163 w 2390775" name="T66"/>
              <a:gd fmla="*/ 939947 h 2365376" name="T67"/>
              <a:gd fmla="*/ 256613 w 2390775" name="T68"/>
              <a:gd fmla="*/ 1277331 h 2365376" name="T69"/>
              <a:gd fmla="*/ 458486 w 2390775" name="T70"/>
              <a:gd fmla="*/ 1534008 h 2365376" name="T71"/>
              <a:gd fmla="*/ 767308 w 2390775" name="T72"/>
              <a:gd fmla="*/ 1655225 h 2365376" name="T73"/>
              <a:gd fmla="*/ 1101127 w 2390775" name="T74"/>
              <a:gd fmla="*/ 1596674 h 2365376" name="T75"/>
              <a:gd fmla="*/ 1347614 w 2390775" name="T76"/>
              <a:gd fmla="*/ 1383040 h 2365376" name="T77"/>
              <a:gd fmla="*/ 1453614 w 2390775" name="T78"/>
              <a:gd fmla="*/ 1066861 h 2365376" name="T79"/>
              <a:gd fmla="*/ 1378939 w 2390775" name="T80"/>
              <a:gd fmla="*/ 738024 h 2365376" name="T81"/>
              <a:gd fmla="*/ 1153652 w 2390775" name="T82"/>
              <a:gd fmla="*/ 501602 h 2365376" name="T83"/>
              <a:gd fmla="*/ 831224 w 2390775" name="T84"/>
              <a:gd fmla="*/ 411085 h 2365376" name="T85"/>
              <a:gd fmla="*/ 989432 w 2390775" name="T86"/>
              <a:gd fmla="*/ 315187 h 2365376" name="T87"/>
              <a:gd fmla="*/ 1471649 w 2390775" name="T88"/>
              <a:gd fmla="*/ 671876 h 2365376" name="T89"/>
              <a:gd fmla="*/ 1554866 w 2390775" name="T90"/>
              <a:gd fmla="*/ 1171938 h 2365376" name="T91"/>
              <a:gd fmla="*/ 1239716 w 2390775" name="T92"/>
              <a:gd fmla="*/ 1647313 h 2365376" name="T93"/>
              <a:gd fmla="*/ 646121 w 2390775" name="T94"/>
              <a:gd fmla="*/ 1748275 h 2365376" name="T95"/>
              <a:gd fmla="*/ 110112 w 2390775" name="T96"/>
              <a:gd fmla="*/ 1186813 h 2365376" name="T97"/>
              <a:gd fmla="*/ 251551 w 2390775" name="T98"/>
              <a:gd fmla="*/ 580725 h 2365376" name="T99"/>
              <a:gd fmla="*/ 1549044 w 2390775" name="T100"/>
              <a:gd fmla="*/ 160116 h 2365376" name="T101"/>
              <a:gd fmla="*/ 1461002 w 2390775" name="T102"/>
              <a:gd fmla="*/ 284475 h 2365376" name="T103"/>
              <a:gd fmla="*/ 1550307 w 2390775" name="T104"/>
              <a:gd fmla="*/ 426554 h 2365376" name="T105"/>
              <a:gd fmla="*/ 1719764 w 2390775" name="T106"/>
              <a:gd fmla="*/ 380038 h 2365376" name="T107"/>
              <a:gd fmla="*/ 1735543 w 2390775" name="T108"/>
              <a:gd fmla="*/ 232579 h 2365376" name="T109"/>
              <a:gd fmla="*/ 1705909 w 2390775" name="T110"/>
              <a:gd fmla="*/ 94508 h 2365376" name="T111"/>
              <a:gd fmla="*/ 1774050 w 2390775" name="T112"/>
              <a:gd fmla="*/ 148403 h 2365376" name="T113"/>
              <a:gd fmla="*/ 1781614 w 2390775" name="T114"/>
              <a:gd fmla="*/ 428769 h 2365376" name="T115"/>
              <a:gd fmla="*/ 1600166 w 2390775" name="T116"/>
              <a:gd fmla="*/ 516104 h 2365376" name="T117"/>
              <a:gd fmla="*/ 1452167 w 2390775" name="T118"/>
              <a:gd fmla="*/ 455349 h 2365376" name="T119"/>
              <a:gd fmla="*/ 1310478 w 2390775" name="T120"/>
              <a:gd fmla="*/ 259477 h 2365376" name="T121"/>
              <a:gd fmla="*/ 1562614 w 2390775" name="T122"/>
              <a:gd fmla="*/ 74046 h 236537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  <a:gd fmla="*/ 0 60000 65536" name="T180"/>
              <a:gd fmla="*/ 0 60000 65536" name="T181"/>
              <a:gd fmla="*/ 0 60000 65536" name="T182"/>
              <a:gd fmla="*/ 0 60000 65536" name="T183"/>
              <a:gd fmla="*/ 0 60000 65536" name="T184"/>
              <a:gd fmla="*/ 0 60000 65536" name="T185"/>
            </a:gdLst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b="b" l="0" r="r" t="0"/>
            <a:pathLst>
              <a:path h="2365376" w="2390775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6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6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dir="t" rig="threeP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altLang="en-US" lang="zh-CN">
              <a:solidFill>
                <a:srgbClr val="1C666E"/>
              </a:solidFill>
              <a:ea charset="-122" panose="02010600030101010101" pitchFamily="2" typeface="宋体"/>
            </a:endParaRPr>
          </a:p>
        </p:txBody>
      </p:sp>
      <p:sp>
        <p:nvSpPr>
          <p:cNvPr id="9" name="Freeform 239"/>
          <p:cNvSpPr>
            <a:spLocks noEditPoints="1"/>
          </p:cNvSpPr>
          <p:nvPr/>
        </p:nvSpPr>
        <p:spPr bwMode="auto">
          <a:xfrm>
            <a:off x="6217501" y="1198148"/>
            <a:ext cx="2667000" cy="2667000"/>
          </a:xfrm>
          <a:custGeom>
            <a:gdLst>
              <a:gd fmla="*/ 2116 w 2116" name="T0"/>
              <a:gd fmla="*/ 1052 h 2116" name="T1"/>
              <a:gd fmla="*/ 1925 w 2116" name="T2"/>
              <a:gd fmla="*/ 883 h 2116" name="T3"/>
              <a:gd fmla="*/ 2038 w 2116" name="T4"/>
              <a:gd fmla="*/ 652 h 2116" name="T5"/>
              <a:gd fmla="*/ 1795 w 2116" name="T6"/>
              <a:gd fmla="*/ 570 h 2116" name="T7"/>
              <a:gd fmla="*/ 1802 w 2116" name="T8"/>
              <a:gd fmla="*/ 305 h 2116" name="T9"/>
              <a:gd fmla="*/ 1548 w 2116" name="T10"/>
              <a:gd fmla="*/ 321 h 2116" name="T11"/>
              <a:gd fmla="*/ 1464 w 2116" name="T12"/>
              <a:gd fmla="*/ 80 h 2116" name="T13"/>
              <a:gd fmla="*/ 1234 w 2116" name="T14"/>
              <a:gd fmla="*/ 191 h 2116" name="T15"/>
              <a:gd fmla="*/ 1052 w 2116" name="T16"/>
              <a:gd fmla="*/ 0 h 2116" name="T17"/>
              <a:gd fmla="*/ 884 w 2116" name="T18"/>
              <a:gd fmla="*/ 191 h 2116" name="T19"/>
              <a:gd fmla="*/ 653 w 2116" name="T20"/>
              <a:gd fmla="*/ 78 h 2116" name="T21"/>
              <a:gd fmla="*/ 570 w 2116" name="T22"/>
              <a:gd fmla="*/ 321 h 2116" name="T23"/>
              <a:gd fmla="*/ 305 w 2116" name="T24"/>
              <a:gd fmla="*/ 314 h 2116" name="T25"/>
              <a:gd fmla="*/ 322 w 2116" name="T26"/>
              <a:gd fmla="*/ 568 h 2116" name="T27"/>
              <a:gd fmla="*/ 81 w 2116" name="T28"/>
              <a:gd fmla="*/ 652 h 2116" name="T29"/>
              <a:gd fmla="*/ 192 w 2116" name="T30"/>
              <a:gd fmla="*/ 882 h 2116" name="T31"/>
              <a:gd fmla="*/ 0 w 2116" name="T32"/>
              <a:gd fmla="*/ 1064 h 2116" name="T33"/>
              <a:gd fmla="*/ 191 w 2116" name="T34"/>
              <a:gd fmla="*/ 1233 h 2116" name="T35"/>
              <a:gd fmla="*/ 78 w 2116" name="T36"/>
              <a:gd fmla="*/ 1463 h 2116" name="T37"/>
              <a:gd fmla="*/ 321 w 2116" name="T38"/>
              <a:gd fmla="*/ 1546 h 2116" name="T39"/>
              <a:gd fmla="*/ 314 w 2116" name="T40"/>
              <a:gd fmla="*/ 1811 h 2116" name="T41"/>
              <a:gd fmla="*/ 569 w 2116" name="T42"/>
              <a:gd fmla="*/ 1794 h 2116" name="T43"/>
              <a:gd fmla="*/ 653 w 2116" name="T44"/>
              <a:gd fmla="*/ 2035 h 2116" name="T45"/>
              <a:gd fmla="*/ 882 w 2116" name="T46"/>
              <a:gd fmla="*/ 1925 h 2116" name="T47"/>
              <a:gd fmla="*/ 1064 w 2116" name="T48"/>
              <a:gd fmla="*/ 2116 h 2116" name="T49"/>
              <a:gd fmla="*/ 1233 w 2116" name="T50"/>
              <a:gd fmla="*/ 1925 h 2116" name="T51"/>
              <a:gd fmla="*/ 1464 w 2116" name="T52"/>
              <a:gd fmla="*/ 2038 h 2116" name="T53"/>
              <a:gd fmla="*/ 1546 w 2116" name="T54"/>
              <a:gd fmla="*/ 1795 h 2116" name="T55"/>
              <a:gd fmla="*/ 1811 w 2116" name="T56"/>
              <a:gd fmla="*/ 1802 h 2116" name="T57"/>
              <a:gd fmla="*/ 1795 w 2116" name="T58"/>
              <a:gd fmla="*/ 1547 h 2116" name="T59"/>
              <a:gd fmla="*/ 2036 w 2116" name="T60"/>
              <a:gd fmla="*/ 1463 h 2116" name="T61"/>
              <a:gd fmla="*/ 1925 w 2116" name="T62"/>
              <a:gd fmla="*/ 1234 h 2116" name="T63"/>
              <a:gd fmla="*/ 1358 w 2116" name="T64"/>
              <a:gd fmla="*/ 1669 h 2116" name="T65"/>
              <a:gd fmla="*/ 759 w 2116" name="T66"/>
              <a:gd fmla="*/ 447 h 2116" name="T67"/>
              <a:gd fmla="*/ 1358 w 2116" name="T68"/>
              <a:gd fmla="*/ 1669 h 2116" name="T6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b="b" l="0" r="r" t="0"/>
            <a:pathLst>
              <a:path h="2116" w="2116">
                <a:moveTo>
                  <a:pt x="1941" y="1111"/>
                </a:moveTo>
                <a:cubicBezTo>
                  <a:pt x="2116" y="1052"/>
                  <a:pt x="2116" y="1052"/>
                  <a:pt x="2116" y="1052"/>
                </a:cubicBezTo>
                <a:cubicBezTo>
                  <a:pt x="2107" y="917"/>
                  <a:pt x="2107" y="917"/>
                  <a:pt x="2107" y="917"/>
                </a:cubicBezTo>
                <a:cubicBezTo>
                  <a:pt x="1925" y="883"/>
                  <a:pt x="1925" y="883"/>
                  <a:pt x="1925" y="883"/>
                </a:cubicBezTo>
                <a:cubicBezTo>
                  <a:pt x="1918" y="847"/>
                  <a:pt x="1908" y="810"/>
                  <a:pt x="1896" y="774"/>
                </a:cubicBezTo>
                <a:cubicBezTo>
                  <a:pt x="2038" y="652"/>
                  <a:pt x="2038" y="652"/>
                  <a:pt x="2038" y="652"/>
                </a:cubicBezTo>
                <a:cubicBezTo>
                  <a:pt x="1979" y="532"/>
                  <a:pt x="1979" y="532"/>
                  <a:pt x="1979" y="532"/>
                </a:cubicBezTo>
                <a:cubicBezTo>
                  <a:pt x="1795" y="570"/>
                  <a:pt x="1795" y="570"/>
                  <a:pt x="1795" y="570"/>
                </a:cubicBezTo>
                <a:cubicBezTo>
                  <a:pt x="1772" y="535"/>
                  <a:pt x="1747" y="502"/>
                  <a:pt x="1720" y="471"/>
                </a:cubicBezTo>
                <a:cubicBezTo>
                  <a:pt x="1802" y="305"/>
                  <a:pt x="1802" y="305"/>
                  <a:pt x="1802" y="305"/>
                </a:cubicBezTo>
                <a:cubicBezTo>
                  <a:pt x="1700" y="217"/>
                  <a:pt x="1700" y="217"/>
                  <a:pt x="1700" y="217"/>
                </a:cubicBezTo>
                <a:cubicBezTo>
                  <a:pt x="1548" y="321"/>
                  <a:pt x="1548" y="321"/>
                  <a:pt x="1548" y="321"/>
                </a:cubicBezTo>
                <a:cubicBezTo>
                  <a:pt x="1516" y="301"/>
                  <a:pt x="1483" y="282"/>
                  <a:pt x="1450" y="265"/>
                </a:cubicBezTo>
                <a:cubicBezTo>
                  <a:pt x="1464" y="80"/>
                  <a:pt x="1464" y="80"/>
                  <a:pt x="1464" y="80"/>
                </a:cubicBezTo>
                <a:cubicBezTo>
                  <a:pt x="1336" y="37"/>
                  <a:pt x="1336" y="37"/>
                  <a:pt x="1336" y="37"/>
                </a:cubicBezTo>
                <a:cubicBezTo>
                  <a:pt x="1234" y="191"/>
                  <a:pt x="1234" y="191"/>
                  <a:pt x="1234" y="191"/>
                </a:cubicBezTo>
                <a:cubicBezTo>
                  <a:pt x="1194" y="183"/>
                  <a:pt x="1152" y="178"/>
                  <a:pt x="1111" y="175"/>
                </a:cubicBezTo>
                <a:cubicBezTo>
                  <a:pt x="1052" y="0"/>
                  <a:pt x="1052" y="0"/>
                  <a:pt x="1052" y="0"/>
                </a:cubicBezTo>
                <a:cubicBezTo>
                  <a:pt x="918" y="9"/>
                  <a:pt x="918" y="9"/>
                  <a:pt x="918" y="9"/>
                </a:cubicBezTo>
                <a:cubicBezTo>
                  <a:pt x="884" y="191"/>
                  <a:pt x="884" y="191"/>
                  <a:pt x="884" y="191"/>
                </a:cubicBezTo>
                <a:cubicBezTo>
                  <a:pt x="847" y="198"/>
                  <a:pt x="810" y="208"/>
                  <a:pt x="774" y="220"/>
                </a:cubicBezTo>
                <a:cubicBezTo>
                  <a:pt x="653" y="78"/>
                  <a:pt x="653" y="78"/>
                  <a:pt x="653" y="78"/>
                </a:cubicBezTo>
                <a:cubicBezTo>
                  <a:pt x="532" y="137"/>
                  <a:pt x="532" y="137"/>
                  <a:pt x="532" y="137"/>
                </a:cubicBezTo>
                <a:cubicBezTo>
                  <a:pt x="570" y="321"/>
                  <a:pt x="570" y="321"/>
                  <a:pt x="570" y="321"/>
                </a:cubicBezTo>
                <a:cubicBezTo>
                  <a:pt x="535" y="344"/>
                  <a:pt x="502" y="369"/>
                  <a:pt x="471" y="396"/>
                </a:cubicBezTo>
                <a:cubicBezTo>
                  <a:pt x="305" y="314"/>
                  <a:pt x="305" y="314"/>
                  <a:pt x="305" y="314"/>
                </a:cubicBezTo>
                <a:cubicBezTo>
                  <a:pt x="217" y="416"/>
                  <a:pt x="217" y="416"/>
                  <a:pt x="217" y="416"/>
                </a:cubicBezTo>
                <a:cubicBezTo>
                  <a:pt x="322" y="568"/>
                  <a:pt x="322" y="568"/>
                  <a:pt x="322" y="568"/>
                </a:cubicBezTo>
                <a:cubicBezTo>
                  <a:pt x="301" y="600"/>
                  <a:pt x="282" y="633"/>
                  <a:pt x="265" y="666"/>
                </a:cubicBezTo>
                <a:cubicBezTo>
                  <a:pt x="81" y="652"/>
                  <a:pt x="81" y="652"/>
                  <a:pt x="81" y="652"/>
                </a:cubicBezTo>
                <a:cubicBezTo>
                  <a:pt x="37" y="780"/>
                  <a:pt x="37" y="780"/>
                  <a:pt x="37" y="780"/>
                </a:cubicBezTo>
                <a:cubicBezTo>
                  <a:pt x="192" y="882"/>
                  <a:pt x="192" y="882"/>
                  <a:pt x="192" y="882"/>
                </a:cubicBezTo>
                <a:cubicBezTo>
                  <a:pt x="183" y="923"/>
                  <a:pt x="178" y="964"/>
                  <a:pt x="175" y="1005"/>
                </a:cubicBezTo>
                <a:cubicBezTo>
                  <a:pt x="0" y="1064"/>
                  <a:pt x="0" y="1064"/>
                  <a:pt x="0" y="1064"/>
                </a:cubicBezTo>
                <a:cubicBezTo>
                  <a:pt x="9" y="1198"/>
                  <a:pt x="9" y="1198"/>
                  <a:pt x="9" y="1198"/>
                </a:cubicBezTo>
                <a:cubicBezTo>
                  <a:pt x="191" y="1233"/>
                  <a:pt x="191" y="1233"/>
                  <a:pt x="191" y="1233"/>
                </a:cubicBezTo>
                <a:cubicBezTo>
                  <a:pt x="199" y="1269"/>
                  <a:pt x="208" y="1306"/>
                  <a:pt x="221" y="1342"/>
                </a:cubicBezTo>
                <a:cubicBezTo>
                  <a:pt x="78" y="1463"/>
                  <a:pt x="78" y="1463"/>
                  <a:pt x="78" y="1463"/>
                </a:cubicBezTo>
                <a:cubicBezTo>
                  <a:pt x="138" y="1584"/>
                  <a:pt x="138" y="1584"/>
                  <a:pt x="138" y="1584"/>
                </a:cubicBezTo>
                <a:cubicBezTo>
                  <a:pt x="321" y="1546"/>
                  <a:pt x="321" y="1546"/>
                  <a:pt x="321" y="1546"/>
                </a:cubicBezTo>
                <a:cubicBezTo>
                  <a:pt x="344" y="1581"/>
                  <a:pt x="369" y="1614"/>
                  <a:pt x="397" y="1645"/>
                </a:cubicBezTo>
                <a:cubicBezTo>
                  <a:pt x="314" y="1811"/>
                  <a:pt x="314" y="1811"/>
                  <a:pt x="314" y="1811"/>
                </a:cubicBezTo>
                <a:cubicBezTo>
                  <a:pt x="416" y="1899"/>
                  <a:pt x="416" y="1899"/>
                  <a:pt x="416" y="1899"/>
                </a:cubicBezTo>
                <a:cubicBezTo>
                  <a:pt x="569" y="1794"/>
                  <a:pt x="569" y="1794"/>
                  <a:pt x="569" y="1794"/>
                </a:cubicBezTo>
                <a:cubicBezTo>
                  <a:pt x="600" y="1815"/>
                  <a:pt x="633" y="1834"/>
                  <a:pt x="667" y="1851"/>
                </a:cubicBezTo>
                <a:cubicBezTo>
                  <a:pt x="653" y="2035"/>
                  <a:pt x="653" y="2035"/>
                  <a:pt x="653" y="2035"/>
                </a:cubicBezTo>
                <a:cubicBezTo>
                  <a:pt x="780" y="2079"/>
                  <a:pt x="780" y="2079"/>
                  <a:pt x="780" y="2079"/>
                </a:cubicBezTo>
                <a:cubicBezTo>
                  <a:pt x="882" y="1925"/>
                  <a:pt x="882" y="1925"/>
                  <a:pt x="882" y="1925"/>
                </a:cubicBezTo>
                <a:cubicBezTo>
                  <a:pt x="923" y="1933"/>
                  <a:pt x="964" y="1938"/>
                  <a:pt x="1005" y="1941"/>
                </a:cubicBezTo>
                <a:cubicBezTo>
                  <a:pt x="1064" y="2116"/>
                  <a:pt x="1064" y="2116"/>
                  <a:pt x="1064" y="2116"/>
                </a:cubicBezTo>
                <a:cubicBezTo>
                  <a:pt x="1199" y="2107"/>
                  <a:pt x="1199" y="2107"/>
                  <a:pt x="1199" y="2107"/>
                </a:cubicBezTo>
                <a:cubicBezTo>
                  <a:pt x="1233" y="1925"/>
                  <a:pt x="1233" y="1925"/>
                  <a:pt x="1233" y="1925"/>
                </a:cubicBezTo>
                <a:cubicBezTo>
                  <a:pt x="1269" y="1918"/>
                  <a:pt x="1306" y="1908"/>
                  <a:pt x="1342" y="1896"/>
                </a:cubicBezTo>
                <a:cubicBezTo>
                  <a:pt x="1464" y="2038"/>
                  <a:pt x="1464" y="2038"/>
                  <a:pt x="1464" y="2038"/>
                </a:cubicBezTo>
                <a:cubicBezTo>
                  <a:pt x="1584" y="1979"/>
                  <a:pt x="1584" y="1979"/>
                  <a:pt x="1584" y="1979"/>
                </a:cubicBezTo>
                <a:cubicBezTo>
                  <a:pt x="1546" y="1795"/>
                  <a:pt x="1546" y="1795"/>
                  <a:pt x="1546" y="1795"/>
                </a:cubicBezTo>
                <a:cubicBezTo>
                  <a:pt x="1581" y="1772"/>
                  <a:pt x="1614" y="1747"/>
                  <a:pt x="1645" y="1719"/>
                </a:cubicBezTo>
                <a:cubicBezTo>
                  <a:pt x="1811" y="1802"/>
                  <a:pt x="1811" y="1802"/>
                  <a:pt x="1811" y="1802"/>
                </a:cubicBezTo>
                <a:cubicBezTo>
                  <a:pt x="1899" y="1700"/>
                  <a:pt x="1899" y="1700"/>
                  <a:pt x="1899" y="1700"/>
                </a:cubicBezTo>
                <a:cubicBezTo>
                  <a:pt x="1795" y="1547"/>
                  <a:pt x="1795" y="1547"/>
                  <a:pt x="1795" y="1547"/>
                </a:cubicBezTo>
                <a:cubicBezTo>
                  <a:pt x="1816" y="1516"/>
                  <a:pt x="1834" y="1483"/>
                  <a:pt x="1851" y="1450"/>
                </a:cubicBezTo>
                <a:cubicBezTo>
                  <a:pt x="2036" y="1463"/>
                  <a:pt x="2036" y="1463"/>
                  <a:pt x="2036" y="1463"/>
                </a:cubicBezTo>
                <a:cubicBezTo>
                  <a:pt x="2079" y="1336"/>
                  <a:pt x="2079" y="1336"/>
                  <a:pt x="2079" y="1336"/>
                </a:cubicBezTo>
                <a:cubicBezTo>
                  <a:pt x="1925" y="1234"/>
                  <a:pt x="1925" y="1234"/>
                  <a:pt x="1925" y="1234"/>
                </a:cubicBezTo>
                <a:cubicBezTo>
                  <a:pt x="1933" y="1193"/>
                  <a:pt x="1938" y="1152"/>
                  <a:pt x="1941" y="1111"/>
                </a:cubicBezTo>
                <a:close/>
                <a:moveTo>
                  <a:pt x="1358" y="1669"/>
                </a:moveTo>
                <a:cubicBezTo>
                  <a:pt x="1020" y="1834"/>
                  <a:pt x="613" y="1695"/>
                  <a:pt x="447" y="1357"/>
                </a:cubicBezTo>
                <a:cubicBezTo>
                  <a:pt x="282" y="1020"/>
                  <a:pt x="421" y="613"/>
                  <a:pt x="759" y="447"/>
                </a:cubicBezTo>
                <a:cubicBezTo>
                  <a:pt x="1096" y="282"/>
                  <a:pt x="1504" y="421"/>
                  <a:pt x="1669" y="759"/>
                </a:cubicBezTo>
                <a:cubicBezTo>
                  <a:pt x="1834" y="1096"/>
                  <a:pt x="1695" y="1503"/>
                  <a:pt x="1358" y="1669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  <a:effectLst>
            <a:outerShdw algn="tl" blurRad="152400" dir="8100000" dist="63500" rotWithShape="0">
              <a:prstClr val="black">
                <a:alpha val="30000"/>
              </a:prstClr>
            </a:outerShdw>
          </a:effectLst>
          <a:scene3d>
            <a:camera prst="orthographicFront"/>
            <a:lightRig dir="t" rig="threePt"/>
          </a:scene3d>
          <a:sp3d prstMaterial="softEdge">
            <a:bevelT h="6350" w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id-ID" sz="2000">
              <a:solidFill>
                <a:srgbClr val="405665"/>
              </a:solidFill>
              <a:latin charset="0" pitchFamily="50" typeface="DIN-BoldItalic"/>
            </a:endParaRPr>
          </a:p>
        </p:txBody>
      </p:sp>
      <p:sp>
        <p:nvSpPr>
          <p:cNvPr id="10" name="Freeform 240"/>
          <p:cNvSpPr>
            <a:spLocks noEditPoints="1"/>
          </p:cNvSpPr>
          <p:nvPr/>
        </p:nvSpPr>
        <p:spPr bwMode="auto">
          <a:xfrm>
            <a:off x="5231663" y="3442079"/>
            <a:ext cx="2319338" cy="2319337"/>
          </a:xfrm>
          <a:custGeom>
            <a:gdLst>
              <a:gd fmla="*/ 1840 w 1840" name="T0"/>
              <a:gd fmla="*/ 964 h 1840" name="T1"/>
              <a:gd fmla="*/ 1682 w 1840" name="T2"/>
              <a:gd fmla="*/ 808 h 1840" name="T3"/>
              <a:gd fmla="*/ 1791 w 1840" name="T4"/>
              <a:gd fmla="*/ 614 h 1840" name="T5"/>
              <a:gd fmla="*/ 1578 w 1840" name="T6"/>
              <a:gd fmla="*/ 521 h 1840" name="T7"/>
              <a:gd fmla="*/ 1602 w 1840" name="T8"/>
              <a:gd fmla="*/ 301 h 1840" name="T9"/>
              <a:gd fmla="*/ 1379 w 1840" name="T10"/>
              <a:gd fmla="*/ 303 h 1840" name="T11"/>
              <a:gd fmla="*/ 1318 w 1840" name="T12"/>
              <a:gd fmla="*/ 90 h 1840" name="T13"/>
              <a:gd fmla="*/ 1103 w 1840" name="T14"/>
              <a:gd fmla="*/ 173 h 1840" name="T15"/>
              <a:gd fmla="*/ 964 w 1840" name="T16"/>
              <a:gd fmla="*/ 0 h 1840" name="T17"/>
              <a:gd fmla="*/ 808 w 1840" name="T18"/>
              <a:gd fmla="*/ 159 h 1840" name="T19"/>
              <a:gd fmla="*/ 613 w 1840" name="T20"/>
              <a:gd fmla="*/ 49 h 1840" name="T21"/>
              <a:gd fmla="*/ 521 w 1840" name="T22"/>
              <a:gd fmla="*/ 262 h 1840" name="T23"/>
              <a:gd fmla="*/ 301 w 1840" name="T24"/>
              <a:gd fmla="*/ 239 h 1840" name="T25"/>
              <a:gd fmla="*/ 303 w 1840" name="T26"/>
              <a:gd fmla="*/ 461 h 1840" name="T27"/>
              <a:gd fmla="*/ 89 w 1840" name="T28"/>
              <a:gd fmla="*/ 522 h 1840" name="T29"/>
              <a:gd fmla="*/ 173 w 1840" name="T30"/>
              <a:gd fmla="*/ 737 h 1840" name="T31"/>
              <a:gd fmla="*/ 0 w 1840" name="T32"/>
              <a:gd fmla="*/ 877 h 1840" name="T33"/>
              <a:gd fmla="*/ 159 w 1840" name="T34"/>
              <a:gd fmla="*/ 1032 h 1840" name="T35"/>
              <a:gd fmla="*/ 49 w 1840" name="T36"/>
              <a:gd fmla="*/ 1227 h 1840" name="T37"/>
              <a:gd fmla="*/ 262 w 1840" name="T38"/>
              <a:gd fmla="*/ 1320 h 1840" name="T39"/>
              <a:gd fmla="*/ 239 w 1840" name="T40"/>
              <a:gd fmla="*/ 1540 h 1840" name="T41"/>
              <a:gd fmla="*/ 461 w 1840" name="T42"/>
              <a:gd fmla="*/ 1538 h 1840" name="T43"/>
              <a:gd fmla="*/ 522 w 1840" name="T44"/>
              <a:gd fmla="*/ 1751 h 1840" name="T45"/>
              <a:gd fmla="*/ 737 w 1840" name="T46"/>
              <a:gd fmla="*/ 1668 h 1840" name="T47"/>
              <a:gd fmla="*/ 876 w 1840" name="T48"/>
              <a:gd fmla="*/ 1840 h 1840" name="T49"/>
              <a:gd fmla="*/ 1032 w 1840" name="T50"/>
              <a:gd fmla="*/ 1682 h 1840" name="T51"/>
              <a:gd fmla="*/ 1227 w 1840" name="T52"/>
              <a:gd fmla="*/ 1791 h 1840" name="T53"/>
              <a:gd fmla="*/ 1319 w 1840" name="T54"/>
              <a:gd fmla="*/ 1579 h 1840" name="T55"/>
              <a:gd fmla="*/ 1540 w 1840" name="T56"/>
              <a:gd fmla="*/ 1602 h 1840" name="T57"/>
              <a:gd fmla="*/ 1538 w 1840" name="T58"/>
              <a:gd fmla="*/ 1380 h 1840" name="T59"/>
              <a:gd fmla="*/ 1751 w 1840" name="T60"/>
              <a:gd fmla="*/ 1318 h 1840" name="T61"/>
              <a:gd fmla="*/ 1668 w 1840" name="T62"/>
              <a:gd fmla="*/ 1104 h 1840" name="T63"/>
              <a:gd fmla="*/ 1081 w 1840" name="T64"/>
              <a:gd fmla="*/ 1490 h 1840" name="T65"/>
              <a:gd fmla="*/ 759 w 1840" name="T66"/>
              <a:gd fmla="*/ 351 h 1840" name="T67"/>
              <a:gd fmla="*/ 1081 w 1840" name="T68"/>
              <a:gd fmla="*/ 1490 h 1840" name="T6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b="b" l="0" r="r" t="0"/>
            <a:pathLst>
              <a:path h="1840" w="1840">
                <a:moveTo>
                  <a:pt x="1827" y="1080"/>
                </a:moveTo>
                <a:cubicBezTo>
                  <a:pt x="1840" y="964"/>
                  <a:pt x="1840" y="964"/>
                  <a:pt x="1840" y="964"/>
                </a:cubicBezTo>
                <a:cubicBezTo>
                  <a:pt x="1690" y="906"/>
                  <a:pt x="1690" y="906"/>
                  <a:pt x="1690" y="906"/>
                </a:cubicBezTo>
                <a:cubicBezTo>
                  <a:pt x="1689" y="874"/>
                  <a:pt x="1687" y="841"/>
                  <a:pt x="1682" y="808"/>
                </a:cubicBezTo>
                <a:cubicBezTo>
                  <a:pt x="1823" y="726"/>
                  <a:pt x="1823" y="726"/>
                  <a:pt x="1823" y="726"/>
                </a:cubicBezTo>
                <a:cubicBezTo>
                  <a:pt x="1791" y="614"/>
                  <a:pt x="1791" y="614"/>
                  <a:pt x="1791" y="614"/>
                </a:cubicBezTo>
                <a:cubicBezTo>
                  <a:pt x="1628" y="618"/>
                  <a:pt x="1628" y="618"/>
                  <a:pt x="1628" y="618"/>
                </a:cubicBezTo>
                <a:cubicBezTo>
                  <a:pt x="1614" y="584"/>
                  <a:pt x="1597" y="552"/>
                  <a:pt x="1578" y="521"/>
                </a:cubicBezTo>
                <a:cubicBezTo>
                  <a:pt x="1675" y="392"/>
                  <a:pt x="1675" y="392"/>
                  <a:pt x="1675" y="392"/>
                </a:cubicBezTo>
                <a:cubicBezTo>
                  <a:pt x="1602" y="301"/>
                  <a:pt x="1602" y="301"/>
                  <a:pt x="1602" y="301"/>
                </a:cubicBezTo>
                <a:cubicBezTo>
                  <a:pt x="1455" y="366"/>
                  <a:pt x="1455" y="366"/>
                  <a:pt x="1455" y="366"/>
                </a:cubicBezTo>
                <a:cubicBezTo>
                  <a:pt x="1431" y="344"/>
                  <a:pt x="1406" y="322"/>
                  <a:pt x="1379" y="303"/>
                </a:cubicBezTo>
                <a:cubicBezTo>
                  <a:pt x="1420" y="147"/>
                  <a:pt x="1420" y="147"/>
                  <a:pt x="1420" y="147"/>
                </a:cubicBezTo>
                <a:cubicBezTo>
                  <a:pt x="1318" y="90"/>
                  <a:pt x="1318" y="90"/>
                  <a:pt x="1318" y="90"/>
                </a:cubicBezTo>
                <a:cubicBezTo>
                  <a:pt x="1206" y="206"/>
                  <a:pt x="1206" y="206"/>
                  <a:pt x="1206" y="206"/>
                </a:cubicBezTo>
                <a:cubicBezTo>
                  <a:pt x="1173" y="193"/>
                  <a:pt x="1139" y="181"/>
                  <a:pt x="1103" y="173"/>
                </a:cubicBezTo>
                <a:cubicBezTo>
                  <a:pt x="1080" y="13"/>
                  <a:pt x="1080" y="13"/>
                  <a:pt x="1080" y="13"/>
                </a:cubicBezTo>
                <a:cubicBezTo>
                  <a:pt x="964" y="0"/>
                  <a:pt x="964" y="0"/>
                  <a:pt x="964" y="0"/>
                </a:cubicBezTo>
                <a:cubicBezTo>
                  <a:pt x="906" y="151"/>
                  <a:pt x="906" y="151"/>
                  <a:pt x="906" y="151"/>
                </a:cubicBezTo>
                <a:cubicBezTo>
                  <a:pt x="874" y="151"/>
                  <a:pt x="841" y="154"/>
                  <a:pt x="808" y="159"/>
                </a:cubicBezTo>
                <a:cubicBezTo>
                  <a:pt x="726" y="17"/>
                  <a:pt x="726" y="17"/>
                  <a:pt x="726" y="17"/>
                </a:cubicBezTo>
                <a:cubicBezTo>
                  <a:pt x="613" y="49"/>
                  <a:pt x="613" y="49"/>
                  <a:pt x="613" y="49"/>
                </a:cubicBezTo>
                <a:cubicBezTo>
                  <a:pt x="617" y="213"/>
                  <a:pt x="617" y="213"/>
                  <a:pt x="617" y="213"/>
                </a:cubicBezTo>
                <a:cubicBezTo>
                  <a:pt x="584" y="227"/>
                  <a:pt x="552" y="244"/>
                  <a:pt x="521" y="262"/>
                </a:cubicBezTo>
                <a:cubicBezTo>
                  <a:pt x="392" y="166"/>
                  <a:pt x="392" y="166"/>
                  <a:pt x="392" y="166"/>
                </a:cubicBezTo>
                <a:cubicBezTo>
                  <a:pt x="301" y="239"/>
                  <a:pt x="301" y="239"/>
                  <a:pt x="301" y="239"/>
                </a:cubicBezTo>
                <a:cubicBezTo>
                  <a:pt x="366" y="386"/>
                  <a:pt x="366" y="386"/>
                  <a:pt x="366" y="386"/>
                </a:cubicBezTo>
                <a:cubicBezTo>
                  <a:pt x="343" y="410"/>
                  <a:pt x="322" y="435"/>
                  <a:pt x="303" y="461"/>
                </a:cubicBezTo>
                <a:cubicBezTo>
                  <a:pt x="147" y="420"/>
                  <a:pt x="147" y="420"/>
                  <a:pt x="147" y="420"/>
                </a:cubicBezTo>
                <a:cubicBezTo>
                  <a:pt x="89" y="522"/>
                  <a:pt x="89" y="522"/>
                  <a:pt x="89" y="522"/>
                </a:cubicBezTo>
                <a:cubicBezTo>
                  <a:pt x="206" y="634"/>
                  <a:pt x="206" y="634"/>
                  <a:pt x="206" y="634"/>
                </a:cubicBezTo>
                <a:cubicBezTo>
                  <a:pt x="192" y="668"/>
                  <a:pt x="181" y="702"/>
                  <a:pt x="173" y="737"/>
                </a:cubicBezTo>
                <a:cubicBezTo>
                  <a:pt x="13" y="760"/>
                  <a:pt x="13" y="760"/>
                  <a:pt x="13" y="760"/>
                </a:cubicBezTo>
                <a:cubicBezTo>
                  <a:pt x="0" y="877"/>
                  <a:pt x="0" y="877"/>
                  <a:pt x="0" y="877"/>
                </a:cubicBezTo>
                <a:cubicBezTo>
                  <a:pt x="151" y="934"/>
                  <a:pt x="151" y="934"/>
                  <a:pt x="151" y="934"/>
                </a:cubicBezTo>
                <a:cubicBezTo>
                  <a:pt x="151" y="967"/>
                  <a:pt x="154" y="1000"/>
                  <a:pt x="159" y="1032"/>
                </a:cubicBezTo>
                <a:cubicBezTo>
                  <a:pt x="17" y="1115"/>
                  <a:pt x="17" y="1115"/>
                  <a:pt x="17" y="1115"/>
                </a:cubicBezTo>
                <a:cubicBezTo>
                  <a:pt x="49" y="1227"/>
                  <a:pt x="49" y="1227"/>
                  <a:pt x="49" y="1227"/>
                </a:cubicBezTo>
                <a:cubicBezTo>
                  <a:pt x="212" y="1223"/>
                  <a:pt x="212" y="1223"/>
                  <a:pt x="212" y="1223"/>
                </a:cubicBezTo>
                <a:cubicBezTo>
                  <a:pt x="227" y="1257"/>
                  <a:pt x="243" y="1289"/>
                  <a:pt x="262" y="1320"/>
                </a:cubicBezTo>
                <a:cubicBezTo>
                  <a:pt x="166" y="1449"/>
                  <a:pt x="166" y="1449"/>
                  <a:pt x="166" y="1449"/>
                </a:cubicBezTo>
                <a:cubicBezTo>
                  <a:pt x="239" y="1540"/>
                  <a:pt x="239" y="1540"/>
                  <a:pt x="239" y="1540"/>
                </a:cubicBezTo>
                <a:cubicBezTo>
                  <a:pt x="386" y="1474"/>
                  <a:pt x="386" y="1474"/>
                  <a:pt x="386" y="1474"/>
                </a:cubicBezTo>
                <a:cubicBezTo>
                  <a:pt x="410" y="1497"/>
                  <a:pt x="435" y="1518"/>
                  <a:pt x="461" y="1538"/>
                </a:cubicBezTo>
                <a:cubicBezTo>
                  <a:pt x="420" y="1694"/>
                  <a:pt x="420" y="1694"/>
                  <a:pt x="420" y="1694"/>
                </a:cubicBezTo>
                <a:cubicBezTo>
                  <a:pt x="522" y="1751"/>
                  <a:pt x="522" y="1751"/>
                  <a:pt x="522" y="1751"/>
                </a:cubicBezTo>
                <a:cubicBezTo>
                  <a:pt x="634" y="1635"/>
                  <a:pt x="634" y="1635"/>
                  <a:pt x="634" y="1635"/>
                </a:cubicBezTo>
                <a:cubicBezTo>
                  <a:pt x="667" y="1648"/>
                  <a:pt x="702" y="1659"/>
                  <a:pt x="737" y="1668"/>
                </a:cubicBezTo>
                <a:cubicBezTo>
                  <a:pt x="760" y="1827"/>
                  <a:pt x="760" y="1827"/>
                  <a:pt x="760" y="1827"/>
                </a:cubicBezTo>
                <a:cubicBezTo>
                  <a:pt x="876" y="1840"/>
                  <a:pt x="876" y="1840"/>
                  <a:pt x="876" y="1840"/>
                </a:cubicBezTo>
                <a:cubicBezTo>
                  <a:pt x="934" y="1690"/>
                  <a:pt x="934" y="1690"/>
                  <a:pt x="934" y="1690"/>
                </a:cubicBezTo>
                <a:cubicBezTo>
                  <a:pt x="967" y="1689"/>
                  <a:pt x="1000" y="1687"/>
                  <a:pt x="1032" y="1682"/>
                </a:cubicBezTo>
                <a:cubicBezTo>
                  <a:pt x="1114" y="1823"/>
                  <a:pt x="1114" y="1823"/>
                  <a:pt x="1114" y="1823"/>
                </a:cubicBezTo>
                <a:cubicBezTo>
                  <a:pt x="1227" y="1791"/>
                  <a:pt x="1227" y="1791"/>
                  <a:pt x="1227" y="1791"/>
                </a:cubicBezTo>
                <a:cubicBezTo>
                  <a:pt x="1223" y="1628"/>
                  <a:pt x="1223" y="1628"/>
                  <a:pt x="1223" y="1628"/>
                </a:cubicBezTo>
                <a:cubicBezTo>
                  <a:pt x="1256" y="1614"/>
                  <a:pt x="1289" y="1597"/>
                  <a:pt x="1319" y="1579"/>
                </a:cubicBezTo>
                <a:cubicBezTo>
                  <a:pt x="1448" y="1675"/>
                  <a:pt x="1448" y="1675"/>
                  <a:pt x="1448" y="1675"/>
                </a:cubicBezTo>
                <a:cubicBezTo>
                  <a:pt x="1540" y="1602"/>
                  <a:pt x="1540" y="1602"/>
                  <a:pt x="1540" y="1602"/>
                </a:cubicBezTo>
                <a:cubicBezTo>
                  <a:pt x="1474" y="1455"/>
                  <a:pt x="1474" y="1455"/>
                  <a:pt x="1474" y="1455"/>
                </a:cubicBezTo>
                <a:cubicBezTo>
                  <a:pt x="1497" y="1431"/>
                  <a:pt x="1518" y="1406"/>
                  <a:pt x="1538" y="1380"/>
                </a:cubicBezTo>
                <a:cubicBezTo>
                  <a:pt x="1694" y="1420"/>
                  <a:pt x="1694" y="1420"/>
                  <a:pt x="1694" y="1420"/>
                </a:cubicBezTo>
                <a:cubicBezTo>
                  <a:pt x="1751" y="1318"/>
                  <a:pt x="1751" y="1318"/>
                  <a:pt x="1751" y="1318"/>
                </a:cubicBezTo>
                <a:cubicBezTo>
                  <a:pt x="1635" y="1207"/>
                  <a:pt x="1635" y="1207"/>
                  <a:pt x="1635" y="1207"/>
                </a:cubicBezTo>
                <a:cubicBezTo>
                  <a:pt x="1648" y="1173"/>
                  <a:pt x="1659" y="1139"/>
                  <a:pt x="1668" y="1104"/>
                </a:cubicBezTo>
                <a:lnTo>
                  <a:pt x="1827" y="1080"/>
                </a:lnTo>
                <a:close/>
                <a:moveTo>
                  <a:pt x="1081" y="1490"/>
                </a:moveTo>
                <a:cubicBezTo>
                  <a:pt x="766" y="1579"/>
                  <a:pt x="439" y="1396"/>
                  <a:pt x="350" y="1081"/>
                </a:cubicBezTo>
                <a:cubicBezTo>
                  <a:pt x="262" y="767"/>
                  <a:pt x="445" y="439"/>
                  <a:pt x="759" y="351"/>
                </a:cubicBezTo>
                <a:cubicBezTo>
                  <a:pt x="1074" y="262"/>
                  <a:pt x="1401" y="445"/>
                  <a:pt x="1490" y="760"/>
                </a:cubicBezTo>
                <a:cubicBezTo>
                  <a:pt x="1579" y="1074"/>
                  <a:pt x="1396" y="1401"/>
                  <a:pt x="1081" y="149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  <a:effectLst>
            <a:outerShdw algn="tl" blurRad="152400" dir="8100000" dist="63500" rotWithShape="0">
              <a:prstClr val="black">
                <a:alpha val="30000"/>
              </a:prstClr>
            </a:outerShdw>
          </a:effectLst>
          <a:scene3d>
            <a:camera prst="orthographicFront"/>
            <a:lightRig dir="t" rig="threePt"/>
          </a:scene3d>
          <a:sp3d prstMaterial="softEdge">
            <a:bevelT h="6350" w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id-ID" sz="2000">
              <a:solidFill>
                <a:srgbClr val="405665"/>
              </a:solidFill>
              <a:latin charset="0" pitchFamily="50" typeface="DIN-BoldItalic"/>
            </a:endParaRPr>
          </a:p>
        </p:txBody>
      </p:sp>
      <p:sp>
        <p:nvSpPr>
          <p:cNvPr id="11" name="Freeform 241"/>
          <p:cNvSpPr>
            <a:spLocks noEditPoints="1"/>
          </p:cNvSpPr>
          <p:nvPr/>
        </p:nvSpPr>
        <p:spPr bwMode="auto">
          <a:xfrm>
            <a:off x="3767020" y="2952244"/>
            <a:ext cx="1682750" cy="1682750"/>
          </a:xfrm>
          <a:custGeom>
            <a:gdLst>
              <a:gd fmla="*/ 1335 w 1335" name="T0"/>
              <a:gd fmla="*/ 699 h 1335" name="T1"/>
              <a:gd fmla="*/ 1220 w 1335" name="T2"/>
              <a:gd fmla="*/ 586 h 1335" name="T3"/>
              <a:gd fmla="*/ 1300 w 1335" name="T4"/>
              <a:gd fmla="*/ 445 h 1335" name="T5"/>
              <a:gd fmla="*/ 1145 w 1335" name="T6"/>
              <a:gd fmla="*/ 378 h 1335" name="T7"/>
              <a:gd fmla="*/ 1162 w 1335" name="T8"/>
              <a:gd fmla="*/ 218 h 1335" name="T9"/>
              <a:gd fmla="*/ 1001 w 1335" name="T10"/>
              <a:gd fmla="*/ 219 h 1335" name="T11"/>
              <a:gd fmla="*/ 956 w 1335" name="T12"/>
              <a:gd fmla="*/ 65 h 1335" name="T13"/>
              <a:gd fmla="*/ 801 w 1335" name="T14"/>
              <a:gd fmla="*/ 125 h 1335" name="T15"/>
              <a:gd fmla="*/ 699 w 1335" name="T16"/>
              <a:gd fmla="*/ 0 h 1335" name="T17"/>
              <a:gd fmla="*/ 586 w 1335" name="T18"/>
              <a:gd fmla="*/ 115 h 1335" name="T19"/>
              <a:gd fmla="*/ 445 w 1335" name="T20"/>
              <a:gd fmla="*/ 35 h 1335" name="T21"/>
              <a:gd fmla="*/ 378 w 1335" name="T22"/>
              <a:gd fmla="*/ 190 h 1335" name="T23"/>
              <a:gd fmla="*/ 218 w 1335" name="T24"/>
              <a:gd fmla="*/ 173 h 1335" name="T25"/>
              <a:gd fmla="*/ 220 w 1335" name="T26"/>
              <a:gd fmla="*/ 334 h 1335" name="T27"/>
              <a:gd fmla="*/ 65 w 1335" name="T28"/>
              <a:gd fmla="*/ 379 h 1335" name="T29"/>
              <a:gd fmla="*/ 125 w 1335" name="T30"/>
              <a:gd fmla="*/ 535 h 1335" name="T31"/>
              <a:gd fmla="*/ 0 w 1335" name="T32"/>
              <a:gd fmla="*/ 636 h 1335" name="T33"/>
              <a:gd fmla="*/ 115 w 1335" name="T34"/>
              <a:gd fmla="*/ 749 h 1335" name="T35"/>
              <a:gd fmla="*/ 35 w 1335" name="T36"/>
              <a:gd fmla="*/ 890 h 1335" name="T37"/>
              <a:gd fmla="*/ 190 w 1335" name="T38"/>
              <a:gd fmla="*/ 957 h 1335" name="T39"/>
              <a:gd fmla="*/ 173 w 1335" name="T40"/>
              <a:gd fmla="*/ 1117 h 1335" name="T41"/>
              <a:gd fmla="*/ 334 w 1335" name="T42"/>
              <a:gd fmla="*/ 1116 h 1335" name="T43"/>
              <a:gd fmla="*/ 379 w 1335" name="T44"/>
              <a:gd fmla="*/ 1270 h 1335" name="T45"/>
              <a:gd fmla="*/ 535 w 1335" name="T46"/>
              <a:gd fmla="*/ 1210 h 1335" name="T47"/>
              <a:gd fmla="*/ 636 w 1335" name="T48"/>
              <a:gd fmla="*/ 1335 h 1335" name="T49"/>
              <a:gd fmla="*/ 749 w 1335" name="T50"/>
              <a:gd fmla="*/ 1220 h 1335" name="T51"/>
              <a:gd fmla="*/ 890 w 1335" name="T52"/>
              <a:gd fmla="*/ 1299 h 1335" name="T53"/>
              <a:gd fmla="*/ 957 w 1335" name="T54"/>
              <a:gd fmla="*/ 1145 h 1335" name="T55"/>
              <a:gd fmla="*/ 1117 w 1335" name="T56"/>
              <a:gd fmla="*/ 1162 h 1335" name="T57"/>
              <a:gd fmla="*/ 1116 w 1335" name="T58"/>
              <a:gd fmla="*/ 1001 h 1335" name="T59"/>
              <a:gd fmla="*/ 1271 w 1335" name="T60"/>
              <a:gd fmla="*/ 956 h 1335" name="T61"/>
              <a:gd fmla="*/ 1210 w 1335" name="T62"/>
              <a:gd fmla="*/ 801 h 1335" name="T63"/>
              <a:gd fmla="*/ 776 w 1335" name="T64"/>
              <a:gd fmla="*/ 1050 h 1335" name="T65"/>
              <a:gd fmla="*/ 560 w 1335" name="T66"/>
              <a:gd fmla="*/ 286 h 1335" name="T67"/>
              <a:gd fmla="*/ 776 w 1335" name="T68"/>
              <a:gd fmla="*/ 1050 h 1335" name="T6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b="b" l="0" r="r" t="0"/>
            <a:pathLst>
              <a:path h="1335" w="1335">
                <a:moveTo>
                  <a:pt x="1326" y="784"/>
                </a:moveTo>
                <a:cubicBezTo>
                  <a:pt x="1335" y="699"/>
                  <a:pt x="1335" y="699"/>
                  <a:pt x="1335" y="699"/>
                </a:cubicBezTo>
                <a:cubicBezTo>
                  <a:pt x="1226" y="658"/>
                  <a:pt x="1226" y="658"/>
                  <a:pt x="1226" y="658"/>
                </a:cubicBezTo>
                <a:cubicBezTo>
                  <a:pt x="1226" y="634"/>
                  <a:pt x="1224" y="610"/>
                  <a:pt x="1220" y="586"/>
                </a:cubicBezTo>
                <a:cubicBezTo>
                  <a:pt x="1323" y="527"/>
                  <a:pt x="1323" y="527"/>
                  <a:pt x="1323" y="527"/>
                </a:cubicBezTo>
                <a:cubicBezTo>
                  <a:pt x="1300" y="445"/>
                  <a:pt x="1300" y="445"/>
                  <a:pt x="1300" y="445"/>
                </a:cubicBezTo>
                <a:cubicBezTo>
                  <a:pt x="1181" y="448"/>
                  <a:pt x="1181" y="448"/>
                  <a:pt x="1181" y="448"/>
                </a:cubicBezTo>
                <a:cubicBezTo>
                  <a:pt x="1171" y="424"/>
                  <a:pt x="1159" y="400"/>
                  <a:pt x="1145" y="378"/>
                </a:cubicBezTo>
                <a:cubicBezTo>
                  <a:pt x="1215" y="284"/>
                  <a:pt x="1215" y="284"/>
                  <a:pt x="1215" y="284"/>
                </a:cubicBezTo>
                <a:cubicBezTo>
                  <a:pt x="1162" y="218"/>
                  <a:pt x="1162" y="218"/>
                  <a:pt x="1162" y="218"/>
                </a:cubicBezTo>
                <a:cubicBezTo>
                  <a:pt x="1055" y="266"/>
                  <a:pt x="1055" y="266"/>
                  <a:pt x="1055" y="266"/>
                </a:cubicBezTo>
                <a:cubicBezTo>
                  <a:pt x="1038" y="249"/>
                  <a:pt x="1020" y="234"/>
                  <a:pt x="1001" y="219"/>
                </a:cubicBezTo>
                <a:cubicBezTo>
                  <a:pt x="1031" y="106"/>
                  <a:pt x="1031" y="106"/>
                  <a:pt x="1031" y="106"/>
                </a:cubicBezTo>
                <a:cubicBezTo>
                  <a:pt x="956" y="65"/>
                  <a:pt x="956" y="65"/>
                  <a:pt x="956" y="65"/>
                </a:cubicBezTo>
                <a:cubicBezTo>
                  <a:pt x="875" y="149"/>
                  <a:pt x="875" y="149"/>
                  <a:pt x="875" y="149"/>
                </a:cubicBezTo>
                <a:cubicBezTo>
                  <a:pt x="851" y="139"/>
                  <a:pt x="826" y="131"/>
                  <a:pt x="801" y="125"/>
                </a:cubicBezTo>
                <a:cubicBezTo>
                  <a:pt x="784" y="9"/>
                  <a:pt x="784" y="9"/>
                  <a:pt x="784" y="9"/>
                </a:cubicBezTo>
                <a:cubicBezTo>
                  <a:pt x="699" y="0"/>
                  <a:pt x="699" y="0"/>
                  <a:pt x="699" y="0"/>
                </a:cubicBezTo>
                <a:cubicBezTo>
                  <a:pt x="658" y="109"/>
                  <a:pt x="658" y="109"/>
                  <a:pt x="658" y="109"/>
                </a:cubicBezTo>
                <a:cubicBezTo>
                  <a:pt x="634" y="109"/>
                  <a:pt x="610" y="111"/>
                  <a:pt x="586" y="115"/>
                </a:cubicBezTo>
                <a:cubicBezTo>
                  <a:pt x="527" y="12"/>
                  <a:pt x="527" y="12"/>
                  <a:pt x="527" y="12"/>
                </a:cubicBezTo>
                <a:cubicBezTo>
                  <a:pt x="445" y="35"/>
                  <a:pt x="445" y="35"/>
                  <a:pt x="445" y="35"/>
                </a:cubicBezTo>
                <a:cubicBezTo>
                  <a:pt x="448" y="154"/>
                  <a:pt x="448" y="154"/>
                  <a:pt x="448" y="154"/>
                </a:cubicBezTo>
                <a:cubicBezTo>
                  <a:pt x="424" y="164"/>
                  <a:pt x="400" y="176"/>
                  <a:pt x="378" y="190"/>
                </a:cubicBezTo>
                <a:cubicBezTo>
                  <a:pt x="284" y="120"/>
                  <a:pt x="284" y="120"/>
                  <a:pt x="284" y="120"/>
                </a:cubicBezTo>
                <a:cubicBezTo>
                  <a:pt x="218" y="173"/>
                  <a:pt x="218" y="173"/>
                  <a:pt x="218" y="173"/>
                </a:cubicBezTo>
                <a:cubicBezTo>
                  <a:pt x="266" y="280"/>
                  <a:pt x="266" y="280"/>
                  <a:pt x="266" y="280"/>
                </a:cubicBezTo>
                <a:cubicBezTo>
                  <a:pt x="249" y="297"/>
                  <a:pt x="234" y="315"/>
                  <a:pt x="220" y="334"/>
                </a:cubicBezTo>
                <a:cubicBezTo>
                  <a:pt x="106" y="305"/>
                  <a:pt x="106" y="305"/>
                  <a:pt x="106" y="305"/>
                </a:cubicBezTo>
                <a:cubicBezTo>
                  <a:pt x="65" y="379"/>
                  <a:pt x="65" y="379"/>
                  <a:pt x="65" y="379"/>
                </a:cubicBezTo>
                <a:cubicBezTo>
                  <a:pt x="149" y="460"/>
                  <a:pt x="149" y="460"/>
                  <a:pt x="149" y="460"/>
                </a:cubicBezTo>
                <a:cubicBezTo>
                  <a:pt x="139" y="484"/>
                  <a:pt x="131" y="509"/>
                  <a:pt x="125" y="535"/>
                </a:cubicBezTo>
                <a:cubicBezTo>
                  <a:pt x="9" y="551"/>
                  <a:pt x="9" y="551"/>
                  <a:pt x="9" y="551"/>
                </a:cubicBezTo>
                <a:cubicBezTo>
                  <a:pt x="0" y="636"/>
                  <a:pt x="0" y="636"/>
                  <a:pt x="0" y="636"/>
                </a:cubicBezTo>
                <a:cubicBezTo>
                  <a:pt x="109" y="678"/>
                  <a:pt x="109" y="678"/>
                  <a:pt x="109" y="678"/>
                </a:cubicBezTo>
                <a:cubicBezTo>
                  <a:pt x="110" y="701"/>
                  <a:pt x="111" y="725"/>
                  <a:pt x="115" y="749"/>
                </a:cubicBezTo>
                <a:cubicBezTo>
                  <a:pt x="12" y="809"/>
                  <a:pt x="12" y="809"/>
                  <a:pt x="12" y="809"/>
                </a:cubicBezTo>
                <a:cubicBezTo>
                  <a:pt x="35" y="890"/>
                  <a:pt x="35" y="890"/>
                  <a:pt x="35" y="890"/>
                </a:cubicBezTo>
                <a:cubicBezTo>
                  <a:pt x="154" y="887"/>
                  <a:pt x="154" y="887"/>
                  <a:pt x="154" y="887"/>
                </a:cubicBezTo>
                <a:cubicBezTo>
                  <a:pt x="164" y="912"/>
                  <a:pt x="177" y="935"/>
                  <a:pt x="190" y="957"/>
                </a:cubicBezTo>
                <a:cubicBezTo>
                  <a:pt x="120" y="1051"/>
                  <a:pt x="120" y="1051"/>
                  <a:pt x="120" y="1051"/>
                </a:cubicBezTo>
                <a:cubicBezTo>
                  <a:pt x="173" y="1117"/>
                  <a:pt x="173" y="1117"/>
                  <a:pt x="173" y="1117"/>
                </a:cubicBezTo>
                <a:cubicBezTo>
                  <a:pt x="280" y="1070"/>
                  <a:pt x="280" y="1070"/>
                  <a:pt x="280" y="1070"/>
                </a:cubicBezTo>
                <a:cubicBezTo>
                  <a:pt x="297" y="1086"/>
                  <a:pt x="315" y="1102"/>
                  <a:pt x="334" y="1116"/>
                </a:cubicBezTo>
                <a:cubicBezTo>
                  <a:pt x="305" y="1229"/>
                  <a:pt x="305" y="1229"/>
                  <a:pt x="305" y="1229"/>
                </a:cubicBezTo>
                <a:cubicBezTo>
                  <a:pt x="379" y="1270"/>
                  <a:pt x="379" y="1270"/>
                  <a:pt x="379" y="1270"/>
                </a:cubicBezTo>
                <a:cubicBezTo>
                  <a:pt x="460" y="1186"/>
                  <a:pt x="460" y="1186"/>
                  <a:pt x="460" y="1186"/>
                </a:cubicBezTo>
                <a:cubicBezTo>
                  <a:pt x="484" y="1196"/>
                  <a:pt x="509" y="1204"/>
                  <a:pt x="535" y="1210"/>
                </a:cubicBezTo>
                <a:cubicBezTo>
                  <a:pt x="551" y="1326"/>
                  <a:pt x="551" y="1326"/>
                  <a:pt x="551" y="1326"/>
                </a:cubicBezTo>
                <a:cubicBezTo>
                  <a:pt x="636" y="1335"/>
                  <a:pt x="636" y="1335"/>
                  <a:pt x="636" y="1335"/>
                </a:cubicBezTo>
                <a:cubicBezTo>
                  <a:pt x="678" y="1226"/>
                  <a:pt x="678" y="1226"/>
                  <a:pt x="678" y="1226"/>
                </a:cubicBezTo>
                <a:cubicBezTo>
                  <a:pt x="701" y="1226"/>
                  <a:pt x="725" y="1224"/>
                  <a:pt x="749" y="1220"/>
                </a:cubicBezTo>
                <a:cubicBezTo>
                  <a:pt x="808" y="1323"/>
                  <a:pt x="808" y="1323"/>
                  <a:pt x="808" y="1323"/>
                </a:cubicBezTo>
                <a:cubicBezTo>
                  <a:pt x="890" y="1299"/>
                  <a:pt x="890" y="1299"/>
                  <a:pt x="890" y="1299"/>
                </a:cubicBezTo>
                <a:cubicBezTo>
                  <a:pt x="887" y="1181"/>
                  <a:pt x="887" y="1181"/>
                  <a:pt x="887" y="1181"/>
                </a:cubicBezTo>
                <a:cubicBezTo>
                  <a:pt x="912" y="1171"/>
                  <a:pt x="935" y="1159"/>
                  <a:pt x="957" y="1145"/>
                </a:cubicBezTo>
                <a:cubicBezTo>
                  <a:pt x="1051" y="1215"/>
                  <a:pt x="1051" y="1215"/>
                  <a:pt x="1051" y="1215"/>
                </a:cubicBezTo>
                <a:cubicBezTo>
                  <a:pt x="1117" y="1162"/>
                  <a:pt x="1117" y="1162"/>
                  <a:pt x="1117" y="1162"/>
                </a:cubicBezTo>
                <a:cubicBezTo>
                  <a:pt x="1070" y="1055"/>
                  <a:pt x="1070" y="1055"/>
                  <a:pt x="1070" y="1055"/>
                </a:cubicBezTo>
                <a:cubicBezTo>
                  <a:pt x="1086" y="1038"/>
                  <a:pt x="1102" y="1020"/>
                  <a:pt x="1116" y="1001"/>
                </a:cubicBezTo>
                <a:cubicBezTo>
                  <a:pt x="1229" y="1031"/>
                  <a:pt x="1229" y="1031"/>
                  <a:pt x="1229" y="1031"/>
                </a:cubicBezTo>
                <a:cubicBezTo>
                  <a:pt x="1271" y="956"/>
                  <a:pt x="1271" y="956"/>
                  <a:pt x="1271" y="956"/>
                </a:cubicBezTo>
                <a:cubicBezTo>
                  <a:pt x="1186" y="875"/>
                  <a:pt x="1186" y="875"/>
                  <a:pt x="1186" y="875"/>
                </a:cubicBezTo>
                <a:cubicBezTo>
                  <a:pt x="1196" y="851"/>
                  <a:pt x="1204" y="826"/>
                  <a:pt x="1210" y="801"/>
                </a:cubicBezTo>
                <a:lnTo>
                  <a:pt x="1326" y="784"/>
                </a:lnTo>
                <a:close/>
                <a:moveTo>
                  <a:pt x="776" y="1050"/>
                </a:moveTo>
                <a:cubicBezTo>
                  <a:pt x="565" y="1109"/>
                  <a:pt x="345" y="986"/>
                  <a:pt x="286" y="775"/>
                </a:cubicBezTo>
                <a:cubicBezTo>
                  <a:pt x="226" y="564"/>
                  <a:pt x="349" y="345"/>
                  <a:pt x="560" y="286"/>
                </a:cubicBezTo>
                <a:cubicBezTo>
                  <a:pt x="771" y="226"/>
                  <a:pt x="990" y="349"/>
                  <a:pt x="1050" y="560"/>
                </a:cubicBezTo>
                <a:cubicBezTo>
                  <a:pt x="1109" y="771"/>
                  <a:pt x="987" y="990"/>
                  <a:pt x="776" y="105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  <a:effectLst>
            <a:outerShdw algn="tl" blurRad="152400" dir="8100000" dist="63500" rotWithShape="0">
              <a:prstClr val="black">
                <a:alpha val="30000"/>
              </a:prstClr>
            </a:outerShdw>
          </a:effectLst>
          <a:scene3d>
            <a:camera prst="orthographicFront"/>
            <a:lightRig dir="t" rig="threePt"/>
          </a:scene3d>
          <a:sp3d prstMaterial="softEdge">
            <a:bevelT h="6350" w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id-ID" sz="2000">
              <a:solidFill>
                <a:srgbClr val="405665"/>
              </a:solidFill>
              <a:latin charset="0" pitchFamily="50" typeface="DIN-BoldItalic"/>
            </a:endParaRPr>
          </a:p>
        </p:txBody>
      </p:sp>
      <p:sp>
        <p:nvSpPr>
          <p:cNvPr id="12" name="Freeform 241"/>
          <p:cNvSpPr>
            <a:spLocks noEditPoints="1"/>
          </p:cNvSpPr>
          <p:nvPr/>
        </p:nvSpPr>
        <p:spPr bwMode="auto">
          <a:xfrm>
            <a:off x="3130432" y="4335149"/>
            <a:ext cx="1310892" cy="1310892"/>
          </a:xfrm>
          <a:custGeom>
            <a:gdLst>
              <a:gd fmla="*/ 1335 w 1335" name="T0"/>
              <a:gd fmla="*/ 699 h 1335" name="T1"/>
              <a:gd fmla="*/ 1220 w 1335" name="T2"/>
              <a:gd fmla="*/ 586 h 1335" name="T3"/>
              <a:gd fmla="*/ 1300 w 1335" name="T4"/>
              <a:gd fmla="*/ 445 h 1335" name="T5"/>
              <a:gd fmla="*/ 1145 w 1335" name="T6"/>
              <a:gd fmla="*/ 378 h 1335" name="T7"/>
              <a:gd fmla="*/ 1162 w 1335" name="T8"/>
              <a:gd fmla="*/ 218 h 1335" name="T9"/>
              <a:gd fmla="*/ 1001 w 1335" name="T10"/>
              <a:gd fmla="*/ 219 h 1335" name="T11"/>
              <a:gd fmla="*/ 956 w 1335" name="T12"/>
              <a:gd fmla="*/ 65 h 1335" name="T13"/>
              <a:gd fmla="*/ 801 w 1335" name="T14"/>
              <a:gd fmla="*/ 125 h 1335" name="T15"/>
              <a:gd fmla="*/ 699 w 1335" name="T16"/>
              <a:gd fmla="*/ 0 h 1335" name="T17"/>
              <a:gd fmla="*/ 586 w 1335" name="T18"/>
              <a:gd fmla="*/ 115 h 1335" name="T19"/>
              <a:gd fmla="*/ 445 w 1335" name="T20"/>
              <a:gd fmla="*/ 35 h 1335" name="T21"/>
              <a:gd fmla="*/ 378 w 1335" name="T22"/>
              <a:gd fmla="*/ 190 h 1335" name="T23"/>
              <a:gd fmla="*/ 218 w 1335" name="T24"/>
              <a:gd fmla="*/ 173 h 1335" name="T25"/>
              <a:gd fmla="*/ 220 w 1335" name="T26"/>
              <a:gd fmla="*/ 334 h 1335" name="T27"/>
              <a:gd fmla="*/ 65 w 1335" name="T28"/>
              <a:gd fmla="*/ 379 h 1335" name="T29"/>
              <a:gd fmla="*/ 125 w 1335" name="T30"/>
              <a:gd fmla="*/ 535 h 1335" name="T31"/>
              <a:gd fmla="*/ 0 w 1335" name="T32"/>
              <a:gd fmla="*/ 636 h 1335" name="T33"/>
              <a:gd fmla="*/ 115 w 1335" name="T34"/>
              <a:gd fmla="*/ 749 h 1335" name="T35"/>
              <a:gd fmla="*/ 35 w 1335" name="T36"/>
              <a:gd fmla="*/ 890 h 1335" name="T37"/>
              <a:gd fmla="*/ 190 w 1335" name="T38"/>
              <a:gd fmla="*/ 957 h 1335" name="T39"/>
              <a:gd fmla="*/ 173 w 1335" name="T40"/>
              <a:gd fmla="*/ 1117 h 1335" name="T41"/>
              <a:gd fmla="*/ 334 w 1335" name="T42"/>
              <a:gd fmla="*/ 1116 h 1335" name="T43"/>
              <a:gd fmla="*/ 379 w 1335" name="T44"/>
              <a:gd fmla="*/ 1270 h 1335" name="T45"/>
              <a:gd fmla="*/ 535 w 1335" name="T46"/>
              <a:gd fmla="*/ 1210 h 1335" name="T47"/>
              <a:gd fmla="*/ 636 w 1335" name="T48"/>
              <a:gd fmla="*/ 1335 h 1335" name="T49"/>
              <a:gd fmla="*/ 749 w 1335" name="T50"/>
              <a:gd fmla="*/ 1220 h 1335" name="T51"/>
              <a:gd fmla="*/ 890 w 1335" name="T52"/>
              <a:gd fmla="*/ 1299 h 1335" name="T53"/>
              <a:gd fmla="*/ 957 w 1335" name="T54"/>
              <a:gd fmla="*/ 1145 h 1335" name="T55"/>
              <a:gd fmla="*/ 1117 w 1335" name="T56"/>
              <a:gd fmla="*/ 1162 h 1335" name="T57"/>
              <a:gd fmla="*/ 1116 w 1335" name="T58"/>
              <a:gd fmla="*/ 1001 h 1335" name="T59"/>
              <a:gd fmla="*/ 1271 w 1335" name="T60"/>
              <a:gd fmla="*/ 956 h 1335" name="T61"/>
              <a:gd fmla="*/ 1210 w 1335" name="T62"/>
              <a:gd fmla="*/ 801 h 1335" name="T63"/>
              <a:gd fmla="*/ 776 w 1335" name="T64"/>
              <a:gd fmla="*/ 1050 h 1335" name="T65"/>
              <a:gd fmla="*/ 560 w 1335" name="T66"/>
              <a:gd fmla="*/ 286 h 1335" name="T67"/>
              <a:gd fmla="*/ 776 w 1335" name="T68"/>
              <a:gd fmla="*/ 1050 h 1335" name="T6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b="b" l="0" r="r" t="0"/>
            <a:pathLst>
              <a:path h="1335" w="1335">
                <a:moveTo>
                  <a:pt x="1326" y="784"/>
                </a:moveTo>
                <a:cubicBezTo>
                  <a:pt x="1335" y="699"/>
                  <a:pt x="1335" y="699"/>
                  <a:pt x="1335" y="699"/>
                </a:cubicBezTo>
                <a:cubicBezTo>
                  <a:pt x="1226" y="658"/>
                  <a:pt x="1226" y="658"/>
                  <a:pt x="1226" y="658"/>
                </a:cubicBezTo>
                <a:cubicBezTo>
                  <a:pt x="1226" y="634"/>
                  <a:pt x="1224" y="610"/>
                  <a:pt x="1220" y="586"/>
                </a:cubicBezTo>
                <a:cubicBezTo>
                  <a:pt x="1323" y="527"/>
                  <a:pt x="1323" y="527"/>
                  <a:pt x="1323" y="527"/>
                </a:cubicBezTo>
                <a:cubicBezTo>
                  <a:pt x="1300" y="445"/>
                  <a:pt x="1300" y="445"/>
                  <a:pt x="1300" y="445"/>
                </a:cubicBezTo>
                <a:cubicBezTo>
                  <a:pt x="1181" y="448"/>
                  <a:pt x="1181" y="448"/>
                  <a:pt x="1181" y="448"/>
                </a:cubicBezTo>
                <a:cubicBezTo>
                  <a:pt x="1171" y="424"/>
                  <a:pt x="1159" y="400"/>
                  <a:pt x="1145" y="378"/>
                </a:cubicBezTo>
                <a:cubicBezTo>
                  <a:pt x="1215" y="284"/>
                  <a:pt x="1215" y="284"/>
                  <a:pt x="1215" y="284"/>
                </a:cubicBezTo>
                <a:cubicBezTo>
                  <a:pt x="1162" y="218"/>
                  <a:pt x="1162" y="218"/>
                  <a:pt x="1162" y="218"/>
                </a:cubicBezTo>
                <a:cubicBezTo>
                  <a:pt x="1055" y="266"/>
                  <a:pt x="1055" y="266"/>
                  <a:pt x="1055" y="266"/>
                </a:cubicBezTo>
                <a:cubicBezTo>
                  <a:pt x="1038" y="249"/>
                  <a:pt x="1020" y="234"/>
                  <a:pt x="1001" y="219"/>
                </a:cubicBezTo>
                <a:cubicBezTo>
                  <a:pt x="1031" y="106"/>
                  <a:pt x="1031" y="106"/>
                  <a:pt x="1031" y="106"/>
                </a:cubicBezTo>
                <a:cubicBezTo>
                  <a:pt x="956" y="65"/>
                  <a:pt x="956" y="65"/>
                  <a:pt x="956" y="65"/>
                </a:cubicBezTo>
                <a:cubicBezTo>
                  <a:pt x="875" y="149"/>
                  <a:pt x="875" y="149"/>
                  <a:pt x="875" y="149"/>
                </a:cubicBezTo>
                <a:cubicBezTo>
                  <a:pt x="851" y="139"/>
                  <a:pt x="826" y="131"/>
                  <a:pt x="801" y="125"/>
                </a:cubicBezTo>
                <a:cubicBezTo>
                  <a:pt x="784" y="9"/>
                  <a:pt x="784" y="9"/>
                  <a:pt x="784" y="9"/>
                </a:cubicBezTo>
                <a:cubicBezTo>
                  <a:pt x="699" y="0"/>
                  <a:pt x="699" y="0"/>
                  <a:pt x="699" y="0"/>
                </a:cubicBezTo>
                <a:cubicBezTo>
                  <a:pt x="658" y="109"/>
                  <a:pt x="658" y="109"/>
                  <a:pt x="658" y="109"/>
                </a:cubicBezTo>
                <a:cubicBezTo>
                  <a:pt x="634" y="109"/>
                  <a:pt x="610" y="111"/>
                  <a:pt x="586" y="115"/>
                </a:cubicBezTo>
                <a:cubicBezTo>
                  <a:pt x="527" y="12"/>
                  <a:pt x="527" y="12"/>
                  <a:pt x="527" y="12"/>
                </a:cubicBezTo>
                <a:cubicBezTo>
                  <a:pt x="445" y="35"/>
                  <a:pt x="445" y="35"/>
                  <a:pt x="445" y="35"/>
                </a:cubicBezTo>
                <a:cubicBezTo>
                  <a:pt x="448" y="154"/>
                  <a:pt x="448" y="154"/>
                  <a:pt x="448" y="154"/>
                </a:cubicBezTo>
                <a:cubicBezTo>
                  <a:pt x="424" y="164"/>
                  <a:pt x="400" y="176"/>
                  <a:pt x="378" y="190"/>
                </a:cubicBezTo>
                <a:cubicBezTo>
                  <a:pt x="284" y="120"/>
                  <a:pt x="284" y="120"/>
                  <a:pt x="284" y="120"/>
                </a:cubicBezTo>
                <a:cubicBezTo>
                  <a:pt x="218" y="173"/>
                  <a:pt x="218" y="173"/>
                  <a:pt x="218" y="173"/>
                </a:cubicBezTo>
                <a:cubicBezTo>
                  <a:pt x="266" y="280"/>
                  <a:pt x="266" y="280"/>
                  <a:pt x="266" y="280"/>
                </a:cubicBezTo>
                <a:cubicBezTo>
                  <a:pt x="249" y="297"/>
                  <a:pt x="234" y="315"/>
                  <a:pt x="220" y="334"/>
                </a:cubicBezTo>
                <a:cubicBezTo>
                  <a:pt x="106" y="305"/>
                  <a:pt x="106" y="305"/>
                  <a:pt x="106" y="305"/>
                </a:cubicBezTo>
                <a:cubicBezTo>
                  <a:pt x="65" y="379"/>
                  <a:pt x="65" y="379"/>
                  <a:pt x="65" y="379"/>
                </a:cubicBezTo>
                <a:cubicBezTo>
                  <a:pt x="149" y="460"/>
                  <a:pt x="149" y="460"/>
                  <a:pt x="149" y="460"/>
                </a:cubicBezTo>
                <a:cubicBezTo>
                  <a:pt x="139" y="484"/>
                  <a:pt x="131" y="509"/>
                  <a:pt x="125" y="535"/>
                </a:cubicBezTo>
                <a:cubicBezTo>
                  <a:pt x="9" y="551"/>
                  <a:pt x="9" y="551"/>
                  <a:pt x="9" y="551"/>
                </a:cubicBezTo>
                <a:cubicBezTo>
                  <a:pt x="0" y="636"/>
                  <a:pt x="0" y="636"/>
                  <a:pt x="0" y="636"/>
                </a:cubicBezTo>
                <a:cubicBezTo>
                  <a:pt x="109" y="678"/>
                  <a:pt x="109" y="678"/>
                  <a:pt x="109" y="678"/>
                </a:cubicBezTo>
                <a:cubicBezTo>
                  <a:pt x="110" y="701"/>
                  <a:pt x="111" y="725"/>
                  <a:pt x="115" y="749"/>
                </a:cubicBezTo>
                <a:cubicBezTo>
                  <a:pt x="12" y="809"/>
                  <a:pt x="12" y="809"/>
                  <a:pt x="12" y="809"/>
                </a:cubicBezTo>
                <a:cubicBezTo>
                  <a:pt x="35" y="890"/>
                  <a:pt x="35" y="890"/>
                  <a:pt x="35" y="890"/>
                </a:cubicBezTo>
                <a:cubicBezTo>
                  <a:pt x="154" y="887"/>
                  <a:pt x="154" y="887"/>
                  <a:pt x="154" y="887"/>
                </a:cubicBezTo>
                <a:cubicBezTo>
                  <a:pt x="164" y="912"/>
                  <a:pt x="177" y="935"/>
                  <a:pt x="190" y="957"/>
                </a:cubicBezTo>
                <a:cubicBezTo>
                  <a:pt x="120" y="1051"/>
                  <a:pt x="120" y="1051"/>
                  <a:pt x="120" y="1051"/>
                </a:cubicBezTo>
                <a:cubicBezTo>
                  <a:pt x="173" y="1117"/>
                  <a:pt x="173" y="1117"/>
                  <a:pt x="173" y="1117"/>
                </a:cubicBezTo>
                <a:cubicBezTo>
                  <a:pt x="280" y="1070"/>
                  <a:pt x="280" y="1070"/>
                  <a:pt x="280" y="1070"/>
                </a:cubicBezTo>
                <a:cubicBezTo>
                  <a:pt x="297" y="1086"/>
                  <a:pt x="315" y="1102"/>
                  <a:pt x="334" y="1116"/>
                </a:cubicBezTo>
                <a:cubicBezTo>
                  <a:pt x="305" y="1229"/>
                  <a:pt x="305" y="1229"/>
                  <a:pt x="305" y="1229"/>
                </a:cubicBezTo>
                <a:cubicBezTo>
                  <a:pt x="379" y="1270"/>
                  <a:pt x="379" y="1270"/>
                  <a:pt x="379" y="1270"/>
                </a:cubicBezTo>
                <a:cubicBezTo>
                  <a:pt x="460" y="1186"/>
                  <a:pt x="460" y="1186"/>
                  <a:pt x="460" y="1186"/>
                </a:cubicBezTo>
                <a:cubicBezTo>
                  <a:pt x="484" y="1196"/>
                  <a:pt x="509" y="1204"/>
                  <a:pt x="535" y="1210"/>
                </a:cubicBezTo>
                <a:cubicBezTo>
                  <a:pt x="551" y="1326"/>
                  <a:pt x="551" y="1326"/>
                  <a:pt x="551" y="1326"/>
                </a:cubicBezTo>
                <a:cubicBezTo>
                  <a:pt x="636" y="1335"/>
                  <a:pt x="636" y="1335"/>
                  <a:pt x="636" y="1335"/>
                </a:cubicBezTo>
                <a:cubicBezTo>
                  <a:pt x="678" y="1226"/>
                  <a:pt x="678" y="1226"/>
                  <a:pt x="678" y="1226"/>
                </a:cubicBezTo>
                <a:cubicBezTo>
                  <a:pt x="701" y="1226"/>
                  <a:pt x="725" y="1224"/>
                  <a:pt x="749" y="1220"/>
                </a:cubicBezTo>
                <a:cubicBezTo>
                  <a:pt x="808" y="1323"/>
                  <a:pt x="808" y="1323"/>
                  <a:pt x="808" y="1323"/>
                </a:cubicBezTo>
                <a:cubicBezTo>
                  <a:pt x="890" y="1299"/>
                  <a:pt x="890" y="1299"/>
                  <a:pt x="890" y="1299"/>
                </a:cubicBezTo>
                <a:cubicBezTo>
                  <a:pt x="887" y="1181"/>
                  <a:pt x="887" y="1181"/>
                  <a:pt x="887" y="1181"/>
                </a:cubicBezTo>
                <a:cubicBezTo>
                  <a:pt x="912" y="1171"/>
                  <a:pt x="935" y="1159"/>
                  <a:pt x="957" y="1145"/>
                </a:cubicBezTo>
                <a:cubicBezTo>
                  <a:pt x="1051" y="1215"/>
                  <a:pt x="1051" y="1215"/>
                  <a:pt x="1051" y="1215"/>
                </a:cubicBezTo>
                <a:cubicBezTo>
                  <a:pt x="1117" y="1162"/>
                  <a:pt x="1117" y="1162"/>
                  <a:pt x="1117" y="1162"/>
                </a:cubicBezTo>
                <a:cubicBezTo>
                  <a:pt x="1070" y="1055"/>
                  <a:pt x="1070" y="1055"/>
                  <a:pt x="1070" y="1055"/>
                </a:cubicBezTo>
                <a:cubicBezTo>
                  <a:pt x="1086" y="1038"/>
                  <a:pt x="1102" y="1020"/>
                  <a:pt x="1116" y="1001"/>
                </a:cubicBezTo>
                <a:cubicBezTo>
                  <a:pt x="1229" y="1031"/>
                  <a:pt x="1229" y="1031"/>
                  <a:pt x="1229" y="1031"/>
                </a:cubicBezTo>
                <a:cubicBezTo>
                  <a:pt x="1271" y="956"/>
                  <a:pt x="1271" y="956"/>
                  <a:pt x="1271" y="956"/>
                </a:cubicBezTo>
                <a:cubicBezTo>
                  <a:pt x="1186" y="875"/>
                  <a:pt x="1186" y="875"/>
                  <a:pt x="1186" y="875"/>
                </a:cubicBezTo>
                <a:cubicBezTo>
                  <a:pt x="1196" y="851"/>
                  <a:pt x="1204" y="826"/>
                  <a:pt x="1210" y="801"/>
                </a:cubicBezTo>
                <a:lnTo>
                  <a:pt x="1326" y="784"/>
                </a:lnTo>
                <a:close/>
                <a:moveTo>
                  <a:pt x="776" y="1050"/>
                </a:moveTo>
                <a:cubicBezTo>
                  <a:pt x="565" y="1109"/>
                  <a:pt x="345" y="986"/>
                  <a:pt x="286" y="775"/>
                </a:cubicBezTo>
                <a:cubicBezTo>
                  <a:pt x="226" y="564"/>
                  <a:pt x="349" y="345"/>
                  <a:pt x="560" y="286"/>
                </a:cubicBezTo>
                <a:cubicBezTo>
                  <a:pt x="771" y="226"/>
                  <a:pt x="990" y="349"/>
                  <a:pt x="1050" y="560"/>
                </a:cubicBezTo>
                <a:cubicBezTo>
                  <a:pt x="1109" y="771"/>
                  <a:pt x="987" y="990"/>
                  <a:pt x="776" y="105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  <a:effectLst>
            <a:outerShdw algn="tl" blurRad="152400" dir="8100000" dist="63500" rotWithShape="0">
              <a:prstClr val="black">
                <a:alpha val="30000"/>
              </a:prstClr>
            </a:outerShdw>
          </a:effectLst>
          <a:scene3d>
            <a:camera prst="orthographicFront"/>
            <a:lightRig dir="t" rig="threePt"/>
          </a:scene3d>
          <a:sp3d prstMaterial="softEdge">
            <a:bevelT h="6350" w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id-ID" sz="2000">
              <a:solidFill>
                <a:srgbClr val="405665"/>
              </a:solidFill>
              <a:latin charset="0" pitchFamily="50" typeface="DIN-BoldItalic"/>
            </a:endParaRPr>
          </a:p>
        </p:txBody>
      </p:sp>
      <p:grpSp>
        <p:nvGrpSpPr>
          <p:cNvPr id="13" name="Group 4"/>
          <p:cNvGrpSpPr/>
          <p:nvPr/>
        </p:nvGrpSpPr>
        <p:grpSpPr>
          <a:xfrm>
            <a:off x="3464490" y="2904526"/>
            <a:ext cx="1484236" cy="1461944"/>
            <a:chOff x="5808697" y="2954413"/>
            <a:chExt cx="1484236" cy="1461944"/>
          </a:xfrm>
          <a:solidFill>
            <a:srgbClr val="A6A6A6"/>
          </a:solidFill>
        </p:grpSpPr>
        <p:sp>
          <p:nvSpPr>
            <p:cNvPr id="14" name="Block Arc 1"/>
            <p:cNvSpPr/>
            <p:nvPr/>
          </p:nvSpPr>
          <p:spPr>
            <a:xfrm rot="19540670">
              <a:off x="5808697" y="2954413"/>
              <a:ext cx="1484236" cy="1461944"/>
            </a:xfrm>
            <a:prstGeom prst="blockArc">
              <a:avLst>
                <a:gd fmla="val 10800000" name="adj1"/>
                <a:gd fmla="val 17330593" name="adj2"/>
                <a:gd fmla="val 4033" name="adj3"/>
              </a:avLst>
            </a:prstGeom>
            <a:grpFill/>
            <a:ln>
              <a:solidFill>
                <a:srgbClr val="A6A6A6"/>
              </a:solidFill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" name="Right Triangle 2"/>
            <p:cNvSpPr/>
            <p:nvPr/>
          </p:nvSpPr>
          <p:spPr>
            <a:xfrm rot="12600000">
              <a:off x="6265622" y="2956208"/>
              <a:ext cx="120650" cy="120650"/>
            </a:xfrm>
            <a:prstGeom prst="rtTriangle">
              <a:avLst/>
            </a:prstGeom>
            <a:grpFill/>
            <a:ln>
              <a:solidFill>
                <a:srgbClr val="A6A6A6"/>
              </a:solidFill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6" name="Group 39"/>
          <p:cNvGrpSpPr/>
          <p:nvPr/>
        </p:nvGrpSpPr>
        <p:grpSpPr>
          <a:xfrm rot="5400000">
            <a:off x="6689269" y="853894"/>
            <a:ext cx="2288006" cy="2253642"/>
            <a:chOff x="5808697" y="2954413"/>
            <a:chExt cx="1484236" cy="1461944"/>
          </a:xfrm>
          <a:solidFill>
            <a:srgbClr val="A6A6A6"/>
          </a:solidFill>
        </p:grpSpPr>
        <p:sp>
          <p:nvSpPr>
            <p:cNvPr id="17" name="Block Arc 40"/>
            <p:cNvSpPr/>
            <p:nvPr/>
          </p:nvSpPr>
          <p:spPr>
            <a:xfrm rot="19540670">
              <a:off x="5808697" y="2954413"/>
              <a:ext cx="1484236" cy="1461944"/>
            </a:xfrm>
            <a:prstGeom prst="blockArc">
              <a:avLst>
                <a:gd fmla="val 10800000" name="adj1"/>
                <a:gd fmla="val 17330593" name="adj2"/>
                <a:gd fmla="val 4033" name="adj3"/>
              </a:avLst>
            </a:prstGeom>
            <a:grpFill/>
            <a:ln>
              <a:solidFill>
                <a:srgbClr val="A6A6A6"/>
              </a:solidFill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Right Triangle 42"/>
            <p:cNvSpPr/>
            <p:nvPr/>
          </p:nvSpPr>
          <p:spPr>
            <a:xfrm rot="12600000">
              <a:off x="6265622" y="2956208"/>
              <a:ext cx="120650" cy="120650"/>
            </a:xfrm>
            <a:prstGeom prst="rtTriangle">
              <a:avLst/>
            </a:prstGeom>
            <a:grpFill/>
            <a:ln>
              <a:solidFill>
                <a:srgbClr val="A6A6A6"/>
              </a:solidFill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19" name="Freeform 225"/>
          <p:cNvSpPr>
            <a:spLocks noEditPoints="1"/>
          </p:cNvSpPr>
          <p:nvPr/>
        </p:nvSpPr>
        <p:spPr bwMode="auto">
          <a:xfrm>
            <a:off x="3568272" y="4790468"/>
            <a:ext cx="397111" cy="397111"/>
          </a:xfrm>
          <a:custGeom>
            <a:gdLst>
              <a:gd fmla="*/ 128 w 256" name="T0"/>
              <a:gd fmla="*/ 256 h 256" name="T1"/>
              <a:gd fmla="*/ 0 w 256" name="T2"/>
              <a:gd fmla="*/ 128 h 256" name="T3"/>
              <a:gd fmla="*/ 128 w 256" name="T4"/>
              <a:gd fmla="*/ 0 h 256" name="T5"/>
              <a:gd fmla="*/ 256 w 256" name="T6"/>
              <a:gd fmla="*/ 128 h 256" name="T7"/>
              <a:gd fmla="*/ 128 w 256" name="T8"/>
              <a:gd fmla="*/ 256 h 256" name="T9"/>
              <a:gd fmla="*/ 128 w 256" name="T10"/>
              <a:gd fmla="*/ 24 h 256" name="T11"/>
              <a:gd fmla="*/ 24 w 256" name="T12"/>
              <a:gd fmla="*/ 128 h 256" name="T13"/>
              <a:gd fmla="*/ 51 w 256" name="T14"/>
              <a:gd fmla="*/ 198 h 256" name="T15"/>
              <a:gd fmla="*/ 80 w 256" name="T16"/>
              <a:gd fmla="*/ 188 h 256" name="T17"/>
              <a:gd fmla="*/ 105 w 256" name="T18"/>
              <a:gd fmla="*/ 177 h 256" name="T19"/>
              <a:gd fmla="*/ 105 w 256" name="T20"/>
              <a:gd fmla="*/ 158 h 256" name="T21"/>
              <a:gd fmla="*/ 95 w 256" name="T22"/>
              <a:gd fmla="*/ 134 h 256" name="T23"/>
              <a:gd fmla="*/ 89 w 256" name="T24"/>
              <a:gd fmla="*/ 124 h 256" name="T25"/>
              <a:gd fmla="*/ 92 w 256" name="T26"/>
              <a:gd fmla="*/ 108 h 256" name="T27"/>
              <a:gd fmla="*/ 90 w 256" name="T28"/>
              <a:gd fmla="*/ 87 h 256" name="T29"/>
              <a:gd fmla="*/ 128 w 256" name="T30"/>
              <a:gd fmla="*/ 56 h 256" name="T31"/>
              <a:gd fmla="*/ 166 w 256" name="T32"/>
              <a:gd fmla="*/ 87 h 256" name="T33"/>
              <a:gd fmla="*/ 164 w 256" name="T34"/>
              <a:gd fmla="*/ 108 h 256" name="T35"/>
              <a:gd fmla="*/ 167 w 256" name="T36"/>
              <a:gd fmla="*/ 124 h 256" name="T37"/>
              <a:gd fmla="*/ 161 w 256" name="T38"/>
              <a:gd fmla="*/ 134 h 256" name="T39"/>
              <a:gd fmla="*/ 151 w 256" name="T40"/>
              <a:gd fmla="*/ 158 h 256" name="T41"/>
              <a:gd fmla="*/ 151 w 256" name="T42"/>
              <a:gd fmla="*/ 177 h 256" name="T43"/>
              <a:gd fmla="*/ 176 w 256" name="T44"/>
              <a:gd fmla="*/ 188 h 256" name="T45"/>
              <a:gd fmla="*/ 205 w 256" name="T46"/>
              <a:gd fmla="*/ 198 h 256" name="T47"/>
              <a:gd fmla="*/ 232 w 256" name="T48"/>
              <a:gd fmla="*/ 128 h 256" name="T49"/>
              <a:gd fmla="*/ 128 w 256" name="T50"/>
              <a:gd fmla="*/ 24 h 256" name="T5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b="b" l="0" r="r" t="0"/>
            <a:pathLst>
              <a:path h="256" w="256">
                <a:moveTo>
                  <a:pt x="128" y="256"/>
                </a:moveTo>
                <a:cubicBezTo>
                  <a:pt x="57" y="256"/>
                  <a:pt x="0" y="199"/>
                  <a:pt x="0" y="128"/>
                </a:cubicBezTo>
                <a:cubicBezTo>
                  <a:pt x="0" y="57"/>
                  <a:pt x="57" y="0"/>
                  <a:pt x="128" y="0"/>
                </a:cubicBezTo>
                <a:cubicBezTo>
                  <a:pt x="199" y="0"/>
                  <a:pt x="256" y="57"/>
                  <a:pt x="256" y="128"/>
                </a:cubicBezTo>
                <a:cubicBezTo>
                  <a:pt x="256" y="199"/>
                  <a:pt x="199" y="256"/>
                  <a:pt x="128" y="256"/>
                </a:cubicBezTo>
                <a:moveTo>
                  <a:pt x="128" y="24"/>
                </a:moveTo>
                <a:cubicBezTo>
                  <a:pt x="71" y="24"/>
                  <a:pt x="24" y="71"/>
                  <a:pt x="24" y="128"/>
                </a:cubicBezTo>
                <a:cubicBezTo>
                  <a:pt x="24" y="155"/>
                  <a:pt x="34" y="179"/>
                  <a:pt x="51" y="198"/>
                </a:cubicBezTo>
                <a:cubicBezTo>
                  <a:pt x="66" y="190"/>
                  <a:pt x="61" y="196"/>
                  <a:pt x="80" y="188"/>
                </a:cubicBezTo>
                <a:cubicBezTo>
                  <a:pt x="100" y="180"/>
                  <a:pt x="105" y="177"/>
                  <a:pt x="105" y="177"/>
                </a:cubicBezTo>
                <a:cubicBezTo>
                  <a:pt x="105" y="158"/>
                  <a:pt x="105" y="158"/>
                  <a:pt x="105" y="158"/>
                </a:cubicBezTo>
                <a:cubicBezTo>
                  <a:pt x="105" y="158"/>
                  <a:pt x="98" y="152"/>
                  <a:pt x="95" y="134"/>
                </a:cubicBezTo>
                <a:cubicBezTo>
                  <a:pt x="91" y="136"/>
                  <a:pt x="89" y="129"/>
                  <a:pt x="89" y="124"/>
                </a:cubicBezTo>
                <a:cubicBezTo>
                  <a:pt x="89" y="120"/>
                  <a:pt x="86" y="107"/>
                  <a:pt x="92" y="108"/>
                </a:cubicBezTo>
                <a:cubicBezTo>
                  <a:pt x="91" y="99"/>
                  <a:pt x="90" y="92"/>
                  <a:pt x="90" y="87"/>
                </a:cubicBezTo>
                <a:cubicBezTo>
                  <a:pt x="92" y="73"/>
                  <a:pt x="106" y="57"/>
                  <a:pt x="128" y="56"/>
                </a:cubicBezTo>
                <a:cubicBezTo>
                  <a:pt x="154" y="57"/>
                  <a:pt x="164" y="73"/>
                  <a:pt x="166" y="87"/>
                </a:cubicBezTo>
                <a:cubicBezTo>
                  <a:pt x="166" y="92"/>
                  <a:pt x="165" y="99"/>
                  <a:pt x="164" y="108"/>
                </a:cubicBezTo>
                <a:cubicBezTo>
                  <a:pt x="170" y="107"/>
                  <a:pt x="167" y="120"/>
                  <a:pt x="167" y="124"/>
                </a:cubicBezTo>
                <a:cubicBezTo>
                  <a:pt x="167" y="129"/>
                  <a:pt x="165" y="136"/>
                  <a:pt x="161" y="134"/>
                </a:cubicBezTo>
                <a:cubicBezTo>
                  <a:pt x="158" y="152"/>
                  <a:pt x="151" y="158"/>
                  <a:pt x="151" y="158"/>
                </a:cubicBezTo>
                <a:cubicBezTo>
                  <a:pt x="151" y="177"/>
                  <a:pt x="151" y="177"/>
                  <a:pt x="151" y="177"/>
                </a:cubicBezTo>
                <a:cubicBezTo>
                  <a:pt x="151" y="177"/>
                  <a:pt x="156" y="180"/>
                  <a:pt x="176" y="188"/>
                </a:cubicBezTo>
                <a:cubicBezTo>
                  <a:pt x="195" y="196"/>
                  <a:pt x="190" y="190"/>
                  <a:pt x="205" y="198"/>
                </a:cubicBezTo>
                <a:cubicBezTo>
                  <a:pt x="222" y="179"/>
                  <a:pt x="232" y="155"/>
                  <a:pt x="232" y="128"/>
                </a:cubicBezTo>
                <a:cubicBezTo>
                  <a:pt x="232" y="71"/>
                  <a:pt x="185" y="24"/>
                  <a:pt x="128" y="24"/>
                </a:cubicBezTo>
              </a:path>
            </a:pathLst>
          </a:custGeom>
          <a:solidFill>
            <a:srgbClr val="C00000"/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prstClr val="black"/>
              </a:solidFill>
            </a:endParaRPr>
          </a:p>
        </p:txBody>
      </p:sp>
      <p:sp>
        <p:nvSpPr>
          <p:cNvPr id="20" name="Freeform 223"/>
          <p:cNvSpPr>
            <a:spLocks noEditPoints="1"/>
          </p:cNvSpPr>
          <p:nvPr/>
        </p:nvSpPr>
        <p:spPr bwMode="auto">
          <a:xfrm>
            <a:off x="4389201" y="3604594"/>
            <a:ext cx="400287" cy="378050"/>
          </a:xfrm>
          <a:custGeom>
            <a:gdLst>
              <a:gd fmla="*/ 246 w 256" name="T0"/>
              <a:gd fmla="*/ 76 h 244" name="T1"/>
              <a:gd fmla="*/ 180 w 256" name="T2"/>
              <a:gd fmla="*/ 10 h 244" name="T3"/>
              <a:gd fmla="*/ 209 w 256" name="T4"/>
              <a:gd fmla="*/ 0 h 244" name="T5"/>
              <a:gd fmla="*/ 256 w 256" name="T6"/>
              <a:gd fmla="*/ 47 h 244" name="T7"/>
              <a:gd fmla="*/ 246 w 256" name="T8"/>
              <a:gd fmla="*/ 76 h 244" name="T9"/>
              <a:gd fmla="*/ 244 w 256" name="T10"/>
              <a:gd fmla="*/ 128 h 244" name="T11"/>
              <a:gd fmla="*/ 212 w 256" name="T12"/>
              <a:gd fmla="*/ 208 h 244" name="T13"/>
              <a:gd fmla="*/ 229 w 256" name="T14"/>
              <a:gd fmla="*/ 224 h 244" name="T15"/>
              <a:gd fmla="*/ 232 w 256" name="T16"/>
              <a:gd fmla="*/ 232 h 244" name="T17"/>
              <a:gd fmla="*/ 220 w 256" name="T18"/>
              <a:gd fmla="*/ 244 h 244" name="T19"/>
              <a:gd fmla="*/ 212 w 256" name="T20"/>
              <a:gd fmla="*/ 241 h 244" name="T21"/>
              <a:gd fmla="*/ 194 w 256" name="T22"/>
              <a:gd fmla="*/ 223 h 244" name="T23"/>
              <a:gd fmla="*/ 128 w 256" name="T24"/>
              <a:gd fmla="*/ 244 h 244" name="T25"/>
              <a:gd fmla="*/ 62 w 256" name="T26"/>
              <a:gd fmla="*/ 223 h 244" name="T27"/>
              <a:gd fmla="*/ 44 w 256" name="T28"/>
              <a:gd fmla="*/ 240 h 244" name="T29"/>
              <a:gd fmla="*/ 36 w 256" name="T30"/>
              <a:gd fmla="*/ 244 h 244" name="T31"/>
              <a:gd fmla="*/ 24 w 256" name="T32"/>
              <a:gd fmla="*/ 232 h 244" name="T33"/>
              <a:gd fmla="*/ 28 w 256" name="T34"/>
              <a:gd fmla="*/ 224 h 244" name="T35"/>
              <a:gd fmla="*/ 44 w 256" name="T36"/>
              <a:gd fmla="*/ 207 h 244" name="T37"/>
              <a:gd fmla="*/ 12 w 256" name="T38"/>
              <a:gd fmla="*/ 128 h 244" name="T39"/>
              <a:gd fmla="*/ 128 w 256" name="T40"/>
              <a:gd fmla="*/ 12 h 244" name="T41"/>
              <a:gd fmla="*/ 244 w 256" name="T42"/>
              <a:gd fmla="*/ 128 h 244" name="T43"/>
              <a:gd fmla="*/ 128 w 256" name="T44"/>
              <a:gd fmla="*/ 36 h 244" name="T45"/>
              <a:gd fmla="*/ 36 w 256" name="T46"/>
              <a:gd fmla="*/ 128 h 244" name="T47"/>
              <a:gd fmla="*/ 128 w 256" name="T48"/>
              <a:gd fmla="*/ 220 h 244" name="T49"/>
              <a:gd fmla="*/ 220 w 256" name="T50"/>
              <a:gd fmla="*/ 128 h 244" name="T51"/>
              <a:gd fmla="*/ 128 w 256" name="T52"/>
              <a:gd fmla="*/ 36 h 244" name="T53"/>
              <a:gd fmla="*/ 176 w 256" name="T54"/>
              <a:gd fmla="*/ 140 h 244" name="T55"/>
              <a:gd fmla="*/ 128 w 256" name="T56"/>
              <a:gd fmla="*/ 140 h 244" name="T57"/>
              <a:gd fmla="*/ 116 w 256" name="T58"/>
              <a:gd fmla="*/ 128 h 244" name="T59"/>
              <a:gd fmla="*/ 116 w 256" name="T60"/>
              <a:gd fmla="*/ 64 h 244" name="T61"/>
              <a:gd fmla="*/ 128 w 256" name="T62"/>
              <a:gd fmla="*/ 52 h 244" name="T63"/>
              <a:gd fmla="*/ 140 w 256" name="T64"/>
              <a:gd fmla="*/ 64 h 244" name="T65"/>
              <a:gd fmla="*/ 140 w 256" name="T66"/>
              <a:gd fmla="*/ 116 h 244" name="T67"/>
              <a:gd fmla="*/ 176 w 256" name="T68"/>
              <a:gd fmla="*/ 116 h 244" name="T69"/>
              <a:gd fmla="*/ 188 w 256" name="T70"/>
              <a:gd fmla="*/ 128 h 244" name="T71"/>
              <a:gd fmla="*/ 176 w 256" name="T72"/>
              <a:gd fmla="*/ 140 h 244" name="T73"/>
              <a:gd fmla="*/ 10 w 256" name="T74"/>
              <a:gd fmla="*/ 78 h 244" name="T75"/>
              <a:gd fmla="*/ 0 w 256" name="T76"/>
              <a:gd fmla="*/ 48 h 244" name="T77"/>
              <a:gd fmla="*/ 48 w 256" name="T78"/>
              <a:gd fmla="*/ 0 h 244" name="T79"/>
              <a:gd fmla="*/ 78 w 256" name="T80"/>
              <a:gd fmla="*/ 10 h 244" name="T81"/>
              <a:gd fmla="*/ 10 w 256" name="T82"/>
              <a:gd fmla="*/ 78 h 244" name="T8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b="b" l="0" r="r" t="0"/>
            <a:pathLst>
              <a:path h="244" w="256">
                <a:moveTo>
                  <a:pt x="246" y="76"/>
                </a:moveTo>
                <a:cubicBezTo>
                  <a:pt x="233" y="46"/>
                  <a:pt x="210" y="23"/>
                  <a:pt x="180" y="10"/>
                </a:cubicBezTo>
                <a:cubicBezTo>
                  <a:pt x="188" y="4"/>
                  <a:pt x="198" y="0"/>
                  <a:pt x="209" y="0"/>
                </a:cubicBezTo>
                <a:cubicBezTo>
                  <a:pt x="235" y="0"/>
                  <a:pt x="256" y="21"/>
                  <a:pt x="256" y="47"/>
                </a:cubicBezTo>
                <a:cubicBezTo>
                  <a:pt x="256" y="58"/>
                  <a:pt x="252" y="68"/>
                  <a:pt x="246" y="76"/>
                </a:cubicBezTo>
                <a:moveTo>
                  <a:pt x="244" y="128"/>
                </a:moveTo>
                <a:cubicBezTo>
                  <a:pt x="244" y="159"/>
                  <a:pt x="232" y="187"/>
                  <a:pt x="212" y="208"/>
                </a:cubicBezTo>
                <a:cubicBezTo>
                  <a:pt x="229" y="224"/>
                  <a:pt x="229" y="224"/>
                  <a:pt x="229" y="224"/>
                </a:cubicBezTo>
                <a:cubicBezTo>
                  <a:pt x="231" y="226"/>
                  <a:pt x="232" y="229"/>
                  <a:pt x="232" y="232"/>
                </a:cubicBezTo>
                <a:cubicBezTo>
                  <a:pt x="232" y="239"/>
                  <a:pt x="227" y="244"/>
                  <a:pt x="220" y="244"/>
                </a:cubicBezTo>
                <a:cubicBezTo>
                  <a:pt x="217" y="244"/>
                  <a:pt x="214" y="243"/>
                  <a:pt x="212" y="241"/>
                </a:cubicBezTo>
                <a:cubicBezTo>
                  <a:pt x="194" y="223"/>
                  <a:pt x="194" y="223"/>
                  <a:pt x="194" y="223"/>
                </a:cubicBezTo>
                <a:cubicBezTo>
                  <a:pt x="176" y="236"/>
                  <a:pt x="153" y="244"/>
                  <a:pt x="128" y="244"/>
                </a:cubicBezTo>
                <a:cubicBezTo>
                  <a:pt x="103" y="244"/>
                  <a:pt x="81" y="236"/>
                  <a:pt x="62" y="223"/>
                </a:cubicBezTo>
                <a:cubicBezTo>
                  <a:pt x="44" y="240"/>
                  <a:pt x="44" y="240"/>
                  <a:pt x="44" y="240"/>
                </a:cubicBezTo>
                <a:cubicBezTo>
                  <a:pt x="42" y="243"/>
                  <a:pt x="39" y="244"/>
                  <a:pt x="36" y="244"/>
                </a:cubicBezTo>
                <a:cubicBezTo>
                  <a:pt x="29" y="244"/>
                  <a:pt x="24" y="239"/>
                  <a:pt x="24" y="232"/>
                </a:cubicBezTo>
                <a:cubicBezTo>
                  <a:pt x="24" y="229"/>
                  <a:pt x="25" y="226"/>
                  <a:pt x="28" y="224"/>
                </a:cubicBezTo>
                <a:cubicBezTo>
                  <a:pt x="44" y="207"/>
                  <a:pt x="44" y="207"/>
                  <a:pt x="44" y="207"/>
                </a:cubicBezTo>
                <a:cubicBezTo>
                  <a:pt x="24" y="187"/>
                  <a:pt x="12" y="159"/>
                  <a:pt x="12" y="128"/>
                </a:cubicBezTo>
                <a:cubicBezTo>
                  <a:pt x="12" y="64"/>
                  <a:pt x="64" y="12"/>
                  <a:pt x="128" y="12"/>
                </a:cubicBezTo>
                <a:cubicBezTo>
                  <a:pt x="192" y="12"/>
                  <a:pt x="244" y="64"/>
                  <a:pt x="244" y="128"/>
                </a:cubicBezTo>
                <a:moveTo>
                  <a:pt x="128" y="36"/>
                </a:moveTo>
                <a:cubicBezTo>
                  <a:pt x="77" y="36"/>
                  <a:pt x="36" y="77"/>
                  <a:pt x="36" y="128"/>
                </a:cubicBezTo>
                <a:cubicBezTo>
                  <a:pt x="36" y="179"/>
                  <a:pt x="77" y="220"/>
                  <a:pt x="128" y="220"/>
                </a:cubicBezTo>
                <a:cubicBezTo>
                  <a:pt x="179" y="220"/>
                  <a:pt x="220" y="179"/>
                  <a:pt x="220" y="128"/>
                </a:cubicBezTo>
                <a:cubicBezTo>
                  <a:pt x="220" y="77"/>
                  <a:pt x="179" y="36"/>
                  <a:pt x="128" y="36"/>
                </a:cubicBezTo>
                <a:moveTo>
                  <a:pt x="176" y="140"/>
                </a:moveTo>
                <a:cubicBezTo>
                  <a:pt x="128" y="140"/>
                  <a:pt x="128" y="140"/>
                  <a:pt x="128" y="140"/>
                </a:cubicBezTo>
                <a:cubicBezTo>
                  <a:pt x="121" y="140"/>
                  <a:pt x="116" y="135"/>
                  <a:pt x="116" y="128"/>
                </a:cubicBezTo>
                <a:cubicBezTo>
                  <a:pt x="116" y="64"/>
                  <a:pt x="116" y="64"/>
                  <a:pt x="116" y="64"/>
                </a:cubicBezTo>
                <a:cubicBezTo>
                  <a:pt x="116" y="57"/>
                  <a:pt x="121" y="52"/>
                  <a:pt x="128" y="52"/>
                </a:cubicBezTo>
                <a:cubicBezTo>
                  <a:pt x="135" y="52"/>
                  <a:pt x="140" y="57"/>
                  <a:pt x="140" y="64"/>
                </a:cubicBezTo>
                <a:cubicBezTo>
                  <a:pt x="140" y="116"/>
                  <a:pt x="140" y="116"/>
                  <a:pt x="140" y="116"/>
                </a:cubicBezTo>
                <a:cubicBezTo>
                  <a:pt x="176" y="116"/>
                  <a:pt x="176" y="116"/>
                  <a:pt x="176" y="116"/>
                </a:cubicBezTo>
                <a:cubicBezTo>
                  <a:pt x="183" y="116"/>
                  <a:pt x="188" y="121"/>
                  <a:pt x="188" y="128"/>
                </a:cubicBezTo>
                <a:cubicBezTo>
                  <a:pt x="188" y="135"/>
                  <a:pt x="183" y="140"/>
                  <a:pt x="176" y="140"/>
                </a:cubicBezTo>
                <a:moveTo>
                  <a:pt x="10" y="78"/>
                </a:moveTo>
                <a:cubicBezTo>
                  <a:pt x="4" y="69"/>
                  <a:pt x="0" y="59"/>
                  <a:pt x="0" y="48"/>
                </a:cubicBezTo>
                <a:cubicBezTo>
                  <a:pt x="0" y="21"/>
                  <a:pt x="21" y="0"/>
                  <a:pt x="48" y="0"/>
                </a:cubicBezTo>
                <a:cubicBezTo>
                  <a:pt x="59" y="0"/>
                  <a:pt x="69" y="4"/>
                  <a:pt x="78" y="10"/>
                </a:cubicBezTo>
                <a:cubicBezTo>
                  <a:pt x="47" y="23"/>
                  <a:pt x="23" y="47"/>
                  <a:pt x="10" y="78"/>
                </a:cubicBezTo>
              </a:path>
            </a:pathLst>
          </a:custGeom>
          <a:solidFill>
            <a:srgbClr val="C00000"/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prstClr val="black"/>
              </a:solidFill>
            </a:endParaRPr>
          </a:p>
        </p:txBody>
      </p:sp>
      <p:sp>
        <p:nvSpPr>
          <p:cNvPr id="21" name="Freeform 218"/>
          <p:cNvSpPr>
            <a:spLocks noEditPoints="1"/>
          </p:cNvSpPr>
          <p:nvPr/>
        </p:nvSpPr>
        <p:spPr bwMode="auto">
          <a:xfrm>
            <a:off x="6065072" y="4297728"/>
            <a:ext cx="636432" cy="636432"/>
          </a:xfrm>
          <a:custGeom>
            <a:gdLst>
              <a:gd fmla="*/ 128 w 256" name="T0"/>
              <a:gd fmla="*/ 256 h 256" name="T1"/>
              <a:gd fmla="*/ 0 w 256" name="T2"/>
              <a:gd fmla="*/ 128 h 256" name="T3"/>
              <a:gd fmla="*/ 128 w 256" name="T4"/>
              <a:gd fmla="*/ 0 h 256" name="T5"/>
              <a:gd fmla="*/ 256 w 256" name="T6"/>
              <a:gd fmla="*/ 128 h 256" name="T7"/>
              <a:gd fmla="*/ 128 w 256" name="T8"/>
              <a:gd fmla="*/ 256 h 256" name="T9"/>
              <a:gd fmla="*/ 24 w 256" name="T10"/>
              <a:gd fmla="*/ 128 h 256" name="T11"/>
              <a:gd fmla="*/ 128 w 256" name="T12"/>
              <a:gd fmla="*/ 232 h 256" name="T13"/>
              <a:gd fmla="*/ 202 w 256" name="T14"/>
              <a:gd fmla="*/ 202 h 256" name="T15"/>
              <a:gd fmla="*/ 128 w 256" name="T16"/>
              <a:gd fmla="*/ 128 h 256" name="T17"/>
              <a:gd fmla="*/ 128 w 256" name="T18"/>
              <a:gd fmla="*/ 24 h 256" name="T19"/>
              <a:gd fmla="*/ 24 w 256" name="T20"/>
              <a:gd fmla="*/ 128 h 256" name="T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b="b" l="0" r="r" t="0"/>
            <a:pathLst>
              <a:path h="256" w="256">
                <a:moveTo>
                  <a:pt x="128" y="256"/>
                </a:moveTo>
                <a:cubicBezTo>
                  <a:pt x="57" y="256"/>
                  <a:pt x="0" y="199"/>
                  <a:pt x="0" y="128"/>
                </a:cubicBezTo>
                <a:cubicBezTo>
                  <a:pt x="0" y="57"/>
                  <a:pt x="57" y="0"/>
                  <a:pt x="128" y="0"/>
                </a:cubicBezTo>
                <a:cubicBezTo>
                  <a:pt x="199" y="0"/>
                  <a:pt x="256" y="57"/>
                  <a:pt x="256" y="128"/>
                </a:cubicBezTo>
                <a:cubicBezTo>
                  <a:pt x="256" y="199"/>
                  <a:pt x="199" y="256"/>
                  <a:pt x="128" y="256"/>
                </a:cubicBezTo>
                <a:moveTo>
                  <a:pt x="24" y="128"/>
                </a:moveTo>
                <a:cubicBezTo>
                  <a:pt x="24" y="185"/>
                  <a:pt x="71" y="232"/>
                  <a:pt x="128" y="232"/>
                </a:cubicBezTo>
                <a:cubicBezTo>
                  <a:pt x="157" y="232"/>
                  <a:pt x="183" y="220"/>
                  <a:pt x="202" y="202"/>
                </a:cubicBezTo>
                <a:cubicBezTo>
                  <a:pt x="128" y="128"/>
                  <a:pt x="128" y="128"/>
                  <a:pt x="128" y="128"/>
                </a:cubicBezTo>
                <a:cubicBezTo>
                  <a:pt x="128" y="24"/>
                  <a:pt x="128" y="24"/>
                  <a:pt x="128" y="24"/>
                </a:cubicBezTo>
                <a:cubicBezTo>
                  <a:pt x="71" y="24"/>
                  <a:pt x="24" y="71"/>
                  <a:pt x="24" y="128"/>
                </a:cubicBezTo>
              </a:path>
            </a:pathLst>
          </a:custGeom>
          <a:solidFill>
            <a:srgbClr val="C00000"/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prstClr val="black"/>
              </a:solidFill>
            </a:endParaRPr>
          </a:p>
        </p:txBody>
      </p:sp>
      <p:sp>
        <p:nvSpPr>
          <p:cNvPr id="22" name="Freeform 258"/>
          <p:cNvSpPr>
            <a:spLocks noEditPoints="1"/>
          </p:cNvSpPr>
          <p:nvPr/>
        </p:nvSpPr>
        <p:spPr bwMode="auto">
          <a:xfrm>
            <a:off x="7148173" y="2128820"/>
            <a:ext cx="805656" cy="805656"/>
          </a:xfrm>
          <a:custGeom>
            <a:gdLst>
              <a:gd fmla="*/ 229 w 256" name="T0"/>
              <a:gd fmla="*/ 140 h 256" name="T1"/>
              <a:gd fmla="*/ 59 w 256" name="T2"/>
              <a:gd fmla="*/ 53 h 256" name="T3"/>
              <a:gd fmla="*/ 84 w 256" name="T4"/>
              <a:gd fmla="*/ 39 h 256" name="T5"/>
              <a:gd fmla="*/ 86 w 256" name="T6"/>
              <a:gd fmla="*/ 43 h 256" name="T7"/>
              <a:gd fmla="*/ 85 w 256" name="T8"/>
              <a:gd fmla="*/ 47 h 256" name="T9"/>
              <a:gd fmla="*/ 88 w 256" name="T10"/>
              <a:gd fmla="*/ 51 h 256" name="T11"/>
              <a:gd fmla="*/ 77 w 256" name="T12"/>
              <a:gd fmla="*/ 59 h 256" name="T13"/>
              <a:gd fmla="*/ 73 w 256" name="T14"/>
              <a:gd fmla="*/ 67 h 256" name="T15"/>
              <a:gd fmla="*/ 69 w 256" name="T16"/>
              <a:gd fmla="*/ 74 h 256" name="T17"/>
              <a:gd fmla="*/ 61 w 256" name="T18"/>
              <a:gd fmla="*/ 71 h 256" name="T19"/>
              <a:gd fmla="*/ 58 w 256" name="T20"/>
              <a:gd fmla="*/ 67 h 256" name="T21"/>
              <a:gd fmla="*/ 58 w 256" name="T22"/>
              <a:gd fmla="*/ 60 h 256" name="T23"/>
              <a:gd fmla="*/ 58 w 256" name="T24"/>
              <a:gd fmla="*/ 56 h 256" name="T25"/>
              <a:gd fmla="*/ 47 w 256" name="T26"/>
              <a:gd fmla="*/ 66 h 256" name="T27"/>
              <a:gd fmla="*/ 40 w 256" name="T28"/>
              <a:gd fmla="*/ 74 h 256" name="T29"/>
              <a:gd fmla="*/ 53 w 256" name="T30"/>
              <a:gd fmla="*/ 94 h 256" name="T31"/>
              <a:gd fmla="*/ 48 w 256" name="T32"/>
              <a:gd fmla="*/ 103 h 256" name="T33"/>
              <a:gd fmla="*/ 42 w 256" name="T34"/>
              <a:gd fmla="*/ 103 h 256" name="T35"/>
              <a:gd fmla="*/ 34 w 256" name="T36"/>
              <a:gd fmla="*/ 113 h 256" name="T37"/>
              <a:gd fmla="*/ 32 w 256" name="T38"/>
              <a:gd fmla="*/ 113 h 256" name="T39"/>
              <a:gd fmla="*/ 32 w 256" name="T40"/>
              <a:gd fmla="*/ 116 h 256" name="T41"/>
              <a:gd fmla="*/ 29 w 256" name="T42"/>
              <a:gd fmla="*/ 134 h 256" name="T43"/>
              <a:gd fmla="*/ 44 w 256" name="T44"/>
              <a:gd fmla="*/ 154 h 256" name="T45"/>
              <a:gd fmla="*/ 69 w 256" name="T46"/>
              <a:gd fmla="*/ 187 h 256" name="T47"/>
              <a:gd fmla="*/ 222 w 256" name="T48"/>
              <a:gd fmla="*/ 132 h 256" name="T49"/>
              <a:gd fmla="*/ 204 w 256" name="T50"/>
              <a:gd fmla="*/ 140 h 256" name="T51"/>
              <a:gd fmla="*/ 168 w 256" name="T52"/>
              <a:gd fmla="*/ 115 h 256" name="T53"/>
              <a:gd fmla="*/ 166 w 256" name="T54"/>
              <a:gd fmla="*/ 135 h 256" name="T55"/>
              <a:gd fmla="*/ 143 w 256" name="T56"/>
              <a:gd fmla="*/ 104 h 256" name="T57"/>
              <a:gd fmla="*/ 156 w 256" name="T58"/>
              <a:gd fmla="*/ 93 h 256" name="T59"/>
              <a:gd fmla="*/ 143 w 256" name="T60"/>
              <a:gd fmla="*/ 101 h 256" name="T61"/>
              <a:gd fmla="*/ 139 w 256" name="T62"/>
              <a:gd fmla="*/ 105 h 256" name="T63"/>
              <a:gd fmla="*/ 129 w 256" name="T64"/>
              <a:gd fmla="*/ 98 h 256" name="T65"/>
              <a:gd fmla="*/ 111 w 256" name="T66"/>
              <a:gd fmla="*/ 105 h 256" name="T67"/>
              <a:gd fmla="*/ 110 w 256" name="T68"/>
              <a:gd fmla="*/ 91 h 256" name="T69"/>
              <a:gd fmla="*/ 120 w 256" name="T70"/>
              <a:gd fmla="*/ 81 h 256" name="T71"/>
              <a:gd fmla="*/ 132 w 256" name="T72"/>
              <a:gd fmla="*/ 79 h 256" name="T73"/>
              <a:gd fmla="*/ 141 w 256" name="T74"/>
              <a:gd fmla="*/ 70 h 256" name="T75"/>
              <a:gd fmla="*/ 134 w 256" name="T76"/>
              <a:gd fmla="*/ 71 h 256" name="T77"/>
              <a:gd fmla="*/ 124 w 256" name="T78"/>
              <a:gd fmla="*/ 72 h 256" name="T79"/>
              <a:gd fmla="*/ 119 w 256" name="T80"/>
              <a:gd fmla="*/ 67 h 256" name="T81"/>
              <a:gd fmla="*/ 136 w 256" name="T82"/>
              <a:gd fmla="*/ 53 h 256" name="T83"/>
              <a:gd fmla="*/ 161 w 256" name="T84"/>
              <a:gd fmla="*/ 59 h 256" name="T85"/>
              <a:gd fmla="*/ 181 w 256" name="T86"/>
              <a:gd fmla="*/ 41 h 256" name="T87"/>
              <a:gd fmla="*/ 173 w 256" name="T88"/>
              <a:gd fmla="*/ 91 h 256" name="T89"/>
              <a:gd fmla="*/ 175 w 256" name="T90"/>
              <a:gd fmla="*/ 100 h 256" name="T91"/>
              <a:gd fmla="*/ 138 w 256" name="T92"/>
              <a:gd fmla="*/ 28 h 256" name="T93"/>
              <a:gd fmla="*/ 133 w 256" name="T94"/>
              <a:gd fmla="*/ 30 h 256" name="T95"/>
              <a:gd fmla="*/ 106 w 256" name="T96"/>
              <a:gd fmla="*/ 76 h 256" name="T97"/>
              <a:gd fmla="*/ 100 w 256" name="T98"/>
              <a:gd fmla="*/ 84 h 256" name="T99"/>
              <a:gd fmla="*/ 121 w 256" name="T100"/>
              <a:gd fmla="*/ 106 h 256" name="T101"/>
              <a:gd fmla="*/ 159 w 256" name="T102"/>
              <a:gd fmla="*/ 133 h 256" name="T103"/>
              <a:gd fmla="*/ 156 w 256" name="T104"/>
              <a:gd fmla="*/ 171 h 256" name="T105"/>
              <a:gd fmla="*/ 127 w 256" name="T106"/>
              <a:gd fmla="*/ 166 h 256" name="T107"/>
              <a:gd fmla="*/ 100 w 256" name="T108"/>
              <a:gd fmla="*/ 143 h 256" name="T109"/>
              <a:gd fmla="*/ 84 w 256" name="T110"/>
              <a:gd fmla="*/ 62 h 256" name="T111"/>
              <a:gd fmla="*/ 165 w 256" name="T112"/>
              <a:gd fmla="*/ 169 h 256" name="T113"/>
              <a:gd fmla="*/ 140 w 256" name="T114"/>
              <a:gd fmla="*/ 107 h 256" name="T115"/>
              <a:gd fmla="*/ 123 w 256" name="T116"/>
              <a:gd fmla="*/ 99 h 256" name="T117"/>
              <a:gd fmla="*/ 85 w 256" name="T118"/>
              <a:gd fmla="*/ 48 h 256" name="T119"/>
              <a:gd fmla="*/ 57 w 256" name="T120"/>
              <a:gd fmla="*/ 96 h 256" name="T121"/>
              <a:gd fmla="*/ 41 w 256" name="T122"/>
              <a:gd fmla="*/ 137 h 256" name="T123"/>
              <a:gd fmla="*/ 206 w 256" name="T124"/>
              <a:gd fmla="*/ 140 h 256" name="T1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b="b" l="0" r="r" t="0"/>
            <a:pathLst>
              <a:path h="256" w="256">
                <a:moveTo>
                  <a:pt x="128" y="256"/>
                </a:moveTo>
                <a:cubicBezTo>
                  <a:pt x="57" y="256"/>
                  <a:pt x="0" y="199"/>
                  <a:pt x="0" y="128"/>
                </a:cubicBezTo>
                <a:cubicBezTo>
                  <a:pt x="0" y="57"/>
                  <a:pt x="57" y="0"/>
                  <a:pt x="128" y="0"/>
                </a:cubicBezTo>
                <a:cubicBezTo>
                  <a:pt x="199" y="0"/>
                  <a:pt x="256" y="57"/>
                  <a:pt x="256" y="128"/>
                </a:cubicBezTo>
                <a:cubicBezTo>
                  <a:pt x="256" y="199"/>
                  <a:pt x="199" y="256"/>
                  <a:pt x="128" y="256"/>
                </a:cubicBezTo>
                <a:moveTo>
                  <a:pt x="200" y="53"/>
                </a:moveTo>
                <a:cubicBezTo>
                  <a:pt x="199" y="53"/>
                  <a:pt x="199" y="53"/>
                  <a:pt x="198" y="53"/>
                </a:cubicBezTo>
                <a:cubicBezTo>
                  <a:pt x="198" y="53"/>
                  <a:pt x="198" y="52"/>
                  <a:pt x="198" y="52"/>
                </a:cubicBezTo>
                <a:cubicBezTo>
                  <a:pt x="198" y="52"/>
                  <a:pt x="198" y="52"/>
                  <a:pt x="198" y="51"/>
                </a:cubicBezTo>
                <a:cubicBezTo>
                  <a:pt x="198" y="51"/>
                  <a:pt x="197" y="51"/>
                  <a:pt x="197" y="50"/>
                </a:cubicBezTo>
                <a:cubicBezTo>
                  <a:pt x="197" y="50"/>
                  <a:pt x="197" y="50"/>
                  <a:pt x="197" y="50"/>
                </a:cubicBezTo>
                <a:cubicBezTo>
                  <a:pt x="197" y="51"/>
                  <a:pt x="197" y="51"/>
                  <a:pt x="197" y="51"/>
                </a:cubicBezTo>
                <a:cubicBezTo>
                  <a:pt x="197" y="51"/>
                  <a:pt x="197" y="51"/>
                  <a:pt x="197" y="52"/>
                </a:cubicBezTo>
                <a:cubicBezTo>
                  <a:pt x="197" y="52"/>
                  <a:pt x="197" y="53"/>
                  <a:pt x="197" y="53"/>
                </a:cubicBezTo>
                <a:cubicBezTo>
                  <a:pt x="197" y="54"/>
                  <a:pt x="197" y="54"/>
                  <a:pt x="198" y="54"/>
                </a:cubicBezTo>
                <a:cubicBezTo>
                  <a:pt x="198" y="55"/>
                  <a:pt x="198" y="55"/>
                  <a:pt x="197" y="55"/>
                </a:cubicBezTo>
                <a:cubicBezTo>
                  <a:pt x="197" y="55"/>
                  <a:pt x="197" y="56"/>
                  <a:pt x="197" y="56"/>
                </a:cubicBezTo>
                <a:cubicBezTo>
                  <a:pt x="197" y="56"/>
                  <a:pt x="197" y="57"/>
                  <a:pt x="196" y="57"/>
                </a:cubicBezTo>
                <a:cubicBezTo>
                  <a:pt x="196" y="57"/>
                  <a:pt x="196" y="57"/>
                  <a:pt x="195" y="57"/>
                </a:cubicBezTo>
                <a:cubicBezTo>
                  <a:pt x="195" y="58"/>
                  <a:pt x="196" y="58"/>
                  <a:pt x="196" y="58"/>
                </a:cubicBezTo>
                <a:cubicBezTo>
                  <a:pt x="195" y="58"/>
                  <a:pt x="195" y="58"/>
                  <a:pt x="195" y="58"/>
                </a:cubicBezTo>
                <a:cubicBezTo>
                  <a:pt x="195" y="58"/>
                  <a:pt x="194" y="58"/>
                  <a:pt x="194" y="58"/>
                </a:cubicBezTo>
                <a:cubicBezTo>
                  <a:pt x="194" y="58"/>
                  <a:pt x="193" y="58"/>
                  <a:pt x="193" y="58"/>
                </a:cubicBezTo>
                <a:cubicBezTo>
                  <a:pt x="193" y="59"/>
                  <a:pt x="194" y="59"/>
                  <a:pt x="195" y="59"/>
                </a:cubicBezTo>
                <a:cubicBezTo>
                  <a:pt x="195" y="59"/>
                  <a:pt x="195" y="59"/>
                  <a:pt x="195" y="59"/>
                </a:cubicBezTo>
                <a:cubicBezTo>
                  <a:pt x="196" y="59"/>
                  <a:pt x="196" y="59"/>
                  <a:pt x="196" y="59"/>
                </a:cubicBezTo>
                <a:cubicBezTo>
                  <a:pt x="197" y="58"/>
                  <a:pt x="197" y="58"/>
                  <a:pt x="198" y="58"/>
                </a:cubicBezTo>
                <a:cubicBezTo>
                  <a:pt x="198" y="57"/>
                  <a:pt x="198" y="57"/>
                  <a:pt x="198" y="57"/>
                </a:cubicBezTo>
                <a:cubicBezTo>
                  <a:pt x="199" y="57"/>
                  <a:pt x="199" y="57"/>
                  <a:pt x="199" y="57"/>
                </a:cubicBezTo>
                <a:cubicBezTo>
                  <a:pt x="199" y="56"/>
                  <a:pt x="199" y="56"/>
                  <a:pt x="199" y="56"/>
                </a:cubicBezTo>
                <a:cubicBezTo>
                  <a:pt x="199" y="55"/>
                  <a:pt x="199" y="55"/>
                  <a:pt x="199" y="55"/>
                </a:cubicBezTo>
                <a:cubicBezTo>
                  <a:pt x="199" y="54"/>
                  <a:pt x="200" y="54"/>
                  <a:pt x="201" y="54"/>
                </a:cubicBezTo>
                <a:cubicBezTo>
                  <a:pt x="201" y="54"/>
                  <a:pt x="200" y="53"/>
                  <a:pt x="200" y="53"/>
                </a:cubicBezTo>
                <a:cubicBezTo>
                  <a:pt x="200" y="53"/>
                  <a:pt x="200" y="53"/>
                  <a:pt x="200" y="53"/>
                </a:cubicBezTo>
                <a:moveTo>
                  <a:pt x="203" y="56"/>
                </a:moveTo>
                <a:cubicBezTo>
                  <a:pt x="203" y="56"/>
                  <a:pt x="203" y="56"/>
                  <a:pt x="202" y="56"/>
                </a:cubicBezTo>
                <a:cubicBezTo>
                  <a:pt x="202" y="56"/>
                  <a:pt x="202" y="56"/>
                  <a:pt x="202" y="56"/>
                </a:cubicBezTo>
                <a:cubicBezTo>
                  <a:pt x="202" y="56"/>
                  <a:pt x="203" y="56"/>
                  <a:pt x="203" y="56"/>
                </a:cubicBezTo>
                <a:cubicBezTo>
                  <a:pt x="202" y="55"/>
                  <a:pt x="202" y="55"/>
                  <a:pt x="202" y="55"/>
                </a:cubicBezTo>
                <a:cubicBezTo>
                  <a:pt x="202" y="55"/>
                  <a:pt x="202" y="56"/>
                  <a:pt x="202" y="56"/>
                </a:cubicBezTo>
                <a:cubicBezTo>
                  <a:pt x="202" y="57"/>
                  <a:pt x="203" y="57"/>
                  <a:pt x="203" y="56"/>
                </a:cubicBezTo>
                <a:cubicBezTo>
                  <a:pt x="203" y="56"/>
                  <a:pt x="203" y="56"/>
                  <a:pt x="203" y="56"/>
                </a:cubicBezTo>
                <a:moveTo>
                  <a:pt x="231" y="143"/>
                </a:moveTo>
                <a:cubicBezTo>
                  <a:pt x="231" y="141"/>
                  <a:pt x="231" y="138"/>
                  <a:pt x="232" y="136"/>
                </a:cubicBezTo>
                <a:cubicBezTo>
                  <a:pt x="232" y="136"/>
                  <a:pt x="232" y="136"/>
                  <a:pt x="232" y="136"/>
                </a:cubicBezTo>
                <a:cubicBezTo>
                  <a:pt x="231" y="136"/>
                  <a:pt x="231" y="136"/>
                  <a:pt x="231" y="136"/>
                </a:cubicBezTo>
                <a:cubicBezTo>
                  <a:pt x="231" y="135"/>
                  <a:pt x="231" y="136"/>
                  <a:pt x="230" y="136"/>
                </a:cubicBezTo>
                <a:cubicBezTo>
                  <a:pt x="230" y="136"/>
                  <a:pt x="230" y="136"/>
                  <a:pt x="230" y="136"/>
                </a:cubicBezTo>
                <a:cubicBezTo>
                  <a:pt x="230" y="135"/>
                  <a:pt x="230" y="135"/>
                  <a:pt x="230" y="135"/>
                </a:cubicBezTo>
                <a:cubicBezTo>
                  <a:pt x="229" y="135"/>
                  <a:pt x="229" y="135"/>
                  <a:pt x="229" y="135"/>
                </a:cubicBezTo>
                <a:cubicBezTo>
                  <a:pt x="229" y="135"/>
                  <a:pt x="229" y="135"/>
                  <a:pt x="229" y="136"/>
                </a:cubicBezTo>
                <a:cubicBezTo>
                  <a:pt x="229" y="136"/>
                  <a:pt x="229" y="136"/>
                  <a:pt x="229" y="136"/>
                </a:cubicBezTo>
                <a:cubicBezTo>
                  <a:pt x="228" y="137"/>
                  <a:pt x="227" y="139"/>
                  <a:pt x="228" y="140"/>
                </a:cubicBezTo>
                <a:cubicBezTo>
                  <a:pt x="228" y="140"/>
                  <a:pt x="228" y="140"/>
                  <a:pt x="229" y="140"/>
                </a:cubicBezTo>
                <a:cubicBezTo>
                  <a:pt x="229" y="140"/>
                  <a:pt x="229" y="140"/>
                  <a:pt x="229" y="141"/>
                </a:cubicBezTo>
                <a:cubicBezTo>
                  <a:pt x="229" y="140"/>
                  <a:pt x="229" y="140"/>
                  <a:pt x="229" y="140"/>
                </a:cubicBezTo>
                <a:cubicBezTo>
                  <a:pt x="229" y="142"/>
                  <a:pt x="229" y="143"/>
                  <a:pt x="231" y="142"/>
                </a:cubicBezTo>
                <a:cubicBezTo>
                  <a:pt x="231" y="143"/>
                  <a:pt x="231" y="143"/>
                  <a:pt x="231" y="143"/>
                </a:cubicBezTo>
                <a:moveTo>
                  <a:pt x="28" y="153"/>
                </a:moveTo>
                <a:cubicBezTo>
                  <a:pt x="28" y="152"/>
                  <a:pt x="27" y="152"/>
                  <a:pt x="28" y="151"/>
                </a:cubicBezTo>
                <a:cubicBezTo>
                  <a:pt x="28" y="151"/>
                  <a:pt x="29" y="151"/>
                  <a:pt x="29" y="151"/>
                </a:cubicBezTo>
                <a:cubicBezTo>
                  <a:pt x="29" y="151"/>
                  <a:pt x="29" y="151"/>
                  <a:pt x="29" y="152"/>
                </a:cubicBezTo>
                <a:cubicBezTo>
                  <a:pt x="29" y="152"/>
                  <a:pt x="29" y="151"/>
                  <a:pt x="29" y="151"/>
                </a:cubicBezTo>
                <a:cubicBezTo>
                  <a:pt x="29" y="151"/>
                  <a:pt x="29" y="151"/>
                  <a:pt x="29" y="151"/>
                </a:cubicBezTo>
                <a:cubicBezTo>
                  <a:pt x="30" y="151"/>
                  <a:pt x="31" y="151"/>
                  <a:pt x="31" y="151"/>
                </a:cubicBezTo>
                <a:cubicBezTo>
                  <a:pt x="31" y="150"/>
                  <a:pt x="30" y="150"/>
                  <a:pt x="30" y="150"/>
                </a:cubicBezTo>
                <a:cubicBezTo>
                  <a:pt x="30" y="149"/>
                  <a:pt x="31" y="150"/>
                  <a:pt x="31" y="150"/>
                </a:cubicBezTo>
                <a:cubicBezTo>
                  <a:pt x="31" y="150"/>
                  <a:pt x="31" y="150"/>
                  <a:pt x="31" y="150"/>
                </a:cubicBezTo>
                <a:cubicBezTo>
                  <a:pt x="31" y="149"/>
                  <a:pt x="31" y="149"/>
                  <a:pt x="31" y="149"/>
                </a:cubicBezTo>
                <a:cubicBezTo>
                  <a:pt x="31" y="149"/>
                  <a:pt x="30" y="149"/>
                  <a:pt x="30" y="149"/>
                </a:cubicBezTo>
                <a:cubicBezTo>
                  <a:pt x="30" y="149"/>
                  <a:pt x="30" y="149"/>
                  <a:pt x="29" y="149"/>
                </a:cubicBezTo>
                <a:cubicBezTo>
                  <a:pt x="29" y="149"/>
                  <a:pt x="29" y="149"/>
                  <a:pt x="29" y="149"/>
                </a:cubicBezTo>
                <a:cubicBezTo>
                  <a:pt x="28" y="149"/>
                  <a:pt x="28" y="149"/>
                  <a:pt x="28" y="150"/>
                </a:cubicBezTo>
                <a:cubicBezTo>
                  <a:pt x="28" y="150"/>
                  <a:pt x="28" y="150"/>
                  <a:pt x="28" y="150"/>
                </a:cubicBezTo>
                <a:cubicBezTo>
                  <a:pt x="28" y="150"/>
                  <a:pt x="28" y="151"/>
                  <a:pt x="27" y="151"/>
                </a:cubicBezTo>
                <a:cubicBezTo>
                  <a:pt x="27" y="151"/>
                  <a:pt x="27" y="151"/>
                  <a:pt x="27" y="151"/>
                </a:cubicBezTo>
                <a:cubicBezTo>
                  <a:pt x="27" y="150"/>
                  <a:pt x="27" y="150"/>
                  <a:pt x="27" y="150"/>
                </a:cubicBezTo>
                <a:cubicBezTo>
                  <a:pt x="27" y="150"/>
                  <a:pt x="27" y="150"/>
                  <a:pt x="27" y="150"/>
                </a:cubicBezTo>
                <a:cubicBezTo>
                  <a:pt x="27" y="150"/>
                  <a:pt x="27" y="150"/>
                  <a:pt x="27" y="150"/>
                </a:cubicBezTo>
                <a:cubicBezTo>
                  <a:pt x="27" y="150"/>
                  <a:pt x="27" y="150"/>
                  <a:pt x="26" y="150"/>
                </a:cubicBezTo>
                <a:cubicBezTo>
                  <a:pt x="26" y="150"/>
                  <a:pt x="26" y="150"/>
                  <a:pt x="26" y="150"/>
                </a:cubicBezTo>
                <a:cubicBezTo>
                  <a:pt x="27" y="151"/>
                  <a:pt x="27" y="152"/>
                  <a:pt x="27" y="153"/>
                </a:cubicBezTo>
                <a:cubicBezTo>
                  <a:pt x="27" y="153"/>
                  <a:pt x="27" y="153"/>
                  <a:pt x="28" y="153"/>
                </a:cubicBezTo>
                <a:moveTo>
                  <a:pt x="32" y="112"/>
                </a:moveTo>
                <a:cubicBezTo>
                  <a:pt x="32" y="112"/>
                  <a:pt x="32" y="112"/>
                  <a:pt x="32" y="112"/>
                </a:cubicBezTo>
                <a:cubicBezTo>
                  <a:pt x="32" y="112"/>
                  <a:pt x="32" y="112"/>
                  <a:pt x="32" y="112"/>
                </a:cubicBezTo>
                <a:cubicBezTo>
                  <a:pt x="32" y="112"/>
                  <a:pt x="32" y="112"/>
                  <a:pt x="32" y="112"/>
                </a:cubicBezTo>
                <a:moveTo>
                  <a:pt x="30" y="94"/>
                </a:moveTo>
                <a:cubicBezTo>
                  <a:pt x="30" y="94"/>
                  <a:pt x="30" y="94"/>
                  <a:pt x="30" y="94"/>
                </a:cubicBezTo>
                <a:cubicBezTo>
                  <a:pt x="30" y="94"/>
                  <a:pt x="30" y="93"/>
                  <a:pt x="30" y="93"/>
                </a:cubicBezTo>
                <a:cubicBezTo>
                  <a:pt x="30" y="93"/>
                  <a:pt x="30" y="94"/>
                  <a:pt x="30" y="94"/>
                </a:cubicBezTo>
                <a:moveTo>
                  <a:pt x="59" y="53"/>
                </a:moveTo>
                <a:cubicBezTo>
                  <a:pt x="59" y="53"/>
                  <a:pt x="59" y="53"/>
                  <a:pt x="59" y="53"/>
                </a:cubicBezTo>
                <a:cubicBezTo>
                  <a:pt x="58" y="53"/>
                  <a:pt x="58" y="53"/>
                  <a:pt x="58" y="53"/>
                </a:cubicBezTo>
                <a:cubicBezTo>
                  <a:pt x="58" y="53"/>
                  <a:pt x="58" y="53"/>
                  <a:pt x="58" y="53"/>
                </a:cubicBezTo>
                <a:cubicBezTo>
                  <a:pt x="58" y="53"/>
                  <a:pt x="58" y="53"/>
                  <a:pt x="58" y="53"/>
                </a:cubicBezTo>
                <a:cubicBezTo>
                  <a:pt x="58" y="53"/>
                  <a:pt x="58" y="53"/>
                  <a:pt x="59" y="53"/>
                </a:cubicBezTo>
                <a:cubicBezTo>
                  <a:pt x="59" y="53"/>
                  <a:pt x="59" y="53"/>
                  <a:pt x="59" y="53"/>
                </a:cubicBezTo>
                <a:cubicBezTo>
                  <a:pt x="59" y="53"/>
                  <a:pt x="58" y="53"/>
                  <a:pt x="58" y="53"/>
                </a:cubicBezTo>
                <a:cubicBezTo>
                  <a:pt x="58" y="53"/>
                  <a:pt x="58" y="53"/>
                  <a:pt x="59" y="52"/>
                </a:cubicBezTo>
                <a:cubicBezTo>
                  <a:pt x="58" y="52"/>
                  <a:pt x="57" y="52"/>
                  <a:pt x="57" y="52"/>
                </a:cubicBezTo>
                <a:cubicBezTo>
                  <a:pt x="57" y="52"/>
                  <a:pt x="57" y="52"/>
                  <a:pt x="57" y="52"/>
                </a:cubicBezTo>
                <a:cubicBezTo>
                  <a:pt x="57" y="52"/>
                  <a:pt x="57" y="52"/>
                  <a:pt x="57" y="52"/>
                </a:cubicBezTo>
                <a:cubicBezTo>
                  <a:pt x="58" y="52"/>
                  <a:pt x="58" y="52"/>
                  <a:pt x="58" y="52"/>
                </a:cubicBezTo>
                <a:cubicBezTo>
                  <a:pt x="58" y="52"/>
                  <a:pt x="58" y="52"/>
                  <a:pt x="58" y="52"/>
                </a:cubicBezTo>
                <a:cubicBezTo>
                  <a:pt x="58" y="52"/>
                  <a:pt x="58" y="52"/>
                  <a:pt x="58" y="52"/>
                </a:cubicBezTo>
                <a:cubicBezTo>
                  <a:pt x="58" y="52"/>
                  <a:pt x="58" y="52"/>
                  <a:pt x="58" y="52"/>
                </a:cubicBezTo>
                <a:cubicBezTo>
                  <a:pt x="57" y="52"/>
                  <a:pt x="57" y="52"/>
                  <a:pt x="56" y="53"/>
                </a:cubicBezTo>
                <a:cubicBezTo>
                  <a:pt x="57" y="53"/>
                  <a:pt x="57" y="53"/>
                  <a:pt x="57" y="53"/>
                </a:cubicBezTo>
                <a:cubicBezTo>
                  <a:pt x="57" y="53"/>
                  <a:pt x="58" y="53"/>
                  <a:pt x="58" y="53"/>
                </a:cubicBezTo>
                <a:cubicBezTo>
                  <a:pt x="58" y="53"/>
                  <a:pt x="59" y="53"/>
                  <a:pt x="59" y="53"/>
                </a:cubicBezTo>
                <a:cubicBezTo>
                  <a:pt x="59" y="53"/>
                  <a:pt x="59" y="53"/>
                  <a:pt x="59" y="53"/>
                </a:cubicBezTo>
                <a:cubicBezTo>
                  <a:pt x="59" y="53"/>
                  <a:pt x="59" y="53"/>
                  <a:pt x="59" y="53"/>
                </a:cubicBezTo>
                <a:moveTo>
                  <a:pt x="54" y="55"/>
                </a:moveTo>
                <a:cubicBezTo>
                  <a:pt x="54" y="55"/>
                  <a:pt x="54" y="55"/>
                  <a:pt x="54" y="55"/>
                </a:cubicBezTo>
                <a:cubicBezTo>
                  <a:pt x="54" y="55"/>
                  <a:pt x="54" y="55"/>
                  <a:pt x="54" y="55"/>
                </a:cubicBezTo>
                <a:cubicBezTo>
                  <a:pt x="54" y="55"/>
                  <a:pt x="54" y="55"/>
                  <a:pt x="54" y="55"/>
                </a:cubicBezTo>
                <a:moveTo>
                  <a:pt x="83" y="34"/>
                </a:moveTo>
                <a:cubicBezTo>
                  <a:pt x="83" y="34"/>
                  <a:pt x="83" y="34"/>
                  <a:pt x="83" y="34"/>
                </a:cubicBezTo>
                <a:cubicBezTo>
                  <a:pt x="83" y="35"/>
                  <a:pt x="84" y="35"/>
                  <a:pt x="84" y="35"/>
                </a:cubicBezTo>
                <a:cubicBezTo>
                  <a:pt x="84" y="35"/>
                  <a:pt x="83" y="35"/>
                  <a:pt x="83" y="35"/>
                </a:cubicBezTo>
                <a:cubicBezTo>
                  <a:pt x="83" y="35"/>
                  <a:pt x="83" y="35"/>
                  <a:pt x="83" y="35"/>
                </a:cubicBezTo>
                <a:cubicBezTo>
                  <a:pt x="83" y="35"/>
                  <a:pt x="83" y="35"/>
                  <a:pt x="83" y="35"/>
                </a:cubicBezTo>
                <a:cubicBezTo>
                  <a:pt x="83" y="34"/>
                  <a:pt x="83" y="34"/>
                  <a:pt x="83" y="34"/>
                </a:cubicBezTo>
                <a:cubicBezTo>
                  <a:pt x="83" y="35"/>
                  <a:pt x="82" y="35"/>
                  <a:pt x="82" y="35"/>
                </a:cubicBezTo>
                <a:cubicBezTo>
                  <a:pt x="82" y="35"/>
                  <a:pt x="82" y="35"/>
                  <a:pt x="82" y="35"/>
                </a:cubicBezTo>
                <a:cubicBezTo>
                  <a:pt x="82" y="35"/>
                  <a:pt x="82" y="35"/>
                  <a:pt x="82" y="35"/>
                </a:cubicBezTo>
                <a:cubicBezTo>
                  <a:pt x="82" y="35"/>
                  <a:pt x="82" y="35"/>
                  <a:pt x="82" y="35"/>
                </a:cubicBezTo>
                <a:cubicBezTo>
                  <a:pt x="82" y="35"/>
                  <a:pt x="82" y="36"/>
                  <a:pt x="81" y="36"/>
                </a:cubicBezTo>
                <a:cubicBezTo>
                  <a:pt x="81" y="36"/>
                  <a:pt x="81" y="36"/>
                  <a:pt x="81" y="36"/>
                </a:cubicBezTo>
                <a:cubicBezTo>
                  <a:pt x="81" y="36"/>
                  <a:pt x="82" y="36"/>
                  <a:pt x="82" y="36"/>
                </a:cubicBezTo>
                <a:cubicBezTo>
                  <a:pt x="82" y="36"/>
                  <a:pt x="82" y="35"/>
                  <a:pt x="82" y="35"/>
                </a:cubicBezTo>
                <a:cubicBezTo>
                  <a:pt x="82" y="35"/>
                  <a:pt x="82" y="35"/>
                  <a:pt x="82" y="35"/>
                </a:cubicBezTo>
                <a:cubicBezTo>
                  <a:pt x="83" y="35"/>
                  <a:pt x="83" y="35"/>
                  <a:pt x="83" y="35"/>
                </a:cubicBezTo>
                <a:cubicBezTo>
                  <a:pt x="83" y="35"/>
                  <a:pt x="83" y="36"/>
                  <a:pt x="83" y="36"/>
                </a:cubicBezTo>
                <a:cubicBezTo>
                  <a:pt x="84" y="36"/>
                  <a:pt x="84" y="36"/>
                  <a:pt x="84" y="36"/>
                </a:cubicBezTo>
                <a:cubicBezTo>
                  <a:pt x="84" y="36"/>
                  <a:pt x="84" y="37"/>
                  <a:pt x="84" y="37"/>
                </a:cubicBezTo>
                <a:cubicBezTo>
                  <a:pt x="84" y="37"/>
                  <a:pt x="84" y="36"/>
                  <a:pt x="84" y="36"/>
                </a:cubicBezTo>
                <a:cubicBezTo>
                  <a:pt x="83" y="36"/>
                  <a:pt x="83" y="37"/>
                  <a:pt x="83" y="37"/>
                </a:cubicBezTo>
                <a:cubicBezTo>
                  <a:pt x="83" y="37"/>
                  <a:pt x="83" y="37"/>
                  <a:pt x="82" y="36"/>
                </a:cubicBezTo>
                <a:cubicBezTo>
                  <a:pt x="82" y="36"/>
                  <a:pt x="82" y="36"/>
                  <a:pt x="82" y="36"/>
                </a:cubicBezTo>
                <a:cubicBezTo>
                  <a:pt x="82" y="36"/>
                  <a:pt x="82" y="36"/>
                  <a:pt x="82" y="36"/>
                </a:cubicBezTo>
                <a:cubicBezTo>
                  <a:pt x="82" y="37"/>
                  <a:pt x="82" y="37"/>
                  <a:pt x="82" y="37"/>
                </a:cubicBezTo>
                <a:cubicBezTo>
                  <a:pt x="82" y="37"/>
                  <a:pt x="82" y="37"/>
                  <a:pt x="82" y="37"/>
                </a:cubicBezTo>
                <a:cubicBezTo>
                  <a:pt x="82" y="37"/>
                  <a:pt x="82" y="37"/>
                  <a:pt x="83" y="37"/>
                </a:cubicBezTo>
                <a:cubicBezTo>
                  <a:pt x="83" y="37"/>
                  <a:pt x="83" y="37"/>
                  <a:pt x="83" y="37"/>
                </a:cubicBezTo>
                <a:cubicBezTo>
                  <a:pt x="83" y="37"/>
                  <a:pt x="83" y="37"/>
                  <a:pt x="83" y="37"/>
                </a:cubicBezTo>
                <a:cubicBezTo>
                  <a:pt x="83" y="37"/>
                  <a:pt x="83" y="37"/>
                  <a:pt x="83" y="37"/>
                </a:cubicBezTo>
                <a:cubicBezTo>
                  <a:pt x="83" y="37"/>
                  <a:pt x="83" y="37"/>
                  <a:pt x="83" y="37"/>
                </a:cubicBezTo>
                <a:cubicBezTo>
                  <a:pt x="83" y="37"/>
                  <a:pt x="83" y="37"/>
                  <a:pt x="83" y="37"/>
                </a:cubicBezTo>
                <a:cubicBezTo>
                  <a:pt x="83" y="37"/>
                  <a:pt x="83" y="37"/>
                  <a:pt x="83" y="37"/>
                </a:cubicBezTo>
                <a:cubicBezTo>
                  <a:pt x="83" y="37"/>
                  <a:pt x="82" y="37"/>
                  <a:pt x="82" y="37"/>
                </a:cubicBezTo>
                <a:cubicBezTo>
                  <a:pt x="82" y="37"/>
                  <a:pt x="83" y="38"/>
                  <a:pt x="83" y="38"/>
                </a:cubicBezTo>
                <a:cubicBezTo>
                  <a:pt x="83" y="37"/>
                  <a:pt x="83" y="37"/>
                  <a:pt x="84" y="37"/>
                </a:cubicBezTo>
                <a:cubicBezTo>
                  <a:pt x="84" y="37"/>
                  <a:pt x="84" y="37"/>
                  <a:pt x="84" y="37"/>
                </a:cubicBezTo>
                <a:cubicBezTo>
                  <a:pt x="84" y="38"/>
                  <a:pt x="84" y="38"/>
                  <a:pt x="84" y="38"/>
                </a:cubicBezTo>
                <a:cubicBezTo>
                  <a:pt x="84" y="38"/>
                  <a:pt x="84" y="38"/>
                  <a:pt x="84" y="38"/>
                </a:cubicBezTo>
                <a:cubicBezTo>
                  <a:pt x="85" y="38"/>
                  <a:pt x="85" y="37"/>
                  <a:pt x="85" y="37"/>
                </a:cubicBezTo>
                <a:cubicBezTo>
                  <a:pt x="85" y="37"/>
                  <a:pt x="86" y="37"/>
                  <a:pt x="86" y="38"/>
                </a:cubicBezTo>
                <a:cubicBezTo>
                  <a:pt x="86" y="38"/>
                  <a:pt x="86" y="38"/>
                  <a:pt x="85" y="38"/>
                </a:cubicBezTo>
                <a:cubicBezTo>
                  <a:pt x="85" y="38"/>
                  <a:pt x="85" y="38"/>
                  <a:pt x="85" y="38"/>
                </a:cubicBezTo>
                <a:cubicBezTo>
                  <a:pt x="85" y="38"/>
                  <a:pt x="85" y="38"/>
                  <a:pt x="85" y="38"/>
                </a:cubicBezTo>
                <a:cubicBezTo>
                  <a:pt x="84" y="38"/>
                  <a:pt x="84" y="38"/>
                  <a:pt x="84" y="38"/>
                </a:cubicBezTo>
                <a:cubicBezTo>
                  <a:pt x="84" y="38"/>
                  <a:pt x="83" y="38"/>
                  <a:pt x="83" y="38"/>
                </a:cubicBezTo>
                <a:cubicBezTo>
                  <a:pt x="83" y="38"/>
                  <a:pt x="83" y="38"/>
                  <a:pt x="83" y="38"/>
                </a:cubicBezTo>
                <a:cubicBezTo>
                  <a:pt x="83" y="38"/>
                  <a:pt x="84" y="39"/>
                  <a:pt x="84" y="39"/>
                </a:cubicBezTo>
                <a:cubicBezTo>
                  <a:pt x="84" y="39"/>
                  <a:pt x="83" y="39"/>
                  <a:pt x="83" y="39"/>
                </a:cubicBezTo>
                <a:cubicBezTo>
                  <a:pt x="84" y="39"/>
                  <a:pt x="84" y="39"/>
                  <a:pt x="84" y="39"/>
                </a:cubicBezTo>
                <a:cubicBezTo>
                  <a:pt x="84" y="39"/>
                  <a:pt x="84" y="39"/>
                  <a:pt x="84" y="39"/>
                </a:cubicBezTo>
                <a:cubicBezTo>
                  <a:pt x="84" y="39"/>
                  <a:pt x="84" y="39"/>
                  <a:pt x="84" y="39"/>
                </a:cubicBezTo>
                <a:cubicBezTo>
                  <a:pt x="84" y="39"/>
                  <a:pt x="84" y="39"/>
                  <a:pt x="84" y="39"/>
                </a:cubicBezTo>
                <a:cubicBezTo>
                  <a:pt x="84" y="39"/>
                  <a:pt x="84" y="39"/>
                  <a:pt x="84" y="39"/>
                </a:cubicBezTo>
                <a:cubicBezTo>
                  <a:pt x="84" y="39"/>
                  <a:pt x="84" y="39"/>
                  <a:pt x="84" y="39"/>
                </a:cubicBezTo>
                <a:cubicBezTo>
                  <a:pt x="84" y="39"/>
                  <a:pt x="85" y="39"/>
                  <a:pt x="85" y="39"/>
                </a:cubicBezTo>
                <a:cubicBezTo>
                  <a:pt x="86" y="39"/>
                  <a:pt x="86" y="39"/>
                  <a:pt x="86" y="39"/>
                </a:cubicBezTo>
                <a:cubicBezTo>
                  <a:pt x="86" y="39"/>
                  <a:pt x="87" y="40"/>
                  <a:pt x="86" y="40"/>
                </a:cubicBezTo>
                <a:cubicBezTo>
                  <a:pt x="86" y="40"/>
                  <a:pt x="86" y="40"/>
                  <a:pt x="86" y="40"/>
                </a:cubicBezTo>
                <a:cubicBezTo>
                  <a:pt x="86" y="40"/>
                  <a:pt x="86" y="40"/>
                  <a:pt x="86" y="40"/>
                </a:cubicBezTo>
                <a:cubicBezTo>
                  <a:pt x="85" y="40"/>
                  <a:pt x="85" y="41"/>
                  <a:pt x="85" y="41"/>
                </a:cubicBezTo>
                <a:cubicBezTo>
                  <a:pt x="85" y="41"/>
                  <a:pt x="85" y="41"/>
                  <a:pt x="85" y="41"/>
                </a:cubicBezTo>
                <a:cubicBezTo>
                  <a:pt x="84" y="41"/>
                  <a:pt x="84" y="41"/>
                  <a:pt x="84" y="41"/>
                </a:cubicBezTo>
                <a:cubicBezTo>
                  <a:pt x="84" y="41"/>
                  <a:pt x="83" y="41"/>
                  <a:pt x="83" y="41"/>
                </a:cubicBezTo>
                <a:cubicBezTo>
                  <a:pt x="83" y="41"/>
                  <a:pt x="83" y="41"/>
                  <a:pt x="83" y="41"/>
                </a:cubicBezTo>
                <a:cubicBezTo>
                  <a:pt x="83" y="41"/>
                  <a:pt x="84" y="41"/>
                  <a:pt x="84" y="41"/>
                </a:cubicBezTo>
                <a:cubicBezTo>
                  <a:pt x="84" y="40"/>
                  <a:pt x="84" y="40"/>
                  <a:pt x="84" y="40"/>
                </a:cubicBezTo>
                <a:cubicBezTo>
                  <a:pt x="84" y="40"/>
                  <a:pt x="84" y="40"/>
                  <a:pt x="84" y="40"/>
                </a:cubicBezTo>
                <a:cubicBezTo>
                  <a:pt x="84" y="40"/>
                  <a:pt x="84" y="40"/>
                  <a:pt x="84" y="40"/>
                </a:cubicBezTo>
                <a:cubicBezTo>
                  <a:pt x="84" y="40"/>
                  <a:pt x="84" y="40"/>
                  <a:pt x="84" y="40"/>
                </a:cubicBezTo>
                <a:cubicBezTo>
                  <a:pt x="83" y="40"/>
                  <a:pt x="83" y="41"/>
                  <a:pt x="83" y="41"/>
                </a:cubicBezTo>
                <a:cubicBezTo>
                  <a:pt x="83" y="41"/>
                  <a:pt x="83" y="41"/>
                  <a:pt x="83" y="41"/>
                </a:cubicBezTo>
                <a:cubicBezTo>
                  <a:pt x="83" y="41"/>
                  <a:pt x="82" y="41"/>
                  <a:pt x="82" y="41"/>
                </a:cubicBezTo>
                <a:cubicBezTo>
                  <a:pt x="82" y="41"/>
                  <a:pt x="83" y="41"/>
                  <a:pt x="83" y="41"/>
                </a:cubicBezTo>
                <a:cubicBezTo>
                  <a:pt x="83" y="41"/>
                  <a:pt x="83" y="41"/>
                  <a:pt x="83" y="41"/>
                </a:cubicBezTo>
                <a:cubicBezTo>
                  <a:pt x="83" y="41"/>
                  <a:pt x="82" y="41"/>
                  <a:pt x="82" y="42"/>
                </a:cubicBezTo>
                <a:cubicBezTo>
                  <a:pt x="82" y="42"/>
                  <a:pt x="82" y="42"/>
                  <a:pt x="82" y="42"/>
                </a:cubicBezTo>
                <a:cubicBezTo>
                  <a:pt x="82" y="42"/>
                  <a:pt x="82" y="42"/>
                  <a:pt x="82" y="42"/>
                </a:cubicBezTo>
                <a:cubicBezTo>
                  <a:pt x="82" y="42"/>
                  <a:pt x="81" y="42"/>
                  <a:pt x="81" y="42"/>
                </a:cubicBezTo>
                <a:cubicBezTo>
                  <a:pt x="81" y="42"/>
                  <a:pt x="81" y="42"/>
                  <a:pt x="81" y="42"/>
                </a:cubicBezTo>
                <a:cubicBezTo>
                  <a:pt x="81" y="42"/>
                  <a:pt x="81" y="42"/>
                  <a:pt x="81" y="42"/>
                </a:cubicBezTo>
                <a:cubicBezTo>
                  <a:pt x="81" y="42"/>
                  <a:pt x="81" y="42"/>
                  <a:pt x="81" y="42"/>
                </a:cubicBezTo>
                <a:cubicBezTo>
                  <a:pt x="81" y="43"/>
                  <a:pt x="80" y="43"/>
                  <a:pt x="81" y="43"/>
                </a:cubicBezTo>
                <a:cubicBezTo>
                  <a:pt x="81" y="43"/>
                  <a:pt x="81" y="43"/>
                  <a:pt x="81" y="43"/>
                </a:cubicBezTo>
                <a:cubicBezTo>
                  <a:pt x="81" y="43"/>
                  <a:pt x="81" y="43"/>
                  <a:pt x="82" y="43"/>
                </a:cubicBezTo>
                <a:cubicBezTo>
                  <a:pt x="82" y="42"/>
                  <a:pt x="82" y="42"/>
                  <a:pt x="82" y="42"/>
                </a:cubicBezTo>
                <a:cubicBezTo>
                  <a:pt x="82" y="42"/>
                  <a:pt x="82" y="42"/>
                  <a:pt x="82" y="42"/>
                </a:cubicBezTo>
                <a:cubicBezTo>
                  <a:pt x="82" y="42"/>
                  <a:pt x="83" y="42"/>
                  <a:pt x="83" y="42"/>
                </a:cubicBezTo>
                <a:cubicBezTo>
                  <a:pt x="83" y="42"/>
                  <a:pt x="83" y="42"/>
                  <a:pt x="83" y="42"/>
                </a:cubicBezTo>
                <a:cubicBezTo>
                  <a:pt x="83" y="43"/>
                  <a:pt x="83" y="43"/>
                  <a:pt x="82" y="43"/>
                </a:cubicBezTo>
                <a:cubicBezTo>
                  <a:pt x="82" y="43"/>
                  <a:pt x="82" y="43"/>
                  <a:pt x="82" y="43"/>
                </a:cubicBezTo>
                <a:cubicBezTo>
                  <a:pt x="82" y="43"/>
                  <a:pt x="82" y="43"/>
                  <a:pt x="82" y="43"/>
                </a:cubicBezTo>
                <a:cubicBezTo>
                  <a:pt x="82" y="43"/>
                  <a:pt x="82" y="43"/>
                  <a:pt x="83" y="43"/>
                </a:cubicBezTo>
                <a:cubicBezTo>
                  <a:pt x="83" y="43"/>
                  <a:pt x="83" y="43"/>
                  <a:pt x="83" y="43"/>
                </a:cubicBezTo>
                <a:cubicBezTo>
                  <a:pt x="83" y="43"/>
                  <a:pt x="83" y="43"/>
                  <a:pt x="83" y="43"/>
                </a:cubicBezTo>
                <a:cubicBezTo>
                  <a:pt x="83" y="43"/>
                  <a:pt x="83" y="43"/>
                  <a:pt x="83" y="43"/>
                </a:cubicBezTo>
                <a:cubicBezTo>
                  <a:pt x="83" y="43"/>
                  <a:pt x="83" y="43"/>
                  <a:pt x="83" y="43"/>
                </a:cubicBezTo>
                <a:cubicBezTo>
                  <a:pt x="83" y="43"/>
                  <a:pt x="84" y="43"/>
                  <a:pt x="84" y="43"/>
                </a:cubicBezTo>
                <a:cubicBezTo>
                  <a:pt x="84" y="43"/>
                  <a:pt x="84" y="43"/>
                  <a:pt x="84" y="43"/>
                </a:cubicBezTo>
                <a:cubicBezTo>
                  <a:pt x="84" y="43"/>
                  <a:pt x="84" y="43"/>
                  <a:pt x="84" y="43"/>
                </a:cubicBezTo>
                <a:cubicBezTo>
                  <a:pt x="84" y="44"/>
                  <a:pt x="84" y="44"/>
                  <a:pt x="84" y="44"/>
                </a:cubicBezTo>
                <a:cubicBezTo>
                  <a:pt x="84" y="44"/>
                  <a:pt x="84" y="44"/>
                  <a:pt x="84" y="44"/>
                </a:cubicBezTo>
                <a:cubicBezTo>
                  <a:pt x="84" y="44"/>
                  <a:pt x="84" y="44"/>
                  <a:pt x="84" y="44"/>
                </a:cubicBezTo>
                <a:cubicBezTo>
                  <a:pt x="84" y="44"/>
                  <a:pt x="84" y="44"/>
                  <a:pt x="84" y="44"/>
                </a:cubicBezTo>
                <a:cubicBezTo>
                  <a:pt x="84" y="44"/>
                  <a:pt x="84" y="43"/>
                  <a:pt x="85" y="43"/>
                </a:cubicBezTo>
                <a:cubicBezTo>
                  <a:pt x="85" y="43"/>
                  <a:pt x="85" y="43"/>
                  <a:pt x="86" y="43"/>
                </a:cubicBezTo>
                <a:cubicBezTo>
                  <a:pt x="86" y="44"/>
                  <a:pt x="86" y="43"/>
                  <a:pt x="87" y="43"/>
                </a:cubicBezTo>
                <a:cubicBezTo>
                  <a:pt x="87" y="43"/>
                  <a:pt x="87" y="44"/>
                  <a:pt x="87" y="43"/>
                </a:cubicBezTo>
                <a:cubicBezTo>
                  <a:pt x="87" y="43"/>
                  <a:pt x="87" y="43"/>
                  <a:pt x="87" y="43"/>
                </a:cubicBezTo>
                <a:cubicBezTo>
                  <a:pt x="87" y="43"/>
                  <a:pt x="87" y="43"/>
                  <a:pt x="87" y="43"/>
                </a:cubicBezTo>
                <a:cubicBezTo>
                  <a:pt x="87" y="43"/>
                  <a:pt x="87" y="43"/>
                  <a:pt x="87" y="43"/>
                </a:cubicBezTo>
                <a:cubicBezTo>
                  <a:pt x="87" y="44"/>
                  <a:pt x="87" y="44"/>
                  <a:pt x="87" y="44"/>
                </a:cubicBezTo>
                <a:cubicBezTo>
                  <a:pt x="88" y="44"/>
                  <a:pt x="88" y="44"/>
                  <a:pt x="88" y="44"/>
                </a:cubicBezTo>
                <a:cubicBezTo>
                  <a:pt x="88" y="44"/>
                  <a:pt x="88" y="44"/>
                  <a:pt x="88" y="44"/>
                </a:cubicBezTo>
                <a:cubicBezTo>
                  <a:pt x="88" y="44"/>
                  <a:pt x="88" y="44"/>
                  <a:pt x="88" y="44"/>
                </a:cubicBezTo>
                <a:cubicBezTo>
                  <a:pt x="88" y="44"/>
                  <a:pt x="88" y="44"/>
                  <a:pt x="88" y="44"/>
                </a:cubicBezTo>
                <a:cubicBezTo>
                  <a:pt x="88" y="44"/>
                  <a:pt x="88" y="44"/>
                  <a:pt x="88" y="44"/>
                </a:cubicBezTo>
                <a:cubicBezTo>
                  <a:pt x="88" y="44"/>
                  <a:pt x="88" y="44"/>
                  <a:pt x="88" y="45"/>
                </a:cubicBezTo>
                <a:cubicBezTo>
                  <a:pt x="88" y="45"/>
                  <a:pt x="88" y="44"/>
                  <a:pt x="88" y="44"/>
                </a:cubicBezTo>
                <a:cubicBezTo>
                  <a:pt x="88" y="44"/>
                  <a:pt x="88" y="44"/>
                  <a:pt x="89" y="44"/>
                </a:cubicBezTo>
                <a:cubicBezTo>
                  <a:pt x="89" y="44"/>
                  <a:pt x="89" y="44"/>
                  <a:pt x="89" y="44"/>
                </a:cubicBezTo>
                <a:cubicBezTo>
                  <a:pt x="89" y="44"/>
                  <a:pt x="89" y="44"/>
                  <a:pt x="89" y="45"/>
                </a:cubicBezTo>
                <a:cubicBezTo>
                  <a:pt x="89" y="45"/>
                  <a:pt x="89" y="45"/>
                  <a:pt x="89" y="45"/>
                </a:cubicBezTo>
                <a:cubicBezTo>
                  <a:pt x="89" y="45"/>
                  <a:pt x="89" y="45"/>
                  <a:pt x="89" y="45"/>
                </a:cubicBezTo>
                <a:cubicBezTo>
                  <a:pt x="89" y="45"/>
                  <a:pt x="89" y="45"/>
                  <a:pt x="89" y="45"/>
                </a:cubicBezTo>
                <a:cubicBezTo>
                  <a:pt x="90" y="45"/>
                  <a:pt x="90" y="45"/>
                  <a:pt x="90" y="45"/>
                </a:cubicBezTo>
                <a:cubicBezTo>
                  <a:pt x="90" y="45"/>
                  <a:pt x="90" y="45"/>
                  <a:pt x="90" y="45"/>
                </a:cubicBezTo>
                <a:cubicBezTo>
                  <a:pt x="90" y="45"/>
                  <a:pt x="90" y="45"/>
                  <a:pt x="90" y="45"/>
                </a:cubicBezTo>
                <a:cubicBezTo>
                  <a:pt x="90" y="45"/>
                  <a:pt x="90" y="45"/>
                  <a:pt x="90" y="45"/>
                </a:cubicBezTo>
                <a:cubicBezTo>
                  <a:pt x="90" y="46"/>
                  <a:pt x="91" y="46"/>
                  <a:pt x="90" y="46"/>
                </a:cubicBezTo>
                <a:cubicBezTo>
                  <a:pt x="90" y="46"/>
                  <a:pt x="90" y="46"/>
                  <a:pt x="90" y="46"/>
                </a:cubicBezTo>
                <a:cubicBezTo>
                  <a:pt x="90" y="46"/>
                  <a:pt x="90" y="46"/>
                  <a:pt x="90" y="46"/>
                </a:cubicBezTo>
                <a:cubicBezTo>
                  <a:pt x="90" y="46"/>
                  <a:pt x="89" y="46"/>
                  <a:pt x="89" y="45"/>
                </a:cubicBezTo>
                <a:cubicBezTo>
                  <a:pt x="89" y="45"/>
                  <a:pt x="89" y="45"/>
                  <a:pt x="89" y="45"/>
                </a:cubicBezTo>
                <a:cubicBezTo>
                  <a:pt x="89" y="46"/>
                  <a:pt x="90" y="46"/>
                  <a:pt x="89" y="46"/>
                </a:cubicBezTo>
                <a:cubicBezTo>
                  <a:pt x="89" y="46"/>
                  <a:pt x="89" y="46"/>
                  <a:pt x="89" y="46"/>
                </a:cubicBezTo>
                <a:cubicBezTo>
                  <a:pt x="89" y="46"/>
                  <a:pt x="89" y="47"/>
                  <a:pt x="88" y="46"/>
                </a:cubicBezTo>
                <a:cubicBezTo>
                  <a:pt x="88" y="46"/>
                  <a:pt x="88" y="46"/>
                  <a:pt x="87" y="46"/>
                </a:cubicBezTo>
                <a:cubicBezTo>
                  <a:pt x="87" y="46"/>
                  <a:pt x="87" y="46"/>
                  <a:pt x="87" y="46"/>
                </a:cubicBezTo>
                <a:cubicBezTo>
                  <a:pt x="87" y="46"/>
                  <a:pt x="87" y="46"/>
                  <a:pt x="87" y="46"/>
                </a:cubicBezTo>
                <a:cubicBezTo>
                  <a:pt x="87" y="46"/>
                  <a:pt x="87" y="46"/>
                  <a:pt x="87" y="46"/>
                </a:cubicBezTo>
                <a:cubicBezTo>
                  <a:pt x="87" y="46"/>
                  <a:pt x="87" y="46"/>
                  <a:pt x="87" y="46"/>
                </a:cubicBezTo>
                <a:cubicBezTo>
                  <a:pt x="86" y="45"/>
                  <a:pt x="86" y="45"/>
                  <a:pt x="86" y="45"/>
                </a:cubicBezTo>
                <a:cubicBezTo>
                  <a:pt x="86" y="45"/>
                  <a:pt x="86" y="45"/>
                  <a:pt x="86" y="45"/>
                </a:cubicBezTo>
                <a:cubicBezTo>
                  <a:pt x="85" y="45"/>
                  <a:pt x="85" y="45"/>
                  <a:pt x="85" y="45"/>
                </a:cubicBezTo>
                <a:cubicBezTo>
                  <a:pt x="84" y="45"/>
                  <a:pt x="84" y="46"/>
                  <a:pt x="84" y="46"/>
                </a:cubicBezTo>
                <a:cubicBezTo>
                  <a:pt x="83" y="45"/>
                  <a:pt x="83" y="45"/>
                  <a:pt x="82" y="45"/>
                </a:cubicBezTo>
                <a:cubicBezTo>
                  <a:pt x="82" y="45"/>
                  <a:pt x="82" y="45"/>
                  <a:pt x="81" y="45"/>
                </a:cubicBezTo>
                <a:cubicBezTo>
                  <a:pt x="81" y="45"/>
                  <a:pt x="81" y="45"/>
                  <a:pt x="81" y="45"/>
                </a:cubicBezTo>
                <a:cubicBezTo>
                  <a:pt x="81" y="45"/>
                  <a:pt x="81" y="45"/>
                  <a:pt x="82" y="45"/>
                </a:cubicBezTo>
                <a:cubicBezTo>
                  <a:pt x="82" y="45"/>
                  <a:pt x="82" y="45"/>
                  <a:pt x="82" y="45"/>
                </a:cubicBezTo>
                <a:cubicBezTo>
                  <a:pt x="82" y="45"/>
                  <a:pt x="83" y="45"/>
                  <a:pt x="83" y="46"/>
                </a:cubicBezTo>
                <a:cubicBezTo>
                  <a:pt x="83" y="46"/>
                  <a:pt x="83" y="46"/>
                  <a:pt x="82" y="46"/>
                </a:cubicBezTo>
                <a:cubicBezTo>
                  <a:pt x="82" y="46"/>
                  <a:pt x="82" y="46"/>
                  <a:pt x="82" y="46"/>
                </a:cubicBezTo>
                <a:cubicBezTo>
                  <a:pt x="82" y="46"/>
                  <a:pt x="82" y="46"/>
                  <a:pt x="82" y="46"/>
                </a:cubicBezTo>
                <a:cubicBezTo>
                  <a:pt x="83" y="46"/>
                  <a:pt x="83" y="46"/>
                  <a:pt x="83" y="46"/>
                </a:cubicBezTo>
                <a:cubicBezTo>
                  <a:pt x="83" y="46"/>
                  <a:pt x="83" y="46"/>
                  <a:pt x="83" y="46"/>
                </a:cubicBezTo>
                <a:cubicBezTo>
                  <a:pt x="84" y="46"/>
                  <a:pt x="84" y="46"/>
                  <a:pt x="84" y="46"/>
                </a:cubicBezTo>
                <a:cubicBezTo>
                  <a:pt x="85" y="46"/>
                  <a:pt x="85" y="45"/>
                  <a:pt x="85" y="45"/>
                </a:cubicBezTo>
                <a:cubicBezTo>
                  <a:pt x="85" y="45"/>
                  <a:pt x="85" y="46"/>
                  <a:pt x="85" y="46"/>
                </a:cubicBezTo>
                <a:cubicBezTo>
                  <a:pt x="85" y="46"/>
                  <a:pt x="85" y="46"/>
                  <a:pt x="85" y="46"/>
                </a:cubicBezTo>
                <a:cubicBezTo>
                  <a:pt x="85" y="46"/>
                  <a:pt x="85" y="47"/>
                  <a:pt x="85" y="47"/>
                </a:cubicBezTo>
                <a:cubicBezTo>
                  <a:pt x="85" y="47"/>
                  <a:pt x="84" y="47"/>
                  <a:pt x="84" y="47"/>
                </a:cubicBezTo>
                <a:cubicBezTo>
                  <a:pt x="84" y="47"/>
                  <a:pt x="84" y="47"/>
                  <a:pt x="84" y="47"/>
                </a:cubicBezTo>
                <a:cubicBezTo>
                  <a:pt x="84" y="47"/>
                  <a:pt x="83" y="47"/>
                  <a:pt x="83" y="47"/>
                </a:cubicBezTo>
                <a:cubicBezTo>
                  <a:pt x="83" y="47"/>
                  <a:pt x="83" y="47"/>
                  <a:pt x="83" y="47"/>
                </a:cubicBezTo>
                <a:cubicBezTo>
                  <a:pt x="84" y="48"/>
                  <a:pt x="83" y="48"/>
                  <a:pt x="83" y="49"/>
                </a:cubicBezTo>
                <a:cubicBezTo>
                  <a:pt x="83" y="49"/>
                  <a:pt x="83" y="49"/>
                  <a:pt x="83" y="49"/>
                </a:cubicBezTo>
                <a:cubicBezTo>
                  <a:pt x="83" y="49"/>
                  <a:pt x="83" y="49"/>
                  <a:pt x="83" y="49"/>
                </a:cubicBezTo>
                <a:cubicBezTo>
                  <a:pt x="83" y="49"/>
                  <a:pt x="83" y="48"/>
                  <a:pt x="84" y="48"/>
                </a:cubicBezTo>
                <a:cubicBezTo>
                  <a:pt x="84" y="48"/>
                  <a:pt x="84" y="48"/>
                  <a:pt x="84" y="48"/>
                </a:cubicBezTo>
                <a:cubicBezTo>
                  <a:pt x="84" y="48"/>
                  <a:pt x="85" y="48"/>
                  <a:pt x="85" y="48"/>
                </a:cubicBezTo>
                <a:cubicBezTo>
                  <a:pt x="85" y="48"/>
                  <a:pt x="85" y="48"/>
                  <a:pt x="85" y="48"/>
                </a:cubicBezTo>
                <a:cubicBezTo>
                  <a:pt x="85" y="48"/>
                  <a:pt x="85" y="48"/>
                  <a:pt x="86" y="48"/>
                </a:cubicBezTo>
                <a:cubicBezTo>
                  <a:pt x="86" y="48"/>
                  <a:pt x="86" y="48"/>
                  <a:pt x="86" y="48"/>
                </a:cubicBezTo>
                <a:cubicBezTo>
                  <a:pt x="86" y="48"/>
                  <a:pt x="85" y="48"/>
                  <a:pt x="85" y="48"/>
                </a:cubicBezTo>
                <a:cubicBezTo>
                  <a:pt x="85" y="48"/>
                  <a:pt x="85" y="49"/>
                  <a:pt x="85" y="49"/>
                </a:cubicBezTo>
                <a:cubicBezTo>
                  <a:pt x="85" y="49"/>
                  <a:pt x="84" y="49"/>
                  <a:pt x="84" y="49"/>
                </a:cubicBezTo>
                <a:cubicBezTo>
                  <a:pt x="84" y="49"/>
                  <a:pt x="84" y="49"/>
                  <a:pt x="84" y="49"/>
                </a:cubicBezTo>
                <a:cubicBezTo>
                  <a:pt x="84" y="49"/>
                  <a:pt x="84" y="49"/>
                  <a:pt x="84" y="49"/>
                </a:cubicBezTo>
                <a:cubicBezTo>
                  <a:pt x="84" y="49"/>
                  <a:pt x="84" y="49"/>
                  <a:pt x="85" y="49"/>
                </a:cubicBezTo>
                <a:cubicBezTo>
                  <a:pt x="85" y="49"/>
                  <a:pt x="85" y="49"/>
                  <a:pt x="85" y="49"/>
                </a:cubicBezTo>
                <a:cubicBezTo>
                  <a:pt x="85" y="49"/>
                  <a:pt x="85" y="49"/>
                  <a:pt x="85" y="49"/>
                </a:cubicBezTo>
                <a:cubicBezTo>
                  <a:pt x="85" y="49"/>
                  <a:pt x="86" y="49"/>
                  <a:pt x="86" y="48"/>
                </a:cubicBezTo>
                <a:cubicBezTo>
                  <a:pt x="86" y="48"/>
                  <a:pt x="86" y="48"/>
                  <a:pt x="86" y="48"/>
                </a:cubicBezTo>
                <a:cubicBezTo>
                  <a:pt x="86" y="48"/>
                  <a:pt x="87" y="48"/>
                  <a:pt x="87" y="47"/>
                </a:cubicBezTo>
                <a:cubicBezTo>
                  <a:pt x="87" y="47"/>
                  <a:pt x="87" y="47"/>
                  <a:pt x="87" y="47"/>
                </a:cubicBezTo>
                <a:cubicBezTo>
                  <a:pt x="87" y="47"/>
                  <a:pt x="87" y="47"/>
                  <a:pt x="87" y="48"/>
                </a:cubicBezTo>
                <a:cubicBezTo>
                  <a:pt x="87" y="48"/>
                  <a:pt x="88" y="47"/>
                  <a:pt x="88" y="47"/>
                </a:cubicBezTo>
                <a:cubicBezTo>
                  <a:pt x="88" y="47"/>
                  <a:pt x="89" y="47"/>
                  <a:pt x="89" y="47"/>
                </a:cubicBezTo>
                <a:cubicBezTo>
                  <a:pt x="89" y="47"/>
                  <a:pt x="89" y="47"/>
                  <a:pt x="90" y="47"/>
                </a:cubicBezTo>
                <a:cubicBezTo>
                  <a:pt x="90" y="47"/>
                  <a:pt x="90" y="47"/>
                  <a:pt x="90" y="47"/>
                </a:cubicBezTo>
                <a:cubicBezTo>
                  <a:pt x="90" y="47"/>
                  <a:pt x="90" y="47"/>
                  <a:pt x="90" y="46"/>
                </a:cubicBezTo>
                <a:cubicBezTo>
                  <a:pt x="91" y="47"/>
                  <a:pt x="91" y="47"/>
                  <a:pt x="91" y="47"/>
                </a:cubicBezTo>
                <a:cubicBezTo>
                  <a:pt x="91" y="47"/>
                  <a:pt x="90" y="47"/>
                  <a:pt x="90" y="47"/>
                </a:cubicBezTo>
                <a:cubicBezTo>
                  <a:pt x="90" y="47"/>
                  <a:pt x="90" y="47"/>
                  <a:pt x="90" y="47"/>
                </a:cubicBezTo>
                <a:cubicBezTo>
                  <a:pt x="90" y="47"/>
                  <a:pt x="90" y="47"/>
                  <a:pt x="90" y="48"/>
                </a:cubicBezTo>
                <a:cubicBezTo>
                  <a:pt x="90" y="48"/>
                  <a:pt x="90" y="48"/>
                  <a:pt x="90" y="48"/>
                </a:cubicBezTo>
                <a:cubicBezTo>
                  <a:pt x="90" y="48"/>
                  <a:pt x="90" y="48"/>
                  <a:pt x="90" y="48"/>
                </a:cubicBezTo>
                <a:cubicBezTo>
                  <a:pt x="90" y="48"/>
                  <a:pt x="90" y="48"/>
                  <a:pt x="90" y="48"/>
                </a:cubicBezTo>
                <a:cubicBezTo>
                  <a:pt x="90" y="48"/>
                  <a:pt x="90" y="48"/>
                  <a:pt x="90" y="48"/>
                </a:cubicBezTo>
                <a:cubicBezTo>
                  <a:pt x="90" y="48"/>
                  <a:pt x="90" y="48"/>
                  <a:pt x="90" y="48"/>
                </a:cubicBezTo>
                <a:cubicBezTo>
                  <a:pt x="90" y="48"/>
                  <a:pt x="89" y="48"/>
                  <a:pt x="89" y="48"/>
                </a:cubicBezTo>
                <a:cubicBezTo>
                  <a:pt x="89" y="49"/>
                  <a:pt x="89" y="49"/>
                  <a:pt x="90" y="49"/>
                </a:cubicBezTo>
                <a:cubicBezTo>
                  <a:pt x="90" y="49"/>
                  <a:pt x="90" y="49"/>
                  <a:pt x="90" y="49"/>
                </a:cubicBezTo>
                <a:cubicBezTo>
                  <a:pt x="89" y="49"/>
                  <a:pt x="89" y="49"/>
                  <a:pt x="89" y="49"/>
                </a:cubicBezTo>
                <a:cubicBezTo>
                  <a:pt x="89" y="49"/>
                  <a:pt x="89" y="49"/>
                  <a:pt x="89" y="49"/>
                </a:cubicBezTo>
                <a:cubicBezTo>
                  <a:pt x="89" y="49"/>
                  <a:pt x="89" y="49"/>
                  <a:pt x="89" y="49"/>
                </a:cubicBezTo>
                <a:cubicBezTo>
                  <a:pt x="89" y="49"/>
                  <a:pt x="89" y="50"/>
                  <a:pt x="89" y="50"/>
                </a:cubicBezTo>
                <a:cubicBezTo>
                  <a:pt x="89" y="50"/>
                  <a:pt x="89" y="50"/>
                  <a:pt x="88" y="50"/>
                </a:cubicBezTo>
                <a:cubicBezTo>
                  <a:pt x="89" y="50"/>
                  <a:pt x="89" y="50"/>
                  <a:pt x="89" y="50"/>
                </a:cubicBezTo>
                <a:cubicBezTo>
                  <a:pt x="89" y="50"/>
                  <a:pt x="89" y="50"/>
                  <a:pt x="89" y="50"/>
                </a:cubicBezTo>
                <a:cubicBezTo>
                  <a:pt x="89" y="50"/>
                  <a:pt x="89" y="51"/>
                  <a:pt x="89" y="51"/>
                </a:cubicBezTo>
                <a:cubicBezTo>
                  <a:pt x="88" y="51"/>
                  <a:pt x="88" y="51"/>
                  <a:pt x="88" y="51"/>
                </a:cubicBezTo>
                <a:cubicBezTo>
                  <a:pt x="88" y="51"/>
                  <a:pt x="88" y="51"/>
                  <a:pt x="88" y="51"/>
                </a:cubicBezTo>
                <a:cubicBezTo>
                  <a:pt x="88" y="51"/>
                  <a:pt x="88" y="51"/>
                  <a:pt x="88" y="51"/>
                </a:cubicBezTo>
                <a:cubicBezTo>
                  <a:pt x="88" y="51"/>
                  <a:pt x="88" y="51"/>
                  <a:pt x="88" y="51"/>
                </a:cubicBezTo>
                <a:cubicBezTo>
                  <a:pt x="88" y="51"/>
                  <a:pt x="88" y="51"/>
                  <a:pt x="88" y="51"/>
                </a:cubicBezTo>
                <a:cubicBezTo>
                  <a:pt x="88" y="51"/>
                  <a:pt x="87" y="52"/>
                  <a:pt x="87" y="52"/>
                </a:cubicBezTo>
                <a:cubicBezTo>
                  <a:pt x="87" y="52"/>
                  <a:pt x="87" y="52"/>
                  <a:pt x="87" y="52"/>
                </a:cubicBezTo>
                <a:cubicBezTo>
                  <a:pt x="87" y="52"/>
                  <a:pt x="87" y="52"/>
                  <a:pt x="87" y="52"/>
                </a:cubicBezTo>
                <a:cubicBezTo>
                  <a:pt x="86" y="52"/>
                  <a:pt x="86" y="52"/>
                  <a:pt x="86" y="52"/>
                </a:cubicBezTo>
                <a:cubicBezTo>
                  <a:pt x="86" y="53"/>
                  <a:pt x="86" y="53"/>
                  <a:pt x="85" y="53"/>
                </a:cubicBezTo>
                <a:cubicBezTo>
                  <a:pt x="85" y="53"/>
                  <a:pt x="85" y="53"/>
                  <a:pt x="85" y="53"/>
                </a:cubicBezTo>
                <a:cubicBezTo>
                  <a:pt x="85" y="53"/>
                  <a:pt x="85" y="53"/>
                  <a:pt x="85" y="53"/>
                </a:cubicBezTo>
                <a:cubicBezTo>
                  <a:pt x="85" y="53"/>
                  <a:pt x="84" y="53"/>
                  <a:pt x="84" y="53"/>
                </a:cubicBezTo>
                <a:cubicBezTo>
                  <a:pt x="84" y="53"/>
                  <a:pt x="85" y="53"/>
                  <a:pt x="85" y="53"/>
                </a:cubicBezTo>
                <a:cubicBezTo>
                  <a:pt x="85" y="54"/>
                  <a:pt x="84" y="54"/>
                  <a:pt x="84" y="54"/>
                </a:cubicBezTo>
                <a:cubicBezTo>
                  <a:pt x="84" y="53"/>
                  <a:pt x="84" y="54"/>
                  <a:pt x="84" y="53"/>
                </a:cubicBezTo>
                <a:cubicBezTo>
                  <a:pt x="84" y="54"/>
                  <a:pt x="84" y="54"/>
                  <a:pt x="84" y="54"/>
                </a:cubicBezTo>
                <a:cubicBezTo>
                  <a:pt x="84" y="54"/>
                  <a:pt x="84" y="54"/>
                  <a:pt x="83" y="54"/>
                </a:cubicBezTo>
                <a:cubicBezTo>
                  <a:pt x="83" y="54"/>
                  <a:pt x="83" y="54"/>
                  <a:pt x="83" y="54"/>
                </a:cubicBezTo>
                <a:cubicBezTo>
                  <a:pt x="83" y="54"/>
                  <a:pt x="83" y="54"/>
                  <a:pt x="82" y="54"/>
                </a:cubicBezTo>
                <a:cubicBezTo>
                  <a:pt x="82" y="54"/>
                  <a:pt x="82" y="54"/>
                  <a:pt x="81" y="53"/>
                </a:cubicBezTo>
                <a:cubicBezTo>
                  <a:pt x="81" y="53"/>
                  <a:pt x="81" y="53"/>
                  <a:pt x="81" y="53"/>
                </a:cubicBezTo>
                <a:cubicBezTo>
                  <a:pt x="81" y="54"/>
                  <a:pt x="81" y="54"/>
                  <a:pt x="81" y="54"/>
                </a:cubicBezTo>
                <a:cubicBezTo>
                  <a:pt x="81" y="54"/>
                  <a:pt x="82" y="54"/>
                  <a:pt x="82" y="54"/>
                </a:cubicBezTo>
                <a:cubicBezTo>
                  <a:pt x="82" y="54"/>
                  <a:pt x="82" y="54"/>
                  <a:pt x="82" y="54"/>
                </a:cubicBezTo>
                <a:cubicBezTo>
                  <a:pt x="82" y="54"/>
                  <a:pt x="82" y="54"/>
                  <a:pt x="82" y="54"/>
                </a:cubicBezTo>
                <a:cubicBezTo>
                  <a:pt x="82" y="54"/>
                  <a:pt x="82" y="54"/>
                  <a:pt x="82" y="54"/>
                </a:cubicBezTo>
                <a:cubicBezTo>
                  <a:pt x="83" y="54"/>
                  <a:pt x="82" y="55"/>
                  <a:pt x="82" y="55"/>
                </a:cubicBezTo>
                <a:cubicBezTo>
                  <a:pt x="82" y="55"/>
                  <a:pt x="82" y="55"/>
                  <a:pt x="82" y="55"/>
                </a:cubicBezTo>
                <a:cubicBezTo>
                  <a:pt x="82" y="55"/>
                  <a:pt x="82" y="55"/>
                  <a:pt x="81" y="55"/>
                </a:cubicBezTo>
                <a:cubicBezTo>
                  <a:pt x="81" y="56"/>
                  <a:pt x="82" y="56"/>
                  <a:pt x="81" y="56"/>
                </a:cubicBezTo>
                <a:cubicBezTo>
                  <a:pt x="81" y="56"/>
                  <a:pt x="81" y="56"/>
                  <a:pt x="81" y="56"/>
                </a:cubicBezTo>
                <a:cubicBezTo>
                  <a:pt x="81" y="56"/>
                  <a:pt x="81" y="57"/>
                  <a:pt x="81" y="57"/>
                </a:cubicBezTo>
                <a:cubicBezTo>
                  <a:pt x="81" y="57"/>
                  <a:pt x="81" y="57"/>
                  <a:pt x="81" y="57"/>
                </a:cubicBezTo>
                <a:cubicBezTo>
                  <a:pt x="81" y="57"/>
                  <a:pt x="81" y="57"/>
                  <a:pt x="81" y="57"/>
                </a:cubicBezTo>
                <a:cubicBezTo>
                  <a:pt x="81" y="57"/>
                  <a:pt x="81" y="57"/>
                  <a:pt x="81" y="57"/>
                </a:cubicBezTo>
                <a:cubicBezTo>
                  <a:pt x="81" y="57"/>
                  <a:pt x="81" y="57"/>
                  <a:pt x="81" y="58"/>
                </a:cubicBezTo>
                <a:cubicBezTo>
                  <a:pt x="81" y="58"/>
                  <a:pt x="81" y="58"/>
                  <a:pt x="81" y="58"/>
                </a:cubicBezTo>
                <a:cubicBezTo>
                  <a:pt x="81" y="58"/>
                  <a:pt x="81" y="58"/>
                  <a:pt x="81" y="59"/>
                </a:cubicBezTo>
                <a:cubicBezTo>
                  <a:pt x="81" y="59"/>
                  <a:pt x="81" y="59"/>
                  <a:pt x="80" y="59"/>
                </a:cubicBezTo>
                <a:cubicBezTo>
                  <a:pt x="80" y="59"/>
                  <a:pt x="80" y="59"/>
                  <a:pt x="80" y="59"/>
                </a:cubicBezTo>
                <a:cubicBezTo>
                  <a:pt x="80" y="59"/>
                  <a:pt x="79" y="59"/>
                  <a:pt x="79" y="59"/>
                </a:cubicBezTo>
                <a:cubicBezTo>
                  <a:pt x="79" y="59"/>
                  <a:pt x="80" y="59"/>
                  <a:pt x="80" y="59"/>
                </a:cubicBezTo>
                <a:cubicBezTo>
                  <a:pt x="80" y="59"/>
                  <a:pt x="79" y="59"/>
                  <a:pt x="79" y="59"/>
                </a:cubicBezTo>
                <a:cubicBezTo>
                  <a:pt x="79" y="60"/>
                  <a:pt x="79" y="60"/>
                  <a:pt x="79" y="60"/>
                </a:cubicBezTo>
                <a:cubicBezTo>
                  <a:pt x="79" y="60"/>
                  <a:pt x="79" y="60"/>
                  <a:pt x="79" y="60"/>
                </a:cubicBezTo>
                <a:cubicBezTo>
                  <a:pt x="79" y="60"/>
                  <a:pt x="79" y="60"/>
                  <a:pt x="79" y="60"/>
                </a:cubicBezTo>
                <a:cubicBezTo>
                  <a:pt x="79" y="60"/>
                  <a:pt x="79" y="60"/>
                  <a:pt x="79" y="60"/>
                </a:cubicBezTo>
                <a:cubicBezTo>
                  <a:pt x="79" y="60"/>
                  <a:pt x="78" y="60"/>
                  <a:pt x="78" y="60"/>
                </a:cubicBezTo>
                <a:cubicBezTo>
                  <a:pt x="78" y="60"/>
                  <a:pt x="78" y="60"/>
                  <a:pt x="78" y="60"/>
                </a:cubicBezTo>
                <a:cubicBezTo>
                  <a:pt x="78" y="60"/>
                  <a:pt x="78" y="60"/>
                  <a:pt x="78" y="60"/>
                </a:cubicBezTo>
                <a:cubicBezTo>
                  <a:pt x="78" y="60"/>
                  <a:pt x="78" y="60"/>
                  <a:pt x="78" y="60"/>
                </a:cubicBezTo>
                <a:cubicBezTo>
                  <a:pt x="78" y="60"/>
                  <a:pt x="78" y="61"/>
                  <a:pt x="77" y="61"/>
                </a:cubicBezTo>
                <a:cubicBezTo>
                  <a:pt x="77" y="61"/>
                  <a:pt x="77" y="61"/>
                  <a:pt x="77" y="61"/>
                </a:cubicBezTo>
                <a:cubicBezTo>
                  <a:pt x="77" y="61"/>
                  <a:pt x="77" y="61"/>
                  <a:pt x="77" y="61"/>
                </a:cubicBezTo>
                <a:cubicBezTo>
                  <a:pt x="77" y="61"/>
                  <a:pt x="77" y="61"/>
                  <a:pt x="77" y="61"/>
                </a:cubicBezTo>
                <a:cubicBezTo>
                  <a:pt x="77" y="61"/>
                  <a:pt x="77" y="61"/>
                  <a:pt x="77" y="61"/>
                </a:cubicBezTo>
                <a:cubicBezTo>
                  <a:pt x="77" y="61"/>
                  <a:pt x="77" y="61"/>
                  <a:pt x="77" y="60"/>
                </a:cubicBezTo>
                <a:cubicBezTo>
                  <a:pt x="77" y="60"/>
                  <a:pt x="77" y="60"/>
                  <a:pt x="77" y="60"/>
                </a:cubicBezTo>
                <a:cubicBezTo>
                  <a:pt x="77" y="60"/>
                  <a:pt x="77" y="60"/>
                  <a:pt x="77" y="59"/>
                </a:cubicBezTo>
                <a:cubicBezTo>
                  <a:pt x="77" y="60"/>
                  <a:pt x="77" y="60"/>
                  <a:pt x="77" y="59"/>
                </a:cubicBezTo>
                <a:cubicBezTo>
                  <a:pt x="77" y="60"/>
                  <a:pt x="77" y="60"/>
                  <a:pt x="77" y="60"/>
                </a:cubicBezTo>
                <a:cubicBezTo>
                  <a:pt x="77" y="60"/>
                  <a:pt x="77" y="60"/>
                  <a:pt x="77" y="60"/>
                </a:cubicBezTo>
                <a:cubicBezTo>
                  <a:pt x="77" y="60"/>
                  <a:pt x="77" y="60"/>
                  <a:pt x="77" y="60"/>
                </a:cubicBezTo>
                <a:cubicBezTo>
                  <a:pt x="77" y="60"/>
                  <a:pt x="76" y="60"/>
                  <a:pt x="76" y="60"/>
                </a:cubicBezTo>
                <a:cubicBezTo>
                  <a:pt x="76" y="60"/>
                  <a:pt x="76" y="60"/>
                  <a:pt x="76" y="61"/>
                </a:cubicBezTo>
                <a:cubicBezTo>
                  <a:pt x="76" y="61"/>
                  <a:pt x="77" y="61"/>
                  <a:pt x="76" y="61"/>
                </a:cubicBezTo>
                <a:cubicBezTo>
                  <a:pt x="76" y="61"/>
                  <a:pt x="76" y="61"/>
                  <a:pt x="76" y="61"/>
                </a:cubicBezTo>
                <a:cubicBezTo>
                  <a:pt x="76" y="61"/>
                  <a:pt x="76" y="61"/>
                  <a:pt x="76" y="62"/>
                </a:cubicBezTo>
                <a:cubicBezTo>
                  <a:pt x="76" y="62"/>
                  <a:pt x="76" y="62"/>
                  <a:pt x="75" y="62"/>
                </a:cubicBezTo>
                <a:cubicBezTo>
                  <a:pt x="75" y="62"/>
                  <a:pt x="75" y="62"/>
                  <a:pt x="75" y="62"/>
                </a:cubicBezTo>
                <a:cubicBezTo>
                  <a:pt x="75" y="62"/>
                  <a:pt x="75" y="62"/>
                  <a:pt x="75" y="61"/>
                </a:cubicBezTo>
                <a:cubicBezTo>
                  <a:pt x="75" y="61"/>
                  <a:pt x="75" y="61"/>
                  <a:pt x="75" y="61"/>
                </a:cubicBezTo>
                <a:cubicBezTo>
                  <a:pt x="75" y="61"/>
                  <a:pt x="75" y="61"/>
                  <a:pt x="75" y="61"/>
                </a:cubicBezTo>
                <a:cubicBezTo>
                  <a:pt x="75" y="61"/>
                  <a:pt x="75" y="62"/>
                  <a:pt x="75" y="62"/>
                </a:cubicBezTo>
                <a:cubicBezTo>
                  <a:pt x="75" y="62"/>
                  <a:pt x="75" y="62"/>
                  <a:pt x="75" y="62"/>
                </a:cubicBezTo>
                <a:cubicBezTo>
                  <a:pt x="75" y="62"/>
                  <a:pt x="75" y="62"/>
                  <a:pt x="75" y="62"/>
                </a:cubicBezTo>
                <a:cubicBezTo>
                  <a:pt x="75" y="62"/>
                  <a:pt x="75" y="62"/>
                  <a:pt x="75" y="62"/>
                </a:cubicBezTo>
                <a:cubicBezTo>
                  <a:pt x="75" y="62"/>
                  <a:pt x="75" y="62"/>
                  <a:pt x="75" y="62"/>
                </a:cubicBezTo>
                <a:cubicBezTo>
                  <a:pt x="75" y="62"/>
                  <a:pt x="75" y="62"/>
                  <a:pt x="75" y="62"/>
                </a:cubicBezTo>
                <a:cubicBezTo>
                  <a:pt x="74" y="62"/>
                  <a:pt x="75" y="62"/>
                  <a:pt x="74" y="62"/>
                </a:cubicBezTo>
                <a:cubicBezTo>
                  <a:pt x="74" y="62"/>
                  <a:pt x="74" y="62"/>
                  <a:pt x="74" y="62"/>
                </a:cubicBezTo>
                <a:cubicBezTo>
                  <a:pt x="74" y="62"/>
                  <a:pt x="74" y="62"/>
                  <a:pt x="74" y="62"/>
                </a:cubicBezTo>
                <a:cubicBezTo>
                  <a:pt x="74" y="62"/>
                  <a:pt x="74" y="62"/>
                  <a:pt x="75" y="62"/>
                </a:cubicBezTo>
                <a:cubicBezTo>
                  <a:pt x="75" y="62"/>
                  <a:pt x="75" y="63"/>
                  <a:pt x="75" y="63"/>
                </a:cubicBezTo>
                <a:cubicBezTo>
                  <a:pt x="74" y="63"/>
                  <a:pt x="74" y="63"/>
                  <a:pt x="74" y="63"/>
                </a:cubicBezTo>
                <a:cubicBezTo>
                  <a:pt x="74" y="63"/>
                  <a:pt x="74" y="63"/>
                  <a:pt x="73" y="63"/>
                </a:cubicBezTo>
                <a:cubicBezTo>
                  <a:pt x="73" y="63"/>
                  <a:pt x="73" y="63"/>
                  <a:pt x="73" y="63"/>
                </a:cubicBezTo>
                <a:cubicBezTo>
                  <a:pt x="73" y="64"/>
                  <a:pt x="74" y="63"/>
                  <a:pt x="74" y="64"/>
                </a:cubicBezTo>
                <a:cubicBezTo>
                  <a:pt x="74" y="64"/>
                  <a:pt x="74" y="64"/>
                  <a:pt x="74" y="64"/>
                </a:cubicBezTo>
                <a:cubicBezTo>
                  <a:pt x="74" y="64"/>
                  <a:pt x="74" y="64"/>
                  <a:pt x="74" y="64"/>
                </a:cubicBezTo>
                <a:cubicBezTo>
                  <a:pt x="74" y="64"/>
                  <a:pt x="74" y="64"/>
                  <a:pt x="74" y="64"/>
                </a:cubicBezTo>
                <a:cubicBezTo>
                  <a:pt x="74" y="64"/>
                  <a:pt x="74" y="64"/>
                  <a:pt x="74" y="64"/>
                </a:cubicBezTo>
                <a:cubicBezTo>
                  <a:pt x="74" y="64"/>
                  <a:pt x="74" y="64"/>
                  <a:pt x="74" y="65"/>
                </a:cubicBezTo>
                <a:cubicBezTo>
                  <a:pt x="74" y="65"/>
                  <a:pt x="74" y="65"/>
                  <a:pt x="74" y="65"/>
                </a:cubicBezTo>
                <a:cubicBezTo>
                  <a:pt x="74" y="65"/>
                  <a:pt x="74" y="65"/>
                  <a:pt x="73" y="65"/>
                </a:cubicBezTo>
                <a:cubicBezTo>
                  <a:pt x="73" y="65"/>
                  <a:pt x="73" y="65"/>
                  <a:pt x="73" y="65"/>
                </a:cubicBezTo>
                <a:cubicBezTo>
                  <a:pt x="73" y="65"/>
                  <a:pt x="73" y="65"/>
                  <a:pt x="74" y="65"/>
                </a:cubicBezTo>
                <a:cubicBezTo>
                  <a:pt x="74" y="65"/>
                  <a:pt x="74" y="65"/>
                  <a:pt x="74" y="65"/>
                </a:cubicBezTo>
                <a:cubicBezTo>
                  <a:pt x="74" y="65"/>
                  <a:pt x="74" y="65"/>
                  <a:pt x="74" y="65"/>
                </a:cubicBezTo>
                <a:cubicBezTo>
                  <a:pt x="74" y="65"/>
                  <a:pt x="74" y="66"/>
                  <a:pt x="74" y="66"/>
                </a:cubicBezTo>
                <a:cubicBezTo>
                  <a:pt x="74" y="66"/>
                  <a:pt x="75" y="66"/>
                  <a:pt x="75" y="66"/>
                </a:cubicBezTo>
                <a:cubicBezTo>
                  <a:pt x="74" y="66"/>
                  <a:pt x="74" y="66"/>
                  <a:pt x="74" y="66"/>
                </a:cubicBezTo>
                <a:cubicBezTo>
                  <a:pt x="74" y="66"/>
                  <a:pt x="74" y="66"/>
                  <a:pt x="74" y="66"/>
                </a:cubicBezTo>
                <a:cubicBezTo>
                  <a:pt x="73" y="66"/>
                  <a:pt x="73" y="66"/>
                  <a:pt x="73" y="66"/>
                </a:cubicBezTo>
                <a:cubicBezTo>
                  <a:pt x="73" y="66"/>
                  <a:pt x="73" y="66"/>
                  <a:pt x="73" y="66"/>
                </a:cubicBezTo>
                <a:cubicBezTo>
                  <a:pt x="73" y="66"/>
                  <a:pt x="73" y="66"/>
                  <a:pt x="73" y="66"/>
                </a:cubicBezTo>
                <a:cubicBezTo>
                  <a:pt x="73" y="66"/>
                  <a:pt x="73" y="66"/>
                  <a:pt x="74" y="66"/>
                </a:cubicBezTo>
                <a:cubicBezTo>
                  <a:pt x="74" y="66"/>
                  <a:pt x="74" y="66"/>
                  <a:pt x="74" y="66"/>
                </a:cubicBezTo>
                <a:cubicBezTo>
                  <a:pt x="74" y="66"/>
                  <a:pt x="74" y="66"/>
                  <a:pt x="74" y="66"/>
                </a:cubicBezTo>
                <a:cubicBezTo>
                  <a:pt x="74" y="66"/>
                  <a:pt x="74" y="66"/>
                  <a:pt x="74" y="67"/>
                </a:cubicBezTo>
                <a:cubicBezTo>
                  <a:pt x="74" y="67"/>
                  <a:pt x="74" y="67"/>
                  <a:pt x="74" y="67"/>
                </a:cubicBezTo>
                <a:cubicBezTo>
                  <a:pt x="74" y="67"/>
                  <a:pt x="74" y="67"/>
                  <a:pt x="73" y="67"/>
                </a:cubicBezTo>
                <a:cubicBezTo>
                  <a:pt x="73" y="67"/>
                  <a:pt x="73" y="67"/>
                  <a:pt x="73" y="67"/>
                </a:cubicBezTo>
                <a:cubicBezTo>
                  <a:pt x="73" y="67"/>
                  <a:pt x="74" y="67"/>
                  <a:pt x="74" y="67"/>
                </a:cubicBezTo>
                <a:cubicBezTo>
                  <a:pt x="74" y="67"/>
                  <a:pt x="74" y="67"/>
                  <a:pt x="74" y="67"/>
                </a:cubicBezTo>
                <a:cubicBezTo>
                  <a:pt x="73" y="67"/>
                  <a:pt x="73" y="67"/>
                  <a:pt x="73" y="67"/>
                </a:cubicBezTo>
                <a:cubicBezTo>
                  <a:pt x="73" y="67"/>
                  <a:pt x="73" y="67"/>
                  <a:pt x="73" y="67"/>
                </a:cubicBezTo>
                <a:cubicBezTo>
                  <a:pt x="73" y="67"/>
                  <a:pt x="73" y="67"/>
                  <a:pt x="74" y="67"/>
                </a:cubicBezTo>
                <a:cubicBezTo>
                  <a:pt x="74" y="67"/>
                  <a:pt x="74" y="67"/>
                  <a:pt x="74" y="67"/>
                </a:cubicBezTo>
                <a:cubicBezTo>
                  <a:pt x="74" y="68"/>
                  <a:pt x="74" y="68"/>
                  <a:pt x="74" y="68"/>
                </a:cubicBezTo>
                <a:cubicBezTo>
                  <a:pt x="73" y="68"/>
                  <a:pt x="73" y="67"/>
                  <a:pt x="73" y="67"/>
                </a:cubicBezTo>
                <a:cubicBezTo>
                  <a:pt x="73" y="67"/>
                  <a:pt x="73" y="67"/>
                  <a:pt x="73" y="67"/>
                </a:cubicBezTo>
                <a:cubicBezTo>
                  <a:pt x="73" y="68"/>
                  <a:pt x="73" y="68"/>
                  <a:pt x="73" y="68"/>
                </a:cubicBezTo>
                <a:cubicBezTo>
                  <a:pt x="73" y="68"/>
                  <a:pt x="73" y="68"/>
                  <a:pt x="73" y="68"/>
                </a:cubicBezTo>
                <a:cubicBezTo>
                  <a:pt x="73" y="68"/>
                  <a:pt x="73" y="68"/>
                  <a:pt x="73" y="68"/>
                </a:cubicBezTo>
                <a:cubicBezTo>
                  <a:pt x="73" y="68"/>
                  <a:pt x="73" y="68"/>
                  <a:pt x="73" y="68"/>
                </a:cubicBezTo>
                <a:cubicBezTo>
                  <a:pt x="72" y="68"/>
                  <a:pt x="72" y="69"/>
                  <a:pt x="72" y="69"/>
                </a:cubicBezTo>
                <a:cubicBezTo>
                  <a:pt x="72" y="69"/>
                  <a:pt x="72" y="69"/>
                  <a:pt x="72" y="69"/>
                </a:cubicBezTo>
                <a:cubicBezTo>
                  <a:pt x="72" y="69"/>
                  <a:pt x="73" y="69"/>
                  <a:pt x="73" y="69"/>
                </a:cubicBezTo>
                <a:cubicBezTo>
                  <a:pt x="73" y="69"/>
                  <a:pt x="73" y="69"/>
                  <a:pt x="73" y="69"/>
                </a:cubicBezTo>
                <a:cubicBezTo>
                  <a:pt x="73" y="69"/>
                  <a:pt x="73" y="69"/>
                  <a:pt x="73" y="69"/>
                </a:cubicBezTo>
                <a:cubicBezTo>
                  <a:pt x="73" y="69"/>
                  <a:pt x="72" y="69"/>
                  <a:pt x="72" y="69"/>
                </a:cubicBezTo>
                <a:cubicBezTo>
                  <a:pt x="72" y="69"/>
                  <a:pt x="72" y="69"/>
                  <a:pt x="73" y="70"/>
                </a:cubicBezTo>
                <a:cubicBezTo>
                  <a:pt x="73" y="70"/>
                  <a:pt x="73" y="70"/>
                  <a:pt x="73" y="70"/>
                </a:cubicBezTo>
                <a:cubicBezTo>
                  <a:pt x="73" y="70"/>
                  <a:pt x="73" y="71"/>
                  <a:pt x="73" y="71"/>
                </a:cubicBezTo>
                <a:cubicBezTo>
                  <a:pt x="73" y="71"/>
                  <a:pt x="73" y="71"/>
                  <a:pt x="73" y="71"/>
                </a:cubicBezTo>
                <a:cubicBezTo>
                  <a:pt x="73" y="71"/>
                  <a:pt x="73" y="71"/>
                  <a:pt x="73" y="71"/>
                </a:cubicBezTo>
                <a:cubicBezTo>
                  <a:pt x="73" y="71"/>
                  <a:pt x="73" y="71"/>
                  <a:pt x="73" y="71"/>
                </a:cubicBezTo>
                <a:cubicBezTo>
                  <a:pt x="73" y="71"/>
                  <a:pt x="73" y="71"/>
                  <a:pt x="73" y="71"/>
                </a:cubicBezTo>
                <a:cubicBezTo>
                  <a:pt x="73" y="71"/>
                  <a:pt x="73" y="72"/>
                  <a:pt x="73" y="72"/>
                </a:cubicBezTo>
                <a:cubicBezTo>
                  <a:pt x="73" y="72"/>
                  <a:pt x="73" y="72"/>
                  <a:pt x="73" y="72"/>
                </a:cubicBezTo>
                <a:cubicBezTo>
                  <a:pt x="72" y="72"/>
                  <a:pt x="72" y="72"/>
                  <a:pt x="72" y="72"/>
                </a:cubicBezTo>
                <a:cubicBezTo>
                  <a:pt x="72" y="72"/>
                  <a:pt x="72" y="72"/>
                  <a:pt x="72" y="72"/>
                </a:cubicBezTo>
                <a:cubicBezTo>
                  <a:pt x="72" y="72"/>
                  <a:pt x="72" y="72"/>
                  <a:pt x="73" y="72"/>
                </a:cubicBezTo>
                <a:cubicBezTo>
                  <a:pt x="73" y="72"/>
                  <a:pt x="73" y="72"/>
                  <a:pt x="73" y="72"/>
                </a:cubicBezTo>
                <a:cubicBezTo>
                  <a:pt x="72" y="72"/>
                  <a:pt x="73" y="72"/>
                  <a:pt x="72" y="73"/>
                </a:cubicBezTo>
                <a:cubicBezTo>
                  <a:pt x="72" y="73"/>
                  <a:pt x="72" y="73"/>
                  <a:pt x="72" y="73"/>
                </a:cubicBezTo>
                <a:cubicBezTo>
                  <a:pt x="72" y="73"/>
                  <a:pt x="72" y="73"/>
                  <a:pt x="72" y="73"/>
                </a:cubicBezTo>
                <a:cubicBezTo>
                  <a:pt x="72" y="73"/>
                  <a:pt x="72" y="73"/>
                  <a:pt x="72" y="73"/>
                </a:cubicBezTo>
                <a:cubicBezTo>
                  <a:pt x="72" y="73"/>
                  <a:pt x="72" y="73"/>
                  <a:pt x="72" y="73"/>
                </a:cubicBezTo>
                <a:cubicBezTo>
                  <a:pt x="72" y="73"/>
                  <a:pt x="72" y="73"/>
                  <a:pt x="72" y="73"/>
                </a:cubicBezTo>
                <a:cubicBezTo>
                  <a:pt x="72" y="73"/>
                  <a:pt x="72" y="73"/>
                  <a:pt x="73" y="73"/>
                </a:cubicBezTo>
                <a:cubicBezTo>
                  <a:pt x="73" y="73"/>
                  <a:pt x="73" y="73"/>
                  <a:pt x="73" y="73"/>
                </a:cubicBezTo>
                <a:cubicBezTo>
                  <a:pt x="73" y="73"/>
                  <a:pt x="72" y="74"/>
                  <a:pt x="71" y="74"/>
                </a:cubicBezTo>
                <a:cubicBezTo>
                  <a:pt x="71" y="74"/>
                  <a:pt x="72" y="74"/>
                  <a:pt x="72" y="74"/>
                </a:cubicBezTo>
                <a:cubicBezTo>
                  <a:pt x="72" y="74"/>
                  <a:pt x="72" y="74"/>
                  <a:pt x="72" y="74"/>
                </a:cubicBezTo>
                <a:cubicBezTo>
                  <a:pt x="72" y="74"/>
                  <a:pt x="73" y="74"/>
                  <a:pt x="72" y="74"/>
                </a:cubicBezTo>
                <a:cubicBezTo>
                  <a:pt x="72" y="74"/>
                  <a:pt x="72" y="74"/>
                  <a:pt x="72" y="74"/>
                </a:cubicBezTo>
                <a:cubicBezTo>
                  <a:pt x="72" y="74"/>
                  <a:pt x="72" y="74"/>
                  <a:pt x="72" y="74"/>
                </a:cubicBezTo>
                <a:cubicBezTo>
                  <a:pt x="72" y="74"/>
                  <a:pt x="72" y="74"/>
                  <a:pt x="71" y="74"/>
                </a:cubicBezTo>
                <a:cubicBezTo>
                  <a:pt x="71" y="74"/>
                  <a:pt x="71" y="74"/>
                  <a:pt x="71" y="74"/>
                </a:cubicBezTo>
                <a:cubicBezTo>
                  <a:pt x="70" y="74"/>
                  <a:pt x="70" y="75"/>
                  <a:pt x="70" y="75"/>
                </a:cubicBezTo>
                <a:cubicBezTo>
                  <a:pt x="70" y="75"/>
                  <a:pt x="70" y="75"/>
                  <a:pt x="70" y="75"/>
                </a:cubicBezTo>
                <a:cubicBezTo>
                  <a:pt x="70" y="75"/>
                  <a:pt x="70" y="75"/>
                  <a:pt x="70" y="75"/>
                </a:cubicBezTo>
                <a:cubicBezTo>
                  <a:pt x="69" y="75"/>
                  <a:pt x="69" y="75"/>
                  <a:pt x="69" y="75"/>
                </a:cubicBezTo>
                <a:cubicBezTo>
                  <a:pt x="69" y="75"/>
                  <a:pt x="70" y="74"/>
                  <a:pt x="69" y="74"/>
                </a:cubicBezTo>
                <a:cubicBezTo>
                  <a:pt x="69" y="74"/>
                  <a:pt x="69" y="74"/>
                  <a:pt x="69" y="74"/>
                </a:cubicBezTo>
                <a:cubicBezTo>
                  <a:pt x="69" y="74"/>
                  <a:pt x="69" y="74"/>
                  <a:pt x="70" y="74"/>
                </a:cubicBezTo>
                <a:cubicBezTo>
                  <a:pt x="69" y="74"/>
                  <a:pt x="69" y="74"/>
                  <a:pt x="69" y="74"/>
                </a:cubicBezTo>
                <a:cubicBezTo>
                  <a:pt x="69" y="74"/>
                  <a:pt x="69" y="74"/>
                  <a:pt x="69" y="74"/>
                </a:cubicBezTo>
                <a:cubicBezTo>
                  <a:pt x="69" y="74"/>
                  <a:pt x="69" y="74"/>
                  <a:pt x="69" y="74"/>
                </a:cubicBezTo>
                <a:cubicBezTo>
                  <a:pt x="69" y="74"/>
                  <a:pt x="69" y="74"/>
                  <a:pt x="69" y="74"/>
                </a:cubicBezTo>
                <a:cubicBezTo>
                  <a:pt x="68" y="74"/>
                  <a:pt x="69" y="74"/>
                  <a:pt x="68" y="74"/>
                </a:cubicBezTo>
                <a:cubicBezTo>
                  <a:pt x="68" y="74"/>
                  <a:pt x="68" y="74"/>
                  <a:pt x="68" y="74"/>
                </a:cubicBezTo>
                <a:cubicBezTo>
                  <a:pt x="68" y="74"/>
                  <a:pt x="68" y="74"/>
                  <a:pt x="68" y="74"/>
                </a:cubicBezTo>
                <a:cubicBezTo>
                  <a:pt x="68" y="74"/>
                  <a:pt x="68" y="74"/>
                  <a:pt x="68" y="74"/>
                </a:cubicBezTo>
                <a:cubicBezTo>
                  <a:pt x="68" y="74"/>
                  <a:pt x="68" y="74"/>
                  <a:pt x="68" y="74"/>
                </a:cubicBezTo>
                <a:cubicBezTo>
                  <a:pt x="68" y="74"/>
                  <a:pt x="68" y="74"/>
                  <a:pt x="68" y="74"/>
                </a:cubicBezTo>
                <a:cubicBezTo>
                  <a:pt x="68" y="74"/>
                  <a:pt x="68" y="73"/>
                  <a:pt x="68" y="73"/>
                </a:cubicBezTo>
                <a:cubicBezTo>
                  <a:pt x="68" y="73"/>
                  <a:pt x="69" y="73"/>
                  <a:pt x="69" y="73"/>
                </a:cubicBezTo>
                <a:cubicBezTo>
                  <a:pt x="69" y="73"/>
                  <a:pt x="68" y="73"/>
                  <a:pt x="68" y="73"/>
                </a:cubicBezTo>
                <a:cubicBezTo>
                  <a:pt x="68" y="73"/>
                  <a:pt x="68" y="73"/>
                  <a:pt x="68" y="73"/>
                </a:cubicBezTo>
                <a:cubicBezTo>
                  <a:pt x="68" y="73"/>
                  <a:pt x="68" y="73"/>
                  <a:pt x="68" y="73"/>
                </a:cubicBezTo>
                <a:cubicBezTo>
                  <a:pt x="68" y="73"/>
                  <a:pt x="68" y="73"/>
                  <a:pt x="68" y="73"/>
                </a:cubicBezTo>
                <a:cubicBezTo>
                  <a:pt x="68" y="73"/>
                  <a:pt x="67" y="73"/>
                  <a:pt x="67" y="73"/>
                </a:cubicBezTo>
                <a:cubicBezTo>
                  <a:pt x="67" y="73"/>
                  <a:pt x="68" y="73"/>
                  <a:pt x="68" y="73"/>
                </a:cubicBezTo>
                <a:cubicBezTo>
                  <a:pt x="68" y="73"/>
                  <a:pt x="68" y="73"/>
                  <a:pt x="68" y="73"/>
                </a:cubicBezTo>
                <a:cubicBezTo>
                  <a:pt x="68" y="73"/>
                  <a:pt x="68" y="72"/>
                  <a:pt x="67" y="72"/>
                </a:cubicBezTo>
                <a:cubicBezTo>
                  <a:pt x="67" y="72"/>
                  <a:pt x="67" y="73"/>
                  <a:pt x="67" y="73"/>
                </a:cubicBezTo>
                <a:cubicBezTo>
                  <a:pt x="67" y="73"/>
                  <a:pt x="67" y="73"/>
                  <a:pt x="67" y="73"/>
                </a:cubicBezTo>
                <a:cubicBezTo>
                  <a:pt x="67" y="73"/>
                  <a:pt x="67" y="73"/>
                  <a:pt x="66" y="73"/>
                </a:cubicBezTo>
                <a:cubicBezTo>
                  <a:pt x="66" y="73"/>
                  <a:pt x="66" y="73"/>
                  <a:pt x="66" y="73"/>
                </a:cubicBezTo>
                <a:cubicBezTo>
                  <a:pt x="66" y="73"/>
                  <a:pt x="66" y="73"/>
                  <a:pt x="66" y="73"/>
                </a:cubicBezTo>
                <a:cubicBezTo>
                  <a:pt x="66" y="73"/>
                  <a:pt x="66" y="73"/>
                  <a:pt x="66" y="73"/>
                </a:cubicBezTo>
                <a:cubicBezTo>
                  <a:pt x="66" y="73"/>
                  <a:pt x="66" y="73"/>
                  <a:pt x="66" y="73"/>
                </a:cubicBezTo>
                <a:cubicBezTo>
                  <a:pt x="66" y="73"/>
                  <a:pt x="66" y="73"/>
                  <a:pt x="66" y="73"/>
                </a:cubicBezTo>
                <a:cubicBezTo>
                  <a:pt x="66" y="73"/>
                  <a:pt x="66" y="73"/>
                  <a:pt x="66" y="73"/>
                </a:cubicBezTo>
                <a:cubicBezTo>
                  <a:pt x="66" y="73"/>
                  <a:pt x="66" y="73"/>
                  <a:pt x="65" y="73"/>
                </a:cubicBezTo>
                <a:cubicBezTo>
                  <a:pt x="65" y="73"/>
                  <a:pt x="65" y="74"/>
                  <a:pt x="65" y="74"/>
                </a:cubicBezTo>
                <a:cubicBezTo>
                  <a:pt x="65" y="74"/>
                  <a:pt x="65" y="74"/>
                  <a:pt x="65" y="74"/>
                </a:cubicBezTo>
                <a:cubicBezTo>
                  <a:pt x="65" y="74"/>
                  <a:pt x="65" y="74"/>
                  <a:pt x="65" y="74"/>
                </a:cubicBezTo>
                <a:cubicBezTo>
                  <a:pt x="65" y="74"/>
                  <a:pt x="64" y="74"/>
                  <a:pt x="64" y="74"/>
                </a:cubicBezTo>
                <a:cubicBezTo>
                  <a:pt x="64" y="74"/>
                  <a:pt x="65" y="74"/>
                  <a:pt x="65" y="73"/>
                </a:cubicBezTo>
                <a:cubicBezTo>
                  <a:pt x="65" y="73"/>
                  <a:pt x="64" y="73"/>
                  <a:pt x="64" y="73"/>
                </a:cubicBezTo>
                <a:cubicBezTo>
                  <a:pt x="64" y="73"/>
                  <a:pt x="64" y="73"/>
                  <a:pt x="64" y="73"/>
                </a:cubicBezTo>
                <a:cubicBezTo>
                  <a:pt x="64" y="73"/>
                  <a:pt x="64" y="73"/>
                  <a:pt x="64" y="73"/>
                </a:cubicBezTo>
                <a:cubicBezTo>
                  <a:pt x="64" y="73"/>
                  <a:pt x="64" y="73"/>
                  <a:pt x="64" y="73"/>
                </a:cubicBezTo>
                <a:cubicBezTo>
                  <a:pt x="64" y="73"/>
                  <a:pt x="64" y="73"/>
                  <a:pt x="64" y="73"/>
                </a:cubicBezTo>
                <a:cubicBezTo>
                  <a:pt x="64" y="73"/>
                  <a:pt x="63" y="73"/>
                  <a:pt x="63" y="73"/>
                </a:cubicBezTo>
                <a:cubicBezTo>
                  <a:pt x="63" y="73"/>
                  <a:pt x="63" y="72"/>
                  <a:pt x="63" y="72"/>
                </a:cubicBezTo>
                <a:cubicBezTo>
                  <a:pt x="63" y="72"/>
                  <a:pt x="63" y="72"/>
                  <a:pt x="63" y="72"/>
                </a:cubicBezTo>
                <a:cubicBezTo>
                  <a:pt x="63" y="72"/>
                  <a:pt x="63" y="72"/>
                  <a:pt x="63" y="72"/>
                </a:cubicBezTo>
                <a:cubicBezTo>
                  <a:pt x="63" y="73"/>
                  <a:pt x="63" y="72"/>
                  <a:pt x="63" y="72"/>
                </a:cubicBezTo>
                <a:cubicBezTo>
                  <a:pt x="63" y="72"/>
                  <a:pt x="63" y="73"/>
                  <a:pt x="63" y="73"/>
                </a:cubicBezTo>
                <a:cubicBezTo>
                  <a:pt x="62" y="73"/>
                  <a:pt x="62" y="73"/>
                  <a:pt x="62" y="72"/>
                </a:cubicBezTo>
                <a:cubicBezTo>
                  <a:pt x="62" y="72"/>
                  <a:pt x="62" y="72"/>
                  <a:pt x="62" y="72"/>
                </a:cubicBezTo>
                <a:cubicBezTo>
                  <a:pt x="62" y="72"/>
                  <a:pt x="62" y="72"/>
                  <a:pt x="62" y="72"/>
                </a:cubicBezTo>
                <a:cubicBezTo>
                  <a:pt x="62" y="72"/>
                  <a:pt x="63" y="72"/>
                  <a:pt x="62" y="71"/>
                </a:cubicBezTo>
                <a:cubicBezTo>
                  <a:pt x="62" y="72"/>
                  <a:pt x="62" y="72"/>
                  <a:pt x="61" y="72"/>
                </a:cubicBezTo>
                <a:cubicBezTo>
                  <a:pt x="62" y="72"/>
                  <a:pt x="62" y="72"/>
                  <a:pt x="62" y="71"/>
                </a:cubicBezTo>
                <a:cubicBezTo>
                  <a:pt x="62" y="71"/>
                  <a:pt x="62" y="71"/>
                  <a:pt x="62" y="71"/>
                </a:cubicBezTo>
                <a:cubicBezTo>
                  <a:pt x="62" y="71"/>
                  <a:pt x="62" y="71"/>
                  <a:pt x="62" y="71"/>
                </a:cubicBezTo>
                <a:cubicBezTo>
                  <a:pt x="62" y="71"/>
                  <a:pt x="62" y="71"/>
                  <a:pt x="62" y="72"/>
                </a:cubicBezTo>
                <a:cubicBezTo>
                  <a:pt x="61" y="71"/>
                  <a:pt x="61" y="71"/>
                  <a:pt x="61" y="71"/>
                </a:cubicBezTo>
                <a:cubicBezTo>
                  <a:pt x="61" y="71"/>
                  <a:pt x="61" y="71"/>
                  <a:pt x="61" y="71"/>
                </a:cubicBezTo>
                <a:cubicBezTo>
                  <a:pt x="62" y="71"/>
                  <a:pt x="62" y="71"/>
                  <a:pt x="62" y="71"/>
                </a:cubicBezTo>
                <a:cubicBezTo>
                  <a:pt x="62" y="71"/>
                  <a:pt x="62" y="71"/>
                  <a:pt x="62" y="71"/>
                </a:cubicBezTo>
                <a:cubicBezTo>
                  <a:pt x="61" y="71"/>
                  <a:pt x="61" y="71"/>
                  <a:pt x="61" y="71"/>
                </a:cubicBezTo>
                <a:cubicBezTo>
                  <a:pt x="61" y="71"/>
                  <a:pt x="61" y="71"/>
                  <a:pt x="60" y="71"/>
                </a:cubicBezTo>
                <a:cubicBezTo>
                  <a:pt x="60" y="71"/>
                  <a:pt x="60" y="71"/>
                  <a:pt x="60" y="70"/>
                </a:cubicBezTo>
                <a:cubicBezTo>
                  <a:pt x="60" y="70"/>
                  <a:pt x="60" y="70"/>
                  <a:pt x="61" y="70"/>
                </a:cubicBezTo>
                <a:cubicBezTo>
                  <a:pt x="61" y="69"/>
                  <a:pt x="61" y="69"/>
                  <a:pt x="61" y="69"/>
                </a:cubicBezTo>
                <a:cubicBezTo>
                  <a:pt x="61" y="69"/>
                  <a:pt x="61" y="69"/>
                  <a:pt x="61" y="69"/>
                </a:cubicBezTo>
                <a:cubicBezTo>
                  <a:pt x="60" y="69"/>
                  <a:pt x="60" y="70"/>
                  <a:pt x="60" y="70"/>
                </a:cubicBezTo>
                <a:cubicBezTo>
                  <a:pt x="60" y="70"/>
                  <a:pt x="60" y="70"/>
                  <a:pt x="60" y="70"/>
                </a:cubicBezTo>
                <a:cubicBezTo>
                  <a:pt x="60" y="70"/>
                  <a:pt x="60" y="70"/>
                  <a:pt x="60" y="69"/>
                </a:cubicBezTo>
                <a:cubicBezTo>
                  <a:pt x="60" y="69"/>
                  <a:pt x="60" y="69"/>
                  <a:pt x="60" y="69"/>
                </a:cubicBezTo>
                <a:cubicBezTo>
                  <a:pt x="60" y="69"/>
                  <a:pt x="60" y="70"/>
                  <a:pt x="60" y="70"/>
                </a:cubicBezTo>
                <a:cubicBezTo>
                  <a:pt x="59" y="69"/>
                  <a:pt x="60" y="69"/>
                  <a:pt x="60" y="69"/>
                </a:cubicBezTo>
                <a:cubicBezTo>
                  <a:pt x="60" y="69"/>
                  <a:pt x="60" y="69"/>
                  <a:pt x="59" y="69"/>
                </a:cubicBezTo>
                <a:cubicBezTo>
                  <a:pt x="59" y="69"/>
                  <a:pt x="59" y="69"/>
                  <a:pt x="59" y="69"/>
                </a:cubicBezTo>
                <a:cubicBezTo>
                  <a:pt x="59" y="69"/>
                  <a:pt x="59" y="69"/>
                  <a:pt x="59" y="69"/>
                </a:cubicBezTo>
                <a:cubicBezTo>
                  <a:pt x="59" y="68"/>
                  <a:pt x="59" y="68"/>
                  <a:pt x="60" y="68"/>
                </a:cubicBezTo>
                <a:cubicBezTo>
                  <a:pt x="59" y="68"/>
                  <a:pt x="59" y="68"/>
                  <a:pt x="59" y="68"/>
                </a:cubicBezTo>
                <a:cubicBezTo>
                  <a:pt x="59" y="68"/>
                  <a:pt x="59" y="68"/>
                  <a:pt x="58" y="68"/>
                </a:cubicBezTo>
                <a:cubicBezTo>
                  <a:pt x="58" y="68"/>
                  <a:pt x="58" y="68"/>
                  <a:pt x="58" y="68"/>
                </a:cubicBezTo>
                <a:cubicBezTo>
                  <a:pt x="58" y="68"/>
                  <a:pt x="58" y="68"/>
                  <a:pt x="58" y="68"/>
                </a:cubicBezTo>
                <a:cubicBezTo>
                  <a:pt x="58" y="68"/>
                  <a:pt x="58" y="68"/>
                  <a:pt x="58" y="68"/>
                </a:cubicBezTo>
                <a:cubicBezTo>
                  <a:pt x="58" y="68"/>
                  <a:pt x="58" y="68"/>
                  <a:pt x="58" y="68"/>
                </a:cubicBezTo>
                <a:cubicBezTo>
                  <a:pt x="58" y="68"/>
                  <a:pt x="58" y="68"/>
                  <a:pt x="58" y="68"/>
                </a:cubicBezTo>
                <a:cubicBezTo>
                  <a:pt x="58" y="68"/>
                  <a:pt x="58" y="67"/>
                  <a:pt x="58" y="67"/>
                </a:cubicBezTo>
                <a:cubicBezTo>
                  <a:pt x="58" y="67"/>
                  <a:pt x="58" y="67"/>
                  <a:pt x="59" y="67"/>
                </a:cubicBezTo>
                <a:cubicBezTo>
                  <a:pt x="59" y="67"/>
                  <a:pt x="59" y="67"/>
                  <a:pt x="60" y="67"/>
                </a:cubicBezTo>
                <a:cubicBezTo>
                  <a:pt x="60" y="67"/>
                  <a:pt x="60" y="67"/>
                  <a:pt x="60" y="67"/>
                </a:cubicBezTo>
                <a:cubicBezTo>
                  <a:pt x="60" y="67"/>
                  <a:pt x="60" y="67"/>
                  <a:pt x="60" y="66"/>
                </a:cubicBezTo>
                <a:cubicBezTo>
                  <a:pt x="60" y="67"/>
                  <a:pt x="60" y="67"/>
                  <a:pt x="60" y="67"/>
                </a:cubicBezTo>
                <a:cubicBezTo>
                  <a:pt x="59" y="67"/>
                  <a:pt x="59" y="67"/>
                  <a:pt x="59" y="67"/>
                </a:cubicBezTo>
                <a:cubicBezTo>
                  <a:pt x="58" y="67"/>
                  <a:pt x="58" y="67"/>
                  <a:pt x="58" y="67"/>
                </a:cubicBezTo>
                <a:cubicBezTo>
                  <a:pt x="58" y="67"/>
                  <a:pt x="58" y="67"/>
                  <a:pt x="58" y="67"/>
                </a:cubicBezTo>
                <a:cubicBezTo>
                  <a:pt x="58" y="67"/>
                  <a:pt x="59" y="67"/>
                  <a:pt x="59" y="66"/>
                </a:cubicBezTo>
                <a:cubicBezTo>
                  <a:pt x="59" y="66"/>
                  <a:pt x="59" y="66"/>
                  <a:pt x="59" y="66"/>
                </a:cubicBezTo>
                <a:cubicBezTo>
                  <a:pt x="59" y="66"/>
                  <a:pt x="59" y="66"/>
                  <a:pt x="59" y="66"/>
                </a:cubicBezTo>
                <a:cubicBezTo>
                  <a:pt x="59" y="66"/>
                  <a:pt x="59" y="66"/>
                  <a:pt x="59" y="66"/>
                </a:cubicBezTo>
                <a:cubicBezTo>
                  <a:pt x="59" y="66"/>
                  <a:pt x="59" y="66"/>
                  <a:pt x="60" y="66"/>
                </a:cubicBezTo>
                <a:cubicBezTo>
                  <a:pt x="60" y="66"/>
                  <a:pt x="60" y="66"/>
                  <a:pt x="60" y="66"/>
                </a:cubicBezTo>
                <a:cubicBezTo>
                  <a:pt x="60" y="66"/>
                  <a:pt x="61" y="66"/>
                  <a:pt x="61" y="66"/>
                </a:cubicBezTo>
                <a:cubicBezTo>
                  <a:pt x="61" y="66"/>
                  <a:pt x="61" y="66"/>
                  <a:pt x="61" y="66"/>
                </a:cubicBezTo>
                <a:cubicBezTo>
                  <a:pt x="61" y="66"/>
                  <a:pt x="61" y="66"/>
                  <a:pt x="61" y="66"/>
                </a:cubicBezTo>
                <a:cubicBezTo>
                  <a:pt x="61" y="66"/>
                  <a:pt x="60" y="66"/>
                  <a:pt x="60" y="66"/>
                </a:cubicBezTo>
                <a:cubicBezTo>
                  <a:pt x="60" y="66"/>
                  <a:pt x="60" y="66"/>
                  <a:pt x="60" y="65"/>
                </a:cubicBezTo>
                <a:cubicBezTo>
                  <a:pt x="60" y="65"/>
                  <a:pt x="60" y="66"/>
                  <a:pt x="59" y="66"/>
                </a:cubicBezTo>
                <a:cubicBezTo>
                  <a:pt x="59" y="65"/>
                  <a:pt x="59" y="65"/>
                  <a:pt x="59" y="65"/>
                </a:cubicBezTo>
                <a:cubicBezTo>
                  <a:pt x="59" y="65"/>
                  <a:pt x="59" y="65"/>
                  <a:pt x="59" y="65"/>
                </a:cubicBezTo>
                <a:cubicBezTo>
                  <a:pt x="59" y="65"/>
                  <a:pt x="59" y="65"/>
                  <a:pt x="59" y="65"/>
                </a:cubicBezTo>
                <a:cubicBezTo>
                  <a:pt x="59" y="65"/>
                  <a:pt x="59" y="65"/>
                  <a:pt x="59" y="65"/>
                </a:cubicBezTo>
                <a:cubicBezTo>
                  <a:pt x="59" y="65"/>
                  <a:pt x="59" y="65"/>
                  <a:pt x="59" y="65"/>
                </a:cubicBezTo>
                <a:cubicBezTo>
                  <a:pt x="59" y="65"/>
                  <a:pt x="59" y="66"/>
                  <a:pt x="59" y="66"/>
                </a:cubicBezTo>
                <a:cubicBezTo>
                  <a:pt x="59" y="66"/>
                  <a:pt x="59" y="66"/>
                  <a:pt x="59" y="66"/>
                </a:cubicBezTo>
                <a:cubicBezTo>
                  <a:pt x="59" y="66"/>
                  <a:pt x="59" y="66"/>
                  <a:pt x="59" y="66"/>
                </a:cubicBezTo>
                <a:cubicBezTo>
                  <a:pt x="59" y="66"/>
                  <a:pt x="59" y="66"/>
                  <a:pt x="58" y="66"/>
                </a:cubicBezTo>
                <a:cubicBezTo>
                  <a:pt x="58" y="66"/>
                  <a:pt x="58" y="66"/>
                  <a:pt x="58" y="66"/>
                </a:cubicBezTo>
                <a:cubicBezTo>
                  <a:pt x="58" y="66"/>
                  <a:pt x="58" y="66"/>
                  <a:pt x="58" y="66"/>
                </a:cubicBezTo>
                <a:cubicBezTo>
                  <a:pt x="58" y="66"/>
                  <a:pt x="58" y="66"/>
                  <a:pt x="58" y="66"/>
                </a:cubicBezTo>
                <a:cubicBezTo>
                  <a:pt x="58" y="66"/>
                  <a:pt x="58" y="67"/>
                  <a:pt x="58" y="67"/>
                </a:cubicBezTo>
                <a:cubicBezTo>
                  <a:pt x="58" y="67"/>
                  <a:pt x="57" y="67"/>
                  <a:pt x="57" y="67"/>
                </a:cubicBezTo>
                <a:cubicBezTo>
                  <a:pt x="57" y="67"/>
                  <a:pt x="57" y="67"/>
                  <a:pt x="57" y="67"/>
                </a:cubicBezTo>
                <a:cubicBezTo>
                  <a:pt x="57" y="67"/>
                  <a:pt x="57" y="67"/>
                  <a:pt x="57" y="66"/>
                </a:cubicBezTo>
                <a:cubicBezTo>
                  <a:pt x="57" y="66"/>
                  <a:pt x="57" y="66"/>
                  <a:pt x="58" y="65"/>
                </a:cubicBezTo>
                <a:cubicBezTo>
                  <a:pt x="58" y="65"/>
                  <a:pt x="58" y="65"/>
                  <a:pt x="58" y="65"/>
                </a:cubicBezTo>
                <a:cubicBezTo>
                  <a:pt x="57" y="65"/>
                  <a:pt x="57" y="65"/>
                  <a:pt x="57" y="65"/>
                </a:cubicBezTo>
                <a:cubicBezTo>
                  <a:pt x="57" y="65"/>
                  <a:pt x="57" y="65"/>
                  <a:pt x="57" y="65"/>
                </a:cubicBezTo>
                <a:cubicBezTo>
                  <a:pt x="57" y="65"/>
                  <a:pt x="57" y="65"/>
                  <a:pt x="57" y="65"/>
                </a:cubicBezTo>
                <a:cubicBezTo>
                  <a:pt x="57" y="65"/>
                  <a:pt x="57" y="65"/>
                  <a:pt x="57" y="65"/>
                </a:cubicBezTo>
                <a:cubicBezTo>
                  <a:pt x="57" y="65"/>
                  <a:pt x="57" y="65"/>
                  <a:pt x="57" y="65"/>
                </a:cubicBezTo>
                <a:cubicBezTo>
                  <a:pt x="57" y="65"/>
                  <a:pt x="57" y="65"/>
                  <a:pt x="57" y="65"/>
                </a:cubicBezTo>
                <a:cubicBezTo>
                  <a:pt x="57" y="64"/>
                  <a:pt x="57" y="64"/>
                  <a:pt x="57" y="64"/>
                </a:cubicBezTo>
                <a:cubicBezTo>
                  <a:pt x="57" y="64"/>
                  <a:pt x="57" y="64"/>
                  <a:pt x="57" y="64"/>
                </a:cubicBezTo>
                <a:cubicBezTo>
                  <a:pt x="57" y="64"/>
                  <a:pt x="57" y="64"/>
                  <a:pt x="57" y="64"/>
                </a:cubicBezTo>
                <a:cubicBezTo>
                  <a:pt x="57" y="64"/>
                  <a:pt x="57" y="64"/>
                  <a:pt x="57" y="64"/>
                </a:cubicBezTo>
                <a:cubicBezTo>
                  <a:pt x="57" y="64"/>
                  <a:pt x="57" y="64"/>
                  <a:pt x="57" y="64"/>
                </a:cubicBezTo>
                <a:cubicBezTo>
                  <a:pt x="57" y="64"/>
                  <a:pt x="57" y="64"/>
                  <a:pt x="57" y="64"/>
                </a:cubicBezTo>
                <a:cubicBezTo>
                  <a:pt x="57" y="64"/>
                  <a:pt x="57" y="64"/>
                  <a:pt x="56" y="64"/>
                </a:cubicBezTo>
                <a:cubicBezTo>
                  <a:pt x="56" y="64"/>
                  <a:pt x="56" y="64"/>
                  <a:pt x="56" y="64"/>
                </a:cubicBezTo>
                <a:cubicBezTo>
                  <a:pt x="56" y="64"/>
                  <a:pt x="56" y="64"/>
                  <a:pt x="56" y="64"/>
                </a:cubicBezTo>
                <a:cubicBezTo>
                  <a:pt x="56" y="64"/>
                  <a:pt x="56" y="63"/>
                  <a:pt x="56" y="63"/>
                </a:cubicBezTo>
                <a:cubicBezTo>
                  <a:pt x="56" y="63"/>
                  <a:pt x="56" y="63"/>
                  <a:pt x="55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55" y="63"/>
                  <a:pt x="56" y="63"/>
                  <a:pt x="56" y="63"/>
                </a:cubicBezTo>
                <a:cubicBezTo>
                  <a:pt x="56" y="63"/>
                  <a:pt x="57" y="62"/>
                  <a:pt x="57" y="62"/>
                </a:cubicBezTo>
                <a:cubicBezTo>
                  <a:pt x="57" y="62"/>
                  <a:pt x="57" y="62"/>
                  <a:pt x="57" y="62"/>
                </a:cubicBezTo>
                <a:cubicBezTo>
                  <a:pt x="57" y="62"/>
                  <a:pt x="58" y="62"/>
                  <a:pt x="58" y="62"/>
                </a:cubicBezTo>
                <a:cubicBezTo>
                  <a:pt x="58" y="62"/>
                  <a:pt x="58" y="62"/>
                  <a:pt x="58" y="62"/>
                </a:cubicBezTo>
                <a:cubicBezTo>
                  <a:pt x="58" y="61"/>
                  <a:pt x="58" y="61"/>
                  <a:pt x="58" y="61"/>
                </a:cubicBezTo>
                <a:cubicBezTo>
                  <a:pt x="59" y="61"/>
                  <a:pt x="59" y="61"/>
                  <a:pt x="60" y="61"/>
                </a:cubicBezTo>
                <a:cubicBezTo>
                  <a:pt x="60" y="61"/>
                  <a:pt x="60" y="61"/>
                  <a:pt x="60" y="61"/>
                </a:cubicBezTo>
                <a:cubicBezTo>
                  <a:pt x="60" y="61"/>
                  <a:pt x="60" y="61"/>
                  <a:pt x="60" y="61"/>
                </a:cubicBezTo>
                <a:cubicBezTo>
                  <a:pt x="59" y="61"/>
                  <a:pt x="59" y="61"/>
                  <a:pt x="59" y="61"/>
                </a:cubicBezTo>
                <a:cubicBezTo>
                  <a:pt x="59" y="61"/>
                  <a:pt x="59" y="61"/>
                  <a:pt x="59" y="61"/>
                </a:cubicBezTo>
                <a:cubicBezTo>
                  <a:pt x="59" y="61"/>
                  <a:pt x="58" y="61"/>
                  <a:pt x="58" y="61"/>
                </a:cubicBezTo>
                <a:cubicBezTo>
                  <a:pt x="58" y="61"/>
                  <a:pt x="58" y="61"/>
                  <a:pt x="58" y="61"/>
                </a:cubicBezTo>
                <a:cubicBezTo>
                  <a:pt x="58" y="61"/>
                  <a:pt x="57" y="62"/>
                  <a:pt x="57" y="62"/>
                </a:cubicBezTo>
                <a:cubicBezTo>
                  <a:pt x="57" y="62"/>
                  <a:pt x="57" y="62"/>
                  <a:pt x="57" y="62"/>
                </a:cubicBezTo>
                <a:cubicBezTo>
                  <a:pt x="57" y="62"/>
                  <a:pt x="56" y="62"/>
                  <a:pt x="56" y="63"/>
                </a:cubicBezTo>
                <a:cubicBezTo>
                  <a:pt x="56" y="63"/>
                  <a:pt x="56" y="63"/>
                  <a:pt x="55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55" y="63"/>
                  <a:pt x="55" y="63"/>
                  <a:pt x="55" y="62"/>
                </a:cubicBezTo>
                <a:cubicBezTo>
                  <a:pt x="55" y="62"/>
                  <a:pt x="55" y="62"/>
                  <a:pt x="55" y="62"/>
                </a:cubicBezTo>
                <a:cubicBezTo>
                  <a:pt x="55" y="62"/>
                  <a:pt x="56" y="62"/>
                  <a:pt x="56" y="62"/>
                </a:cubicBezTo>
                <a:cubicBezTo>
                  <a:pt x="56" y="62"/>
                  <a:pt x="56" y="62"/>
                  <a:pt x="56" y="62"/>
                </a:cubicBezTo>
                <a:cubicBezTo>
                  <a:pt x="56" y="62"/>
                  <a:pt x="56" y="62"/>
                  <a:pt x="55" y="62"/>
                </a:cubicBezTo>
                <a:cubicBezTo>
                  <a:pt x="55" y="62"/>
                  <a:pt x="55" y="62"/>
                  <a:pt x="55" y="62"/>
                </a:cubicBezTo>
                <a:cubicBezTo>
                  <a:pt x="56" y="61"/>
                  <a:pt x="57" y="62"/>
                  <a:pt x="57" y="61"/>
                </a:cubicBezTo>
                <a:cubicBezTo>
                  <a:pt x="57" y="61"/>
                  <a:pt x="57" y="61"/>
                  <a:pt x="57" y="61"/>
                </a:cubicBezTo>
                <a:cubicBezTo>
                  <a:pt x="57" y="61"/>
                  <a:pt x="56" y="61"/>
                  <a:pt x="56" y="61"/>
                </a:cubicBezTo>
                <a:cubicBezTo>
                  <a:pt x="56" y="61"/>
                  <a:pt x="56" y="61"/>
                  <a:pt x="56" y="61"/>
                </a:cubicBezTo>
                <a:cubicBezTo>
                  <a:pt x="55" y="61"/>
                  <a:pt x="55" y="61"/>
                  <a:pt x="55" y="61"/>
                </a:cubicBezTo>
                <a:cubicBezTo>
                  <a:pt x="55" y="61"/>
                  <a:pt x="55" y="61"/>
                  <a:pt x="55" y="61"/>
                </a:cubicBezTo>
                <a:cubicBezTo>
                  <a:pt x="55" y="61"/>
                  <a:pt x="55" y="61"/>
                  <a:pt x="55" y="61"/>
                </a:cubicBezTo>
                <a:cubicBezTo>
                  <a:pt x="56" y="60"/>
                  <a:pt x="57" y="60"/>
                  <a:pt x="58" y="60"/>
                </a:cubicBezTo>
                <a:cubicBezTo>
                  <a:pt x="58" y="60"/>
                  <a:pt x="58" y="60"/>
                  <a:pt x="58" y="60"/>
                </a:cubicBezTo>
                <a:cubicBezTo>
                  <a:pt x="58" y="60"/>
                  <a:pt x="58" y="60"/>
                  <a:pt x="58" y="60"/>
                </a:cubicBezTo>
                <a:cubicBezTo>
                  <a:pt x="58" y="60"/>
                  <a:pt x="58" y="60"/>
                  <a:pt x="57" y="60"/>
                </a:cubicBezTo>
                <a:cubicBezTo>
                  <a:pt x="57" y="60"/>
                  <a:pt x="57" y="60"/>
                  <a:pt x="57" y="60"/>
                </a:cubicBezTo>
                <a:cubicBezTo>
                  <a:pt x="57" y="60"/>
                  <a:pt x="57" y="60"/>
                  <a:pt x="57" y="60"/>
                </a:cubicBezTo>
                <a:cubicBezTo>
                  <a:pt x="56" y="60"/>
                  <a:pt x="55" y="60"/>
                  <a:pt x="55" y="60"/>
                </a:cubicBezTo>
                <a:cubicBezTo>
                  <a:pt x="55" y="60"/>
                  <a:pt x="55" y="60"/>
                  <a:pt x="55" y="60"/>
                </a:cubicBezTo>
                <a:cubicBezTo>
                  <a:pt x="55" y="60"/>
                  <a:pt x="55" y="60"/>
                  <a:pt x="55" y="60"/>
                </a:cubicBezTo>
                <a:cubicBezTo>
                  <a:pt x="56" y="60"/>
                  <a:pt x="56" y="60"/>
                  <a:pt x="56" y="59"/>
                </a:cubicBezTo>
                <a:cubicBezTo>
                  <a:pt x="56" y="59"/>
                  <a:pt x="56" y="59"/>
                  <a:pt x="57" y="59"/>
                </a:cubicBezTo>
                <a:cubicBezTo>
                  <a:pt x="57" y="59"/>
                  <a:pt x="57" y="59"/>
                  <a:pt x="57" y="59"/>
                </a:cubicBezTo>
                <a:cubicBezTo>
                  <a:pt x="58" y="59"/>
                  <a:pt x="58" y="59"/>
                  <a:pt x="58" y="59"/>
                </a:cubicBezTo>
                <a:cubicBezTo>
                  <a:pt x="58" y="59"/>
                  <a:pt x="58" y="59"/>
                  <a:pt x="58" y="59"/>
                </a:cubicBezTo>
                <a:cubicBezTo>
                  <a:pt x="58" y="59"/>
                  <a:pt x="58" y="59"/>
                  <a:pt x="59" y="59"/>
                </a:cubicBezTo>
                <a:cubicBezTo>
                  <a:pt x="59" y="59"/>
                  <a:pt x="59" y="59"/>
                  <a:pt x="59" y="59"/>
                </a:cubicBezTo>
                <a:cubicBezTo>
                  <a:pt x="58" y="59"/>
                  <a:pt x="58" y="59"/>
                  <a:pt x="58" y="59"/>
                </a:cubicBezTo>
                <a:cubicBezTo>
                  <a:pt x="58" y="59"/>
                  <a:pt x="58" y="59"/>
                  <a:pt x="58" y="59"/>
                </a:cubicBezTo>
                <a:cubicBezTo>
                  <a:pt x="58" y="59"/>
                  <a:pt x="58" y="59"/>
                  <a:pt x="58" y="59"/>
                </a:cubicBezTo>
                <a:cubicBezTo>
                  <a:pt x="58" y="59"/>
                  <a:pt x="58" y="59"/>
                  <a:pt x="57" y="59"/>
                </a:cubicBezTo>
                <a:cubicBezTo>
                  <a:pt x="57" y="59"/>
                  <a:pt x="57" y="59"/>
                  <a:pt x="57" y="59"/>
                </a:cubicBezTo>
                <a:cubicBezTo>
                  <a:pt x="57" y="59"/>
                  <a:pt x="57" y="59"/>
                  <a:pt x="57" y="59"/>
                </a:cubicBezTo>
                <a:cubicBezTo>
                  <a:pt x="57" y="59"/>
                  <a:pt x="56" y="59"/>
                  <a:pt x="56" y="59"/>
                </a:cubicBezTo>
                <a:cubicBezTo>
                  <a:pt x="56" y="59"/>
                  <a:pt x="56" y="59"/>
                  <a:pt x="56" y="59"/>
                </a:cubicBezTo>
                <a:cubicBezTo>
                  <a:pt x="56" y="59"/>
                  <a:pt x="55" y="60"/>
                  <a:pt x="55" y="60"/>
                </a:cubicBezTo>
                <a:cubicBezTo>
                  <a:pt x="55" y="60"/>
                  <a:pt x="55" y="60"/>
                  <a:pt x="55" y="60"/>
                </a:cubicBezTo>
                <a:cubicBezTo>
                  <a:pt x="55" y="60"/>
                  <a:pt x="55" y="59"/>
                  <a:pt x="55" y="59"/>
                </a:cubicBezTo>
                <a:cubicBezTo>
                  <a:pt x="55" y="59"/>
                  <a:pt x="55" y="59"/>
                  <a:pt x="56" y="59"/>
                </a:cubicBezTo>
                <a:cubicBezTo>
                  <a:pt x="56" y="59"/>
                  <a:pt x="57" y="59"/>
                  <a:pt x="57" y="59"/>
                </a:cubicBezTo>
                <a:cubicBezTo>
                  <a:pt x="57" y="59"/>
                  <a:pt x="57" y="59"/>
                  <a:pt x="57" y="59"/>
                </a:cubicBezTo>
                <a:cubicBezTo>
                  <a:pt x="56" y="59"/>
                  <a:pt x="56" y="59"/>
                  <a:pt x="56" y="58"/>
                </a:cubicBezTo>
                <a:cubicBezTo>
                  <a:pt x="56" y="58"/>
                  <a:pt x="56" y="58"/>
                  <a:pt x="56" y="58"/>
                </a:cubicBezTo>
                <a:cubicBezTo>
                  <a:pt x="56" y="58"/>
                  <a:pt x="56" y="58"/>
                  <a:pt x="56" y="58"/>
                </a:cubicBezTo>
                <a:cubicBezTo>
                  <a:pt x="56" y="58"/>
                  <a:pt x="56" y="58"/>
                  <a:pt x="57" y="58"/>
                </a:cubicBezTo>
                <a:cubicBezTo>
                  <a:pt x="57" y="58"/>
                  <a:pt x="57" y="59"/>
                  <a:pt x="57" y="59"/>
                </a:cubicBezTo>
                <a:cubicBezTo>
                  <a:pt x="58" y="58"/>
                  <a:pt x="58" y="58"/>
                  <a:pt x="58" y="58"/>
                </a:cubicBezTo>
                <a:cubicBezTo>
                  <a:pt x="58" y="58"/>
                  <a:pt x="59" y="59"/>
                  <a:pt x="59" y="59"/>
                </a:cubicBezTo>
                <a:cubicBezTo>
                  <a:pt x="59" y="59"/>
                  <a:pt x="59" y="59"/>
                  <a:pt x="59" y="59"/>
                </a:cubicBezTo>
                <a:cubicBezTo>
                  <a:pt x="59" y="58"/>
                  <a:pt x="58" y="58"/>
                  <a:pt x="58" y="58"/>
                </a:cubicBezTo>
                <a:cubicBezTo>
                  <a:pt x="58" y="58"/>
                  <a:pt x="58" y="58"/>
                  <a:pt x="58" y="58"/>
                </a:cubicBezTo>
                <a:cubicBezTo>
                  <a:pt x="58" y="58"/>
                  <a:pt x="58" y="58"/>
                  <a:pt x="58" y="58"/>
                </a:cubicBezTo>
                <a:cubicBezTo>
                  <a:pt x="58" y="58"/>
                  <a:pt x="58" y="58"/>
                  <a:pt x="58" y="58"/>
                </a:cubicBezTo>
                <a:cubicBezTo>
                  <a:pt x="58" y="58"/>
                  <a:pt x="58" y="58"/>
                  <a:pt x="58" y="58"/>
                </a:cubicBezTo>
                <a:cubicBezTo>
                  <a:pt x="58" y="58"/>
                  <a:pt x="58" y="58"/>
                  <a:pt x="58" y="58"/>
                </a:cubicBezTo>
                <a:cubicBezTo>
                  <a:pt x="58" y="58"/>
                  <a:pt x="58" y="58"/>
                  <a:pt x="58" y="58"/>
                </a:cubicBezTo>
                <a:cubicBezTo>
                  <a:pt x="57" y="58"/>
                  <a:pt x="57" y="58"/>
                  <a:pt x="57" y="58"/>
                </a:cubicBezTo>
                <a:cubicBezTo>
                  <a:pt x="57" y="58"/>
                  <a:pt x="57" y="58"/>
                  <a:pt x="57" y="58"/>
                </a:cubicBezTo>
                <a:cubicBezTo>
                  <a:pt x="56" y="58"/>
                  <a:pt x="56" y="58"/>
                  <a:pt x="56" y="58"/>
                </a:cubicBezTo>
                <a:cubicBezTo>
                  <a:pt x="56" y="58"/>
                  <a:pt x="56" y="58"/>
                  <a:pt x="56" y="58"/>
                </a:cubicBezTo>
                <a:cubicBezTo>
                  <a:pt x="56" y="58"/>
                  <a:pt x="56" y="58"/>
                  <a:pt x="57" y="57"/>
                </a:cubicBezTo>
                <a:cubicBezTo>
                  <a:pt x="57" y="57"/>
                  <a:pt x="57" y="57"/>
                  <a:pt x="57" y="57"/>
                </a:cubicBezTo>
                <a:cubicBezTo>
                  <a:pt x="58" y="57"/>
                  <a:pt x="58" y="57"/>
                  <a:pt x="58" y="57"/>
                </a:cubicBezTo>
                <a:cubicBezTo>
                  <a:pt x="58" y="57"/>
                  <a:pt x="58" y="57"/>
                  <a:pt x="59" y="57"/>
                </a:cubicBezTo>
                <a:cubicBezTo>
                  <a:pt x="59" y="57"/>
                  <a:pt x="59" y="57"/>
                  <a:pt x="59" y="57"/>
                </a:cubicBezTo>
                <a:cubicBezTo>
                  <a:pt x="58" y="57"/>
                  <a:pt x="58" y="57"/>
                  <a:pt x="58" y="57"/>
                </a:cubicBezTo>
                <a:cubicBezTo>
                  <a:pt x="58" y="57"/>
                  <a:pt x="58" y="57"/>
                  <a:pt x="58" y="57"/>
                </a:cubicBezTo>
                <a:cubicBezTo>
                  <a:pt x="58" y="57"/>
                  <a:pt x="58" y="57"/>
                  <a:pt x="58" y="56"/>
                </a:cubicBezTo>
                <a:cubicBezTo>
                  <a:pt x="58" y="56"/>
                  <a:pt x="58" y="56"/>
                  <a:pt x="58" y="56"/>
                </a:cubicBezTo>
                <a:cubicBezTo>
                  <a:pt x="58" y="56"/>
                  <a:pt x="59" y="56"/>
                  <a:pt x="59" y="56"/>
                </a:cubicBezTo>
                <a:cubicBezTo>
                  <a:pt x="59" y="56"/>
                  <a:pt x="59" y="56"/>
                  <a:pt x="59" y="56"/>
                </a:cubicBezTo>
                <a:cubicBezTo>
                  <a:pt x="59" y="56"/>
                  <a:pt x="59" y="56"/>
                  <a:pt x="59" y="56"/>
                </a:cubicBezTo>
                <a:cubicBezTo>
                  <a:pt x="59" y="56"/>
                  <a:pt x="59" y="56"/>
                  <a:pt x="59" y="56"/>
                </a:cubicBezTo>
                <a:cubicBezTo>
                  <a:pt x="59" y="56"/>
                  <a:pt x="59" y="56"/>
                  <a:pt x="59" y="56"/>
                </a:cubicBezTo>
                <a:cubicBezTo>
                  <a:pt x="59" y="56"/>
                  <a:pt x="59" y="56"/>
                  <a:pt x="59" y="56"/>
                </a:cubicBezTo>
                <a:cubicBezTo>
                  <a:pt x="59" y="56"/>
                  <a:pt x="59" y="56"/>
                  <a:pt x="58" y="56"/>
                </a:cubicBezTo>
                <a:cubicBezTo>
                  <a:pt x="58" y="56"/>
                  <a:pt x="58" y="56"/>
                  <a:pt x="58" y="56"/>
                </a:cubicBezTo>
                <a:cubicBezTo>
                  <a:pt x="59" y="56"/>
                  <a:pt x="59" y="56"/>
                  <a:pt x="59" y="56"/>
                </a:cubicBezTo>
                <a:cubicBezTo>
                  <a:pt x="59" y="56"/>
                  <a:pt x="59" y="55"/>
                  <a:pt x="59" y="55"/>
                </a:cubicBezTo>
                <a:cubicBezTo>
                  <a:pt x="59" y="55"/>
                  <a:pt x="59" y="55"/>
                  <a:pt x="59" y="55"/>
                </a:cubicBezTo>
                <a:cubicBezTo>
                  <a:pt x="59" y="55"/>
                  <a:pt x="59" y="55"/>
                  <a:pt x="59" y="55"/>
                </a:cubicBezTo>
                <a:cubicBezTo>
                  <a:pt x="59" y="55"/>
                  <a:pt x="59" y="55"/>
                  <a:pt x="59" y="55"/>
                </a:cubicBezTo>
                <a:cubicBezTo>
                  <a:pt x="59" y="55"/>
                  <a:pt x="59" y="55"/>
                  <a:pt x="59" y="55"/>
                </a:cubicBezTo>
                <a:cubicBezTo>
                  <a:pt x="59" y="55"/>
                  <a:pt x="59" y="55"/>
                  <a:pt x="59" y="55"/>
                </a:cubicBezTo>
                <a:cubicBezTo>
                  <a:pt x="59" y="55"/>
                  <a:pt x="59" y="55"/>
                  <a:pt x="59" y="55"/>
                </a:cubicBezTo>
                <a:cubicBezTo>
                  <a:pt x="59" y="55"/>
                  <a:pt x="59" y="55"/>
                  <a:pt x="59" y="55"/>
                </a:cubicBezTo>
                <a:cubicBezTo>
                  <a:pt x="59" y="54"/>
                  <a:pt x="59" y="54"/>
                  <a:pt x="59" y="54"/>
                </a:cubicBezTo>
                <a:cubicBezTo>
                  <a:pt x="59" y="54"/>
                  <a:pt x="59" y="54"/>
                  <a:pt x="59" y="54"/>
                </a:cubicBezTo>
                <a:cubicBezTo>
                  <a:pt x="59" y="54"/>
                  <a:pt x="59" y="54"/>
                  <a:pt x="59" y="54"/>
                </a:cubicBezTo>
                <a:cubicBezTo>
                  <a:pt x="59" y="54"/>
                  <a:pt x="59" y="54"/>
                  <a:pt x="58" y="54"/>
                </a:cubicBezTo>
                <a:cubicBezTo>
                  <a:pt x="58" y="54"/>
                  <a:pt x="58" y="54"/>
                  <a:pt x="58" y="54"/>
                </a:cubicBezTo>
                <a:cubicBezTo>
                  <a:pt x="58" y="54"/>
                  <a:pt x="58" y="54"/>
                  <a:pt x="58" y="54"/>
                </a:cubicBezTo>
                <a:cubicBezTo>
                  <a:pt x="58" y="54"/>
                  <a:pt x="58" y="54"/>
                  <a:pt x="58" y="54"/>
                </a:cubicBezTo>
                <a:cubicBezTo>
                  <a:pt x="58" y="54"/>
                  <a:pt x="58" y="54"/>
                  <a:pt x="58" y="54"/>
                </a:cubicBezTo>
                <a:cubicBezTo>
                  <a:pt x="58" y="54"/>
                  <a:pt x="58" y="54"/>
                  <a:pt x="58" y="54"/>
                </a:cubicBezTo>
                <a:cubicBezTo>
                  <a:pt x="58" y="54"/>
                  <a:pt x="58" y="54"/>
                  <a:pt x="58" y="54"/>
                </a:cubicBezTo>
                <a:cubicBezTo>
                  <a:pt x="57" y="54"/>
                  <a:pt x="57" y="54"/>
                  <a:pt x="57" y="54"/>
                </a:cubicBezTo>
                <a:cubicBezTo>
                  <a:pt x="57" y="54"/>
                  <a:pt x="56" y="54"/>
                  <a:pt x="56" y="54"/>
                </a:cubicBezTo>
                <a:cubicBezTo>
                  <a:pt x="56" y="54"/>
                  <a:pt x="56" y="54"/>
                  <a:pt x="56" y="54"/>
                </a:cubicBezTo>
                <a:cubicBezTo>
                  <a:pt x="56" y="54"/>
                  <a:pt x="56" y="54"/>
                  <a:pt x="56" y="54"/>
                </a:cubicBezTo>
                <a:cubicBezTo>
                  <a:pt x="56" y="54"/>
                  <a:pt x="55" y="54"/>
                  <a:pt x="55" y="54"/>
                </a:cubicBezTo>
                <a:cubicBezTo>
                  <a:pt x="55" y="54"/>
                  <a:pt x="55" y="54"/>
                  <a:pt x="55" y="54"/>
                </a:cubicBezTo>
                <a:cubicBezTo>
                  <a:pt x="56" y="54"/>
                  <a:pt x="56" y="54"/>
                  <a:pt x="56" y="54"/>
                </a:cubicBezTo>
                <a:cubicBezTo>
                  <a:pt x="56" y="54"/>
                  <a:pt x="56" y="54"/>
                  <a:pt x="57" y="55"/>
                </a:cubicBezTo>
                <a:cubicBezTo>
                  <a:pt x="57" y="55"/>
                  <a:pt x="58" y="55"/>
                  <a:pt x="57" y="55"/>
                </a:cubicBezTo>
                <a:cubicBezTo>
                  <a:pt x="57" y="55"/>
                  <a:pt x="57" y="56"/>
                  <a:pt x="56" y="56"/>
                </a:cubicBezTo>
                <a:cubicBezTo>
                  <a:pt x="56" y="56"/>
                  <a:pt x="56" y="56"/>
                  <a:pt x="56" y="56"/>
                </a:cubicBezTo>
                <a:cubicBezTo>
                  <a:pt x="55" y="56"/>
                  <a:pt x="55" y="56"/>
                  <a:pt x="55" y="56"/>
                </a:cubicBezTo>
                <a:cubicBezTo>
                  <a:pt x="55" y="56"/>
                  <a:pt x="55" y="56"/>
                  <a:pt x="55" y="56"/>
                </a:cubicBezTo>
                <a:cubicBezTo>
                  <a:pt x="55" y="56"/>
                  <a:pt x="55" y="55"/>
                  <a:pt x="55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4" y="55"/>
                  <a:pt x="54" y="55"/>
                  <a:pt x="54" y="55"/>
                </a:cubicBezTo>
                <a:cubicBezTo>
                  <a:pt x="54" y="55"/>
                  <a:pt x="54" y="55"/>
                  <a:pt x="54" y="55"/>
                </a:cubicBezTo>
                <a:cubicBezTo>
                  <a:pt x="51" y="58"/>
                  <a:pt x="48" y="61"/>
                  <a:pt x="46" y="64"/>
                </a:cubicBezTo>
                <a:cubicBezTo>
                  <a:pt x="46" y="64"/>
                  <a:pt x="46" y="64"/>
                  <a:pt x="46" y="64"/>
                </a:cubicBezTo>
                <a:cubicBezTo>
                  <a:pt x="47" y="64"/>
                  <a:pt x="47" y="65"/>
                  <a:pt x="47" y="65"/>
                </a:cubicBezTo>
                <a:cubicBezTo>
                  <a:pt x="47" y="65"/>
                  <a:pt x="47" y="65"/>
                  <a:pt x="47" y="65"/>
                </a:cubicBezTo>
                <a:cubicBezTo>
                  <a:pt x="47" y="65"/>
                  <a:pt x="47" y="65"/>
                  <a:pt x="47" y="66"/>
                </a:cubicBezTo>
                <a:cubicBezTo>
                  <a:pt x="47" y="66"/>
                  <a:pt x="47" y="66"/>
                  <a:pt x="47" y="66"/>
                </a:cubicBezTo>
                <a:cubicBezTo>
                  <a:pt x="47" y="66"/>
                  <a:pt x="48" y="66"/>
                  <a:pt x="48" y="66"/>
                </a:cubicBezTo>
                <a:cubicBezTo>
                  <a:pt x="48" y="66"/>
                  <a:pt x="48" y="66"/>
                  <a:pt x="48" y="66"/>
                </a:cubicBezTo>
                <a:cubicBezTo>
                  <a:pt x="49" y="66"/>
                  <a:pt x="49" y="66"/>
                  <a:pt x="49" y="66"/>
                </a:cubicBezTo>
                <a:cubicBezTo>
                  <a:pt x="50" y="66"/>
                  <a:pt x="50" y="67"/>
                  <a:pt x="51" y="67"/>
                </a:cubicBezTo>
                <a:cubicBezTo>
                  <a:pt x="51" y="67"/>
                  <a:pt x="51" y="67"/>
                  <a:pt x="51" y="67"/>
                </a:cubicBezTo>
                <a:cubicBezTo>
                  <a:pt x="50" y="67"/>
                  <a:pt x="50" y="67"/>
                  <a:pt x="50" y="67"/>
                </a:cubicBezTo>
                <a:cubicBezTo>
                  <a:pt x="50" y="68"/>
                  <a:pt x="49" y="67"/>
                  <a:pt x="49" y="67"/>
                </a:cubicBezTo>
                <a:cubicBezTo>
                  <a:pt x="49" y="67"/>
                  <a:pt x="49" y="67"/>
                  <a:pt x="49" y="67"/>
                </a:cubicBezTo>
                <a:cubicBezTo>
                  <a:pt x="49" y="68"/>
                  <a:pt x="50" y="68"/>
                  <a:pt x="50" y="68"/>
                </a:cubicBezTo>
                <a:cubicBezTo>
                  <a:pt x="49" y="68"/>
                  <a:pt x="49" y="68"/>
                  <a:pt x="49" y="69"/>
                </a:cubicBezTo>
                <a:cubicBezTo>
                  <a:pt x="48" y="69"/>
                  <a:pt x="48" y="68"/>
                  <a:pt x="48" y="68"/>
                </a:cubicBezTo>
                <a:cubicBezTo>
                  <a:pt x="48" y="68"/>
                  <a:pt x="48" y="68"/>
                  <a:pt x="48" y="68"/>
                </a:cubicBezTo>
                <a:cubicBezTo>
                  <a:pt x="48" y="69"/>
                  <a:pt x="48" y="69"/>
                  <a:pt x="48" y="69"/>
                </a:cubicBezTo>
                <a:cubicBezTo>
                  <a:pt x="48" y="69"/>
                  <a:pt x="48" y="70"/>
                  <a:pt x="48" y="70"/>
                </a:cubicBezTo>
                <a:cubicBezTo>
                  <a:pt x="48" y="70"/>
                  <a:pt x="48" y="70"/>
                  <a:pt x="48" y="70"/>
                </a:cubicBezTo>
                <a:cubicBezTo>
                  <a:pt x="48" y="70"/>
                  <a:pt x="47" y="70"/>
                  <a:pt x="47" y="70"/>
                </a:cubicBezTo>
                <a:cubicBezTo>
                  <a:pt x="47" y="69"/>
                  <a:pt x="47" y="69"/>
                  <a:pt x="47" y="69"/>
                </a:cubicBezTo>
                <a:cubicBezTo>
                  <a:pt x="47" y="69"/>
                  <a:pt x="46" y="69"/>
                  <a:pt x="46" y="69"/>
                </a:cubicBezTo>
                <a:cubicBezTo>
                  <a:pt x="46" y="69"/>
                  <a:pt x="46" y="69"/>
                  <a:pt x="46" y="69"/>
                </a:cubicBezTo>
                <a:cubicBezTo>
                  <a:pt x="46" y="68"/>
                  <a:pt x="46" y="68"/>
                  <a:pt x="46" y="68"/>
                </a:cubicBezTo>
                <a:cubicBezTo>
                  <a:pt x="46" y="68"/>
                  <a:pt x="46" y="68"/>
                  <a:pt x="45" y="68"/>
                </a:cubicBezTo>
                <a:cubicBezTo>
                  <a:pt x="45" y="68"/>
                  <a:pt x="44" y="67"/>
                  <a:pt x="44" y="67"/>
                </a:cubicBezTo>
                <a:cubicBezTo>
                  <a:pt x="44" y="67"/>
                  <a:pt x="43" y="68"/>
                  <a:pt x="43" y="68"/>
                </a:cubicBezTo>
                <a:cubicBezTo>
                  <a:pt x="43" y="68"/>
                  <a:pt x="43" y="68"/>
                  <a:pt x="44" y="68"/>
                </a:cubicBezTo>
                <a:cubicBezTo>
                  <a:pt x="43" y="68"/>
                  <a:pt x="43" y="68"/>
                  <a:pt x="43" y="68"/>
                </a:cubicBezTo>
                <a:cubicBezTo>
                  <a:pt x="43" y="68"/>
                  <a:pt x="43" y="68"/>
                  <a:pt x="43" y="68"/>
                </a:cubicBezTo>
                <a:cubicBezTo>
                  <a:pt x="43" y="68"/>
                  <a:pt x="43" y="68"/>
                  <a:pt x="43" y="68"/>
                </a:cubicBezTo>
                <a:cubicBezTo>
                  <a:pt x="43" y="68"/>
                  <a:pt x="43" y="68"/>
                  <a:pt x="43" y="69"/>
                </a:cubicBezTo>
                <a:cubicBezTo>
                  <a:pt x="43" y="69"/>
                  <a:pt x="43" y="69"/>
                  <a:pt x="43" y="69"/>
                </a:cubicBezTo>
                <a:cubicBezTo>
                  <a:pt x="43" y="69"/>
                  <a:pt x="43" y="69"/>
                  <a:pt x="43" y="69"/>
                </a:cubicBezTo>
                <a:cubicBezTo>
                  <a:pt x="44" y="69"/>
                  <a:pt x="44" y="70"/>
                  <a:pt x="44" y="70"/>
                </a:cubicBezTo>
                <a:cubicBezTo>
                  <a:pt x="44" y="70"/>
                  <a:pt x="44" y="70"/>
                  <a:pt x="44" y="70"/>
                </a:cubicBezTo>
                <a:cubicBezTo>
                  <a:pt x="44" y="70"/>
                  <a:pt x="44" y="70"/>
                  <a:pt x="45" y="70"/>
                </a:cubicBezTo>
                <a:cubicBezTo>
                  <a:pt x="45" y="70"/>
                  <a:pt x="45" y="71"/>
                  <a:pt x="45" y="71"/>
                </a:cubicBezTo>
                <a:cubicBezTo>
                  <a:pt x="46" y="71"/>
                  <a:pt x="46" y="71"/>
                  <a:pt x="46" y="71"/>
                </a:cubicBezTo>
                <a:cubicBezTo>
                  <a:pt x="46" y="71"/>
                  <a:pt x="46" y="71"/>
                  <a:pt x="46" y="71"/>
                </a:cubicBezTo>
                <a:cubicBezTo>
                  <a:pt x="46" y="71"/>
                  <a:pt x="46" y="71"/>
                  <a:pt x="46" y="71"/>
                </a:cubicBezTo>
                <a:cubicBezTo>
                  <a:pt x="46" y="71"/>
                  <a:pt x="46" y="71"/>
                  <a:pt x="46" y="71"/>
                </a:cubicBezTo>
                <a:cubicBezTo>
                  <a:pt x="46" y="72"/>
                  <a:pt x="47" y="72"/>
                  <a:pt x="47" y="73"/>
                </a:cubicBezTo>
                <a:cubicBezTo>
                  <a:pt x="47" y="73"/>
                  <a:pt x="47" y="73"/>
                  <a:pt x="47" y="73"/>
                </a:cubicBezTo>
                <a:cubicBezTo>
                  <a:pt x="47" y="73"/>
                  <a:pt x="46" y="72"/>
                  <a:pt x="46" y="72"/>
                </a:cubicBezTo>
                <a:cubicBezTo>
                  <a:pt x="46" y="73"/>
                  <a:pt x="46" y="73"/>
                  <a:pt x="46" y="74"/>
                </a:cubicBezTo>
                <a:cubicBezTo>
                  <a:pt x="46" y="74"/>
                  <a:pt x="46" y="74"/>
                  <a:pt x="46" y="74"/>
                </a:cubicBezTo>
                <a:cubicBezTo>
                  <a:pt x="46" y="74"/>
                  <a:pt x="46" y="74"/>
                  <a:pt x="46" y="74"/>
                </a:cubicBezTo>
                <a:cubicBezTo>
                  <a:pt x="46" y="74"/>
                  <a:pt x="46" y="74"/>
                  <a:pt x="46" y="75"/>
                </a:cubicBezTo>
                <a:cubicBezTo>
                  <a:pt x="46" y="74"/>
                  <a:pt x="46" y="74"/>
                  <a:pt x="45" y="74"/>
                </a:cubicBezTo>
                <a:cubicBezTo>
                  <a:pt x="44" y="74"/>
                  <a:pt x="44" y="73"/>
                  <a:pt x="43" y="72"/>
                </a:cubicBezTo>
                <a:cubicBezTo>
                  <a:pt x="43" y="72"/>
                  <a:pt x="43" y="73"/>
                  <a:pt x="43" y="73"/>
                </a:cubicBezTo>
                <a:cubicBezTo>
                  <a:pt x="42" y="73"/>
                  <a:pt x="42" y="72"/>
                  <a:pt x="42" y="72"/>
                </a:cubicBezTo>
                <a:cubicBezTo>
                  <a:pt x="42" y="73"/>
                  <a:pt x="43" y="74"/>
                  <a:pt x="43" y="74"/>
                </a:cubicBezTo>
                <a:cubicBezTo>
                  <a:pt x="44" y="74"/>
                  <a:pt x="45" y="75"/>
                  <a:pt x="45" y="76"/>
                </a:cubicBezTo>
                <a:cubicBezTo>
                  <a:pt x="43" y="75"/>
                  <a:pt x="43" y="75"/>
                  <a:pt x="43" y="75"/>
                </a:cubicBezTo>
                <a:cubicBezTo>
                  <a:pt x="42" y="75"/>
                  <a:pt x="42" y="75"/>
                  <a:pt x="41" y="75"/>
                </a:cubicBezTo>
                <a:cubicBezTo>
                  <a:pt x="41" y="75"/>
                  <a:pt x="41" y="74"/>
                  <a:pt x="41" y="74"/>
                </a:cubicBezTo>
                <a:cubicBezTo>
                  <a:pt x="41" y="74"/>
                  <a:pt x="40" y="74"/>
                  <a:pt x="40" y="74"/>
                </a:cubicBezTo>
                <a:cubicBezTo>
                  <a:pt x="40" y="74"/>
                  <a:pt x="40" y="74"/>
                  <a:pt x="40" y="74"/>
                </a:cubicBezTo>
                <a:cubicBezTo>
                  <a:pt x="40" y="74"/>
                  <a:pt x="39" y="74"/>
                  <a:pt x="39" y="74"/>
                </a:cubicBezTo>
                <a:cubicBezTo>
                  <a:pt x="39" y="74"/>
                  <a:pt x="39" y="74"/>
                  <a:pt x="39" y="74"/>
                </a:cubicBezTo>
                <a:cubicBezTo>
                  <a:pt x="39" y="75"/>
                  <a:pt x="38" y="75"/>
                  <a:pt x="38" y="76"/>
                </a:cubicBezTo>
                <a:cubicBezTo>
                  <a:pt x="38" y="76"/>
                  <a:pt x="38" y="76"/>
                  <a:pt x="38" y="76"/>
                </a:cubicBezTo>
                <a:cubicBezTo>
                  <a:pt x="38" y="77"/>
                  <a:pt x="38" y="77"/>
                  <a:pt x="38" y="77"/>
                </a:cubicBezTo>
                <a:cubicBezTo>
                  <a:pt x="39" y="77"/>
                  <a:pt x="40" y="77"/>
                  <a:pt x="40" y="78"/>
                </a:cubicBezTo>
                <a:cubicBezTo>
                  <a:pt x="41" y="78"/>
                  <a:pt x="41" y="77"/>
                  <a:pt x="41" y="77"/>
                </a:cubicBezTo>
                <a:cubicBezTo>
                  <a:pt x="41" y="77"/>
                  <a:pt x="41" y="78"/>
                  <a:pt x="41" y="78"/>
                </a:cubicBezTo>
                <a:cubicBezTo>
                  <a:pt x="41" y="78"/>
                  <a:pt x="41" y="78"/>
                  <a:pt x="41" y="78"/>
                </a:cubicBezTo>
                <a:cubicBezTo>
                  <a:pt x="40" y="78"/>
                  <a:pt x="41" y="80"/>
                  <a:pt x="41" y="81"/>
                </a:cubicBezTo>
                <a:cubicBezTo>
                  <a:pt x="41" y="81"/>
                  <a:pt x="41" y="81"/>
                  <a:pt x="40" y="81"/>
                </a:cubicBezTo>
                <a:cubicBezTo>
                  <a:pt x="40" y="81"/>
                  <a:pt x="40" y="81"/>
                  <a:pt x="41" y="82"/>
                </a:cubicBezTo>
                <a:cubicBezTo>
                  <a:pt x="41" y="82"/>
                  <a:pt x="41" y="82"/>
                  <a:pt x="41" y="82"/>
                </a:cubicBezTo>
                <a:cubicBezTo>
                  <a:pt x="41" y="81"/>
                  <a:pt x="42" y="81"/>
                  <a:pt x="43" y="82"/>
                </a:cubicBezTo>
                <a:cubicBezTo>
                  <a:pt x="43" y="82"/>
                  <a:pt x="43" y="82"/>
                  <a:pt x="42" y="82"/>
                </a:cubicBezTo>
                <a:cubicBezTo>
                  <a:pt x="43" y="82"/>
                  <a:pt x="43" y="82"/>
                  <a:pt x="43" y="82"/>
                </a:cubicBezTo>
                <a:cubicBezTo>
                  <a:pt x="43" y="82"/>
                  <a:pt x="44" y="82"/>
                  <a:pt x="44" y="82"/>
                </a:cubicBezTo>
                <a:cubicBezTo>
                  <a:pt x="44" y="82"/>
                  <a:pt x="44" y="81"/>
                  <a:pt x="44" y="81"/>
                </a:cubicBezTo>
                <a:cubicBezTo>
                  <a:pt x="45" y="81"/>
                  <a:pt x="45" y="82"/>
                  <a:pt x="45" y="82"/>
                </a:cubicBezTo>
                <a:cubicBezTo>
                  <a:pt x="45" y="82"/>
                  <a:pt x="45" y="82"/>
                  <a:pt x="45" y="82"/>
                </a:cubicBezTo>
                <a:cubicBezTo>
                  <a:pt x="45" y="81"/>
                  <a:pt x="45" y="81"/>
                  <a:pt x="46" y="80"/>
                </a:cubicBezTo>
                <a:cubicBezTo>
                  <a:pt x="45" y="79"/>
                  <a:pt x="46" y="80"/>
                  <a:pt x="46" y="79"/>
                </a:cubicBezTo>
                <a:cubicBezTo>
                  <a:pt x="46" y="79"/>
                  <a:pt x="46" y="79"/>
                  <a:pt x="46" y="79"/>
                </a:cubicBezTo>
                <a:cubicBezTo>
                  <a:pt x="47" y="79"/>
                  <a:pt x="47" y="79"/>
                  <a:pt x="47" y="79"/>
                </a:cubicBezTo>
                <a:cubicBezTo>
                  <a:pt x="47" y="79"/>
                  <a:pt x="48" y="81"/>
                  <a:pt x="49" y="81"/>
                </a:cubicBezTo>
                <a:cubicBezTo>
                  <a:pt x="49" y="82"/>
                  <a:pt x="48" y="82"/>
                  <a:pt x="48" y="82"/>
                </a:cubicBezTo>
                <a:cubicBezTo>
                  <a:pt x="49" y="82"/>
                  <a:pt x="49" y="82"/>
                  <a:pt x="49" y="82"/>
                </a:cubicBezTo>
                <a:cubicBezTo>
                  <a:pt x="49" y="83"/>
                  <a:pt x="50" y="82"/>
                  <a:pt x="50" y="83"/>
                </a:cubicBezTo>
                <a:cubicBezTo>
                  <a:pt x="50" y="83"/>
                  <a:pt x="50" y="83"/>
                  <a:pt x="49" y="83"/>
                </a:cubicBezTo>
                <a:cubicBezTo>
                  <a:pt x="50" y="84"/>
                  <a:pt x="50" y="84"/>
                  <a:pt x="50" y="84"/>
                </a:cubicBezTo>
                <a:cubicBezTo>
                  <a:pt x="50" y="84"/>
                  <a:pt x="50" y="84"/>
                  <a:pt x="50" y="85"/>
                </a:cubicBezTo>
                <a:cubicBezTo>
                  <a:pt x="50" y="85"/>
                  <a:pt x="50" y="84"/>
                  <a:pt x="49" y="85"/>
                </a:cubicBezTo>
                <a:cubicBezTo>
                  <a:pt x="49" y="85"/>
                  <a:pt x="49" y="85"/>
                  <a:pt x="49" y="85"/>
                </a:cubicBezTo>
                <a:cubicBezTo>
                  <a:pt x="49" y="85"/>
                  <a:pt x="50" y="85"/>
                  <a:pt x="50" y="86"/>
                </a:cubicBezTo>
                <a:cubicBezTo>
                  <a:pt x="50" y="86"/>
                  <a:pt x="50" y="86"/>
                  <a:pt x="50" y="86"/>
                </a:cubicBezTo>
                <a:cubicBezTo>
                  <a:pt x="51" y="86"/>
                  <a:pt x="52" y="86"/>
                  <a:pt x="52" y="87"/>
                </a:cubicBezTo>
                <a:cubicBezTo>
                  <a:pt x="51" y="87"/>
                  <a:pt x="51" y="87"/>
                  <a:pt x="51" y="87"/>
                </a:cubicBezTo>
                <a:cubicBezTo>
                  <a:pt x="52" y="87"/>
                  <a:pt x="52" y="87"/>
                  <a:pt x="52" y="87"/>
                </a:cubicBezTo>
                <a:cubicBezTo>
                  <a:pt x="53" y="87"/>
                  <a:pt x="53" y="88"/>
                  <a:pt x="54" y="88"/>
                </a:cubicBezTo>
                <a:cubicBezTo>
                  <a:pt x="54" y="88"/>
                  <a:pt x="54" y="88"/>
                  <a:pt x="55" y="88"/>
                </a:cubicBezTo>
                <a:cubicBezTo>
                  <a:pt x="55" y="89"/>
                  <a:pt x="54" y="89"/>
                  <a:pt x="54" y="89"/>
                </a:cubicBezTo>
                <a:cubicBezTo>
                  <a:pt x="53" y="89"/>
                  <a:pt x="53" y="89"/>
                  <a:pt x="53" y="89"/>
                </a:cubicBezTo>
                <a:cubicBezTo>
                  <a:pt x="52" y="89"/>
                  <a:pt x="52" y="89"/>
                  <a:pt x="52" y="89"/>
                </a:cubicBezTo>
                <a:cubicBezTo>
                  <a:pt x="52" y="90"/>
                  <a:pt x="52" y="90"/>
                  <a:pt x="52" y="90"/>
                </a:cubicBezTo>
                <a:cubicBezTo>
                  <a:pt x="52" y="90"/>
                  <a:pt x="53" y="90"/>
                  <a:pt x="53" y="90"/>
                </a:cubicBezTo>
                <a:cubicBezTo>
                  <a:pt x="54" y="89"/>
                  <a:pt x="54" y="88"/>
                  <a:pt x="55" y="89"/>
                </a:cubicBezTo>
                <a:cubicBezTo>
                  <a:pt x="55" y="89"/>
                  <a:pt x="55" y="90"/>
                  <a:pt x="55" y="90"/>
                </a:cubicBezTo>
                <a:cubicBezTo>
                  <a:pt x="55" y="90"/>
                  <a:pt x="55" y="90"/>
                  <a:pt x="55" y="90"/>
                </a:cubicBezTo>
                <a:cubicBezTo>
                  <a:pt x="55" y="90"/>
                  <a:pt x="56" y="90"/>
                  <a:pt x="56" y="90"/>
                </a:cubicBezTo>
                <a:cubicBezTo>
                  <a:pt x="56" y="90"/>
                  <a:pt x="57" y="90"/>
                  <a:pt x="57" y="90"/>
                </a:cubicBezTo>
                <a:cubicBezTo>
                  <a:pt x="57" y="91"/>
                  <a:pt x="57" y="91"/>
                  <a:pt x="57" y="91"/>
                </a:cubicBezTo>
                <a:cubicBezTo>
                  <a:pt x="57" y="92"/>
                  <a:pt x="57" y="92"/>
                  <a:pt x="57" y="92"/>
                </a:cubicBezTo>
                <a:cubicBezTo>
                  <a:pt x="57" y="92"/>
                  <a:pt x="57" y="92"/>
                  <a:pt x="57" y="92"/>
                </a:cubicBezTo>
                <a:cubicBezTo>
                  <a:pt x="57" y="92"/>
                  <a:pt x="56" y="93"/>
                  <a:pt x="56" y="93"/>
                </a:cubicBezTo>
                <a:cubicBezTo>
                  <a:pt x="55" y="93"/>
                  <a:pt x="54" y="93"/>
                  <a:pt x="54" y="93"/>
                </a:cubicBezTo>
                <a:cubicBezTo>
                  <a:pt x="53" y="94"/>
                  <a:pt x="53" y="94"/>
                  <a:pt x="53" y="94"/>
                </a:cubicBezTo>
                <a:cubicBezTo>
                  <a:pt x="52" y="95"/>
                  <a:pt x="51" y="95"/>
                  <a:pt x="50" y="95"/>
                </a:cubicBezTo>
                <a:cubicBezTo>
                  <a:pt x="50" y="95"/>
                  <a:pt x="49" y="95"/>
                  <a:pt x="48" y="95"/>
                </a:cubicBezTo>
                <a:cubicBezTo>
                  <a:pt x="48" y="95"/>
                  <a:pt x="47" y="95"/>
                  <a:pt x="46" y="95"/>
                </a:cubicBezTo>
                <a:cubicBezTo>
                  <a:pt x="46" y="95"/>
                  <a:pt x="45" y="95"/>
                  <a:pt x="44" y="95"/>
                </a:cubicBezTo>
                <a:cubicBezTo>
                  <a:pt x="44" y="95"/>
                  <a:pt x="44" y="96"/>
                  <a:pt x="43" y="96"/>
                </a:cubicBezTo>
                <a:cubicBezTo>
                  <a:pt x="43" y="96"/>
                  <a:pt x="43" y="96"/>
                  <a:pt x="42" y="97"/>
                </a:cubicBezTo>
                <a:cubicBezTo>
                  <a:pt x="41" y="97"/>
                  <a:pt x="40" y="99"/>
                  <a:pt x="39" y="100"/>
                </a:cubicBezTo>
                <a:cubicBezTo>
                  <a:pt x="40" y="100"/>
                  <a:pt x="40" y="99"/>
                  <a:pt x="41" y="98"/>
                </a:cubicBezTo>
                <a:cubicBezTo>
                  <a:pt x="42" y="98"/>
                  <a:pt x="43" y="97"/>
                  <a:pt x="44" y="97"/>
                </a:cubicBezTo>
                <a:cubicBezTo>
                  <a:pt x="45" y="96"/>
                  <a:pt x="47" y="96"/>
                  <a:pt x="47" y="97"/>
                </a:cubicBezTo>
                <a:cubicBezTo>
                  <a:pt x="47" y="98"/>
                  <a:pt x="46" y="98"/>
                  <a:pt x="46" y="98"/>
                </a:cubicBezTo>
                <a:cubicBezTo>
                  <a:pt x="45" y="98"/>
                  <a:pt x="45" y="98"/>
                  <a:pt x="45" y="98"/>
                </a:cubicBezTo>
                <a:cubicBezTo>
                  <a:pt x="45" y="98"/>
                  <a:pt x="45" y="98"/>
                  <a:pt x="44" y="98"/>
                </a:cubicBezTo>
                <a:cubicBezTo>
                  <a:pt x="44" y="98"/>
                  <a:pt x="44" y="98"/>
                  <a:pt x="44" y="98"/>
                </a:cubicBezTo>
                <a:cubicBezTo>
                  <a:pt x="45" y="98"/>
                  <a:pt x="45" y="98"/>
                  <a:pt x="45" y="99"/>
                </a:cubicBezTo>
                <a:cubicBezTo>
                  <a:pt x="46" y="99"/>
                  <a:pt x="46" y="99"/>
                  <a:pt x="46" y="99"/>
                </a:cubicBezTo>
                <a:cubicBezTo>
                  <a:pt x="46" y="99"/>
                  <a:pt x="46" y="99"/>
                  <a:pt x="46" y="99"/>
                </a:cubicBezTo>
                <a:cubicBezTo>
                  <a:pt x="46" y="99"/>
                  <a:pt x="46" y="99"/>
                  <a:pt x="46" y="99"/>
                </a:cubicBezTo>
                <a:cubicBezTo>
                  <a:pt x="46" y="99"/>
                  <a:pt x="46" y="99"/>
                  <a:pt x="46" y="99"/>
                </a:cubicBezTo>
                <a:cubicBezTo>
                  <a:pt x="46" y="99"/>
                  <a:pt x="46" y="99"/>
                  <a:pt x="46" y="99"/>
                </a:cubicBezTo>
                <a:cubicBezTo>
                  <a:pt x="46" y="99"/>
                  <a:pt x="46" y="99"/>
                  <a:pt x="46" y="100"/>
                </a:cubicBezTo>
                <a:cubicBezTo>
                  <a:pt x="46" y="100"/>
                  <a:pt x="46" y="100"/>
                  <a:pt x="46" y="100"/>
                </a:cubicBezTo>
                <a:cubicBezTo>
                  <a:pt x="46" y="100"/>
                  <a:pt x="46" y="100"/>
                  <a:pt x="46" y="100"/>
                </a:cubicBezTo>
                <a:cubicBezTo>
                  <a:pt x="46" y="100"/>
                  <a:pt x="46" y="100"/>
                  <a:pt x="46" y="100"/>
                </a:cubicBezTo>
                <a:cubicBezTo>
                  <a:pt x="46" y="101"/>
                  <a:pt x="47" y="101"/>
                  <a:pt x="48" y="101"/>
                </a:cubicBezTo>
                <a:cubicBezTo>
                  <a:pt x="48" y="101"/>
                  <a:pt x="48" y="101"/>
                  <a:pt x="47" y="101"/>
                </a:cubicBezTo>
                <a:cubicBezTo>
                  <a:pt x="47" y="101"/>
                  <a:pt x="47" y="101"/>
                  <a:pt x="47" y="101"/>
                </a:cubicBezTo>
                <a:cubicBezTo>
                  <a:pt x="47" y="101"/>
                  <a:pt x="47" y="101"/>
                  <a:pt x="47" y="101"/>
                </a:cubicBezTo>
                <a:cubicBezTo>
                  <a:pt x="47" y="101"/>
                  <a:pt x="47" y="101"/>
                  <a:pt x="47" y="101"/>
                </a:cubicBezTo>
                <a:cubicBezTo>
                  <a:pt x="47" y="101"/>
                  <a:pt x="47" y="101"/>
                  <a:pt x="47" y="101"/>
                </a:cubicBezTo>
                <a:cubicBezTo>
                  <a:pt x="47" y="101"/>
                  <a:pt x="47" y="101"/>
                  <a:pt x="48" y="101"/>
                </a:cubicBezTo>
                <a:cubicBezTo>
                  <a:pt x="48" y="101"/>
                  <a:pt x="48" y="101"/>
                  <a:pt x="48" y="101"/>
                </a:cubicBezTo>
                <a:cubicBezTo>
                  <a:pt x="48" y="101"/>
                  <a:pt x="48" y="102"/>
                  <a:pt x="48" y="102"/>
                </a:cubicBezTo>
                <a:cubicBezTo>
                  <a:pt x="48" y="102"/>
                  <a:pt x="49" y="101"/>
                  <a:pt x="49" y="102"/>
                </a:cubicBezTo>
                <a:cubicBezTo>
                  <a:pt x="49" y="102"/>
                  <a:pt x="49" y="102"/>
                  <a:pt x="49" y="102"/>
                </a:cubicBezTo>
                <a:cubicBezTo>
                  <a:pt x="49" y="102"/>
                  <a:pt x="49" y="102"/>
                  <a:pt x="49" y="102"/>
                </a:cubicBezTo>
                <a:cubicBezTo>
                  <a:pt x="49" y="102"/>
                  <a:pt x="49" y="102"/>
                  <a:pt x="49" y="102"/>
                </a:cubicBezTo>
                <a:cubicBezTo>
                  <a:pt x="49" y="102"/>
                  <a:pt x="49" y="102"/>
                  <a:pt x="49" y="102"/>
                </a:cubicBezTo>
                <a:cubicBezTo>
                  <a:pt x="49" y="102"/>
                  <a:pt x="49" y="101"/>
                  <a:pt x="50" y="101"/>
                </a:cubicBezTo>
                <a:cubicBezTo>
                  <a:pt x="50" y="102"/>
                  <a:pt x="50" y="102"/>
                  <a:pt x="50" y="102"/>
                </a:cubicBezTo>
                <a:cubicBezTo>
                  <a:pt x="50" y="102"/>
                  <a:pt x="50" y="102"/>
                  <a:pt x="50" y="102"/>
                </a:cubicBezTo>
                <a:cubicBezTo>
                  <a:pt x="50" y="102"/>
                  <a:pt x="50" y="102"/>
                  <a:pt x="50" y="102"/>
                </a:cubicBezTo>
                <a:cubicBezTo>
                  <a:pt x="50" y="102"/>
                  <a:pt x="50" y="102"/>
                  <a:pt x="50" y="102"/>
                </a:cubicBezTo>
                <a:cubicBezTo>
                  <a:pt x="50" y="102"/>
                  <a:pt x="50" y="102"/>
                  <a:pt x="50" y="102"/>
                </a:cubicBezTo>
                <a:cubicBezTo>
                  <a:pt x="51" y="102"/>
                  <a:pt x="51" y="102"/>
                  <a:pt x="51" y="102"/>
                </a:cubicBezTo>
                <a:cubicBezTo>
                  <a:pt x="51" y="102"/>
                  <a:pt x="51" y="102"/>
                  <a:pt x="51" y="102"/>
                </a:cubicBezTo>
                <a:cubicBezTo>
                  <a:pt x="50" y="102"/>
                  <a:pt x="51" y="102"/>
                  <a:pt x="50" y="102"/>
                </a:cubicBezTo>
                <a:cubicBezTo>
                  <a:pt x="50" y="102"/>
                  <a:pt x="50" y="102"/>
                  <a:pt x="50" y="102"/>
                </a:cubicBezTo>
                <a:cubicBezTo>
                  <a:pt x="50" y="102"/>
                  <a:pt x="50" y="102"/>
                  <a:pt x="50" y="103"/>
                </a:cubicBezTo>
                <a:cubicBezTo>
                  <a:pt x="50" y="103"/>
                  <a:pt x="50" y="102"/>
                  <a:pt x="50" y="102"/>
                </a:cubicBezTo>
                <a:cubicBezTo>
                  <a:pt x="50" y="103"/>
                  <a:pt x="50" y="103"/>
                  <a:pt x="50" y="103"/>
                </a:cubicBezTo>
                <a:cubicBezTo>
                  <a:pt x="49" y="103"/>
                  <a:pt x="49" y="103"/>
                  <a:pt x="48" y="103"/>
                </a:cubicBezTo>
                <a:cubicBezTo>
                  <a:pt x="48" y="103"/>
                  <a:pt x="48" y="103"/>
                  <a:pt x="48" y="103"/>
                </a:cubicBezTo>
                <a:cubicBezTo>
                  <a:pt x="48" y="103"/>
                  <a:pt x="48" y="103"/>
                  <a:pt x="48" y="103"/>
                </a:cubicBezTo>
                <a:cubicBezTo>
                  <a:pt x="48" y="103"/>
                  <a:pt x="48" y="103"/>
                  <a:pt x="48" y="103"/>
                </a:cubicBezTo>
                <a:cubicBezTo>
                  <a:pt x="48" y="103"/>
                  <a:pt x="48" y="103"/>
                  <a:pt x="48" y="103"/>
                </a:cubicBezTo>
                <a:cubicBezTo>
                  <a:pt x="48" y="103"/>
                  <a:pt x="48" y="103"/>
                  <a:pt x="48" y="103"/>
                </a:cubicBezTo>
                <a:cubicBezTo>
                  <a:pt x="48" y="103"/>
                  <a:pt x="48" y="103"/>
                  <a:pt x="47" y="103"/>
                </a:cubicBezTo>
                <a:cubicBezTo>
                  <a:pt x="47" y="103"/>
                  <a:pt x="47" y="103"/>
                  <a:pt x="47" y="103"/>
                </a:cubicBezTo>
                <a:cubicBezTo>
                  <a:pt x="47" y="103"/>
                  <a:pt x="47" y="103"/>
                  <a:pt x="47" y="103"/>
                </a:cubicBezTo>
                <a:cubicBezTo>
                  <a:pt x="47" y="103"/>
                  <a:pt x="47" y="103"/>
                  <a:pt x="47" y="103"/>
                </a:cubicBezTo>
                <a:cubicBezTo>
                  <a:pt x="47" y="103"/>
                  <a:pt x="47" y="103"/>
                  <a:pt x="47" y="103"/>
                </a:cubicBezTo>
                <a:cubicBezTo>
                  <a:pt x="47" y="103"/>
                  <a:pt x="47" y="103"/>
                  <a:pt x="47" y="103"/>
                </a:cubicBezTo>
                <a:cubicBezTo>
                  <a:pt x="47" y="103"/>
                  <a:pt x="47" y="103"/>
                  <a:pt x="47" y="103"/>
                </a:cubicBezTo>
                <a:cubicBezTo>
                  <a:pt x="47" y="104"/>
                  <a:pt x="47" y="104"/>
                  <a:pt x="47" y="104"/>
                </a:cubicBezTo>
                <a:cubicBezTo>
                  <a:pt x="47" y="104"/>
                  <a:pt x="46" y="104"/>
                  <a:pt x="46" y="104"/>
                </a:cubicBezTo>
                <a:cubicBezTo>
                  <a:pt x="46" y="104"/>
                  <a:pt x="46" y="104"/>
                  <a:pt x="46" y="104"/>
                </a:cubicBezTo>
                <a:cubicBezTo>
                  <a:pt x="46" y="105"/>
                  <a:pt x="46" y="105"/>
                  <a:pt x="46" y="105"/>
                </a:cubicBezTo>
                <a:cubicBezTo>
                  <a:pt x="46" y="105"/>
                  <a:pt x="46" y="105"/>
                  <a:pt x="46" y="105"/>
                </a:cubicBezTo>
                <a:cubicBezTo>
                  <a:pt x="46" y="105"/>
                  <a:pt x="46" y="105"/>
                  <a:pt x="46" y="105"/>
                </a:cubicBezTo>
                <a:cubicBezTo>
                  <a:pt x="45" y="105"/>
                  <a:pt x="45" y="105"/>
                  <a:pt x="45" y="105"/>
                </a:cubicBezTo>
                <a:cubicBezTo>
                  <a:pt x="45" y="105"/>
                  <a:pt x="45" y="105"/>
                  <a:pt x="45" y="104"/>
                </a:cubicBezTo>
                <a:cubicBezTo>
                  <a:pt x="45" y="105"/>
                  <a:pt x="45" y="105"/>
                  <a:pt x="45" y="105"/>
                </a:cubicBezTo>
                <a:cubicBezTo>
                  <a:pt x="45" y="104"/>
                  <a:pt x="45" y="104"/>
                  <a:pt x="45" y="103"/>
                </a:cubicBezTo>
                <a:cubicBezTo>
                  <a:pt x="45" y="103"/>
                  <a:pt x="45" y="103"/>
                  <a:pt x="45" y="103"/>
                </a:cubicBezTo>
                <a:cubicBezTo>
                  <a:pt x="45" y="103"/>
                  <a:pt x="45" y="103"/>
                  <a:pt x="45" y="104"/>
                </a:cubicBezTo>
                <a:cubicBezTo>
                  <a:pt x="45" y="104"/>
                  <a:pt x="45" y="104"/>
                  <a:pt x="45" y="104"/>
                </a:cubicBezTo>
                <a:cubicBezTo>
                  <a:pt x="45" y="103"/>
                  <a:pt x="45" y="103"/>
                  <a:pt x="45" y="103"/>
                </a:cubicBezTo>
                <a:cubicBezTo>
                  <a:pt x="45" y="103"/>
                  <a:pt x="45" y="103"/>
                  <a:pt x="45" y="103"/>
                </a:cubicBezTo>
                <a:cubicBezTo>
                  <a:pt x="45" y="103"/>
                  <a:pt x="45" y="103"/>
                  <a:pt x="45" y="103"/>
                </a:cubicBezTo>
                <a:cubicBezTo>
                  <a:pt x="45" y="103"/>
                  <a:pt x="45" y="103"/>
                  <a:pt x="45" y="103"/>
                </a:cubicBezTo>
                <a:cubicBezTo>
                  <a:pt x="45" y="103"/>
                  <a:pt x="45" y="103"/>
                  <a:pt x="45" y="103"/>
                </a:cubicBezTo>
                <a:cubicBezTo>
                  <a:pt x="45" y="103"/>
                  <a:pt x="45" y="103"/>
                  <a:pt x="45" y="103"/>
                </a:cubicBezTo>
                <a:cubicBezTo>
                  <a:pt x="45" y="103"/>
                  <a:pt x="47" y="102"/>
                  <a:pt x="47" y="102"/>
                </a:cubicBezTo>
                <a:cubicBezTo>
                  <a:pt x="47" y="102"/>
                  <a:pt x="47" y="102"/>
                  <a:pt x="47" y="103"/>
                </a:cubicBezTo>
                <a:cubicBezTo>
                  <a:pt x="47" y="103"/>
                  <a:pt x="47" y="103"/>
                  <a:pt x="47" y="103"/>
                </a:cubicBezTo>
                <a:cubicBezTo>
                  <a:pt x="47" y="102"/>
                  <a:pt x="47" y="102"/>
                  <a:pt x="47" y="102"/>
                </a:cubicBezTo>
                <a:cubicBezTo>
                  <a:pt x="47" y="102"/>
                  <a:pt x="48" y="102"/>
                  <a:pt x="48" y="102"/>
                </a:cubicBezTo>
                <a:cubicBezTo>
                  <a:pt x="48" y="102"/>
                  <a:pt x="48" y="102"/>
                  <a:pt x="48" y="102"/>
                </a:cubicBezTo>
                <a:cubicBezTo>
                  <a:pt x="47" y="102"/>
                  <a:pt x="47" y="102"/>
                  <a:pt x="46" y="102"/>
                </a:cubicBezTo>
                <a:cubicBezTo>
                  <a:pt x="46" y="102"/>
                  <a:pt x="46" y="102"/>
                  <a:pt x="46" y="102"/>
                </a:cubicBezTo>
                <a:cubicBezTo>
                  <a:pt x="47" y="102"/>
                  <a:pt x="47" y="102"/>
                  <a:pt x="47" y="101"/>
                </a:cubicBezTo>
                <a:cubicBezTo>
                  <a:pt x="47" y="101"/>
                  <a:pt x="47" y="101"/>
                  <a:pt x="47" y="101"/>
                </a:cubicBezTo>
                <a:cubicBezTo>
                  <a:pt x="47" y="102"/>
                  <a:pt x="47" y="102"/>
                  <a:pt x="47" y="102"/>
                </a:cubicBezTo>
                <a:cubicBezTo>
                  <a:pt x="47" y="101"/>
                  <a:pt x="47" y="101"/>
                  <a:pt x="47" y="101"/>
                </a:cubicBezTo>
                <a:cubicBezTo>
                  <a:pt x="47" y="101"/>
                  <a:pt x="47" y="101"/>
                  <a:pt x="47" y="102"/>
                </a:cubicBezTo>
                <a:cubicBezTo>
                  <a:pt x="47" y="102"/>
                  <a:pt x="46" y="102"/>
                  <a:pt x="46" y="102"/>
                </a:cubicBezTo>
                <a:cubicBezTo>
                  <a:pt x="46" y="102"/>
                  <a:pt x="46" y="102"/>
                  <a:pt x="45" y="102"/>
                </a:cubicBezTo>
                <a:cubicBezTo>
                  <a:pt x="45" y="102"/>
                  <a:pt x="45" y="102"/>
                  <a:pt x="45" y="102"/>
                </a:cubicBezTo>
                <a:cubicBezTo>
                  <a:pt x="45" y="102"/>
                  <a:pt x="45" y="102"/>
                  <a:pt x="45" y="102"/>
                </a:cubicBezTo>
                <a:cubicBezTo>
                  <a:pt x="45" y="102"/>
                  <a:pt x="45" y="103"/>
                  <a:pt x="44" y="103"/>
                </a:cubicBezTo>
                <a:cubicBezTo>
                  <a:pt x="44" y="102"/>
                  <a:pt x="44" y="102"/>
                  <a:pt x="44" y="103"/>
                </a:cubicBezTo>
                <a:cubicBezTo>
                  <a:pt x="44" y="103"/>
                  <a:pt x="44" y="102"/>
                  <a:pt x="44" y="102"/>
                </a:cubicBezTo>
                <a:cubicBezTo>
                  <a:pt x="44" y="103"/>
                  <a:pt x="44" y="103"/>
                  <a:pt x="44" y="103"/>
                </a:cubicBezTo>
                <a:cubicBezTo>
                  <a:pt x="44" y="103"/>
                  <a:pt x="44" y="103"/>
                  <a:pt x="44" y="103"/>
                </a:cubicBezTo>
                <a:cubicBezTo>
                  <a:pt x="44" y="103"/>
                  <a:pt x="44" y="103"/>
                  <a:pt x="44" y="103"/>
                </a:cubicBezTo>
                <a:cubicBezTo>
                  <a:pt x="44" y="103"/>
                  <a:pt x="44" y="103"/>
                  <a:pt x="44" y="103"/>
                </a:cubicBezTo>
                <a:cubicBezTo>
                  <a:pt x="44" y="103"/>
                  <a:pt x="43" y="103"/>
                  <a:pt x="43" y="103"/>
                </a:cubicBezTo>
                <a:cubicBezTo>
                  <a:pt x="43" y="103"/>
                  <a:pt x="43" y="103"/>
                  <a:pt x="43" y="103"/>
                </a:cubicBezTo>
                <a:cubicBezTo>
                  <a:pt x="43" y="103"/>
                  <a:pt x="43" y="103"/>
                  <a:pt x="43" y="103"/>
                </a:cubicBezTo>
                <a:cubicBezTo>
                  <a:pt x="43" y="103"/>
                  <a:pt x="43" y="104"/>
                  <a:pt x="43" y="104"/>
                </a:cubicBezTo>
                <a:cubicBezTo>
                  <a:pt x="43" y="104"/>
                  <a:pt x="42" y="103"/>
                  <a:pt x="42" y="103"/>
                </a:cubicBezTo>
                <a:cubicBezTo>
                  <a:pt x="42" y="103"/>
                  <a:pt x="42" y="104"/>
                  <a:pt x="42" y="104"/>
                </a:cubicBezTo>
                <a:cubicBezTo>
                  <a:pt x="42" y="104"/>
                  <a:pt x="42" y="104"/>
                  <a:pt x="42" y="104"/>
                </a:cubicBezTo>
                <a:cubicBezTo>
                  <a:pt x="42" y="104"/>
                  <a:pt x="42" y="104"/>
                  <a:pt x="42" y="104"/>
                </a:cubicBezTo>
                <a:cubicBezTo>
                  <a:pt x="42" y="104"/>
                  <a:pt x="42" y="104"/>
                  <a:pt x="42" y="104"/>
                </a:cubicBezTo>
                <a:cubicBezTo>
                  <a:pt x="42" y="104"/>
                  <a:pt x="42" y="103"/>
                  <a:pt x="42" y="103"/>
                </a:cubicBezTo>
                <a:cubicBezTo>
                  <a:pt x="42" y="103"/>
                  <a:pt x="42" y="103"/>
                  <a:pt x="42" y="103"/>
                </a:cubicBezTo>
                <a:cubicBezTo>
                  <a:pt x="42" y="103"/>
                  <a:pt x="42" y="103"/>
                  <a:pt x="42" y="103"/>
                </a:cubicBezTo>
                <a:cubicBezTo>
                  <a:pt x="42" y="104"/>
                  <a:pt x="41" y="104"/>
                  <a:pt x="41" y="104"/>
                </a:cubicBezTo>
                <a:cubicBezTo>
                  <a:pt x="41" y="104"/>
                  <a:pt x="41" y="104"/>
                  <a:pt x="41" y="104"/>
                </a:cubicBezTo>
                <a:cubicBezTo>
                  <a:pt x="41" y="104"/>
                  <a:pt x="41" y="104"/>
                  <a:pt x="41" y="104"/>
                </a:cubicBezTo>
                <a:cubicBezTo>
                  <a:pt x="41" y="104"/>
                  <a:pt x="41" y="104"/>
                  <a:pt x="41" y="104"/>
                </a:cubicBezTo>
                <a:cubicBezTo>
                  <a:pt x="41" y="104"/>
                  <a:pt x="41" y="104"/>
                  <a:pt x="41" y="104"/>
                </a:cubicBezTo>
                <a:cubicBezTo>
                  <a:pt x="41" y="104"/>
                  <a:pt x="41" y="104"/>
                  <a:pt x="41" y="104"/>
                </a:cubicBezTo>
                <a:cubicBezTo>
                  <a:pt x="41" y="104"/>
                  <a:pt x="41" y="104"/>
                  <a:pt x="40" y="105"/>
                </a:cubicBezTo>
                <a:cubicBezTo>
                  <a:pt x="40" y="105"/>
                  <a:pt x="40" y="105"/>
                  <a:pt x="40" y="105"/>
                </a:cubicBezTo>
                <a:cubicBezTo>
                  <a:pt x="40" y="105"/>
                  <a:pt x="40" y="104"/>
                  <a:pt x="40" y="104"/>
                </a:cubicBezTo>
                <a:cubicBezTo>
                  <a:pt x="40" y="104"/>
                  <a:pt x="40" y="104"/>
                  <a:pt x="40" y="104"/>
                </a:cubicBezTo>
                <a:cubicBezTo>
                  <a:pt x="40" y="104"/>
                  <a:pt x="40" y="104"/>
                  <a:pt x="40" y="104"/>
                </a:cubicBezTo>
                <a:cubicBezTo>
                  <a:pt x="40" y="105"/>
                  <a:pt x="40" y="105"/>
                  <a:pt x="40" y="105"/>
                </a:cubicBezTo>
                <a:cubicBezTo>
                  <a:pt x="40" y="105"/>
                  <a:pt x="39" y="106"/>
                  <a:pt x="39" y="106"/>
                </a:cubicBezTo>
                <a:cubicBezTo>
                  <a:pt x="39" y="106"/>
                  <a:pt x="39" y="106"/>
                  <a:pt x="40" y="106"/>
                </a:cubicBezTo>
                <a:cubicBezTo>
                  <a:pt x="40" y="106"/>
                  <a:pt x="40" y="106"/>
                  <a:pt x="40" y="106"/>
                </a:cubicBezTo>
                <a:cubicBezTo>
                  <a:pt x="39" y="106"/>
                  <a:pt x="39" y="106"/>
                  <a:pt x="39" y="107"/>
                </a:cubicBezTo>
                <a:cubicBezTo>
                  <a:pt x="39" y="107"/>
                  <a:pt x="40" y="107"/>
                  <a:pt x="40" y="107"/>
                </a:cubicBezTo>
                <a:cubicBezTo>
                  <a:pt x="40" y="107"/>
                  <a:pt x="40" y="107"/>
                  <a:pt x="40" y="107"/>
                </a:cubicBezTo>
                <a:cubicBezTo>
                  <a:pt x="40" y="107"/>
                  <a:pt x="40" y="107"/>
                  <a:pt x="40" y="107"/>
                </a:cubicBezTo>
                <a:cubicBezTo>
                  <a:pt x="40" y="107"/>
                  <a:pt x="40" y="107"/>
                  <a:pt x="40" y="107"/>
                </a:cubicBezTo>
                <a:cubicBezTo>
                  <a:pt x="40" y="107"/>
                  <a:pt x="40" y="107"/>
                  <a:pt x="40" y="107"/>
                </a:cubicBezTo>
                <a:cubicBezTo>
                  <a:pt x="40" y="107"/>
                  <a:pt x="40" y="108"/>
                  <a:pt x="40" y="108"/>
                </a:cubicBezTo>
                <a:cubicBezTo>
                  <a:pt x="40" y="107"/>
                  <a:pt x="40" y="107"/>
                  <a:pt x="39" y="107"/>
                </a:cubicBezTo>
                <a:cubicBezTo>
                  <a:pt x="39" y="107"/>
                  <a:pt x="39" y="107"/>
                  <a:pt x="39" y="107"/>
                </a:cubicBezTo>
                <a:cubicBezTo>
                  <a:pt x="39" y="108"/>
                  <a:pt x="39" y="108"/>
                  <a:pt x="39" y="108"/>
                </a:cubicBezTo>
                <a:cubicBezTo>
                  <a:pt x="39" y="108"/>
                  <a:pt x="39" y="108"/>
                  <a:pt x="39" y="108"/>
                </a:cubicBezTo>
                <a:cubicBezTo>
                  <a:pt x="39" y="108"/>
                  <a:pt x="39" y="107"/>
                  <a:pt x="39" y="107"/>
                </a:cubicBezTo>
                <a:cubicBezTo>
                  <a:pt x="39" y="107"/>
                  <a:pt x="39" y="107"/>
                  <a:pt x="39" y="107"/>
                </a:cubicBezTo>
                <a:cubicBezTo>
                  <a:pt x="39" y="108"/>
                  <a:pt x="39" y="108"/>
                  <a:pt x="39" y="108"/>
                </a:cubicBezTo>
                <a:cubicBezTo>
                  <a:pt x="37" y="108"/>
                  <a:pt x="36" y="108"/>
                  <a:pt x="36" y="109"/>
                </a:cubicBezTo>
                <a:cubicBezTo>
                  <a:pt x="36" y="109"/>
                  <a:pt x="36" y="108"/>
                  <a:pt x="36" y="108"/>
                </a:cubicBezTo>
                <a:cubicBezTo>
                  <a:pt x="36" y="108"/>
                  <a:pt x="36" y="109"/>
                  <a:pt x="36" y="109"/>
                </a:cubicBezTo>
                <a:cubicBezTo>
                  <a:pt x="35" y="109"/>
                  <a:pt x="35" y="109"/>
                  <a:pt x="35" y="109"/>
                </a:cubicBezTo>
                <a:cubicBezTo>
                  <a:pt x="35" y="109"/>
                  <a:pt x="35" y="109"/>
                  <a:pt x="35" y="109"/>
                </a:cubicBezTo>
                <a:cubicBezTo>
                  <a:pt x="35" y="109"/>
                  <a:pt x="35" y="109"/>
                  <a:pt x="36" y="109"/>
                </a:cubicBezTo>
                <a:cubicBezTo>
                  <a:pt x="36" y="110"/>
                  <a:pt x="35" y="110"/>
                  <a:pt x="35" y="110"/>
                </a:cubicBezTo>
                <a:cubicBezTo>
                  <a:pt x="35" y="110"/>
                  <a:pt x="35" y="110"/>
                  <a:pt x="35" y="110"/>
                </a:cubicBezTo>
                <a:cubicBezTo>
                  <a:pt x="35" y="111"/>
                  <a:pt x="35" y="111"/>
                  <a:pt x="35" y="111"/>
                </a:cubicBezTo>
                <a:cubicBezTo>
                  <a:pt x="35" y="111"/>
                  <a:pt x="34" y="111"/>
                  <a:pt x="34" y="111"/>
                </a:cubicBezTo>
                <a:cubicBezTo>
                  <a:pt x="34" y="111"/>
                  <a:pt x="34" y="111"/>
                  <a:pt x="34" y="111"/>
                </a:cubicBezTo>
                <a:cubicBezTo>
                  <a:pt x="35" y="111"/>
                  <a:pt x="35" y="111"/>
                  <a:pt x="35" y="111"/>
                </a:cubicBezTo>
                <a:cubicBezTo>
                  <a:pt x="34" y="111"/>
                  <a:pt x="34" y="111"/>
                  <a:pt x="34" y="110"/>
                </a:cubicBezTo>
                <a:cubicBezTo>
                  <a:pt x="34" y="110"/>
                  <a:pt x="34" y="110"/>
                  <a:pt x="34" y="110"/>
                </a:cubicBezTo>
                <a:cubicBezTo>
                  <a:pt x="34" y="110"/>
                  <a:pt x="34" y="110"/>
                  <a:pt x="34" y="110"/>
                </a:cubicBezTo>
                <a:cubicBezTo>
                  <a:pt x="34" y="110"/>
                  <a:pt x="34" y="110"/>
                  <a:pt x="34" y="110"/>
                </a:cubicBezTo>
                <a:cubicBezTo>
                  <a:pt x="34" y="111"/>
                  <a:pt x="34" y="111"/>
                  <a:pt x="34" y="111"/>
                </a:cubicBezTo>
                <a:cubicBezTo>
                  <a:pt x="34" y="112"/>
                  <a:pt x="34" y="112"/>
                  <a:pt x="34" y="112"/>
                </a:cubicBezTo>
                <a:cubicBezTo>
                  <a:pt x="34" y="112"/>
                  <a:pt x="34" y="112"/>
                  <a:pt x="34" y="112"/>
                </a:cubicBezTo>
                <a:cubicBezTo>
                  <a:pt x="34" y="113"/>
                  <a:pt x="34" y="113"/>
                  <a:pt x="34" y="113"/>
                </a:cubicBezTo>
                <a:cubicBezTo>
                  <a:pt x="34" y="113"/>
                  <a:pt x="34" y="113"/>
                  <a:pt x="34" y="113"/>
                </a:cubicBezTo>
                <a:cubicBezTo>
                  <a:pt x="34" y="113"/>
                  <a:pt x="33" y="113"/>
                  <a:pt x="33" y="114"/>
                </a:cubicBezTo>
                <a:cubicBezTo>
                  <a:pt x="33" y="114"/>
                  <a:pt x="33" y="114"/>
                  <a:pt x="33" y="114"/>
                </a:cubicBezTo>
                <a:cubicBezTo>
                  <a:pt x="33" y="114"/>
                  <a:pt x="33" y="114"/>
                  <a:pt x="33" y="113"/>
                </a:cubicBezTo>
                <a:cubicBezTo>
                  <a:pt x="33" y="113"/>
                  <a:pt x="34" y="113"/>
                  <a:pt x="34" y="113"/>
                </a:cubicBezTo>
                <a:cubicBezTo>
                  <a:pt x="34" y="112"/>
                  <a:pt x="34" y="113"/>
                  <a:pt x="33" y="113"/>
                </a:cubicBezTo>
                <a:cubicBezTo>
                  <a:pt x="33" y="113"/>
                  <a:pt x="33" y="113"/>
                  <a:pt x="33" y="113"/>
                </a:cubicBezTo>
                <a:cubicBezTo>
                  <a:pt x="33" y="113"/>
                  <a:pt x="33" y="113"/>
                  <a:pt x="33" y="113"/>
                </a:cubicBezTo>
                <a:cubicBezTo>
                  <a:pt x="33" y="112"/>
                  <a:pt x="34" y="112"/>
                  <a:pt x="34" y="112"/>
                </a:cubicBezTo>
                <a:cubicBezTo>
                  <a:pt x="33" y="112"/>
                  <a:pt x="33" y="112"/>
                  <a:pt x="33" y="112"/>
                </a:cubicBezTo>
                <a:cubicBezTo>
                  <a:pt x="33" y="112"/>
                  <a:pt x="33" y="112"/>
                  <a:pt x="33" y="112"/>
                </a:cubicBezTo>
                <a:cubicBezTo>
                  <a:pt x="33" y="112"/>
                  <a:pt x="33" y="112"/>
                  <a:pt x="33" y="112"/>
                </a:cubicBezTo>
                <a:cubicBezTo>
                  <a:pt x="33" y="112"/>
                  <a:pt x="33" y="112"/>
                  <a:pt x="33" y="112"/>
                </a:cubicBezTo>
                <a:cubicBezTo>
                  <a:pt x="33" y="112"/>
                  <a:pt x="33" y="112"/>
                  <a:pt x="33" y="112"/>
                </a:cubicBezTo>
                <a:cubicBezTo>
                  <a:pt x="33" y="112"/>
                  <a:pt x="33" y="112"/>
                  <a:pt x="33" y="112"/>
                </a:cubicBezTo>
                <a:cubicBezTo>
                  <a:pt x="33" y="112"/>
                  <a:pt x="33" y="112"/>
                  <a:pt x="33" y="112"/>
                </a:cubicBezTo>
                <a:cubicBezTo>
                  <a:pt x="33" y="112"/>
                  <a:pt x="33" y="112"/>
                  <a:pt x="33" y="112"/>
                </a:cubicBezTo>
                <a:cubicBezTo>
                  <a:pt x="33" y="111"/>
                  <a:pt x="33" y="111"/>
                  <a:pt x="33" y="112"/>
                </a:cubicBezTo>
                <a:cubicBezTo>
                  <a:pt x="33" y="112"/>
                  <a:pt x="33" y="112"/>
                  <a:pt x="33" y="112"/>
                </a:cubicBezTo>
                <a:cubicBezTo>
                  <a:pt x="33" y="111"/>
                  <a:pt x="33" y="111"/>
                  <a:pt x="33" y="111"/>
                </a:cubicBezTo>
                <a:cubicBezTo>
                  <a:pt x="33" y="111"/>
                  <a:pt x="33" y="111"/>
                  <a:pt x="33" y="111"/>
                </a:cubicBezTo>
                <a:cubicBezTo>
                  <a:pt x="33" y="111"/>
                  <a:pt x="33" y="111"/>
                  <a:pt x="33" y="111"/>
                </a:cubicBezTo>
                <a:cubicBezTo>
                  <a:pt x="33" y="111"/>
                  <a:pt x="33" y="111"/>
                  <a:pt x="33" y="111"/>
                </a:cubicBezTo>
                <a:cubicBezTo>
                  <a:pt x="33" y="111"/>
                  <a:pt x="33" y="111"/>
                  <a:pt x="33" y="111"/>
                </a:cubicBezTo>
                <a:cubicBezTo>
                  <a:pt x="33" y="111"/>
                  <a:pt x="33" y="111"/>
                  <a:pt x="33" y="111"/>
                </a:cubicBezTo>
                <a:cubicBezTo>
                  <a:pt x="33" y="111"/>
                  <a:pt x="33" y="111"/>
                  <a:pt x="33" y="111"/>
                </a:cubicBezTo>
                <a:cubicBezTo>
                  <a:pt x="33" y="111"/>
                  <a:pt x="33" y="111"/>
                  <a:pt x="33" y="111"/>
                </a:cubicBezTo>
                <a:cubicBezTo>
                  <a:pt x="33" y="111"/>
                  <a:pt x="33" y="111"/>
                  <a:pt x="33" y="111"/>
                </a:cubicBezTo>
                <a:cubicBezTo>
                  <a:pt x="33" y="111"/>
                  <a:pt x="33" y="111"/>
                  <a:pt x="33" y="111"/>
                </a:cubicBezTo>
                <a:cubicBezTo>
                  <a:pt x="33" y="111"/>
                  <a:pt x="33" y="111"/>
                  <a:pt x="33" y="111"/>
                </a:cubicBezTo>
                <a:cubicBezTo>
                  <a:pt x="33" y="111"/>
                  <a:pt x="33" y="111"/>
                  <a:pt x="33" y="111"/>
                </a:cubicBezTo>
                <a:cubicBezTo>
                  <a:pt x="33" y="111"/>
                  <a:pt x="33" y="111"/>
                  <a:pt x="33" y="111"/>
                </a:cubicBezTo>
                <a:cubicBezTo>
                  <a:pt x="33" y="110"/>
                  <a:pt x="33" y="110"/>
                  <a:pt x="33" y="110"/>
                </a:cubicBezTo>
                <a:cubicBezTo>
                  <a:pt x="33" y="110"/>
                  <a:pt x="33" y="110"/>
                  <a:pt x="33" y="110"/>
                </a:cubicBezTo>
                <a:cubicBezTo>
                  <a:pt x="33" y="111"/>
                  <a:pt x="33" y="111"/>
                  <a:pt x="33" y="111"/>
                </a:cubicBezTo>
                <a:cubicBezTo>
                  <a:pt x="33" y="111"/>
                  <a:pt x="33" y="111"/>
                  <a:pt x="33" y="110"/>
                </a:cubicBezTo>
                <a:cubicBezTo>
                  <a:pt x="33" y="111"/>
                  <a:pt x="33" y="111"/>
                  <a:pt x="33" y="111"/>
                </a:cubicBezTo>
                <a:cubicBezTo>
                  <a:pt x="33" y="111"/>
                  <a:pt x="33" y="111"/>
                  <a:pt x="33" y="111"/>
                </a:cubicBezTo>
                <a:cubicBezTo>
                  <a:pt x="33" y="111"/>
                  <a:pt x="33" y="111"/>
                  <a:pt x="33" y="111"/>
                </a:cubicBezTo>
                <a:cubicBezTo>
                  <a:pt x="33" y="111"/>
                  <a:pt x="33" y="111"/>
                  <a:pt x="33" y="111"/>
                </a:cubicBezTo>
                <a:cubicBezTo>
                  <a:pt x="33" y="111"/>
                  <a:pt x="33" y="111"/>
                  <a:pt x="33" y="111"/>
                </a:cubicBezTo>
                <a:cubicBezTo>
                  <a:pt x="33" y="111"/>
                  <a:pt x="33" y="111"/>
                  <a:pt x="33" y="112"/>
                </a:cubicBezTo>
                <a:cubicBezTo>
                  <a:pt x="33" y="112"/>
                  <a:pt x="33" y="112"/>
                  <a:pt x="33" y="112"/>
                </a:cubicBezTo>
                <a:cubicBezTo>
                  <a:pt x="33" y="112"/>
                  <a:pt x="33" y="112"/>
                  <a:pt x="33" y="112"/>
                </a:cubicBezTo>
                <a:cubicBezTo>
                  <a:pt x="33" y="112"/>
                  <a:pt x="33" y="112"/>
                  <a:pt x="33" y="112"/>
                </a:cubicBezTo>
                <a:cubicBezTo>
                  <a:pt x="33" y="112"/>
                  <a:pt x="33" y="112"/>
                  <a:pt x="33" y="112"/>
                </a:cubicBezTo>
                <a:cubicBezTo>
                  <a:pt x="32" y="112"/>
                  <a:pt x="32" y="112"/>
                  <a:pt x="32" y="112"/>
                </a:cubicBezTo>
                <a:cubicBezTo>
                  <a:pt x="33" y="112"/>
                  <a:pt x="33" y="112"/>
                  <a:pt x="33" y="112"/>
                </a:cubicBezTo>
                <a:cubicBezTo>
                  <a:pt x="33" y="112"/>
                  <a:pt x="32" y="112"/>
                  <a:pt x="32" y="112"/>
                </a:cubicBezTo>
                <a:cubicBezTo>
                  <a:pt x="32" y="112"/>
                  <a:pt x="32" y="112"/>
                  <a:pt x="32" y="112"/>
                </a:cubicBezTo>
                <a:cubicBezTo>
                  <a:pt x="32" y="112"/>
                  <a:pt x="32" y="112"/>
                  <a:pt x="32" y="112"/>
                </a:cubicBezTo>
                <a:cubicBezTo>
                  <a:pt x="32" y="112"/>
                  <a:pt x="32" y="112"/>
                  <a:pt x="32" y="112"/>
                </a:cubicBezTo>
                <a:cubicBezTo>
                  <a:pt x="32" y="112"/>
                  <a:pt x="33" y="112"/>
                  <a:pt x="33" y="113"/>
                </a:cubicBezTo>
                <a:cubicBezTo>
                  <a:pt x="33" y="113"/>
                  <a:pt x="33" y="113"/>
                  <a:pt x="33" y="113"/>
                </a:cubicBezTo>
                <a:cubicBezTo>
                  <a:pt x="33" y="113"/>
                  <a:pt x="33" y="113"/>
                  <a:pt x="33" y="113"/>
                </a:cubicBezTo>
                <a:cubicBezTo>
                  <a:pt x="33" y="113"/>
                  <a:pt x="32" y="113"/>
                  <a:pt x="32" y="113"/>
                </a:cubicBezTo>
                <a:cubicBezTo>
                  <a:pt x="32" y="113"/>
                  <a:pt x="33" y="113"/>
                  <a:pt x="33" y="113"/>
                </a:cubicBezTo>
                <a:cubicBezTo>
                  <a:pt x="33" y="113"/>
                  <a:pt x="33" y="113"/>
                  <a:pt x="33" y="113"/>
                </a:cubicBezTo>
                <a:cubicBezTo>
                  <a:pt x="33" y="113"/>
                  <a:pt x="33" y="113"/>
                  <a:pt x="33" y="113"/>
                </a:cubicBezTo>
                <a:cubicBezTo>
                  <a:pt x="33" y="113"/>
                  <a:pt x="33" y="113"/>
                  <a:pt x="33" y="113"/>
                </a:cubicBezTo>
                <a:cubicBezTo>
                  <a:pt x="33" y="113"/>
                  <a:pt x="33" y="113"/>
                  <a:pt x="33" y="113"/>
                </a:cubicBezTo>
                <a:cubicBezTo>
                  <a:pt x="33" y="113"/>
                  <a:pt x="33" y="113"/>
                  <a:pt x="33" y="113"/>
                </a:cubicBezTo>
                <a:cubicBezTo>
                  <a:pt x="33" y="113"/>
                  <a:pt x="33" y="113"/>
                  <a:pt x="33" y="113"/>
                </a:cubicBezTo>
                <a:cubicBezTo>
                  <a:pt x="33" y="113"/>
                  <a:pt x="33" y="113"/>
                  <a:pt x="32" y="113"/>
                </a:cubicBezTo>
                <a:cubicBezTo>
                  <a:pt x="33" y="113"/>
                  <a:pt x="33" y="113"/>
                  <a:pt x="33" y="113"/>
                </a:cubicBezTo>
                <a:cubicBezTo>
                  <a:pt x="33" y="113"/>
                  <a:pt x="33" y="113"/>
                  <a:pt x="33" y="113"/>
                </a:cubicBezTo>
                <a:cubicBezTo>
                  <a:pt x="33" y="113"/>
                  <a:pt x="33" y="114"/>
                  <a:pt x="33" y="114"/>
                </a:cubicBezTo>
                <a:cubicBezTo>
                  <a:pt x="33" y="114"/>
                  <a:pt x="33" y="114"/>
                  <a:pt x="33" y="114"/>
                </a:cubicBezTo>
                <a:cubicBezTo>
                  <a:pt x="33" y="114"/>
                  <a:pt x="33" y="114"/>
                  <a:pt x="33" y="114"/>
                </a:cubicBezTo>
                <a:cubicBezTo>
                  <a:pt x="33" y="114"/>
                  <a:pt x="32" y="114"/>
                  <a:pt x="32" y="113"/>
                </a:cubicBezTo>
                <a:cubicBezTo>
                  <a:pt x="32" y="113"/>
                  <a:pt x="32" y="113"/>
                  <a:pt x="32" y="113"/>
                </a:cubicBezTo>
                <a:cubicBezTo>
                  <a:pt x="32" y="114"/>
                  <a:pt x="32" y="114"/>
                  <a:pt x="32" y="114"/>
                </a:cubicBezTo>
                <a:cubicBezTo>
                  <a:pt x="32" y="114"/>
                  <a:pt x="33" y="114"/>
                  <a:pt x="33" y="114"/>
                </a:cubicBezTo>
                <a:cubicBezTo>
                  <a:pt x="33" y="114"/>
                  <a:pt x="33" y="114"/>
                  <a:pt x="33" y="114"/>
                </a:cubicBezTo>
                <a:cubicBezTo>
                  <a:pt x="33" y="114"/>
                  <a:pt x="33" y="114"/>
                  <a:pt x="33" y="114"/>
                </a:cubicBezTo>
                <a:cubicBezTo>
                  <a:pt x="33" y="114"/>
                  <a:pt x="33" y="114"/>
                  <a:pt x="33" y="115"/>
                </a:cubicBezTo>
                <a:cubicBezTo>
                  <a:pt x="33" y="115"/>
                  <a:pt x="33" y="115"/>
                  <a:pt x="33" y="115"/>
                </a:cubicBezTo>
                <a:cubicBezTo>
                  <a:pt x="33" y="115"/>
                  <a:pt x="33" y="115"/>
                  <a:pt x="34" y="115"/>
                </a:cubicBezTo>
                <a:cubicBezTo>
                  <a:pt x="33" y="115"/>
                  <a:pt x="33" y="115"/>
                  <a:pt x="33" y="115"/>
                </a:cubicBezTo>
                <a:cubicBezTo>
                  <a:pt x="33" y="115"/>
                  <a:pt x="33" y="115"/>
                  <a:pt x="33" y="115"/>
                </a:cubicBezTo>
                <a:cubicBezTo>
                  <a:pt x="33" y="115"/>
                  <a:pt x="33" y="115"/>
                  <a:pt x="33" y="115"/>
                </a:cubicBezTo>
                <a:cubicBezTo>
                  <a:pt x="33" y="115"/>
                  <a:pt x="33" y="115"/>
                  <a:pt x="33" y="115"/>
                </a:cubicBezTo>
                <a:cubicBezTo>
                  <a:pt x="33" y="115"/>
                  <a:pt x="33" y="115"/>
                  <a:pt x="33" y="115"/>
                </a:cubicBezTo>
                <a:cubicBezTo>
                  <a:pt x="33" y="115"/>
                  <a:pt x="33" y="115"/>
                  <a:pt x="33" y="115"/>
                </a:cubicBezTo>
                <a:cubicBezTo>
                  <a:pt x="33" y="115"/>
                  <a:pt x="33" y="115"/>
                  <a:pt x="33" y="115"/>
                </a:cubicBezTo>
                <a:cubicBezTo>
                  <a:pt x="33" y="115"/>
                  <a:pt x="33" y="115"/>
                  <a:pt x="33" y="115"/>
                </a:cubicBezTo>
                <a:cubicBezTo>
                  <a:pt x="33" y="115"/>
                  <a:pt x="33" y="115"/>
                  <a:pt x="33" y="115"/>
                </a:cubicBezTo>
                <a:cubicBezTo>
                  <a:pt x="33" y="115"/>
                  <a:pt x="32" y="115"/>
                  <a:pt x="32" y="115"/>
                </a:cubicBezTo>
                <a:cubicBezTo>
                  <a:pt x="32" y="115"/>
                  <a:pt x="32" y="115"/>
                  <a:pt x="32" y="115"/>
                </a:cubicBezTo>
                <a:cubicBezTo>
                  <a:pt x="32" y="115"/>
                  <a:pt x="32" y="115"/>
                  <a:pt x="32" y="115"/>
                </a:cubicBezTo>
                <a:cubicBezTo>
                  <a:pt x="32" y="115"/>
                  <a:pt x="32" y="115"/>
                  <a:pt x="32" y="115"/>
                </a:cubicBezTo>
                <a:cubicBezTo>
                  <a:pt x="33" y="115"/>
                  <a:pt x="33" y="115"/>
                  <a:pt x="33" y="115"/>
                </a:cubicBezTo>
                <a:cubicBezTo>
                  <a:pt x="33" y="115"/>
                  <a:pt x="33" y="115"/>
                  <a:pt x="33" y="115"/>
                </a:cubicBezTo>
                <a:cubicBezTo>
                  <a:pt x="33" y="115"/>
                  <a:pt x="33" y="115"/>
                  <a:pt x="33" y="116"/>
                </a:cubicBezTo>
                <a:cubicBezTo>
                  <a:pt x="33" y="116"/>
                  <a:pt x="33" y="116"/>
                  <a:pt x="33" y="116"/>
                </a:cubicBezTo>
                <a:cubicBezTo>
                  <a:pt x="33" y="116"/>
                  <a:pt x="33" y="116"/>
                  <a:pt x="33" y="116"/>
                </a:cubicBezTo>
                <a:cubicBezTo>
                  <a:pt x="33" y="116"/>
                  <a:pt x="33" y="116"/>
                  <a:pt x="33" y="116"/>
                </a:cubicBezTo>
                <a:cubicBezTo>
                  <a:pt x="33" y="115"/>
                  <a:pt x="33" y="115"/>
                  <a:pt x="33" y="115"/>
                </a:cubicBezTo>
                <a:cubicBezTo>
                  <a:pt x="33" y="115"/>
                  <a:pt x="33" y="115"/>
                  <a:pt x="33" y="115"/>
                </a:cubicBezTo>
                <a:cubicBezTo>
                  <a:pt x="34" y="115"/>
                  <a:pt x="34" y="115"/>
                  <a:pt x="34" y="116"/>
                </a:cubicBezTo>
                <a:cubicBezTo>
                  <a:pt x="34" y="116"/>
                  <a:pt x="34" y="116"/>
                  <a:pt x="34" y="116"/>
                </a:cubicBezTo>
                <a:cubicBezTo>
                  <a:pt x="33" y="116"/>
                  <a:pt x="33" y="116"/>
                  <a:pt x="33" y="116"/>
                </a:cubicBezTo>
                <a:cubicBezTo>
                  <a:pt x="33" y="116"/>
                  <a:pt x="33" y="116"/>
                  <a:pt x="33" y="116"/>
                </a:cubicBezTo>
                <a:cubicBezTo>
                  <a:pt x="33" y="116"/>
                  <a:pt x="33" y="116"/>
                  <a:pt x="33" y="116"/>
                </a:cubicBezTo>
                <a:cubicBezTo>
                  <a:pt x="33" y="116"/>
                  <a:pt x="33" y="116"/>
                  <a:pt x="33" y="116"/>
                </a:cubicBezTo>
                <a:cubicBezTo>
                  <a:pt x="33" y="116"/>
                  <a:pt x="33" y="116"/>
                  <a:pt x="33" y="116"/>
                </a:cubicBezTo>
                <a:cubicBezTo>
                  <a:pt x="32" y="116"/>
                  <a:pt x="32" y="116"/>
                  <a:pt x="32" y="116"/>
                </a:cubicBezTo>
                <a:cubicBezTo>
                  <a:pt x="32" y="116"/>
                  <a:pt x="32" y="116"/>
                  <a:pt x="32" y="116"/>
                </a:cubicBezTo>
                <a:cubicBezTo>
                  <a:pt x="32" y="116"/>
                  <a:pt x="33" y="116"/>
                  <a:pt x="33" y="116"/>
                </a:cubicBezTo>
                <a:cubicBezTo>
                  <a:pt x="33" y="116"/>
                  <a:pt x="33" y="116"/>
                  <a:pt x="33" y="116"/>
                </a:cubicBezTo>
                <a:cubicBezTo>
                  <a:pt x="33" y="116"/>
                  <a:pt x="33" y="116"/>
                  <a:pt x="32" y="117"/>
                </a:cubicBezTo>
                <a:cubicBezTo>
                  <a:pt x="32" y="116"/>
                  <a:pt x="32" y="116"/>
                  <a:pt x="32" y="116"/>
                </a:cubicBezTo>
                <a:cubicBezTo>
                  <a:pt x="32" y="116"/>
                  <a:pt x="32" y="116"/>
                  <a:pt x="32" y="117"/>
                </a:cubicBezTo>
                <a:cubicBezTo>
                  <a:pt x="32" y="117"/>
                  <a:pt x="32" y="117"/>
                  <a:pt x="32" y="117"/>
                </a:cubicBezTo>
                <a:cubicBezTo>
                  <a:pt x="32" y="117"/>
                  <a:pt x="33" y="116"/>
                  <a:pt x="33" y="116"/>
                </a:cubicBezTo>
                <a:cubicBezTo>
                  <a:pt x="33" y="117"/>
                  <a:pt x="33" y="117"/>
                  <a:pt x="33" y="117"/>
                </a:cubicBezTo>
                <a:cubicBezTo>
                  <a:pt x="33" y="117"/>
                  <a:pt x="33" y="117"/>
                  <a:pt x="33" y="117"/>
                </a:cubicBezTo>
                <a:cubicBezTo>
                  <a:pt x="33" y="117"/>
                  <a:pt x="33" y="117"/>
                  <a:pt x="33" y="117"/>
                </a:cubicBezTo>
                <a:cubicBezTo>
                  <a:pt x="32" y="117"/>
                  <a:pt x="32" y="117"/>
                  <a:pt x="32" y="117"/>
                </a:cubicBezTo>
                <a:cubicBezTo>
                  <a:pt x="31" y="117"/>
                  <a:pt x="31" y="118"/>
                  <a:pt x="31" y="118"/>
                </a:cubicBezTo>
                <a:cubicBezTo>
                  <a:pt x="31" y="118"/>
                  <a:pt x="30" y="118"/>
                  <a:pt x="30" y="118"/>
                </a:cubicBezTo>
                <a:cubicBezTo>
                  <a:pt x="30" y="118"/>
                  <a:pt x="30" y="119"/>
                  <a:pt x="29" y="119"/>
                </a:cubicBezTo>
                <a:cubicBezTo>
                  <a:pt x="29" y="119"/>
                  <a:pt x="28" y="120"/>
                  <a:pt x="28" y="120"/>
                </a:cubicBezTo>
                <a:cubicBezTo>
                  <a:pt x="28" y="120"/>
                  <a:pt x="27" y="121"/>
                  <a:pt x="27" y="121"/>
                </a:cubicBezTo>
                <a:cubicBezTo>
                  <a:pt x="27" y="121"/>
                  <a:pt x="27" y="122"/>
                  <a:pt x="27" y="122"/>
                </a:cubicBezTo>
                <a:cubicBezTo>
                  <a:pt x="27" y="123"/>
                  <a:pt x="28" y="124"/>
                  <a:pt x="28" y="125"/>
                </a:cubicBezTo>
                <a:cubicBezTo>
                  <a:pt x="28" y="125"/>
                  <a:pt x="28" y="126"/>
                  <a:pt x="28" y="126"/>
                </a:cubicBezTo>
                <a:cubicBezTo>
                  <a:pt x="28" y="126"/>
                  <a:pt x="28" y="127"/>
                  <a:pt x="28" y="127"/>
                </a:cubicBezTo>
                <a:cubicBezTo>
                  <a:pt x="29" y="128"/>
                  <a:pt x="28" y="129"/>
                  <a:pt x="28" y="129"/>
                </a:cubicBezTo>
                <a:cubicBezTo>
                  <a:pt x="28" y="129"/>
                  <a:pt x="28" y="129"/>
                  <a:pt x="28" y="129"/>
                </a:cubicBezTo>
                <a:cubicBezTo>
                  <a:pt x="28" y="129"/>
                  <a:pt x="28" y="129"/>
                  <a:pt x="28" y="129"/>
                </a:cubicBezTo>
                <a:cubicBezTo>
                  <a:pt x="28" y="129"/>
                  <a:pt x="28" y="129"/>
                  <a:pt x="27" y="129"/>
                </a:cubicBezTo>
                <a:cubicBezTo>
                  <a:pt x="27" y="129"/>
                  <a:pt x="27" y="128"/>
                  <a:pt x="27" y="128"/>
                </a:cubicBezTo>
                <a:cubicBezTo>
                  <a:pt x="26" y="128"/>
                  <a:pt x="27" y="128"/>
                  <a:pt x="26" y="128"/>
                </a:cubicBezTo>
                <a:cubicBezTo>
                  <a:pt x="26" y="128"/>
                  <a:pt x="26" y="127"/>
                  <a:pt x="26" y="127"/>
                </a:cubicBezTo>
                <a:cubicBezTo>
                  <a:pt x="26" y="127"/>
                  <a:pt x="26" y="127"/>
                  <a:pt x="26" y="127"/>
                </a:cubicBezTo>
                <a:cubicBezTo>
                  <a:pt x="26" y="127"/>
                  <a:pt x="26" y="127"/>
                  <a:pt x="26" y="127"/>
                </a:cubicBezTo>
                <a:cubicBezTo>
                  <a:pt x="26" y="127"/>
                  <a:pt x="26" y="126"/>
                  <a:pt x="25" y="126"/>
                </a:cubicBezTo>
                <a:cubicBezTo>
                  <a:pt x="26" y="126"/>
                  <a:pt x="26" y="126"/>
                  <a:pt x="26" y="126"/>
                </a:cubicBezTo>
                <a:cubicBezTo>
                  <a:pt x="26" y="126"/>
                  <a:pt x="26" y="126"/>
                  <a:pt x="26" y="126"/>
                </a:cubicBezTo>
                <a:cubicBezTo>
                  <a:pt x="26" y="126"/>
                  <a:pt x="25" y="126"/>
                  <a:pt x="25" y="126"/>
                </a:cubicBezTo>
                <a:cubicBezTo>
                  <a:pt x="25" y="126"/>
                  <a:pt x="25" y="126"/>
                  <a:pt x="25" y="126"/>
                </a:cubicBezTo>
                <a:cubicBezTo>
                  <a:pt x="25" y="125"/>
                  <a:pt x="25" y="125"/>
                  <a:pt x="25" y="124"/>
                </a:cubicBezTo>
                <a:cubicBezTo>
                  <a:pt x="25" y="124"/>
                  <a:pt x="25" y="124"/>
                  <a:pt x="25" y="124"/>
                </a:cubicBezTo>
                <a:cubicBezTo>
                  <a:pt x="25" y="124"/>
                  <a:pt x="25" y="123"/>
                  <a:pt x="24" y="123"/>
                </a:cubicBezTo>
                <a:cubicBezTo>
                  <a:pt x="24" y="125"/>
                  <a:pt x="24" y="126"/>
                  <a:pt x="24" y="128"/>
                </a:cubicBezTo>
                <a:cubicBezTo>
                  <a:pt x="24" y="129"/>
                  <a:pt x="24" y="131"/>
                  <a:pt x="24" y="132"/>
                </a:cubicBezTo>
                <a:cubicBezTo>
                  <a:pt x="24" y="132"/>
                  <a:pt x="25" y="132"/>
                  <a:pt x="25" y="132"/>
                </a:cubicBezTo>
                <a:cubicBezTo>
                  <a:pt x="25" y="132"/>
                  <a:pt x="26" y="132"/>
                  <a:pt x="26" y="132"/>
                </a:cubicBezTo>
                <a:cubicBezTo>
                  <a:pt x="27" y="132"/>
                  <a:pt x="27" y="132"/>
                  <a:pt x="28" y="132"/>
                </a:cubicBezTo>
                <a:cubicBezTo>
                  <a:pt x="28" y="132"/>
                  <a:pt x="28" y="132"/>
                  <a:pt x="28" y="132"/>
                </a:cubicBezTo>
                <a:cubicBezTo>
                  <a:pt x="29" y="133"/>
                  <a:pt x="29" y="133"/>
                  <a:pt x="29" y="133"/>
                </a:cubicBezTo>
                <a:cubicBezTo>
                  <a:pt x="30" y="133"/>
                  <a:pt x="31" y="133"/>
                  <a:pt x="31" y="133"/>
                </a:cubicBezTo>
                <a:cubicBezTo>
                  <a:pt x="31" y="133"/>
                  <a:pt x="31" y="134"/>
                  <a:pt x="32" y="134"/>
                </a:cubicBezTo>
                <a:cubicBezTo>
                  <a:pt x="32" y="134"/>
                  <a:pt x="33" y="134"/>
                  <a:pt x="34" y="134"/>
                </a:cubicBezTo>
                <a:cubicBezTo>
                  <a:pt x="33" y="134"/>
                  <a:pt x="33" y="135"/>
                  <a:pt x="33" y="135"/>
                </a:cubicBezTo>
                <a:cubicBezTo>
                  <a:pt x="33" y="135"/>
                  <a:pt x="33" y="135"/>
                  <a:pt x="33" y="135"/>
                </a:cubicBezTo>
                <a:cubicBezTo>
                  <a:pt x="34" y="135"/>
                  <a:pt x="35" y="135"/>
                  <a:pt x="35" y="135"/>
                </a:cubicBezTo>
                <a:cubicBezTo>
                  <a:pt x="35" y="135"/>
                  <a:pt x="35" y="135"/>
                  <a:pt x="35" y="135"/>
                </a:cubicBezTo>
                <a:cubicBezTo>
                  <a:pt x="35" y="135"/>
                  <a:pt x="34" y="136"/>
                  <a:pt x="34" y="136"/>
                </a:cubicBezTo>
                <a:cubicBezTo>
                  <a:pt x="33" y="136"/>
                  <a:pt x="33" y="136"/>
                  <a:pt x="33" y="135"/>
                </a:cubicBezTo>
                <a:cubicBezTo>
                  <a:pt x="32" y="135"/>
                  <a:pt x="32" y="136"/>
                  <a:pt x="31" y="136"/>
                </a:cubicBezTo>
                <a:cubicBezTo>
                  <a:pt x="31" y="136"/>
                  <a:pt x="31" y="136"/>
                  <a:pt x="31" y="136"/>
                </a:cubicBezTo>
                <a:cubicBezTo>
                  <a:pt x="31" y="136"/>
                  <a:pt x="31" y="135"/>
                  <a:pt x="31" y="135"/>
                </a:cubicBezTo>
                <a:cubicBezTo>
                  <a:pt x="32" y="135"/>
                  <a:pt x="32" y="135"/>
                  <a:pt x="32" y="135"/>
                </a:cubicBezTo>
                <a:cubicBezTo>
                  <a:pt x="31" y="135"/>
                  <a:pt x="31" y="135"/>
                  <a:pt x="30" y="134"/>
                </a:cubicBezTo>
                <a:cubicBezTo>
                  <a:pt x="30" y="134"/>
                  <a:pt x="30" y="134"/>
                  <a:pt x="30" y="134"/>
                </a:cubicBezTo>
                <a:cubicBezTo>
                  <a:pt x="30" y="133"/>
                  <a:pt x="29" y="134"/>
                  <a:pt x="29" y="134"/>
                </a:cubicBezTo>
                <a:cubicBezTo>
                  <a:pt x="28" y="133"/>
                  <a:pt x="28" y="133"/>
                  <a:pt x="28" y="133"/>
                </a:cubicBezTo>
                <a:cubicBezTo>
                  <a:pt x="27" y="133"/>
                  <a:pt x="26" y="133"/>
                  <a:pt x="26" y="133"/>
                </a:cubicBezTo>
                <a:cubicBezTo>
                  <a:pt x="26" y="133"/>
                  <a:pt x="26" y="133"/>
                  <a:pt x="26" y="132"/>
                </a:cubicBezTo>
                <a:cubicBezTo>
                  <a:pt x="26" y="132"/>
                  <a:pt x="26" y="132"/>
                  <a:pt x="26" y="132"/>
                </a:cubicBezTo>
                <a:cubicBezTo>
                  <a:pt x="26" y="132"/>
                  <a:pt x="26" y="132"/>
                  <a:pt x="26" y="132"/>
                </a:cubicBezTo>
                <a:cubicBezTo>
                  <a:pt x="25" y="132"/>
                  <a:pt x="25" y="132"/>
                  <a:pt x="24" y="133"/>
                </a:cubicBezTo>
                <a:cubicBezTo>
                  <a:pt x="24" y="133"/>
                  <a:pt x="24" y="133"/>
                  <a:pt x="24" y="133"/>
                </a:cubicBezTo>
                <a:cubicBezTo>
                  <a:pt x="24" y="138"/>
                  <a:pt x="25" y="144"/>
                  <a:pt x="26" y="149"/>
                </a:cubicBezTo>
                <a:cubicBezTo>
                  <a:pt x="26" y="149"/>
                  <a:pt x="26" y="149"/>
                  <a:pt x="27" y="149"/>
                </a:cubicBezTo>
                <a:cubicBezTo>
                  <a:pt x="27" y="149"/>
                  <a:pt x="27" y="149"/>
                  <a:pt x="28" y="148"/>
                </a:cubicBezTo>
                <a:cubicBezTo>
                  <a:pt x="28" y="148"/>
                  <a:pt x="28" y="148"/>
                  <a:pt x="28" y="148"/>
                </a:cubicBezTo>
                <a:cubicBezTo>
                  <a:pt x="29" y="148"/>
                  <a:pt x="29" y="148"/>
                  <a:pt x="29" y="148"/>
                </a:cubicBezTo>
                <a:cubicBezTo>
                  <a:pt x="29" y="148"/>
                  <a:pt x="29" y="148"/>
                  <a:pt x="30" y="148"/>
                </a:cubicBezTo>
                <a:cubicBezTo>
                  <a:pt x="30" y="148"/>
                  <a:pt x="30" y="148"/>
                  <a:pt x="30" y="148"/>
                </a:cubicBezTo>
                <a:cubicBezTo>
                  <a:pt x="31" y="148"/>
                  <a:pt x="31" y="149"/>
                  <a:pt x="32" y="150"/>
                </a:cubicBezTo>
                <a:cubicBezTo>
                  <a:pt x="32" y="150"/>
                  <a:pt x="31" y="150"/>
                  <a:pt x="31" y="150"/>
                </a:cubicBezTo>
                <a:cubicBezTo>
                  <a:pt x="31" y="150"/>
                  <a:pt x="31" y="150"/>
                  <a:pt x="31" y="150"/>
                </a:cubicBezTo>
                <a:cubicBezTo>
                  <a:pt x="31" y="150"/>
                  <a:pt x="31" y="150"/>
                  <a:pt x="31" y="150"/>
                </a:cubicBezTo>
                <a:cubicBezTo>
                  <a:pt x="31" y="150"/>
                  <a:pt x="31" y="150"/>
                  <a:pt x="31" y="151"/>
                </a:cubicBezTo>
                <a:cubicBezTo>
                  <a:pt x="31" y="150"/>
                  <a:pt x="31" y="150"/>
                  <a:pt x="31" y="150"/>
                </a:cubicBezTo>
                <a:cubicBezTo>
                  <a:pt x="32" y="150"/>
                  <a:pt x="32" y="149"/>
                  <a:pt x="32" y="150"/>
                </a:cubicBezTo>
                <a:cubicBezTo>
                  <a:pt x="33" y="150"/>
                  <a:pt x="33" y="150"/>
                  <a:pt x="33" y="150"/>
                </a:cubicBezTo>
                <a:cubicBezTo>
                  <a:pt x="33" y="150"/>
                  <a:pt x="33" y="150"/>
                  <a:pt x="33" y="150"/>
                </a:cubicBezTo>
                <a:cubicBezTo>
                  <a:pt x="32" y="150"/>
                  <a:pt x="32" y="150"/>
                  <a:pt x="32" y="151"/>
                </a:cubicBezTo>
                <a:cubicBezTo>
                  <a:pt x="32" y="151"/>
                  <a:pt x="32" y="151"/>
                  <a:pt x="32" y="152"/>
                </a:cubicBezTo>
                <a:cubicBezTo>
                  <a:pt x="32" y="152"/>
                  <a:pt x="32" y="152"/>
                  <a:pt x="32" y="153"/>
                </a:cubicBezTo>
                <a:cubicBezTo>
                  <a:pt x="32" y="153"/>
                  <a:pt x="32" y="153"/>
                  <a:pt x="32" y="154"/>
                </a:cubicBezTo>
                <a:cubicBezTo>
                  <a:pt x="33" y="154"/>
                  <a:pt x="33" y="153"/>
                  <a:pt x="33" y="153"/>
                </a:cubicBezTo>
                <a:cubicBezTo>
                  <a:pt x="33" y="153"/>
                  <a:pt x="33" y="152"/>
                  <a:pt x="32" y="152"/>
                </a:cubicBezTo>
                <a:cubicBezTo>
                  <a:pt x="32" y="152"/>
                  <a:pt x="32" y="152"/>
                  <a:pt x="32" y="151"/>
                </a:cubicBezTo>
                <a:cubicBezTo>
                  <a:pt x="32" y="151"/>
                  <a:pt x="32" y="151"/>
                  <a:pt x="32" y="151"/>
                </a:cubicBezTo>
                <a:cubicBezTo>
                  <a:pt x="33" y="151"/>
                  <a:pt x="34" y="151"/>
                  <a:pt x="34" y="151"/>
                </a:cubicBezTo>
                <a:cubicBezTo>
                  <a:pt x="34" y="151"/>
                  <a:pt x="34" y="150"/>
                  <a:pt x="34" y="150"/>
                </a:cubicBezTo>
                <a:cubicBezTo>
                  <a:pt x="34" y="150"/>
                  <a:pt x="34" y="150"/>
                  <a:pt x="34" y="150"/>
                </a:cubicBezTo>
                <a:cubicBezTo>
                  <a:pt x="34" y="150"/>
                  <a:pt x="34" y="150"/>
                  <a:pt x="34" y="150"/>
                </a:cubicBezTo>
                <a:cubicBezTo>
                  <a:pt x="34" y="150"/>
                  <a:pt x="34" y="150"/>
                  <a:pt x="34" y="150"/>
                </a:cubicBezTo>
                <a:cubicBezTo>
                  <a:pt x="34" y="150"/>
                  <a:pt x="34" y="150"/>
                  <a:pt x="35" y="151"/>
                </a:cubicBezTo>
                <a:cubicBezTo>
                  <a:pt x="35" y="151"/>
                  <a:pt x="36" y="151"/>
                  <a:pt x="36" y="151"/>
                </a:cubicBezTo>
                <a:cubicBezTo>
                  <a:pt x="36" y="152"/>
                  <a:pt x="36" y="152"/>
                  <a:pt x="36" y="152"/>
                </a:cubicBezTo>
                <a:cubicBezTo>
                  <a:pt x="37" y="152"/>
                  <a:pt x="38" y="152"/>
                  <a:pt x="38" y="152"/>
                </a:cubicBezTo>
                <a:cubicBezTo>
                  <a:pt x="39" y="152"/>
                  <a:pt x="39" y="153"/>
                  <a:pt x="40" y="152"/>
                </a:cubicBezTo>
                <a:cubicBezTo>
                  <a:pt x="41" y="152"/>
                  <a:pt x="41" y="152"/>
                  <a:pt x="41" y="152"/>
                </a:cubicBezTo>
                <a:cubicBezTo>
                  <a:pt x="42" y="152"/>
                  <a:pt x="43" y="152"/>
                  <a:pt x="43" y="152"/>
                </a:cubicBezTo>
                <a:cubicBezTo>
                  <a:pt x="43" y="152"/>
                  <a:pt x="43" y="152"/>
                  <a:pt x="43" y="152"/>
                </a:cubicBezTo>
                <a:cubicBezTo>
                  <a:pt x="43" y="152"/>
                  <a:pt x="43" y="152"/>
                  <a:pt x="43" y="152"/>
                </a:cubicBezTo>
                <a:cubicBezTo>
                  <a:pt x="43" y="152"/>
                  <a:pt x="43" y="152"/>
                  <a:pt x="43" y="152"/>
                </a:cubicBezTo>
                <a:cubicBezTo>
                  <a:pt x="43" y="152"/>
                  <a:pt x="43" y="152"/>
                  <a:pt x="42" y="152"/>
                </a:cubicBezTo>
                <a:cubicBezTo>
                  <a:pt x="42" y="152"/>
                  <a:pt x="42" y="152"/>
                  <a:pt x="42" y="152"/>
                </a:cubicBezTo>
                <a:cubicBezTo>
                  <a:pt x="43" y="152"/>
                  <a:pt x="43" y="152"/>
                  <a:pt x="43" y="153"/>
                </a:cubicBezTo>
                <a:cubicBezTo>
                  <a:pt x="43" y="153"/>
                  <a:pt x="43" y="153"/>
                  <a:pt x="43" y="153"/>
                </a:cubicBezTo>
                <a:cubicBezTo>
                  <a:pt x="43" y="153"/>
                  <a:pt x="43" y="153"/>
                  <a:pt x="43" y="152"/>
                </a:cubicBezTo>
                <a:cubicBezTo>
                  <a:pt x="44" y="153"/>
                  <a:pt x="44" y="153"/>
                  <a:pt x="44" y="153"/>
                </a:cubicBezTo>
                <a:cubicBezTo>
                  <a:pt x="44" y="153"/>
                  <a:pt x="44" y="153"/>
                  <a:pt x="44" y="153"/>
                </a:cubicBezTo>
                <a:cubicBezTo>
                  <a:pt x="44" y="153"/>
                  <a:pt x="45" y="153"/>
                  <a:pt x="45" y="153"/>
                </a:cubicBezTo>
                <a:cubicBezTo>
                  <a:pt x="45" y="153"/>
                  <a:pt x="45" y="153"/>
                  <a:pt x="45" y="153"/>
                </a:cubicBezTo>
                <a:cubicBezTo>
                  <a:pt x="44" y="153"/>
                  <a:pt x="45" y="154"/>
                  <a:pt x="44" y="154"/>
                </a:cubicBezTo>
                <a:cubicBezTo>
                  <a:pt x="44" y="154"/>
                  <a:pt x="44" y="154"/>
                  <a:pt x="44" y="154"/>
                </a:cubicBezTo>
                <a:cubicBezTo>
                  <a:pt x="44" y="154"/>
                  <a:pt x="44" y="154"/>
                  <a:pt x="45" y="154"/>
                </a:cubicBezTo>
                <a:cubicBezTo>
                  <a:pt x="45" y="154"/>
                  <a:pt x="45" y="154"/>
                  <a:pt x="46" y="154"/>
                </a:cubicBezTo>
                <a:cubicBezTo>
                  <a:pt x="46" y="154"/>
                  <a:pt x="47" y="155"/>
                  <a:pt x="47" y="155"/>
                </a:cubicBezTo>
                <a:cubicBezTo>
                  <a:pt x="48" y="156"/>
                  <a:pt x="48" y="156"/>
                  <a:pt x="48" y="157"/>
                </a:cubicBezTo>
                <a:cubicBezTo>
                  <a:pt x="48" y="156"/>
                  <a:pt x="48" y="156"/>
                  <a:pt x="48" y="156"/>
                </a:cubicBezTo>
                <a:cubicBezTo>
                  <a:pt x="48" y="156"/>
                  <a:pt x="48" y="156"/>
                  <a:pt x="48" y="156"/>
                </a:cubicBezTo>
                <a:cubicBezTo>
                  <a:pt x="48" y="156"/>
                  <a:pt x="49" y="157"/>
                  <a:pt x="49" y="157"/>
                </a:cubicBezTo>
                <a:cubicBezTo>
                  <a:pt x="49" y="157"/>
                  <a:pt x="49" y="157"/>
                  <a:pt x="49" y="157"/>
                </a:cubicBezTo>
                <a:cubicBezTo>
                  <a:pt x="49" y="157"/>
                  <a:pt x="49" y="157"/>
                  <a:pt x="49" y="157"/>
                </a:cubicBezTo>
                <a:cubicBezTo>
                  <a:pt x="50" y="157"/>
                  <a:pt x="50" y="157"/>
                  <a:pt x="51" y="157"/>
                </a:cubicBezTo>
                <a:cubicBezTo>
                  <a:pt x="51" y="157"/>
                  <a:pt x="51" y="157"/>
                  <a:pt x="51" y="157"/>
                </a:cubicBezTo>
                <a:cubicBezTo>
                  <a:pt x="51" y="157"/>
                  <a:pt x="52" y="157"/>
                  <a:pt x="53" y="157"/>
                </a:cubicBezTo>
                <a:cubicBezTo>
                  <a:pt x="53" y="158"/>
                  <a:pt x="54" y="158"/>
                  <a:pt x="54" y="158"/>
                </a:cubicBezTo>
                <a:cubicBezTo>
                  <a:pt x="54" y="158"/>
                  <a:pt x="56" y="159"/>
                  <a:pt x="56" y="159"/>
                </a:cubicBezTo>
                <a:cubicBezTo>
                  <a:pt x="56" y="159"/>
                  <a:pt x="56" y="159"/>
                  <a:pt x="56" y="159"/>
                </a:cubicBezTo>
                <a:cubicBezTo>
                  <a:pt x="56" y="159"/>
                  <a:pt x="56" y="160"/>
                  <a:pt x="56" y="160"/>
                </a:cubicBezTo>
                <a:cubicBezTo>
                  <a:pt x="56" y="161"/>
                  <a:pt x="57" y="162"/>
                  <a:pt x="58" y="162"/>
                </a:cubicBezTo>
                <a:cubicBezTo>
                  <a:pt x="58" y="162"/>
                  <a:pt x="58" y="163"/>
                  <a:pt x="58" y="163"/>
                </a:cubicBezTo>
                <a:cubicBezTo>
                  <a:pt x="57" y="163"/>
                  <a:pt x="57" y="164"/>
                  <a:pt x="57" y="164"/>
                </a:cubicBezTo>
                <a:cubicBezTo>
                  <a:pt x="57" y="164"/>
                  <a:pt x="56" y="164"/>
                  <a:pt x="56" y="165"/>
                </a:cubicBezTo>
                <a:cubicBezTo>
                  <a:pt x="55" y="165"/>
                  <a:pt x="55" y="166"/>
                  <a:pt x="55" y="166"/>
                </a:cubicBezTo>
                <a:cubicBezTo>
                  <a:pt x="55" y="166"/>
                  <a:pt x="55" y="166"/>
                  <a:pt x="55" y="166"/>
                </a:cubicBezTo>
                <a:cubicBezTo>
                  <a:pt x="56" y="166"/>
                  <a:pt x="56" y="166"/>
                  <a:pt x="56" y="166"/>
                </a:cubicBezTo>
                <a:cubicBezTo>
                  <a:pt x="57" y="166"/>
                  <a:pt x="57" y="166"/>
                  <a:pt x="57" y="166"/>
                </a:cubicBezTo>
                <a:cubicBezTo>
                  <a:pt x="57" y="167"/>
                  <a:pt x="58" y="166"/>
                  <a:pt x="58" y="166"/>
                </a:cubicBezTo>
                <a:cubicBezTo>
                  <a:pt x="58" y="167"/>
                  <a:pt x="58" y="167"/>
                  <a:pt x="58" y="167"/>
                </a:cubicBezTo>
                <a:cubicBezTo>
                  <a:pt x="58" y="167"/>
                  <a:pt x="58" y="167"/>
                  <a:pt x="58" y="167"/>
                </a:cubicBezTo>
                <a:cubicBezTo>
                  <a:pt x="59" y="166"/>
                  <a:pt x="59" y="166"/>
                  <a:pt x="59" y="166"/>
                </a:cubicBezTo>
                <a:cubicBezTo>
                  <a:pt x="60" y="166"/>
                  <a:pt x="60" y="165"/>
                  <a:pt x="60" y="165"/>
                </a:cubicBezTo>
                <a:cubicBezTo>
                  <a:pt x="60" y="165"/>
                  <a:pt x="61" y="165"/>
                  <a:pt x="61" y="165"/>
                </a:cubicBezTo>
                <a:cubicBezTo>
                  <a:pt x="61" y="165"/>
                  <a:pt x="61" y="165"/>
                  <a:pt x="61" y="165"/>
                </a:cubicBezTo>
                <a:cubicBezTo>
                  <a:pt x="62" y="166"/>
                  <a:pt x="63" y="166"/>
                  <a:pt x="63" y="166"/>
                </a:cubicBezTo>
                <a:cubicBezTo>
                  <a:pt x="63" y="166"/>
                  <a:pt x="63" y="166"/>
                  <a:pt x="63" y="166"/>
                </a:cubicBezTo>
                <a:cubicBezTo>
                  <a:pt x="63" y="166"/>
                  <a:pt x="63" y="166"/>
                  <a:pt x="63" y="166"/>
                </a:cubicBezTo>
                <a:cubicBezTo>
                  <a:pt x="64" y="166"/>
                  <a:pt x="64" y="167"/>
                  <a:pt x="64" y="167"/>
                </a:cubicBezTo>
                <a:cubicBezTo>
                  <a:pt x="64" y="167"/>
                  <a:pt x="64" y="167"/>
                  <a:pt x="64" y="168"/>
                </a:cubicBezTo>
                <a:cubicBezTo>
                  <a:pt x="64" y="168"/>
                  <a:pt x="65" y="167"/>
                  <a:pt x="65" y="167"/>
                </a:cubicBezTo>
                <a:cubicBezTo>
                  <a:pt x="66" y="167"/>
                  <a:pt x="66" y="167"/>
                  <a:pt x="67" y="168"/>
                </a:cubicBezTo>
                <a:cubicBezTo>
                  <a:pt x="67" y="168"/>
                  <a:pt x="67" y="168"/>
                  <a:pt x="68" y="168"/>
                </a:cubicBezTo>
                <a:cubicBezTo>
                  <a:pt x="68" y="168"/>
                  <a:pt x="69" y="167"/>
                  <a:pt x="70" y="168"/>
                </a:cubicBezTo>
                <a:cubicBezTo>
                  <a:pt x="71" y="168"/>
                  <a:pt x="71" y="169"/>
                  <a:pt x="72" y="170"/>
                </a:cubicBezTo>
                <a:cubicBezTo>
                  <a:pt x="73" y="170"/>
                  <a:pt x="74" y="170"/>
                  <a:pt x="74" y="170"/>
                </a:cubicBezTo>
                <a:cubicBezTo>
                  <a:pt x="75" y="170"/>
                  <a:pt x="75" y="173"/>
                  <a:pt x="75" y="173"/>
                </a:cubicBezTo>
                <a:cubicBezTo>
                  <a:pt x="75" y="175"/>
                  <a:pt x="74" y="176"/>
                  <a:pt x="73" y="177"/>
                </a:cubicBezTo>
                <a:cubicBezTo>
                  <a:pt x="73" y="177"/>
                  <a:pt x="73" y="177"/>
                  <a:pt x="72" y="177"/>
                </a:cubicBezTo>
                <a:cubicBezTo>
                  <a:pt x="72" y="177"/>
                  <a:pt x="72" y="177"/>
                  <a:pt x="72" y="178"/>
                </a:cubicBezTo>
                <a:cubicBezTo>
                  <a:pt x="72" y="178"/>
                  <a:pt x="72" y="179"/>
                  <a:pt x="71" y="179"/>
                </a:cubicBezTo>
                <a:cubicBezTo>
                  <a:pt x="71" y="179"/>
                  <a:pt x="71" y="179"/>
                  <a:pt x="71" y="179"/>
                </a:cubicBezTo>
                <a:cubicBezTo>
                  <a:pt x="71" y="179"/>
                  <a:pt x="71" y="179"/>
                  <a:pt x="71" y="179"/>
                </a:cubicBezTo>
                <a:cubicBezTo>
                  <a:pt x="71" y="179"/>
                  <a:pt x="71" y="179"/>
                  <a:pt x="71" y="179"/>
                </a:cubicBezTo>
                <a:cubicBezTo>
                  <a:pt x="71" y="180"/>
                  <a:pt x="70" y="180"/>
                  <a:pt x="70" y="181"/>
                </a:cubicBezTo>
                <a:cubicBezTo>
                  <a:pt x="70" y="182"/>
                  <a:pt x="70" y="182"/>
                  <a:pt x="70" y="183"/>
                </a:cubicBezTo>
                <a:cubicBezTo>
                  <a:pt x="71" y="183"/>
                  <a:pt x="70" y="184"/>
                  <a:pt x="70" y="184"/>
                </a:cubicBezTo>
                <a:cubicBezTo>
                  <a:pt x="70" y="185"/>
                  <a:pt x="70" y="185"/>
                  <a:pt x="70" y="185"/>
                </a:cubicBezTo>
                <a:cubicBezTo>
                  <a:pt x="70" y="185"/>
                  <a:pt x="69" y="186"/>
                  <a:pt x="69" y="187"/>
                </a:cubicBezTo>
                <a:cubicBezTo>
                  <a:pt x="70" y="187"/>
                  <a:pt x="70" y="187"/>
                  <a:pt x="70" y="187"/>
                </a:cubicBezTo>
                <a:cubicBezTo>
                  <a:pt x="69" y="188"/>
                  <a:pt x="69" y="188"/>
                  <a:pt x="69" y="188"/>
                </a:cubicBezTo>
                <a:cubicBezTo>
                  <a:pt x="69" y="188"/>
                  <a:pt x="69" y="188"/>
                  <a:pt x="69" y="189"/>
                </a:cubicBezTo>
                <a:cubicBezTo>
                  <a:pt x="68" y="189"/>
                  <a:pt x="68" y="189"/>
                  <a:pt x="68" y="190"/>
                </a:cubicBezTo>
                <a:cubicBezTo>
                  <a:pt x="68" y="190"/>
                  <a:pt x="68" y="190"/>
                  <a:pt x="68" y="190"/>
                </a:cubicBezTo>
                <a:cubicBezTo>
                  <a:pt x="67" y="191"/>
                  <a:pt x="67" y="191"/>
                  <a:pt x="67" y="191"/>
                </a:cubicBezTo>
                <a:cubicBezTo>
                  <a:pt x="66" y="192"/>
                  <a:pt x="66" y="192"/>
                  <a:pt x="65" y="192"/>
                </a:cubicBezTo>
                <a:cubicBezTo>
                  <a:pt x="65" y="192"/>
                  <a:pt x="64" y="192"/>
                  <a:pt x="64" y="192"/>
                </a:cubicBezTo>
                <a:cubicBezTo>
                  <a:pt x="64" y="192"/>
                  <a:pt x="64" y="192"/>
                  <a:pt x="63" y="192"/>
                </a:cubicBezTo>
                <a:cubicBezTo>
                  <a:pt x="63" y="192"/>
                  <a:pt x="63" y="192"/>
                  <a:pt x="63" y="193"/>
                </a:cubicBezTo>
                <a:cubicBezTo>
                  <a:pt x="63" y="193"/>
                  <a:pt x="63" y="192"/>
                  <a:pt x="62" y="192"/>
                </a:cubicBezTo>
                <a:cubicBezTo>
                  <a:pt x="62" y="193"/>
                  <a:pt x="60" y="194"/>
                  <a:pt x="60" y="194"/>
                </a:cubicBezTo>
                <a:cubicBezTo>
                  <a:pt x="60" y="194"/>
                  <a:pt x="60" y="195"/>
                  <a:pt x="59" y="195"/>
                </a:cubicBezTo>
                <a:cubicBezTo>
                  <a:pt x="59" y="195"/>
                  <a:pt x="59" y="195"/>
                  <a:pt x="59" y="195"/>
                </a:cubicBezTo>
                <a:cubicBezTo>
                  <a:pt x="60" y="195"/>
                  <a:pt x="59" y="196"/>
                  <a:pt x="59" y="196"/>
                </a:cubicBezTo>
                <a:cubicBezTo>
                  <a:pt x="59" y="196"/>
                  <a:pt x="59" y="196"/>
                  <a:pt x="59" y="196"/>
                </a:cubicBezTo>
                <a:cubicBezTo>
                  <a:pt x="60" y="199"/>
                  <a:pt x="58" y="199"/>
                  <a:pt x="58" y="200"/>
                </a:cubicBezTo>
                <a:cubicBezTo>
                  <a:pt x="57" y="200"/>
                  <a:pt x="57" y="201"/>
                  <a:pt x="57" y="201"/>
                </a:cubicBezTo>
                <a:cubicBezTo>
                  <a:pt x="57" y="202"/>
                  <a:pt x="56" y="202"/>
                  <a:pt x="56" y="203"/>
                </a:cubicBezTo>
                <a:cubicBezTo>
                  <a:pt x="56" y="202"/>
                  <a:pt x="57" y="201"/>
                  <a:pt x="57" y="201"/>
                </a:cubicBezTo>
                <a:cubicBezTo>
                  <a:pt x="57" y="201"/>
                  <a:pt x="57" y="201"/>
                  <a:pt x="57" y="201"/>
                </a:cubicBezTo>
                <a:cubicBezTo>
                  <a:pt x="57" y="201"/>
                  <a:pt x="56" y="201"/>
                  <a:pt x="56" y="201"/>
                </a:cubicBezTo>
                <a:cubicBezTo>
                  <a:pt x="56" y="201"/>
                  <a:pt x="56" y="201"/>
                  <a:pt x="56" y="201"/>
                </a:cubicBezTo>
                <a:cubicBezTo>
                  <a:pt x="56" y="201"/>
                  <a:pt x="56" y="201"/>
                  <a:pt x="56" y="202"/>
                </a:cubicBezTo>
                <a:cubicBezTo>
                  <a:pt x="56" y="202"/>
                  <a:pt x="55" y="202"/>
                  <a:pt x="55" y="202"/>
                </a:cubicBezTo>
                <a:cubicBezTo>
                  <a:pt x="74" y="221"/>
                  <a:pt x="100" y="232"/>
                  <a:pt x="128" y="232"/>
                </a:cubicBezTo>
                <a:cubicBezTo>
                  <a:pt x="179" y="232"/>
                  <a:pt x="221" y="195"/>
                  <a:pt x="230" y="147"/>
                </a:cubicBezTo>
                <a:cubicBezTo>
                  <a:pt x="230" y="147"/>
                  <a:pt x="230" y="146"/>
                  <a:pt x="230" y="146"/>
                </a:cubicBezTo>
                <a:cubicBezTo>
                  <a:pt x="230" y="146"/>
                  <a:pt x="230" y="146"/>
                  <a:pt x="230" y="146"/>
                </a:cubicBezTo>
                <a:cubicBezTo>
                  <a:pt x="229" y="146"/>
                  <a:pt x="230" y="145"/>
                  <a:pt x="230" y="145"/>
                </a:cubicBezTo>
                <a:cubicBezTo>
                  <a:pt x="229" y="145"/>
                  <a:pt x="229" y="145"/>
                  <a:pt x="229" y="145"/>
                </a:cubicBezTo>
                <a:cubicBezTo>
                  <a:pt x="229" y="144"/>
                  <a:pt x="229" y="143"/>
                  <a:pt x="229" y="143"/>
                </a:cubicBezTo>
                <a:cubicBezTo>
                  <a:pt x="229" y="143"/>
                  <a:pt x="229" y="143"/>
                  <a:pt x="229" y="143"/>
                </a:cubicBezTo>
                <a:cubicBezTo>
                  <a:pt x="229" y="143"/>
                  <a:pt x="229" y="143"/>
                  <a:pt x="229" y="143"/>
                </a:cubicBezTo>
                <a:cubicBezTo>
                  <a:pt x="228" y="143"/>
                  <a:pt x="228" y="143"/>
                  <a:pt x="228" y="143"/>
                </a:cubicBezTo>
                <a:cubicBezTo>
                  <a:pt x="228" y="142"/>
                  <a:pt x="228" y="142"/>
                  <a:pt x="228" y="142"/>
                </a:cubicBezTo>
                <a:cubicBezTo>
                  <a:pt x="228" y="142"/>
                  <a:pt x="228" y="142"/>
                  <a:pt x="228" y="142"/>
                </a:cubicBezTo>
                <a:cubicBezTo>
                  <a:pt x="228" y="141"/>
                  <a:pt x="227" y="141"/>
                  <a:pt x="227" y="141"/>
                </a:cubicBezTo>
                <a:cubicBezTo>
                  <a:pt x="227" y="141"/>
                  <a:pt x="227" y="141"/>
                  <a:pt x="227" y="141"/>
                </a:cubicBezTo>
                <a:cubicBezTo>
                  <a:pt x="227" y="140"/>
                  <a:pt x="227" y="139"/>
                  <a:pt x="227" y="139"/>
                </a:cubicBezTo>
                <a:cubicBezTo>
                  <a:pt x="227" y="138"/>
                  <a:pt x="227" y="138"/>
                  <a:pt x="227" y="138"/>
                </a:cubicBezTo>
                <a:cubicBezTo>
                  <a:pt x="227" y="138"/>
                  <a:pt x="227" y="137"/>
                  <a:pt x="228" y="137"/>
                </a:cubicBezTo>
                <a:cubicBezTo>
                  <a:pt x="227" y="137"/>
                  <a:pt x="227" y="137"/>
                  <a:pt x="227" y="137"/>
                </a:cubicBezTo>
                <a:cubicBezTo>
                  <a:pt x="227" y="136"/>
                  <a:pt x="227" y="136"/>
                  <a:pt x="227" y="135"/>
                </a:cubicBezTo>
                <a:cubicBezTo>
                  <a:pt x="227" y="134"/>
                  <a:pt x="226" y="134"/>
                  <a:pt x="226" y="133"/>
                </a:cubicBezTo>
                <a:cubicBezTo>
                  <a:pt x="226" y="133"/>
                  <a:pt x="226" y="132"/>
                  <a:pt x="226" y="131"/>
                </a:cubicBezTo>
                <a:cubicBezTo>
                  <a:pt x="226" y="131"/>
                  <a:pt x="226" y="130"/>
                  <a:pt x="225" y="130"/>
                </a:cubicBezTo>
                <a:cubicBezTo>
                  <a:pt x="225" y="130"/>
                  <a:pt x="225" y="130"/>
                  <a:pt x="225" y="130"/>
                </a:cubicBezTo>
                <a:cubicBezTo>
                  <a:pt x="225" y="131"/>
                  <a:pt x="225" y="131"/>
                  <a:pt x="224" y="131"/>
                </a:cubicBezTo>
                <a:cubicBezTo>
                  <a:pt x="224" y="132"/>
                  <a:pt x="224" y="132"/>
                  <a:pt x="223" y="132"/>
                </a:cubicBezTo>
                <a:cubicBezTo>
                  <a:pt x="223" y="132"/>
                  <a:pt x="223" y="132"/>
                  <a:pt x="223" y="132"/>
                </a:cubicBezTo>
                <a:cubicBezTo>
                  <a:pt x="223" y="132"/>
                  <a:pt x="223" y="132"/>
                  <a:pt x="223" y="132"/>
                </a:cubicBezTo>
                <a:cubicBezTo>
                  <a:pt x="223" y="132"/>
                  <a:pt x="223" y="132"/>
                  <a:pt x="223" y="132"/>
                </a:cubicBezTo>
                <a:cubicBezTo>
                  <a:pt x="223" y="132"/>
                  <a:pt x="223" y="132"/>
                  <a:pt x="223" y="132"/>
                </a:cubicBezTo>
                <a:cubicBezTo>
                  <a:pt x="223" y="132"/>
                  <a:pt x="223" y="131"/>
                  <a:pt x="223" y="131"/>
                </a:cubicBezTo>
                <a:cubicBezTo>
                  <a:pt x="222" y="131"/>
                  <a:pt x="222" y="132"/>
                  <a:pt x="222" y="132"/>
                </a:cubicBezTo>
                <a:cubicBezTo>
                  <a:pt x="222" y="132"/>
                  <a:pt x="222" y="132"/>
                  <a:pt x="222" y="132"/>
                </a:cubicBezTo>
                <a:cubicBezTo>
                  <a:pt x="222" y="131"/>
                  <a:pt x="222" y="131"/>
                  <a:pt x="222" y="130"/>
                </a:cubicBezTo>
                <a:cubicBezTo>
                  <a:pt x="223" y="129"/>
                  <a:pt x="222" y="128"/>
                  <a:pt x="222" y="128"/>
                </a:cubicBezTo>
                <a:cubicBezTo>
                  <a:pt x="222" y="128"/>
                  <a:pt x="222" y="128"/>
                  <a:pt x="222" y="128"/>
                </a:cubicBezTo>
                <a:cubicBezTo>
                  <a:pt x="222" y="128"/>
                  <a:pt x="222" y="128"/>
                  <a:pt x="222" y="128"/>
                </a:cubicBezTo>
                <a:cubicBezTo>
                  <a:pt x="221" y="128"/>
                  <a:pt x="221" y="128"/>
                  <a:pt x="221" y="128"/>
                </a:cubicBezTo>
                <a:cubicBezTo>
                  <a:pt x="221" y="128"/>
                  <a:pt x="221" y="128"/>
                  <a:pt x="222" y="128"/>
                </a:cubicBezTo>
                <a:cubicBezTo>
                  <a:pt x="222" y="128"/>
                  <a:pt x="222" y="128"/>
                  <a:pt x="222" y="128"/>
                </a:cubicBezTo>
                <a:cubicBezTo>
                  <a:pt x="222" y="127"/>
                  <a:pt x="221" y="127"/>
                  <a:pt x="221" y="127"/>
                </a:cubicBezTo>
                <a:cubicBezTo>
                  <a:pt x="221" y="127"/>
                  <a:pt x="221" y="127"/>
                  <a:pt x="221" y="127"/>
                </a:cubicBezTo>
                <a:cubicBezTo>
                  <a:pt x="221" y="126"/>
                  <a:pt x="221" y="126"/>
                  <a:pt x="221" y="126"/>
                </a:cubicBezTo>
                <a:cubicBezTo>
                  <a:pt x="220" y="126"/>
                  <a:pt x="220" y="126"/>
                  <a:pt x="220" y="126"/>
                </a:cubicBezTo>
                <a:cubicBezTo>
                  <a:pt x="219" y="126"/>
                  <a:pt x="220" y="124"/>
                  <a:pt x="219" y="123"/>
                </a:cubicBezTo>
                <a:cubicBezTo>
                  <a:pt x="219" y="124"/>
                  <a:pt x="219" y="124"/>
                  <a:pt x="218" y="124"/>
                </a:cubicBezTo>
                <a:cubicBezTo>
                  <a:pt x="218" y="123"/>
                  <a:pt x="218" y="123"/>
                  <a:pt x="218" y="123"/>
                </a:cubicBezTo>
                <a:cubicBezTo>
                  <a:pt x="218" y="123"/>
                  <a:pt x="218" y="123"/>
                  <a:pt x="218" y="123"/>
                </a:cubicBezTo>
                <a:cubicBezTo>
                  <a:pt x="218" y="123"/>
                  <a:pt x="218" y="123"/>
                  <a:pt x="218" y="124"/>
                </a:cubicBezTo>
                <a:cubicBezTo>
                  <a:pt x="218" y="124"/>
                  <a:pt x="218" y="124"/>
                  <a:pt x="218" y="124"/>
                </a:cubicBezTo>
                <a:cubicBezTo>
                  <a:pt x="218" y="124"/>
                  <a:pt x="218" y="124"/>
                  <a:pt x="218" y="125"/>
                </a:cubicBezTo>
                <a:cubicBezTo>
                  <a:pt x="217" y="125"/>
                  <a:pt x="217" y="125"/>
                  <a:pt x="217" y="125"/>
                </a:cubicBezTo>
                <a:cubicBezTo>
                  <a:pt x="217" y="125"/>
                  <a:pt x="217" y="124"/>
                  <a:pt x="217" y="124"/>
                </a:cubicBezTo>
                <a:cubicBezTo>
                  <a:pt x="217" y="124"/>
                  <a:pt x="217" y="124"/>
                  <a:pt x="217" y="124"/>
                </a:cubicBezTo>
                <a:cubicBezTo>
                  <a:pt x="217" y="124"/>
                  <a:pt x="217" y="125"/>
                  <a:pt x="217" y="125"/>
                </a:cubicBezTo>
                <a:cubicBezTo>
                  <a:pt x="217" y="125"/>
                  <a:pt x="217" y="125"/>
                  <a:pt x="217" y="125"/>
                </a:cubicBezTo>
                <a:cubicBezTo>
                  <a:pt x="217" y="125"/>
                  <a:pt x="217" y="125"/>
                  <a:pt x="217" y="124"/>
                </a:cubicBezTo>
                <a:cubicBezTo>
                  <a:pt x="217" y="124"/>
                  <a:pt x="217" y="125"/>
                  <a:pt x="216" y="125"/>
                </a:cubicBezTo>
                <a:cubicBezTo>
                  <a:pt x="216" y="125"/>
                  <a:pt x="216" y="125"/>
                  <a:pt x="216" y="125"/>
                </a:cubicBezTo>
                <a:cubicBezTo>
                  <a:pt x="216" y="125"/>
                  <a:pt x="216" y="125"/>
                  <a:pt x="216" y="125"/>
                </a:cubicBezTo>
                <a:cubicBezTo>
                  <a:pt x="216" y="125"/>
                  <a:pt x="216" y="125"/>
                  <a:pt x="216" y="125"/>
                </a:cubicBezTo>
                <a:cubicBezTo>
                  <a:pt x="216" y="125"/>
                  <a:pt x="216" y="125"/>
                  <a:pt x="216" y="125"/>
                </a:cubicBezTo>
                <a:cubicBezTo>
                  <a:pt x="216" y="125"/>
                  <a:pt x="216" y="125"/>
                  <a:pt x="216" y="125"/>
                </a:cubicBezTo>
                <a:cubicBezTo>
                  <a:pt x="215" y="125"/>
                  <a:pt x="215" y="125"/>
                  <a:pt x="215" y="125"/>
                </a:cubicBezTo>
                <a:cubicBezTo>
                  <a:pt x="215" y="125"/>
                  <a:pt x="215" y="125"/>
                  <a:pt x="215" y="125"/>
                </a:cubicBezTo>
                <a:cubicBezTo>
                  <a:pt x="215" y="125"/>
                  <a:pt x="215" y="125"/>
                  <a:pt x="215" y="125"/>
                </a:cubicBezTo>
                <a:cubicBezTo>
                  <a:pt x="215" y="125"/>
                  <a:pt x="215" y="125"/>
                  <a:pt x="215" y="124"/>
                </a:cubicBezTo>
                <a:cubicBezTo>
                  <a:pt x="215" y="125"/>
                  <a:pt x="215" y="125"/>
                  <a:pt x="215" y="125"/>
                </a:cubicBezTo>
                <a:cubicBezTo>
                  <a:pt x="214" y="125"/>
                  <a:pt x="214" y="125"/>
                  <a:pt x="213" y="125"/>
                </a:cubicBezTo>
                <a:cubicBezTo>
                  <a:pt x="213" y="126"/>
                  <a:pt x="214" y="126"/>
                  <a:pt x="214" y="126"/>
                </a:cubicBezTo>
                <a:cubicBezTo>
                  <a:pt x="213" y="126"/>
                  <a:pt x="213" y="127"/>
                  <a:pt x="213" y="127"/>
                </a:cubicBezTo>
                <a:cubicBezTo>
                  <a:pt x="212" y="127"/>
                  <a:pt x="212" y="127"/>
                  <a:pt x="212" y="127"/>
                </a:cubicBezTo>
                <a:cubicBezTo>
                  <a:pt x="211" y="128"/>
                  <a:pt x="211" y="128"/>
                  <a:pt x="210" y="129"/>
                </a:cubicBezTo>
                <a:cubicBezTo>
                  <a:pt x="210" y="129"/>
                  <a:pt x="210" y="129"/>
                  <a:pt x="210" y="129"/>
                </a:cubicBezTo>
                <a:cubicBezTo>
                  <a:pt x="210" y="129"/>
                  <a:pt x="209" y="130"/>
                  <a:pt x="209" y="130"/>
                </a:cubicBezTo>
                <a:cubicBezTo>
                  <a:pt x="209" y="130"/>
                  <a:pt x="209" y="130"/>
                  <a:pt x="208" y="130"/>
                </a:cubicBezTo>
                <a:cubicBezTo>
                  <a:pt x="208" y="130"/>
                  <a:pt x="208" y="131"/>
                  <a:pt x="208" y="131"/>
                </a:cubicBezTo>
                <a:cubicBezTo>
                  <a:pt x="208" y="131"/>
                  <a:pt x="207" y="131"/>
                  <a:pt x="207" y="131"/>
                </a:cubicBezTo>
                <a:cubicBezTo>
                  <a:pt x="207" y="132"/>
                  <a:pt x="207" y="132"/>
                  <a:pt x="207" y="132"/>
                </a:cubicBezTo>
                <a:cubicBezTo>
                  <a:pt x="206" y="132"/>
                  <a:pt x="206" y="132"/>
                  <a:pt x="206" y="132"/>
                </a:cubicBezTo>
                <a:cubicBezTo>
                  <a:pt x="206" y="132"/>
                  <a:pt x="206" y="132"/>
                  <a:pt x="206" y="133"/>
                </a:cubicBezTo>
                <a:cubicBezTo>
                  <a:pt x="205" y="133"/>
                  <a:pt x="206" y="134"/>
                  <a:pt x="206" y="134"/>
                </a:cubicBezTo>
                <a:cubicBezTo>
                  <a:pt x="206" y="135"/>
                  <a:pt x="205" y="136"/>
                  <a:pt x="205" y="137"/>
                </a:cubicBezTo>
                <a:cubicBezTo>
                  <a:pt x="205" y="137"/>
                  <a:pt x="205" y="138"/>
                  <a:pt x="205" y="138"/>
                </a:cubicBezTo>
                <a:cubicBezTo>
                  <a:pt x="205" y="138"/>
                  <a:pt x="205" y="138"/>
                  <a:pt x="205" y="139"/>
                </a:cubicBezTo>
                <a:cubicBezTo>
                  <a:pt x="204" y="139"/>
                  <a:pt x="204" y="139"/>
                  <a:pt x="204" y="139"/>
                </a:cubicBezTo>
                <a:cubicBezTo>
                  <a:pt x="204" y="139"/>
                  <a:pt x="204" y="140"/>
                  <a:pt x="204" y="140"/>
                </a:cubicBezTo>
                <a:cubicBezTo>
                  <a:pt x="204" y="140"/>
                  <a:pt x="204" y="140"/>
                  <a:pt x="204" y="140"/>
                </a:cubicBezTo>
                <a:cubicBezTo>
                  <a:pt x="203" y="140"/>
                  <a:pt x="203" y="140"/>
                  <a:pt x="203" y="141"/>
                </a:cubicBezTo>
                <a:cubicBezTo>
                  <a:pt x="203" y="141"/>
                  <a:pt x="203" y="141"/>
                  <a:pt x="202" y="141"/>
                </a:cubicBezTo>
                <a:cubicBezTo>
                  <a:pt x="202" y="141"/>
                  <a:pt x="202" y="141"/>
                  <a:pt x="202" y="140"/>
                </a:cubicBezTo>
                <a:cubicBezTo>
                  <a:pt x="202" y="140"/>
                  <a:pt x="201" y="139"/>
                  <a:pt x="201" y="139"/>
                </a:cubicBezTo>
                <a:cubicBezTo>
                  <a:pt x="201" y="138"/>
                  <a:pt x="201" y="138"/>
                  <a:pt x="200" y="137"/>
                </a:cubicBezTo>
                <a:cubicBezTo>
                  <a:pt x="200" y="137"/>
                  <a:pt x="200" y="137"/>
                  <a:pt x="200" y="136"/>
                </a:cubicBezTo>
                <a:cubicBezTo>
                  <a:pt x="200" y="136"/>
                  <a:pt x="200" y="136"/>
                  <a:pt x="200" y="135"/>
                </a:cubicBezTo>
                <a:cubicBezTo>
                  <a:pt x="199" y="135"/>
                  <a:pt x="199" y="134"/>
                  <a:pt x="199" y="134"/>
                </a:cubicBezTo>
                <a:cubicBezTo>
                  <a:pt x="199" y="133"/>
                  <a:pt x="198" y="132"/>
                  <a:pt x="198" y="131"/>
                </a:cubicBezTo>
                <a:cubicBezTo>
                  <a:pt x="198" y="130"/>
                  <a:pt x="198" y="129"/>
                  <a:pt x="197" y="128"/>
                </a:cubicBezTo>
                <a:cubicBezTo>
                  <a:pt x="197" y="128"/>
                  <a:pt x="197" y="127"/>
                  <a:pt x="197" y="127"/>
                </a:cubicBezTo>
                <a:cubicBezTo>
                  <a:pt x="197" y="126"/>
                  <a:pt x="197" y="126"/>
                  <a:pt x="197" y="126"/>
                </a:cubicBezTo>
                <a:cubicBezTo>
                  <a:pt x="198" y="126"/>
                  <a:pt x="197" y="126"/>
                  <a:pt x="197" y="125"/>
                </a:cubicBezTo>
                <a:cubicBezTo>
                  <a:pt x="197" y="125"/>
                  <a:pt x="197" y="125"/>
                  <a:pt x="197" y="124"/>
                </a:cubicBezTo>
                <a:cubicBezTo>
                  <a:pt x="197" y="124"/>
                  <a:pt x="197" y="124"/>
                  <a:pt x="196" y="124"/>
                </a:cubicBezTo>
                <a:cubicBezTo>
                  <a:pt x="196" y="124"/>
                  <a:pt x="196" y="125"/>
                  <a:pt x="196" y="125"/>
                </a:cubicBezTo>
                <a:cubicBezTo>
                  <a:pt x="197" y="125"/>
                  <a:pt x="196" y="126"/>
                  <a:pt x="195" y="126"/>
                </a:cubicBezTo>
                <a:cubicBezTo>
                  <a:pt x="195" y="126"/>
                  <a:pt x="195" y="126"/>
                  <a:pt x="195" y="126"/>
                </a:cubicBezTo>
                <a:cubicBezTo>
                  <a:pt x="194" y="126"/>
                  <a:pt x="193" y="124"/>
                  <a:pt x="193" y="124"/>
                </a:cubicBezTo>
                <a:cubicBezTo>
                  <a:pt x="193" y="124"/>
                  <a:pt x="193" y="124"/>
                  <a:pt x="193" y="124"/>
                </a:cubicBezTo>
                <a:cubicBezTo>
                  <a:pt x="193" y="124"/>
                  <a:pt x="194" y="124"/>
                  <a:pt x="194" y="124"/>
                </a:cubicBezTo>
                <a:cubicBezTo>
                  <a:pt x="194" y="124"/>
                  <a:pt x="194" y="124"/>
                  <a:pt x="194" y="123"/>
                </a:cubicBezTo>
                <a:cubicBezTo>
                  <a:pt x="193" y="124"/>
                  <a:pt x="192" y="123"/>
                  <a:pt x="192" y="123"/>
                </a:cubicBezTo>
                <a:cubicBezTo>
                  <a:pt x="192" y="123"/>
                  <a:pt x="192" y="122"/>
                  <a:pt x="192" y="122"/>
                </a:cubicBezTo>
                <a:cubicBezTo>
                  <a:pt x="191" y="122"/>
                  <a:pt x="191" y="122"/>
                  <a:pt x="191" y="122"/>
                </a:cubicBezTo>
                <a:cubicBezTo>
                  <a:pt x="191" y="122"/>
                  <a:pt x="191" y="121"/>
                  <a:pt x="190" y="121"/>
                </a:cubicBezTo>
                <a:cubicBezTo>
                  <a:pt x="190" y="121"/>
                  <a:pt x="190" y="121"/>
                  <a:pt x="190" y="121"/>
                </a:cubicBezTo>
                <a:cubicBezTo>
                  <a:pt x="190" y="120"/>
                  <a:pt x="190" y="120"/>
                  <a:pt x="190" y="120"/>
                </a:cubicBezTo>
                <a:cubicBezTo>
                  <a:pt x="189" y="120"/>
                  <a:pt x="187" y="121"/>
                  <a:pt x="187" y="120"/>
                </a:cubicBezTo>
                <a:cubicBezTo>
                  <a:pt x="187" y="120"/>
                  <a:pt x="186" y="120"/>
                  <a:pt x="186" y="120"/>
                </a:cubicBezTo>
                <a:cubicBezTo>
                  <a:pt x="185" y="120"/>
                  <a:pt x="185" y="120"/>
                  <a:pt x="185" y="120"/>
                </a:cubicBezTo>
                <a:cubicBezTo>
                  <a:pt x="185" y="121"/>
                  <a:pt x="184" y="121"/>
                  <a:pt x="184" y="121"/>
                </a:cubicBezTo>
                <a:cubicBezTo>
                  <a:pt x="183" y="121"/>
                  <a:pt x="183" y="120"/>
                  <a:pt x="183" y="120"/>
                </a:cubicBezTo>
                <a:cubicBezTo>
                  <a:pt x="182" y="120"/>
                  <a:pt x="182" y="120"/>
                  <a:pt x="181" y="120"/>
                </a:cubicBezTo>
                <a:cubicBezTo>
                  <a:pt x="181" y="120"/>
                  <a:pt x="181" y="120"/>
                  <a:pt x="181" y="120"/>
                </a:cubicBezTo>
                <a:cubicBezTo>
                  <a:pt x="180" y="120"/>
                  <a:pt x="180" y="120"/>
                  <a:pt x="180" y="120"/>
                </a:cubicBezTo>
                <a:cubicBezTo>
                  <a:pt x="179" y="120"/>
                  <a:pt x="179" y="120"/>
                  <a:pt x="179" y="120"/>
                </a:cubicBezTo>
                <a:cubicBezTo>
                  <a:pt x="179" y="119"/>
                  <a:pt x="179" y="119"/>
                  <a:pt x="179" y="119"/>
                </a:cubicBezTo>
                <a:cubicBezTo>
                  <a:pt x="178" y="119"/>
                  <a:pt x="178" y="118"/>
                  <a:pt x="178" y="118"/>
                </a:cubicBezTo>
                <a:cubicBezTo>
                  <a:pt x="178" y="118"/>
                  <a:pt x="178" y="118"/>
                  <a:pt x="178" y="118"/>
                </a:cubicBezTo>
                <a:cubicBezTo>
                  <a:pt x="178" y="118"/>
                  <a:pt x="177" y="118"/>
                  <a:pt x="177" y="118"/>
                </a:cubicBezTo>
                <a:cubicBezTo>
                  <a:pt x="177" y="118"/>
                  <a:pt x="176" y="119"/>
                  <a:pt x="176" y="119"/>
                </a:cubicBezTo>
                <a:cubicBezTo>
                  <a:pt x="176" y="119"/>
                  <a:pt x="175" y="119"/>
                  <a:pt x="175" y="119"/>
                </a:cubicBezTo>
                <a:cubicBezTo>
                  <a:pt x="175" y="118"/>
                  <a:pt x="174" y="118"/>
                  <a:pt x="174" y="118"/>
                </a:cubicBezTo>
                <a:cubicBezTo>
                  <a:pt x="174" y="118"/>
                  <a:pt x="173" y="118"/>
                  <a:pt x="173" y="117"/>
                </a:cubicBezTo>
                <a:cubicBezTo>
                  <a:pt x="173" y="117"/>
                  <a:pt x="172" y="117"/>
                  <a:pt x="172" y="117"/>
                </a:cubicBezTo>
                <a:cubicBezTo>
                  <a:pt x="172" y="117"/>
                  <a:pt x="171" y="116"/>
                  <a:pt x="171" y="116"/>
                </a:cubicBezTo>
                <a:cubicBezTo>
                  <a:pt x="171" y="115"/>
                  <a:pt x="171" y="115"/>
                  <a:pt x="171" y="115"/>
                </a:cubicBezTo>
                <a:cubicBezTo>
                  <a:pt x="171" y="115"/>
                  <a:pt x="171" y="115"/>
                  <a:pt x="171" y="114"/>
                </a:cubicBezTo>
                <a:cubicBezTo>
                  <a:pt x="170" y="114"/>
                  <a:pt x="170" y="114"/>
                  <a:pt x="170" y="114"/>
                </a:cubicBezTo>
                <a:cubicBezTo>
                  <a:pt x="170" y="114"/>
                  <a:pt x="170" y="114"/>
                  <a:pt x="170" y="114"/>
                </a:cubicBezTo>
                <a:cubicBezTo>
                  <a:pt x="169" y="114"/>
                  <a:pt x="169" y="114"/>
                  <a:pt x="169" y="114"/>
                </a:cubicBezTo>
                <a:cubicBezTo>
                  <a:pt x="169" y="114"/>
                  <a:pt x="169" y="114"/>
                  <a:pt x="169" y="114"/>
                </a:cubicBezTo>
                <a:cubicBezTo>
                  <a:pt x="169" y="114"/>
                  <a:pt x="168" y="114"/>
                  <a:pt x="168" y="115"/>
                </a:cubicBezTo>
                <a:cubicBezTo>
                  <a:pt x="168" y="115"/>
                  <a:pt x="168" y="115"/>
                  <a:pt x="168" y="115"/>
                </a:cubicBezTo>
                <a:cubicBezTo>
                  <a:pt x="168" y="115"/>
                  <a:pt x="168" y="115"/>
                  <a:pt x="168" y="115"/>
                </a:cubicBezTo>
                <a:cubicBezTo>
                  <a:pt x="168" y="115"/>
                  <a:pt x="168" y="115"/>
                  <a:pt x="168" y="115"/>
                </a:cubicBezTo>
                <a:cubicBezTo>
                  <a:pt x="168" y="115"/>
                  <a:pt x="168" y="115"/>
                  <a:pt x="168" y="115"/>
                </a:cubicBezTo>
                <a:cubicBezTo>
                  <a:pt x="168" y="115"/>
                  <a:pt x="168" y="115"/>
                  <a:pt x="168" y="115"/>
                </a:cubicBezTo>
                <a:cubicBezTo>
                  <a:pt x="168" y="116"/>
                  <a:pt x="169" y="117"/>
                  <a:pt x="169" y="117"/>
                </a:cubicBezTo>
                <a:cubicBezTo>
                  <a:pt x="169" y="117"/>
                  <a:pt x="169" y="117"/>
                  <a:pt x="170" y="118"/>
                </a:cubicBezTo>
                <a:cubicBezTo>
                  <a:pt x="170" y="118"/>
                  <a:pt x="169" y="118"/>
                  <a:pt x="170" y="118"/>
                </a:cubicBezTo>
                <a:cubicBezTo>
                  <a:pt x="170" y="118"/>
                  <a:pt x="170" y="118"/>
                  <a:pt x="171" y="118"/>
                </a:cubicBezTo>
                <a:cubicBezTo>
                  <a:pt x="171" y="119"/>
                  <a:pt x="171" y="119"/>
                  <a:pt x="170" y="119"/>
                </a:cubicBezTo>
                <a:cubicBezTo>
                  <a:pt x="170" y="119"/>
                  <a:pt x="171" y="119"/>
                  <a:pt x="171" y="119"/>
                </a:cubicBezTo>
                <a:cubicBezTo>
                  <a:pt x="170" y="119"/>
                  <a:pt x="171" y="120"/>
                  <a:pt x="171" y="120"/>
                </a:cubicBezTo>
                <a:cubicBezTo>
                  <a:pt x="171" y="120"/>
                  <a:pt x="171" y="120"/>
                  <a:pt x="171" y="120"/>
                </a:cubicBezTo>
                <a:cubicBezTo>
                  <a:pt x="171" y="120"/>
                  <a:pt x="171" y="121"/>
                  <a:pt x="171" y="121"/>
                </a:cubicBezTo>
                <a:cubicBezTo>
                  <a:pt x="172" y="121"/>
                  <a:pt x="172" y="121"/>
                  <a:pt x="172" y="121"/>
                </a:cubicBezTo>
                <a:cubicBezTo>
                  <a:pt x="171" y="120"/>
                  <a:pt x="172" y="120"/>
                  <a:pt x="172" y="119"/>
                </a:cubicBezTo>
                <a:cubicBezTo>
                  <a:pt x="172" y="119"/>
                  <a:pt x="172" y="119"/>
                  <a:pt x="172" y="119"/>
                </a:cubicBezTo>
                <a:cubicBezTo>
                  <a:pt x="172" y="120"/>
                  <a:pt x="172" y="119"/>
                  <a:pt x="172" y="120"/>
                </a:cubicBezTo>
                <a:cubicBezTo>
                  <a:pt x="172" y="120"/>
                  <a:pt x="172" y="121"/>
                  <a:pt x="172" y="121"/>
                </a:cubicBezTo>
                <a:cubicBezTo>
                  <a:pt x="172" y="121"/>
                  <a:pt x="172" y="121"/>
                  <a:pt x="172" y="122"/>
                </a:cubicBezTo>
                <a:cubicBezTo>
                  <a:pt x="172" y="122"/>
                  <a:pt x="172" y="122"/>
                  <a:pt x="172" y="122"/>
                </a:cubicBezTo>
                <a:cubicBezTo>
                  <a:pt x="173" y="122"/>
                  <a:pt x="173" y="122"/>
                  <a:pt x="173" y="122"/>
                </a:cubicBezTo>
                <a:cubicBezTo>
                  <a:pt x="173" y="122"/>
                  <a:pt x="173" y="122"/>
                  <a:pt x="173" y="122"/>
                </a:cubicBezTo>
                <a:cubicBezTo>
                  <a:pt x="174" y="122"/>
                  <a:pt x="175" y="122"/>
                  <a:pt x="175" y="122"/>
                </a:cubicBezTo>
                <a:cubicBezTo>
                  <a:pt x="175" y="122"/>
                  <a:pt x="175" y="122"/>
                  <a:pt x="175" y="122"/>
                </a:cubicBezTo>
                <a:cubicBezTo>
                  <a:pt x="175" y="122"/>
                  <a:pt x="175" y="122"/>
                  <a:pt x="176" y="122"/>
                </a:cubicBezTo>
                <a:cubicBezTo>
                  <a:pt x="176" y="122"/>
                  <a:pt x="176" y="122"/>
                  <a:pt x="176" y="121"/>
                </a:cubicBezTo>
                <a:cubicBezTo>
                  <a:pt x="176" y="121"/>
                  <a:pt x="176" y="121"/>
                  <a:pt x="176" y="121"/>
                </a:cubicBezTo>
                <a:cubicBezTo>
                  <a:pt x="177" y="120"/>
                  <a:pt x="177" y="120"/>
                  <a:pt x="177" y="120"/>
                </a:cubicBezTo>
                <a:cubicBezTo>
                  <a:pt x="178" y="120"/>
                  <a:pt x="178" y="119"/>
                  <a:pt x="178" y="119"/>
                </a:cubicBezTo>
                <a:cubicBezTo>
                  <a:pt x="178" y="119"/>
                  <a:pt x="178" y="119"/>
                  <a:pt x="178" y="119"/>
                </a:cubicBezTo>
                <a:cubicBezTo>
                  <a:pt x="178" y="120"/>
                  <a:pt x="178" y="120"/>
                  <a:pt x="178" y="120"/>
                </a:cubicBezTo>
                <a:cubicBezTo>
                  <a:pt x="178" y="120"/>
                  <a:pt x="178" y="120"/>
                  <a:pt x="178" y="120"/>
                </a:cubicBezTo>
                <a:cubicBezTo>
                  <a:pt x="178" y="120"/>
                  <a:pt x="178" y="121"/>
                  <a:pt x="178" y="121"/>
                </a:cubicBezTo>
                <a:cubicBezTo>
                  <a:pt x="178" y="121"/>
                  <a:pt x="179" y="122"/>
                  <a:pt x="179" y="122"/>
                </a:cubicBezTo>
                <a:cubicBezTo>
                  <a:pt x="179" y="122"/>
                  <a:pt x="180" y="122"/>
                  <a:pt x="180" y="123"/>
                </a:cubicBezTo>
                <a:cubicBezTo>
                  <a:pt x="180" y="123"/>
                  <a:pt x="180" y="122"/>
                  <a:pt x="181" y="123"/>
                </a:cubicBezTo>
                <a:cubicBezTo>
                  <a:pt x="181" y="123"/>
                  <a:pt x="181" y="123"/>
                  <a:pt x="181" y="124"/>
                </a:cubicBezTo>
                <a:cubicBezTo>
                  <a:pt x="181" y="124"/>
                  <a:pt x="182" y="124"/>
                  <a:pt x="182" y="124"/>
                </a:cubicBezTo>
                <a:cubicBezTo>
                  <a:pt x="182" y="124"/>
                  <a:pt x="182" y="125"/>
                  <a:pt x="181" y="125"/>
                </a:cubicBezTo>
                <a:cubicBezTo>
                  <a:pt x="181" y="125"/>
                  <a:pt x="181" y="125"/>
                  <a:pt x="181" y="125"/>
                </a:cubicBezTo>
                <a:cubicBezTo>
                  <a:pt x="181" y="126"/>
                  <a:pt x="181" y="126"/>
                  <a:pt x="180" y="126"/>
                </a:cubicBezTo>
                <a:cubicBezTo>
                  <a:pt x="180" y="126"/>
                  <a:pt x="180" y="126"/>
                  <a:pt x="180" y="126"/>
                </a:cubicBezTo>
                <a:cubicBezTo>
                  <a:pt x="180" y="127"/>
                  <a:pt x="180" y="128"/>
                  <a:pt x="180" y="128"/>
                </a:cubicBezTo>
                <a:cubicBezTo>
                  <a:pt x="179" y="128"/>
                  <a:pt x="178" y="128"/>
                  <a:pt x="178" y="129"/>
                </a:cubicBezTo>
                <a:cubicBezTo>
                  <a:pt x="178" y="129"/>
                  <a:pt x="178" y="129"/>
                  <a:pt x="178" y="129"/>
                </a:cubicBezTo>
                <a:cubicBezTo>
                  <a:pt x="178" y="129"/>
                  <a:pt x="177" y="129"/>
                  <a:pt x="177" y="129"/>
                </a:cubicBezTo>
                <a:cubicBezTo>
                  <a:pt x="177" y="129"/>
                  <a:pt x="177" y="130"/>
                  <a:pt x="177" y="130"/>
                </a:cubicBezTo>
                <a:cubicBezTo>
                  <a:pt x="176" y="130"/>
                  <a:pt x="176" y="130"/>
                  <a:pt x="176" y="130"/>
                </a:cubicBezTo>
                <a:cubicBezTo>
                  <a:pt x="176" y="130"/>
                  <a:pt x="176" y="130"/>
                  <a:pt x="175" y="130"/>
                </a:cubicBezTo>
                <a:cubicBezTo>
                  <a:pt x="175" y="131"/>
                  <a:pt x="174" y="131"/>
                  <a:pt x="174" y="131"/>
                </a:cubicBezTo>
                <a:cubicBezTo>
                  <a:pt x="174" y="131"/>
                  <a:pt x="173" y="131"/>
                  <a:pt x="173" y="132"/>
                </a:cubicBezTo>
                <a:cubicBezTo>
                  <a:pt x="173" y="132"/>
                  <a:pt x="173" y="132"/>
                  <a:pt x="173" y="132"/>
                </a:cubicBezTo>
                <a:cubicBezTo>
                  <a:pt x="172" y="133"/>
                  <a:pt x="171" y="133"/>
                  <a:pt x="170" y="133"/>
                </a:cubicBezTo>
                <a:cubicBezTo>
                  <a:pt x="169" y="133"/>
                  <a:pt x="169" y="134"/>
                  <a:pt x="169" y="134"/>
                </a:cubicBezTo>
                <a:cubicBezTo>
                  <a:pt x="169" y="134"/>
                  <a:pt x="168" y="134"/>
                  <a:pt x="168" y="134"/>
                </a:cubicBezTo>
                <a:cubicBezTo>
                  <a:pt x="168" y="134"/>
                  <a:pt x="167" y="134"/>
                  <a:pt x="167" y="135"/>
                </a:cubicBezTo>
                <a:cubicBezTo>
                  <a:pt x="166" y="135"/>
                  <a:pt x="166" y="135"/>
                  <a:pt x="166" y="135"/>
                </a:cubicBezTo>
                <a:cubicBezTo>
                  <a:pt x="165" y="135"/>
                  <a:pt x="165" y="135"/>
                  <a:pt x="165" y="135"/>
                </a:cubicBezTo>
                <a:cubicBezTo>
                  <a:pt x="164" y="136"/>
                  <a:pt x="163" y="136"/>
                  <a:pt x="163" y="135"/>
                </a:cubicBezTo>
                <a:cubicBezTo>
                  <a:pt x="163" y="134"/>
                  <a:pt x="163" y="134"/>
                  <a:pt x="163" y="134"/>
                </a:cubicBezTo>
                <a:cubicBezTo>
                  <a:pt x="162" y="134"/>
                  <a:pt x="162" y="133"/>
                  <a:pt x="162" y="132"/>
                </a:cubicBezTo>
                <a:cubicBezTo>
                  <a:pt x="162" y="132"/>
                  <a:pt x="162" y="132"/>
                  <a:pt x="162" y="132"/>
                </a:cubicBezTo>
                <a:cubicBezTo>
                  <a:pt x="162" y="131"/>
                  <a:pt x="162" y="131"/>
                  <a:pt x="162" y="131"/>
                </a:cubicBezTo>
                <a:cubicBezTo>
                  <a:pt x="162" y="130"/>
                  <a:pt x="161" y="130"/>
                  <a:pt x="161" y="129"/>
                </a:cubicBezTo>
                <a:cubicBezTo>
                  <a:pt x="161" y="129"/>
                  <a:pt x="161" y="129"/>
                  <a:pt x="161" y="129"/>
                </a:cubicBezTo>
                <a:cubicBezTo>
                  <a:pt x="160" y="127"/>
                  <a:pt x="160" y="127"/>
                  <a:pt x="160" y="127"/>
                </a:cubicBezTo>
                <a:cubicBezTo>
                  <a:pt x="159" y="127"/>
                  <a:pt x="159" y="127"/>
                  <a:pt x="158" y="126"/>
                </a:cubicBezTo>
                <a:cubicBezTo>
                  <a:pt x="158" y="126"/>
                  <a:pt x="158" y="126"/>
                  <a:pt x="158" y="125"/>
                </a:cubicBezTo>
                <a:cubicBezTo>
                  <a:pt x="158" y="125"/>
                  <a:pt x="158" y="124"/>
                  <a:pt x="158" y="123"/>
                </a:cubicBezTo>
                <a:cubicBezTo>
                  <a:pt x="157" y="123"/>
                  <a:pt x="157" y="123"/>
                  <a:pt x="157" y="122"/>
                </a:cubicBezTo>
                <a:cubicBezTo>
                  <a:pt x="156" y="122"/>
                  <a:pt x="156" y="122"/>
                  <a:pt x="156" y="121"/>
                </a:cubicBezTo>
                <a:cubicBezTo>
                  <a:pt x="156" y="120"/>
                  <a:pt x="155" y="120"/>
                  <a:pt x="155" y="119"/>
                </a:cubicBezTo>
                <a:cubicBezTo>
                  <a:pt x="154" y="119"/>
                  <a:pt x="154" y="118"/>
                  <a:pt x="154" y="118"/>
                </a:cubicBezTo>
                <a:cubicBezTo>
                  <a:pt x="153" y="117"/>
                  <a:pt x="153" y="117"/>
                  <a:pt x="153" y="117"/>
                </a:cubicBezTo>
                <a:cubicBezTo>
                  <a:pt x="153" y="117"/>
                  <a:pt x="153" y="117"/>
                  <a:pt x="153" y="117"/>
                </a:cubicBezTo>
                <a:cubicBezTo>
                  <a:pt x="153" y="116"/>
                  <a:pt x="153" y="116"/>
                  <a:pt x="153" y="115"/>
                </a:cubicBezTo>
                <a:cubicBezTo>
                  <a:pt x="153" y="115"/>
                  <a:pt x="153" y="115"/>
                  <a:pt x="153" y="115"/>
                </a:cubicBezTo>
                <a:cubicBezTo>
                  <a:pt x="153" y="114"/>
                  <a:pt x="152" y="114"/>
                  <a:pt x="152" y="113"/>
                </a:cubicBezTo>
                <a:cubicBezTo>
                  <a:pt x="152" y="112"/>
                  <a:pt x="152" y="112"/>
                  <a:pt x="153" y="111"/>
                </a:cubicBezTo>
                <a:cubicBezTo>
                  <a:pt x="153" y="111"/>
                  <a:pt x="153" y="111"/>
                  <a:pt x="153" y="111"/>
                </a:cubicBezTo>
                <a:cubicBezTo>
                  <a:pt x="153" y="110"/>
                  <a:pt x="153" y="109"/>
                  <a:pt x="154" y="109"/>
                </a:cubicBezTo>
                <a:cubicBezTo>
                  <a:pt x="154" y="108"/>
                  <a:pt x="154" y="108"/>
                  <a:pt x="154" y="107"/>
                </a:cubicBezTo>
                <a:cubicBezTo>
                  <a:pt x="154" y="107"/>
                  <a:pt x="154" y="107"/>
                  <a:pt x="154" y="107"/>
                </a:cubicBezTo>
                <a:cubicBezTo>
                  <a:pt x="154" y="107"/>
                  <a:pt x="154" y="106"/>
                  <a:pt x="154" y="106"/>
                </a:cubicBezTo>
                <a:cubicBezTo>
                  <a:pt x="154" y="106"/>
                  <a:pt x="154" y="106"/>
                  <a:pt x="154" y="106"/>
                </a:cubicBezTo>
                <a:cubicBezTo>
                  <a:pt x="154" y="106"/>
                  <a:pt x="154" y="106"/>
                  <a:pt x="154" y="106"/>
                </a:cubicBezTo>
                <a:cubicBezTo>
                  <a:pt x="154" y="106"/>
                  <a:pt x="154" y="106"/>
                  <a:pt x="154" y="106"/>
                </a:cubicBezTo>
                <a:cubicBezTo>
                  <a:pt x="154" y="106"/>
                  <a:pt x="154" y="106"/>
                  <a:pt x="154" y="106"/>
                </a:cubicBezTo>
                <a:cubicBezTo>
                  <a:pt x="154" y="106"/>
                  <a:pt x="154" y="106"/>
                  <a:pt x="153" y="106"/>
                </a:cubicBezTo>
                <a:cubicBezTo>
                  <a:pt x="153" y="106"/>
                  <a:pt x="153" y="106"/>
                  <a:pt x="152" y="106"/>
                </a:cubicBezTo>
                <a:cubicBezTo>
                  <a:pt x="152" y="106"/>
                  <a:pt x="152" y="106"/>
                  <a:pt x="152" y="106"/>
                </a:cubicBezTo>
                <a:cubicBezTo>
                  <a:pt x="151" y="106"/>
                  <a:pt x="151" y="107"/>
                  <a:pt x="150" y="107"/>
                </a:cubicBezTo>
                <a:cubicBezTo>
                  <a:pt x="150" y="106"/>
                  <a:pt x="150" y="106"/>
                  <a:pt x="149" y="106"/>
                </a:cubicBezTo>
                <a:cubicBezTo>
                  <a:pt x="149" y="106"/>
                  <a:pt x="148" y="105"/>
                  <a:pt x="148" y="106"/>
                </a:cubicBezTo>
                <a:cubicBezTo>
                  <a:pt x="148" y="106"/>
                  <a:pt x="148" y="106"/>
                  <a:pt x="148" y="106"/>
                </a:cubicBezTo>
                <a:cubicBezTo>
                  <a:pt x="148" y="106"/>
                  <a:pt x="148" y="106"/>
                  <a:pt x="147" y="106"/>
                </a:cubicBezTo>
                <a:cubicBezTo>
                  <a:pt x="147" y="106"/>
                  <a:pt x="147" y="106"/>
                  <a:pt x="146" y="106"/>
                </a:cubicBezTo>
                <a:cubicBezTo>
                  <a:pt x="146" y="106"/>
                  <a:pt x="146" y="106"/>
                  <a:pt x="146" y="106"/>
                </a:cubicBezTo>
                <a:cubicBezTo>
                  <a:pt x="146" y="106"/>
                  <a:pt x="146" y="106"/>
                  <a:pt x="146" y="106"/>
                </a:cubicBezTo>
                <a:cubicBezTo>
                  <a:pt x="145" y="106"/>
                  <a:pt x="145" y="106"/>
                  <a:pt x="145" y="106"/>
                </a:cubicBezTo>
                <a:cubicBezTo>
                  <a:pt x="145" y="106"/>
                  <a:pt x="145" y="106"/>
                  <a:pt x="145" y="106"/>
                </a:cubicBezTo>
                <a:cubicBezTo>
                  <a:pt x="145" y="106"/>
                  <a:pt x="145" y="106"/>
                  <a:pt x="145" y="106"/>
                </a:cubicBezTo>
                <a:cubicBezTo>
                  <a:pt x="145" y="106"/>
                  <a:pt x="145" y="106"/>
                  <a:pt x="145" y="106"/>
                </a:cubicBezTo>
                <a:cubicBezTo>
                  <a:pt x="145" y="105"/>
                  <a:pt x="145" y="105"/>
                  <a:pt x="145" y="105"/>
                </a:cubicBezTo>
                <a:cubicBezTo>
                  <a:pt x="145" y="105"/>
                  <a:pt x="145" y="105"/>
                  <a:pt x="145" y="105"/>
                </a:cubicBezTo>
                <a:cubicBezTo>
                  <a:pt x="145" y="105"/>
                  <a:pt x="144" y="105"/>
                  <a:pt x="144" y="105"/>
                </a:cubicBezTo>
                <a:cubicBezTo>
                  <a:pt x="144" y="105"/>
                  <a:pt x="144" y="105"/>
                  <a:pt x="144" y="105"/>
                </a:cubicBezTo>
                <a:cubicBezTo>
                  <a:pt x="144" y="105"/>
                  <a:pt x="144" y="105"/>
                  <a:pt x="144" y="105"/>
                </a:cubicBezTo>
                <a:cubicBezTo>
                  <a:pt x="144" y="105"/>
                  <a:pt x="144" y="105"/>
                  <a:pt x="144" y="105"/>
                </a:cubicBezTo>
                <a:cubicBezTo>
                  <a:pt x="144" y="105"/>
                  <a:pt x="144" y="105"/>
                  <a:pt x="144" y="105"/>
                </a:cubicBezTo>
                <a:cubicBezTo>
                  <a:pt x="144" y="104"/>
                  <a:pt x="144" y="104"/>
                  <a:pt x="144" y="104"/>
                </a:cubicBezTo>
                <a:cubicBezTo>
                  <a:pt x="143" y="104"/>
                  <a:pt x="143" y="104"/>
                  <a:pt x="143" y="104"/>
                </a:cubicBezTo>
                <a:cubicBezTo>
                  <a:pt x="143" y="104"/>
                  <a:pt x="143" y="104"/>
                  <a:pt x="143" y="104"/>
                </a:cubicBezTo>
                <a:cubicBezTo>
                  <a:pt x="143" y="103"/>
                  <a:pt x="143" y="103"/>
                  <a:pt x="143" y="103"/>
                </a:cubicBezTo>
                <a:cubicBezTo>
                  <a:pt x="143" y="103"/>
                  <a:pt x="143" y="103"/>
                  <a:pt x="143" y="103"/>
                </a:cubicBezTo>
                <a:cubicBezTo>
                  <a:pt x="144" y="103"/>
                  <a:pt x="144" y="103"/>
                  <a:pt x="143" y="103"/>
                </a:cubicBezTo>
                <a:cubicBezTo>
                  <a:pt x="143" y="103"/>
                  <a:pt x="143" y="103"/>
                  <a:pt x="143" y="103"/>
                </a:cubicBezTo>
                <a:cubicBezTo>
                  <a:pt x="143" y="103"/>
                  <a:pt x="144" y="103"/>
                  <a:pt x="144" y="103"/>
                </a:cubicBezTo>
                <a:cubicBezTo>
                  <a:pt x="144" y="103"/>
                  <a:pt x="144" y="103"/>
                  <a:pt x="144" y="103"/>
                </a:cubicBezTo>
                <a:cubicBezTo>
                  <a:pt x="143" y="103"/>
                  <a:pt x="143" y="103"/>
                  <a:pt x="143" y="103"/>
                </a:cubicBezTo>
                <a:cubicBezTo>
                  <a:pt x="143" y="102"/>
                  <a:pt x="143" y="102"/>
                  <a:pt x="143" y="102"/>
                </a:cubicBezTo>
                <a:cubicBezTo>
                  <a:pt x="143" y="102"/>
                  <a:pt x="143" y="102"/>
                  <a:pt x="143" y="102"/>
                </a:cubicBezTo>
                <a:cubicBezTo>
                  <a:pt x="143" y="102"/>
                  <a:pt x="143" y="102"/>
                  <a:pt x="143" y="102"/>
                </a:cubicBezTo>
                <a:cubicBezTo>
                  <a:pt x="143" y="102"/>
                  <a:pt x="143" y="102"/>
                  <a:pt x="144" y="102"/>
                </a:cubicBezTo>
                <a:cubicBezTo>
                  <a:pt x="144" y="102"/>
                  <a:pt x="144" y="102"/>
                  <a:pt x="144" y="102"/>
                </a:cubicBezTo>
                <a:cubicBezTo>
                  <a:pt x="143" y="102"/>
                  <a:pt x="143" y="102"/>
                  <a:pt x="143" y="102"/>
                </a:cubicBezTo>
                <a:cubicBezTo>
                  <a:pt x="143" y="102"/>
                  <a:pt x="143" y="101"/>
                  <a:pt x="143" y="101"/>
                </a:cubicBezTo>
                <a:cubicBezTo>
                  <a:pt x="143" y="101"/>
                  <a:pt x="143" y="101"/>
                  <a:pt x="143" y="101"/>
                </a:cubicBezTo>
                <a:cubicBezTo>
                  <a:pt x="143" y="101"/>
                  <a:pt x="144" y="101"/>
                  <a:pt x="144" y="100"/>
                </a:cubicBezTo>
                <a:cubicBezTo>
                  <a:pt x="144" y="101"/>
                  <a:pt x="144" y="101"/>
                  <a:pt x="145" y="101"/>
                </a:cubicBezTo>
                <a:cubicBezTo>
                  <a:pt x="145" y="101"/>
                  <a:pt x="145" y="101"/>
                  <a:pt x="145" y="101"/>
                </a:cubicBezTo>
                <a:cubicBezTo>
                  <a:pt x="145" y="101"/>
                  <a:pt x="144" y="101"/>
                  <a:pt x="144" y="101"/>
                </a:cubicBezTo>
                <a:cubicBezTo>
                  <a:pt x="144" y="100"/>
                  <a:pt x="144" y="100"/>
                  <a:pt x="144" y="100"/>
                </a:cubicBezTo>
                <a:cubicBezTo>
                  <a:pt x="145" y="100"/>
                  <a:pt x="145" y="100"/>
                  <a:pt x="145" y="100"/>
                </a:cubicBezTo>
                <a:cubicBezTo>
                  <a:pt x="145" y="101"/>
                  <a:pt x="145" y="101"/>
                  <a:pt x="145" y="101"/>
                </a:cubicBezTo>
                <a:cubicBezTo>
                  <a:pt x="145" y="101"/>
                  <a:pt x="146" y="101"/>
                  <a:pt x="146" y="101"/>
                </a:cubicBezTo>
                <a:cubicBezTo>
                  <a:pt x="146" y="101"/>
                  <a:pt x="146" y="101"/>
                  <a:pt x="146" y="101"/>
                </a:cubicBezTo>
                <a:cubicBezTo>
                  <a:pt x="146" y="101"/>
                  <a:pt x="146" y="101"/>
                  <a:pt x="146" y="101"/>
                </a:cubicBezTo>
                <a:cubicBezTo>
                  <a:pt x="146" y="100"/>
                  <a:pt x="146" y="100"/>
                  <a:pt x="146" y="100"/>
                </a:cubicBezTo>
                <a:cubicBezTo>
                  <a:pt x="146" y="100"/>
                  <a:pt x="146" y="100"/>
                  <a:pt x="146" y="100"/>
                </a:cubicBezTo>
                <a:cubicBezTo>
                  <a:pt x="146" y="100"/>
                  <a:pt x="147" y="100"/>
                  <a:pt x="147" y="100"/>
                </a:cubicBezTo>
                <a:cubicBezTo>
                  <a:pt x="147" y="100"/>
                  <a:pt x="147" y="100"/>
                  <a:pt x="147" y="100"/>
                </a:cubicBezTo>
                <a:cubicBezTo>
                  <a:pt x="147" y="100"/>
                  <a:pt x="147" y="100"/>
                  <a:pt x="146" y="100"/>
                </a:cubicBezTo>
                <a:cubicBezTo>
                  <a:pt x="146" y="100"/>
                  <a:pt x="146" y="100"/>
                  <a:pt x="146" y="100"/>
                </a:cubicBezTo>
                <a:cubicBezTo>
                  <a:pt x="146" y="99"/>
                  <a:pt x="146" y="99"/>
                  <a:pt x="146" y="99"/>
                </a:cubicBezTo>
                <a:cubicBezTo>
                  <a:pt x="146" y="99"/>
                  <a:pt x="147" y="100"/>
                  <a:pt x="147" y="100"/>
                </a:cubicBezTo>
                <a:cubicBezTo>
                  <a:pt x="147" y="100"/>
                  <a:pt x="147" y="99"/>
                  <a:pt x="147" y="99"/>
                </a:cubicBezTo>
                <a:cubicBezTo>
                  <a:pt x="148" y="100"/>
                  <a:pt x="148" y="100"/>
                  <a:pt x="149" y="100"/>
                </a:cubicBezTo>
                <a:cubicBezTo>
                  <a:pt x="149" y="99"/>
                  <a:pt x="149" y="99"/>
                  <a:pt x="149" y="99"/>
                </a:cubicBezTo>
                <a:cubicBezTo>
                  <a:pt x="149" y="99"/>
                  <a:pt x="150" y="99"/>
                  <a:pt x="151" y="98"/>
                </a:cubicBezTo>
                <a:cubicBezTo>
                  <a:pt x="152" y="98"/>
                  <a:pt x="152" y="99"/>
                  <a:pt x="153" y="98"/>
                </a:cubicBezTo>
                <a:cubicBezTo>
                  <a:pt x="153" y="98"/>
                  <a:pt x="153" y="99"/>
                  <a:pt x="153" y="99"/>
                </a:cubicBezTo>
                <a:cubicBezTo>
                  <a:pt x="154" y="99"/>
                  <a:pt x="154" y="99"/>
                  <a:pt x="154" y="99"/>
                </a:cubicBezTo>
                <a:cubicBezTo>
                  <a:pt x="154" y="99"/>
                  <a:pt x="154" y="99"/>
                  <a:pt x="155" y="99"/>
                </a:cubicBezTo>
                <a:cubicBezTo>
                  <a:pt x="155" y="99"/>
                  <a:pt x="155" y="100"/>
                  <a:pt x="156" y="100"/>
                </a:cubicBezTo>
                <a:cubicBezTo>
                  <a:pt x="156" y="100"/>
                  <a:pt x="157" y="100"/>
                  <a:pt x="157" y="100"/>
                </a:cubicBezTo>
                <a:cubicBezTo>
                  <a:pt x="157" y="100"/>
                  <a:pt x="158" y="100"/>
                  <a:pt x="158" y="100"/>
                </a:cubicBezTo>
                <a:cubicBezTo>
                  <a:pt x="158" y="100"/>
                  <a:pt x="159" y="100"/>
                  <a:pt x="159" y="100"/>
                </a:cubicBezTo>
                <a:cubicBezTo>
                  <a:pt x="160" y="100"/>
                  <a:pt x="161" y="99"/>
                  <a:pt x="161" y="98"/>
                </a:cubicBezTo>
                <a:cubicBezTo>
                  <a:pt x="161" y="98"/>
                  <a:pt x="160" y="98"/>
                  <a:pt x="160" y="97"/>
                </a:cubicBezTo>
                <a:cubicBezTo>
                  <a:pt x="160" y="97"/>
                  <a:pt x="159" y="97"/>
                  <a:pt x="159" y="97"/>
                </a:cubicBezTo>
                <a:cubicBezTo>
                  <a:pt x="159" y="96"/>
                  <a:pt x="159" y="96"/>
                  <a:pt x="159" y="96"/>
                </a:cubicBezTo>
                <a:cubicBezTo>
                  <a:pt x="159" y="96"/>
                  <a:pt x="158" y="96"/>
                  <a:pt x="158" y="96"/>
                </a:cubicBezTo>
                <a:cubicBezTo>
                  <a:pt x="158" y="95"/>
                  <a:pt x="158" y="95"/>
                  <a:pt x="157" y="95"/>
                </a:cubicBezTo>
                <a:cubicBezTo>
                  <a:pt x="157" y="95"/>
                  <a:pt x="157" y="95"/>
                  <a:pt x="157" y="95"/>
                </a:cubicBezTo>
                <a:cubicBezTo>
                  <a:pt x="156" y="95"/>
                  <a:pt x="156" y="94"/>
                  <a:pt x="156" y="94"/>
                </a:cubicBezTo>
                <a:cubicBezTo>
                  <a:pt x="156" y="94"/>
                  <a:pt x="156" y="94"/>
                  <a:pt x="156" y="94"/>
                </a:cubicBezTo>
                <a:cubicBezTo>
                  <a:pt x="156" y="94"/>
                  <a:pt x="155" y="94"/>
                  <a:pt x="155" y="94"/>
                </a:cubicBezTo>
                <a:cubicBezTo>
                  <a:pt x="155" y="94"/>
                  <a:pt x="156" y="94"/>
                  <a:pt x="156" y="93"/>
                </a:cubicBezTo>
                <a:cubicBezTo>
                  <a:pt x="156" y="93"/>
                  <a:pt x="156" y="93"/>
                  <a:pt x="156" y="93"/>
                </a:cubicBezTo>
                <a:cubicBezTo>
                  <a:pt x="157" y="93"/>
                  <a:pt x="157" y="93"/>
                  <a:pt x="157" y="92"/>
                </a:cubicBezTo>
                <a:cubicBezTo>
                  <a:pt x="157" y="92"/>
                  <a:pt x="156" y="92"/>
                  <a:pt x="156" y="92"/>
                </a:cubicBezTo>
                <a:cubicBezTo>
                  <a:pt x="156" y="92"/>
                  <a:pt x="156" y="92"/>
                  <a:pt x="156" y="92"/>
                </a:cubicBezTo>
                <a:cubicBezTo>
                  <a:pt x="157" y="92"/>
                  <a:pt x="157" y="91"/>
                  <a:pt x="158" y="91"/>
                </a:cubicBezTo>
                <a:cubicBezTo>
                  <a:pt x="158" y="91"/>
                  <a:pt x="158" y="91"/>
                  <a:pt x="158" y="91"/>
                </a:cubicBezTo>
                <a:cubicBezTo>
                  <a:pt x="157" y="91"/>
                  <a:pt x="157" y="91"/>
                  <a:pt x="157" y="91"/>
                </a:cubicBezTo>
                <a:cubicBezTo>
                  <a:pt x="157" y="91"/>
                  <a:pt x="157" y="91"/>
                  <a:pt x="157" y="91"/>
                </a:cubicBezTo>
                <a:cubicBezTo>
                  <a:pt x="156" y="91"/>
                  <a:pt x="156" y="91"/>
                  <a:pt x="156" y="91"/>
                </a:cubicBezTo>
                <a:cubicBezTo>
                  <a:pt x="156" y="91"/>
                  <a:pt x="156" y="91"/>
                  <a:pt x="155" y="91"/>
                </a:cubicBezTo>
                <a:cubicBezTo>
                  <a:pt x="155" y="92"/>
                  <a:pt x="154" y="92"/>
                  <a:pt x="154" y="92"/>
                </a:cubicBezTo>
                <a:cubicBezTo>
                  <a:pt x="154" y="92"/>
                  <a:pt x="154" y="92"/>
                  <a:pt x="154" y="92"/>
                </a:cubicBezTo>
                <a:cubicBezTo>
                  <a:pt x="153" y="92"/>
                  <a:pt x="153" y="92"/>
                  <a:pt x="153" y="92"/>
                </a:cubicBezTo>
                <a:cubicBezTo>
                  <a:pt x="153" y="92"/>
                  <a:pt x="153" y="92"/>
                  <a:pt x="153" y="92"/>
                </a:cubicBezTo>
                <a:cubicBezTo>
                  <a:pt x="153" y="92"/>
                  <a:pt x="153" y="92"/>
                  <a:pt x="153" y="92"/>
                </a:cubicBezTo>
                <a:cubicBezTo>
                  <a:pt x="153" y="92"/>
                  <a:pt x="153" y="92"/>
                  <a:pt x="153" y="92"/>
                </a:cubicBezTo>
                <a:cubicBezTo>
                  <a:pt x="152" y="92"/>
                  <a:pt x="152" y="92"/>
                  <a:pt x="152" y="92"/>
                </a:cubicBezTo>
                <a:cubicBezTo>
                  <a:pt x="152" y="92"/>
                  <a:pt x="152" y="92"/>
                  <a:pt x="152" y="92"/>
                </a:cubicBezTo>
                <a:cubicBezTo>
                  <a:pt x="152" y="93"/>
                  <a:pt x="153" y="93"/>
                  <a:pt x="153" y="94"/>
                </a:cubicBezTo>
                <a:cubicBezTo>
                  <a:pt x="153" y="94"/>
                  <a:pt x="154" y="94"/>
                  <a:pt x="154" y="94"/>
                </a:cubicBezTo>
                <a:cubicBezTo>
                  <a:pt x="154" y="94"/>
                  <a:pt x="154" y="94"/>
                  <a:pt x="155" y="94"/>
                </a:cubicBezTo>
                <a:cubicBezTo>
                  <a:pt x="155" y="94"/>
                  <a:pt x="154" y="94"/>
                  <a:pt x="154" y="94"/>
                </a:cubicBezTo>
                <a:cubicBezTo>
                  <a:pt x="154" y="94"/>
                  <a:pt x="154" y="94"/>
                  <a:pt x="154" y="94"/>
                </a:cubicBezTo>
                <a:cubicBezTo>
                  <a:pt x="154" y="94"/>
                  <a:pt x="154" y="94"/>
                  <a:pt x="153" y="94"/>
                </a:cubicBezTo>
                <a:cubicBezTo>
                  <a:pt x="153" y="94"/>
                  <a:pt x="153" y="94"/>
                  <a:pt x="153" y="94"/>
                </a:cubicBezTo>
                <a:cubicBezTo>
                  <a:pt x="153" y="94"/>
                  <a:pt x="153" y="94"/>
                  <a:pt x="152" y="94"/>
                </a:cubicBezTo>
                <a:cubicBezTo>
                  <a:pt x="152" y="95"/>
                  <a:pt x="152" y="95"/>
                  <a:pt x="151" y="95"/>
                </a:cubicBezTo>
                <a:cubicBezTo>
                  <a:pt x="151" y="95"/>
                  <a:pt x="151" y="95"/>
                  <a:pt x="151" y="95"/>
                </a:cubicBezTo>
                <a:cubicBezTo>
                  <a:pt x="151" y="94"/>
                  <a:pt x="151" y="94"/>
                  <a:pt x="150" y="94"/>
                </a:cubicBezTo>
                <a:cubicBezTo>
                  <a:pt x="150" y="94"/>
                  <a:pt x="150" y="94"/>
                  <a:pt x="150" y="94"/>
                </a:cubicBezTo>
                <a:cubicBezTo>
                  <a:pt x="150" y="93"/>
                  <a:pt x="151" y="93"/>
                  <a:pt x="151" y="93"/>
                </a:cubicBezTo>
                <a:cubicBezTo>
                  <a:pt x="151" y="93"/>
                  <a:pt x="151" y="93"/>
                  <a:pt x="151" y="92"/>
                </a:cubicBezTo>
                <a:cubicBezTo>
                  <a:pt x="150" y="92"/>
                  <a:pt x="150" y="93"/>
                  <a:pt x="149" y="92"/>
                </a:cubicBezTo>
                <a:cubicBezTo>
                  <a:pt x="149" y="92"/>
                  <a:pt x="149" y="92"/>
                  <a:pt x="149" y="92"/>
                </a:cubicBezTo>
                <a:cubicBezTo>
                  <a:pt x="149" y="92"/>
                  <a:pt x="149" y="92"/>
                  <a:pt x="150" y="92"/>
                </a:cubicBezTo>
                <a:cubicBezTo>
                  <a:pt x="150" y="92"/>
                  <a:pt x="150" y="92"/>
                  <a:pt x="150" y="92"/>
                </a:cubicBezTo>
                <a:cubicBezTo>
                  <a:pt x="149" y="92"/>
                  <a:pt x="149" y="92"/>
                  <a:pt x="149" y="91"/>
                </a:cubicBezTo>
                <a:cubicBezTo>
                  <a:pt x="149" y="91"/>
                  <a:pt x="149" y="92"/>
                  <a:pt x="149" y="92"/>
                </a:cubicBezTo>
                <a:cubicBezTo>
                  <a:pt x="149" y="92"/>
                  <a:pt x="149" y="92"/>
                  <a:pt x="149" y="92"/>
                </a:cubicBezTo>
                <a:cubicBezTo>
                  <a:pt x="148" y="92"/>
                  <a:pt x="148" y="92"/>
                  <a:pt x="147" y="93"/>
                </a:cubicBezTo>
                <a:cubicBezTo>
                  <a:pt x="147" y="93"/>
                  <a:pt x="146" y="93"/>
                  <a:pt x="147" y="93"/>
                </a:cubicBezTo>
                <a:cubicBezTo>
                  <a:pt x="147" y="94"/>
                  <a:pt x="147" y="94"/>
                  <a:pt x="147" y="94"/>
                </a:cubicBezTo>
                <a:cubicBezTo>
                  <a:pt x="147" y="94"/>
                  <a:pt x="147" y="94"/>
                  <a:pt x="146" y="94"/>
                </a:cubicBezTo>
                <a:cubicBezTo>
                  <a:pt x="146" y="94"/>
                  <a:pt x="145" y="95"/>
                  <a:pt x="145" y="96"/>
                </a:cubicBezTo>
                <a:cubicBezTo>
                  <a:pt x="145" y="96"/>
                  <a:pt x="145" y="96"/>
                  <a:pt x="145" y="96"/>
                </a:cubicBezTo>
                <a:cubicBezTo>
                  <a:pt x="145" y="96"/>
                  <a:pt x="145" y="96"/>
                  <a:pt x="145" y="97"/>
                </a:cubicBezTo>
                <a:cubicBezTo>
                  <a:pt x="145" y="97"/>
                  <a:pt x="145" y="97"/>
                  <a:pt x="145" y="97"/>
                </a:cubicBezTo>
                <a:cubicBezTo>
                  <a:pt x="144" y="97"/>
                  <a:pt x="144" y="98"/>
                  <a:pt x="144" y="98"/>
                </a:cubicBezTo>
                <a:cubicBezTo>
                  <a:pt x="144" y="98"/>
                  <a:pt x="144" y="98"/>
                  <a:pt x="144" y="98"/>
                </a:cubicBezTo>
                <a:cubicBezTo>
                  <a:pt x="144" y="98"/>
                  <a:pt x="145" y="99"/>
                  <a:pt x="145" y="99"/>
                </a:cubicBezTo>
                <a:cubicBezTo>
                  <a:pt x="145" y="99"/>
                  <a:pt x="146" y="99"/>
                  <a:pt x="146" y="99"/>
                </a:cubicBezTo>
                <a:cubicBezTo>
                  <a:pt x="146" y="100"/>
                  <a:pt x="146" y="100"/>
                  <a:pt x="146" y="100"/>
                </a:cubicBezTo>
                <a:cubicBezTo>
                  <a:pt x="145" y="100"/>
                  <a:pt x="145" y="100"/>
                  <a:pt x="145" y="100"/>
                </a:cubicBezTo>
                <a:cubicBezTo>
                  <a:pt x="144" y="100"/>
                  <a:pt x="144" y="100"/>
                  <a:pt x="144" y="100"/>
                </a:cubicBezTo>
                <a:cubicBezTo>
                  <a:pt x="144" y="100"/>
                  <a:pt x="144" y="100"/>
                  <a:pt x="144" y="100"/>
                </a:cubicBezTo>
                <a:cubicBezTo>
                  <a:pt x="144" y="100"/>
                  <a:pt x="143" y="100"/>
                  <a:pt x="143" y="101"/>
                </a:cubicBezTo>
                <a:cubicBezTo>
                  <a:pt x="143" y="101"/>
                  <a:pt x="143" y="101"/>
                  <a:pt x="143" y="101"/>
                </a:cubicBezTo>
                <a:cubicBezTo>
                  <a:pt x="143" y="101"/>
                  <a:pt x="143" y="101"/>
                  <a:pt x="143" y="101"/>
                </a:cubicBezTo>
                <a:cubicBezTo>
                  <a:pt x="143" y="101"/>
                  <a:pt x="143" y="101"/>
                  <a:pt x="143" y="100"/>
                </a:cubicBezTo>
                <a:cubicBezTo>
                  <a:pt x="143" y="100"/>
                  <a:pt x="143" y="100"/>
                  <a:pt x="143" y="100"/>
                </a:cubicBezTo>
                <a:cubicBezTo>
                  <a:pt x="143" y="100"/>
                  <a:pt x="143" y="100"/>
                  <a:pt x="142" y="100"/>
                </a:cubicBezTo>
                <a:cubicBezTo>
                  <a:pt x="142" y="100"/>
                  <a:pt x="142" y="100"/>
                  <a:pt x="142" y="100"/>
                </a:cubicBezTo>
                <a:cubicBezTo>
                  <a:pt x="142" y="100"/>
                  <a:pt x="141" y="100"/>
                  <a:pt x="141" y="100"/>
                </a:cubicBezTo>
                <a:cubicBezTo>
                  <a:pt x="141" y="100"/>
                  <a:pt x="141" y="100"/>
                  <a:pt x="141" y="100"/>
                </a:cubicBezTo>
                <a:cubicBezTo>
                  <a:pt x="141" y="100"/>
                  <a:pt x="141" y="100"/>
                  <a:pt x="140" y="100"/>
                </a:cubicBezTo>
                <a:cubicBezTo>
                  <a:pt x="140" y="100"/>
                  <a:pt x="140" y="100"/>
                  <a:pt x="140" y="100"/>
                </a:cubicBezTo>
                <a:cubicBezTo>
                  <a:pt x="140" y="100"/>
                  <a:pt x="140" y="100"/>
                  <a:pt x="140" y="100"/>
                </a:cubicBezTo>
                <a:cubicBezTo>
                  <a:pt x="140" y="101"/>
                  <a:pt x="140" y="101"/>
                  <a:pt x="140" y="101"/>
                </a:cubicBezTo>
                <a:cubicBezTo>
                  <a:pt x="140" y="101"/>
                  <a:pt x="140" y="101"/>
                  <a:pt x="140" y="101"/>
                </a:cubicBezTo>
                <a:cubicBezTo>
                  <a:pt x="140" y="101"/>
                  <a:pt x="140" y="101"/>
                  <a:pt x="140" y="101"/>
                </a:cubicBezTo>
                <a:cubicBezTo>
                  <a:pt x="140" y="101"/>
                  <a:pt x="140" y="101"/>
                  <a:pt x="140" y="101"/>
                </a:cubicBezTo>
                <a:cubicBezTo>
                  <a:pt x="140" y="101"/>
                  <a:pt x="140" y="101"/>
                  <a:pt x="140" y="101"/>
                </a:cubicBezTo>
                <a:cubicBezTo>
                  <a:pt x="140" y="101"/>
                  <a:pt x="140" y="101"/>
                  <a:pt x="140" y="101"/>
                </a:cubicBezTo>
                <a:cubicBezTo>
                  <a:pt x="140" y="101"/>
                  <a:pt x="140" y="101"/>
                  <a:pt x="140" y="101"/>
                </a:cubicBezTo>
                <a:cubicBezTo>
                  <a:pt x="140" y="101"/>
                  <a:pt x="140" y="101"/>
                  <a:pt x="140" y="101"/>
                </a:cubicBezTo>
                <a:cubicBezTo>
                  <a:pt x="140" y="101"/>
                  <a:pt x="140" y="101"/>
                  <a:pt x="140" y="101"/>
                </a:cubicBezTo>
                <a:cubicBezTo>
                  <a:pt x="140" y="101"/>
                  <a:pt x="139" y="101"/>
                  <a:pt x="139" y="101"/>
                </a:cubicBezTo>
                <a:cubicBezTo>
                  <a:pt x="139" y="101"/>
                  <a:pt x="139" y="101"/>
                  <a:pt x="139" y="101"/>
                </a:cubicBezTo>
                <a:cubicBezTo>
                  <a:pt x="139" y="101"/>
                  <a:pt x="139" y="101"/>
                  <a:pt x="140" y="101"/>
                </a:cubicBezTo>
                <a:cubicBezTo>
                  <a:pt x="140" y="101"/>
                  <a:pt x="140" y="101"/>
                  <a:pt x="140" y="101"/>
                </a:cubicBezTo>
                <a:cubicBezTo>
                  <a:pt x="139" y="101"/>
                  <a:pt x="139" y="101"/>
                  <a:pt x="139" y="101"/>
                </a:cubicBezTo>
                <a:cubicBezTo>
                  <a:pt x="139" y="101"/>
                  <a:pt x="139" y="101"/>
                  <a:pt x="139" y="101"/>
                </a:cubicBezTo>
                <a:cubicBezTo>
                  <a:pt x="139" y="100"/>
                  <a:pt x="139" y="100"/>
                  <a:pt x="139" y="100"/>
                </a:cubicBezTo>
                <a:cubicBezTo>
                  <a:pt x="139" y="100"/>
                  <a:pt x="139" y="100"/>
                  <a:pt x="139" y="100"/>
                </a:cubicBezTo>
                <a:cubicBezTo>
                  <a:pt x="139" y="100"/>
                  <a:pt x="139" y="100"/>
                  <a:pt x="139" y="100"/>
                </a:cubicBezTo>
                <a:cubicBezTo>
                  <a:pt x="139" y="100"/>
                  <a:pt x="138" y="100"/>
                  <a:pt x="138" y="101"/>
                </a:cubicBezTo>
                <a:cubicBezTo>
                  <a:pt x="138" y="101"/>
                  <a:pt x="138" y="101"/>
                  <a:pt x="138" y="101"/>
                </a:cubicBezTo>
                <a:cubicBezTo>
                  <a:pt x="138" y="101"/>
                  <a:pt x="138" y="101"/>
                  <a:pt x="138" y="101"/>
                </a:cubicBezTo>
                <a:cubicBezTo>
                  <a:pt x="138" y="102"/>
                  <a:pt x="139" y="102"/>
                  <a:pt x="139" y="102"/>
                </a:cubicBezTo>
                <a:cubicBezTo>
                  <a:pt x="139" y="102"/>
                  <a:pt x="139" y="102"/>
                  <a:pt x="139" y="102"/>
                </a:cubicBezTo>
                <a:cubicBezTo>
                  <a:pt x="139" y="102"/>
                  <a:pt x="139" y="102"/>
                  <a:pt x="139" y="102"/>
                </a:cubicBezTo>
                <a:cubicBezTo>
                  <a:pt x="139" y="102"/>
                  <a:pt x="139" y="102"/>
                  <a:pt x="139" y="102"/>
                </a:cubicBezTo>
                <a:cubicBezTo>
                  <a:pt x="139" y="102"/>
                  <a:pt x="139" y="102"/>
                  <a:pt x="139" y="102"/>
                </a:cubicBezTo>
                <a:cubicBezTo>
                  <a:pt x="139" y="102"/>
                  <a:pt x="139" y="102"/>
                  <a:pt x="139" y="102"/>
                </a:cubicBezTo>
                <a:cubicBezTo>
                  <a:pt x="139" y="102"/>
                  <a:pt x="139" y="102"/>
                  <a:pt x="139" y="102"/>
                </a:cubicBezTo>
                <a:cubicBezTo>
                  <a:pt x="139" y="102"/>
                  <a:pt x="139" y="102"/>
                  <a:pt x="139" y="103"/>
                </a:cubicBezTo>
                <a:cubicBezTo>
                  <a:pt x="139" y="103"/>
                  <a:pt x="138" y="103"/>
                  <a:pt x="138" y="103"/>
                </a:cubicBezTo>
                <a:cubicBezTo>
                  <a:pt x="138" y="103"/>
                  <a:pt x="138" y="103"/>
                  <a:pt x="138" y="103"/>
                </a:cubicBezTo>
                <a:cubicBezTo>
                  <a:pt x="139" y="103"/>
                  <a:pt x="140" y="104"/>
                  <a:pt x="140" y="104"/>
                </a:cubicBezTo>
                <a:cubicBezTo>
                  <a:pt x="140" y="104"/>
                  <a:pt x="140" y="104"/>
                  <a:pt x="140" y="104"/>
                </a:cubicBezTo>
                <a:cubicBezTo>
                  <a:pt x="140" y="104"/>
                  <a:pt x="140" y="104"/>
                  <a:pt x="140" y="104"/>
                </a:cubicBezTo>
                <a:cubicBezTo>
                  <a:pt x="140" y="104"/>
                  <a:pt x="140" y="104"/>
                  <a:pt x="140" y="104"/>
                </a:cubicBezTo>
                <a:cubicBezTo>
                  <a:pt x="140" y="104"/>
                  <a:pt x="140" y="104"/>
                  <a:pt x="140" y="104"/>
                </a:cubicBezTo>
                <a:cubicBezTo>
                  <a:pt x="140" y="104"/>
                  <a:pt x="140" y="104"/>
                  <a:pt x="139" y="104"/>
                </a:cubicBezTo>
                <a:cubicBezTo>
                  <a:pt x="139" y="104"/>
                  <a:pt x="139" y="104"/>
                  <a:pt x="139" y="104"/>
                </a:cubicBezTo>
                <a:cubicBezTo>
                  <a:pt x="139" y="104"/>
                  <a:pt x="139" y="104"/>
                  <a:pt x="139" y="104"/>
                </a:cubicBezTo>
                <a:cubicBezTo>
                  <a:pt x="139" y="104"/>
                  <a:pt x="139" y="104"/>
                  <a:pt x="139" y="104"/>
                </a:cubicBezTo>
                <a:cubicBezTo>
                  <a:pt x="139" y="105"/>
                  <a:pt x="139" y="105"/>
                  <a:pt x="139" y="105"/>
                </a:cubicBezTo>
                <a:cubicBezTo>
                  <a:pt x="139" y="105"/>
                  <a:pt x="139" y="105"/>
                  <a:pt x="139" y="105"/>
                </a:cubicBezTo>
                <a:cubicBezTo>
                  <a:pt x="139" y="105"/>
                  <a:pt x="139" y="105"/>
                  <a:pt x="139" y="105"/>
                </a:cubicBezTo>
                <a:cubicBezTo>
                  <a:pt x="139" y="105"/>
                  <a:pt x="139" y="105"/>
                  <a:pt x="139" y="105"/>
                </a:cubicBezTo>
                <a:cubicBezTo>
                  <a:pt x="139" y="105"/>
                  <a:pt x="139" y="105"/>
                  <a:pt x="139" y="105"/>
                </a:cubicBezTo>
                <a:cubicBezTo>
                  <a:pt x="139" y="105"/>
                  <a:pt x="139" y="105"/>
                  <a:pt x="138" y="105"/>
                </a:cubicBezTo>
                <a:cubicBezTo>
                  <a:pt x="138" y="105"/>
                  <a:pt x="138" y="105"/>
                  <a:pt x="138" y="105"/>
                </a:cubicBezTo>
                <a:cubicBezTo>
                  <a:pt x="139" y="105"/>
                  <a:pt x="139" y="105"/>
                  <a:pt x="139" y="106"/>
                </a:cubicBezTo>
                <a:cubicBezTo>
                  <a:pt x="139" y="106"/>
                  <a:pt x="138" y="106"/>
                  <a:pt x="138" y="106"/>
                </a:cubicBezTo>
                <a:cubicBezTo>
                  <a:pt x="138" y="106"/>
                  <a:pt x="138" y="106"/>
                  <a:pt x="138" y="106"/>
                </a:cubicBezTo>
                <a:cubicBezTo>
                  <a:pt x="138" y="106"/>
                  <a:pt x="138" y="106"/>
                  <a:pt x="138" y="106"/>
                </a:cubicBezTo>
                <a:cubicBezTo>
                  <a:pt x="138" y="106"/>
                  <a:pt x="138" y="105"/>
                  <a:pt x="138" y="105"/>
                </a:cubicBezTo>
                <a:cubicBezTo>
                  <a:pt x="138" y="105"/>
                  <a:pt x="138" y="105"/>
                  <a:pt x="137" y="106"/>
                </a:cubicBezTo>
                <a:cubicBezTo>
                  <a:pt x="137" y="105"/>
                  <a:pt x="137" y="105"/>
                  <a:pt x="137" y="105"/>
                </a:cubicBezTo>
                <a:cubicBezTo>
                  <a:pt x="137" y="105"/>
                  <a:pt x="137" y="105"/>
                  <a:pt x="137" y="105"/>
                </a:cubicBezTo>
                <a:cubicBezTo>
                  <a:pt x="137" y="105"/>
                  <a:pt x="137" y="104"/>
                  <a:pt x="137" y="104"/>
                </a:cubicBezTo>
                <a:cubicBezTo>
                  <a:pt x="137" y="104"/>
                  <a:pt x="137" y="104"/>
                  <a:pt x="137" y="104"/>
                </a:cubicBezTo>
                <a:cubicBezTo>
                  <a:pt x="137" y="104"/>
                  <a:pt x="138" y="104"/>
                  <a:pt x="138" y="104"/>
                </a:cubicBezTo>
                <a:cubicBezTo>
                  <a:pt x="138" y="104"/>
                  <a:pt x="139" y="104"/>
                  <a:pt x="139" y="104"/>
                </a:cubicBezTo>
                <a:cubicBezTo>
                  <a:pt x="139" y="104"/>
                  <a:pt x="139" y="104"/>
                  <a:pt x="139" y="104"/>
                </a:cubicBezTo>
                <a:cubicBezTo>
                  <a:pt x="139" y="104"/>
                  <a:pt x="138" y="103"/>
                  <a:pt x="138" y="103"/>
                </a:cubicBezTo>
                <a:cubicBezTo>
                  <a:pt x="138" y="103"/>
                  <a:pt x="137" y="103"/>
                  <a:pt x="137" y="103"/>
                </a:cubicBezTo>
                <a:cubicBezTo>
                  <a:pt x="137" y="103"/>
                  <a:pt x="136" y="103"/>
                  <a:pt x="136" y="103"/>
                </a:cubicBezTo>
                <a:cubicBezTo>
                  <a:pt x="136" y="103"/>
                  <a:pt x="136" y="103"/>
                  <a:pt x="136" y="103"/>
                </a:cubicBezTo>
                <a:cubicBezTo>
                  <a:pt x="136" y="103"/>
                  <a:pt x="137" y="103"/>
                  <a:pt x="137" y="103"/>
                </a:cubicBezTo>
                <a:cubicBezTo>
                  <a:pt x="137" y="103"/>
                  <a:pt x="137" y="103"/>
                  <a:pt x="137" y="103"/>
                </a:cubicBezTo>
                <a:cubicBezTo>
                  <a:pt x="137" y="103"/>
                  <a:pt x="137" y="103"/>
                  <a:pt x="137" y="102"/>
                </a:cubicBezTo>
                <a:cubicBezTo>
                  <a:pt x="136" y="103"/>
                  <a:pt x="136" y="102"/>
                  <a:pt x="135" y="102"/>
                </a:cubicBezTo>
                <a:cubicBezTo>
                  <a:pt x="135" y="102"/>
                  <a:pt x="135" y="102"/>
                  <a:pt x="135" y="101"/>
                </a:cubicBezTo>
                <a:cubicBezTo>
                  <a:pt x="135" y="101"/>
                  <a:pt x="135" y="101"/>
                  <a:pt x="135" y="101"/>
                </a:cubicBezTo>
                <a:cubicBezTo>
                  <a:pt x="135" y="101"/>
                  <a:pt x="135" y="101"/>
                  <a:pt x="135" y="101"/>
                </a:cubicBezTo>
                <a:cubicBezTo>
                  <a:pt x="135" y="101"/>
                  <a:pt x="135" y="101"/>
                  <a:pt x="135" y="100"/>
                </a:cubicBezTo>
                <a:cubicBezTo>
                  <a:pt x="135" y="100"/>
                  <a:pt x="135" y="100"/>
                  <a:pt x="135" y="100"/>
                </a:cubicBezTo>
                <a:cubicBezTo>
                  <a:pt x="135" y="100"/>
                  <a:pt x="135" y="99"/>
                  <a:pt x="135" y="99"/>
                </a:cubicBezTo>
                <a:cubicBezTo>
                  <a:pt x="135" y="99"/>
                  <a:pt x="135" y="99"/>
                  <a:pt x="135" y="99"/>
                </a:cubicBezTo>
                <a:cubicBezTo>
                  <a:pt x="135" y="99"/>
                  <a:pt x="135" y="99"/>
                  <a:pt x="134" y="99"/>
                </a:cubicBezTo>
                <a:cubicBezTo>
                  <a:pt x="134" y="98"/>
                  <a:pt x="134" y="98"/>
                  <a:pt x="134" y="98"/>
                </a:cubicBezTo>
                <a:cubicBezTo>
                  <a:pt x="134" y="98"/>
                  <a:pt x="133" y="98"/>
                  <a:pt x="132" y="97"/>
                </a:cubicBezTo>
                <a:cubicBezTo>
                  <a:pt x="132" y="97"/>
                  <a:pt x="132" y="97"/>
                  <a:pt x="132" y="97"/>
                </a:cubicBezTo>
                <a:cubicBezTo>
                  <a:pt x="132" y="97"/>
                  <a:pt x="131" y="96"/>
                  <a:pt x="131" y="96"/>
                </a:cubicBezTo>
                <a:cubicBezTo>
                  <a:pt x="131" y="96"/>
                  <a:pt x="131" y="96"/>
                  <a:pt x="131" y="96"/>
                </a:cubicBezTo>
                <a:cubicBezTo>
                  <a:pt x="130" y="96"/>
                  <a:pt x="130" y="96"/>
                  <a:pt x="130" y="95"/>
                </a:cubicBezTo>
                <a:cubicBezTo>
                  <a:pt x="130" y="95"/>
                  <a:pt x="130" y="95"/>
                  <a:pt x="130" y="95"/>
                </a:cubicBezTo>
                <a:cubicBezTo>
                  <a:pt x="130" y="95"/>
                  <a:pt x="130" y="95"/>
                  <a:pt x="130" y="95"/>
                </a:cubicBezTo>
                <a:cubicBezTo>
                  <a:pt x="129" y="95"/>
                  <a:pt x="130" y="94"/>
                  <a:pt x="129" y="94"/>
                </a:cubicBezTo>
                <a:cubicBezTo>
                  <a:pt x="129" y="94"/>
                  <a:pt x="129" y="94"/>
                  <a:pt x="129" y="94"/>
                </a:cubicBezTo>
                <a:cubicBezTo>
                  <a:pt x="128" y="94"/>
                  <a:pt x="128" y="94"/>
                  <a:pt x="128" y="95"/>
                </a:cubicBezTo>
                <a:cubicBezTo>
                  <a:pt x="128" y="94"/>
                  <a:pt x="128" y="94"/>
                  <a:pt x="128" y="94"/>
                </a:cubicBezTo>
                <a:cubicBezTo>
                  <a:pt x="128" y="94"/>
                  <a:pt x="128" y="93"/>
                  <a:pt x="128" y="93"/>
                </a:cubicBezTo>
                <a:cubicBezTo>
                  <a:pt x="128" y="93"/>
                  <a:pt x="128" y="93"/>
                  <a:pt x="128" y="93"/>
                </a:cubicBezTo>
                <a:cubicBezTo>
                  <a:pt x="128" y="93"/>
                  <a:pt x="128" y="93"/>
                  <a:pt x="127" y="93"/>
                </a:cubicBezTo>
                <a:cubicBezTo>
                  <a:pt x="127" y="93"/>
                  <a:pt x="127" y="93"/>
                  <a:pt x="127" y="93"/>
                </a:cubicBezTo>
                <a:cubicBezTo>
                  <a:pt x="127" y="93"/>
                  <a:pt x="127" y="94"/>
                  <a:pt x="126" y="94"/>
                </a:cubicBezTo>
                <a:cubicBezTo>
                  <a:pt x="126" y="94"/>
                  <a:pt x="126" y="94"/>
                  <a:pt x="126" y="94"/>
                </a:cubicBezTo>
                <a:cubicBezTo>
                  <a:pt x="126" y="94"/>
                  <a:pt x="126" y="94"/>
                  <a:pt x="126" y="94"/>
                </a:cubicBezTo>
                <a:cubicBezTo>
                  <a:pt x="126" y="94"/>
                  <a:pt x="127" y="94"/>
                  <a:pt x="127" y="94"/>
                </a:cubicBezTo>
                <a:cubicBezTo>
                  <a:pt x="127" y="95"/>
                  <a:pt x="126" y="95"/>
                  <a:pt x="126" y="95"/>
                </a:cubicBezTo>
                <a:cubicBezTo>
                  <a:pt x="127" y="95"/>
                  <a:pt x="127" y="96"/>
                  <a:pt x="127" y="96"/>
                </a:cubicBezTo>
                <a:cubicBezTo>
                  <a:pt x="128" y="96"/>
                  <a:pt x="128" y="96"/>
                  <a:pt x="128" y="96"/>
                </a:cubicBezTo>
                <a:cubicBezTo>
                  <a:pt x="128" y="97"/>
                  <a:pt x="128" y="97"/>
                  <a:pt x="128" y="97"/>
                </a:cubicBezTo>
                <a:cubicBezTo>
                  <a:pt x="128" y="98"/>
                  <a:pt x="129" y="98"/>
                  <a:pt x="129" y="98"/>
                </a:cubicBezTo>
                <a:cubicBezTo>
                  <a:pt x="130" y="99"/>
                  <a:pt x="131" y="98"/>
                  <a:pt x="131" y="99"/>
                </a:cubicBezTo>
                <a:cubicBezTo>
                  <a:pt x="131" y="99"/>
                  <a:pt x="131" y="99"/>
                  <a:pt x="131" y="99"/>
                </a:cubicBezTo>
                <a:cubicBezTo>
                  <a:pt x="131" y="99"/>
                  <a:pt x="131" y="99"/>
                  <a:pt x="131" y="99"/>
                </a:cubicBezTo>
                <a:cubicBezTo>
                  <a:pt x="131" y="99"/>
                  <a:pt x="131" y="99"/>
                  <a:pt x="131" y="99"/>
                </a:cubicBezTo>
                <a:cubicBezTo>
                  <a:pt x="132" y="100"/>
                  <a:pt x="133" y="100"/>
                  <a:pt x="134" y="101"/>
                </a:cubicBezTo>
                <a:cubicBezTo>
                  <a:pt x="134" y="101"/>
                  <a:pt x="134" y="101"/>
                  <a:pt x="133" y="102"/>
                </a:cubicBezTo>
                <a:cubicBezTo>
                  <a:pt x="133" y="101"/>
                  <a:pt x="133" y="101"/>
                  <a:pt x="133" y="101"/>
                </a:cubicBezTo>
                <a:cubicBezTo>
                  <a:pt x="133" y="101"/>
                  <a:pt x="133" y="101"/>
                  <a:pt x="133" y="101"/>
                </a:cubicBezTo>
                <a:cubicBezTo>
                  <a:pt x="133" y="101"/>
                  <a:pt x="132" y="101"/>
                  <a:pt x="132" y="101"/>
                </a:cubicBezTo>
                <a:cubicBezTo>
                  <a:pt x="132" y="100"/>
                  <a:pt x="131" y="101"/>
                  <a:pt x="131" y="102"/>
                </a:cubicBezTo>
                <a:cubicBezTo>
                  <a:pt x="132" y="102"/>
                  <a:pt x="132" y="102"/>
                  <a:pt x="132" y="102"/>
                </a:cubicBezTo>
                <a:cubicBezTo>
                  <a:pt x="132" y="102"/>
                  <a:pt x="132" y="102"/>
                  <a:pt x="132" y="103"/>
                </a:cubicBezTo>
                <a:cubicBezTo>
                  <a:pt x="132" y="103"/>
                  <a:pt x="132" y="103"/>
                  <a:pt x="132" y="103"/>
                </a:cubicBezTo>
                <a:cubicBezTo>
                  <a:pt x="132" y="103"/>
                  <a:pt x="132" y="103"/>
                  <a:pt x="131" y="103"/>
                </a:cubicBezTo>
                <a:cubicBezTo>
                  <a:pt x="131" y="103"/>
                  <a:pt x="131" y="103"/>
                  <a:pt x="131" y="103"/>
                </a:cubicBezTo>
                <a:cubicBezTo>
                  <a:pt x="131" y="104"/>
                  <a:pt x="131" y="104"/>
                  <a:pt x="131" y="104"/>
                </a:cubicBezTo>
                <a:cubicBezTo>
                  <a:pt x="130" y="104"/>
                  <a:pt x="130" y="104"/>
                  <a:pt x="130" y="104"/>
                </a:cubicBezTo>
                <a:cubicBezTo>
                  <a:pt x="130" y="104"/>
                  <a:pt x="130" y="104"/>
                  <a:pt x="130" y="104"/>
                </a:cubicBezTo>
                <a:cubicBezTo>
                  <a:pt x="130" y="104"/>
                  <a:pt x="130" y="104"/>
                  <a:pt x="130" y="104"/>
                </a:cubicBezTo>
                <a:cubicBezTo>
                  <a:pt x="131" y="104"/>
                  <a:pt x="131" y="103"/>
                  <a:pt x="131" y="103"/>
                </a:cubicBezTo>
                <a:cubicBezTo>
                  <a:pt x="131" y="103"/>
                  <a:pt x="131" y="103"/>
                  <a:pt x="131" y="103"/>
                </a:cubicBezTo>
                <a:cubicBezTo>
                  <a:pt x="131" y="103"/>
                  <a:pt x="131" y="103"/>
                  <a:pt x="131" y="103"/>
                </a:cubicBezTo>
                <a:cubicBezTo>
                  <a:pt x="131" y="103"/>
                  <a:pt x="131" y="103"/>
                  <a:pt x="131" y="103"/>
                </a:cubicBezTo>
                <a:cubicBezTo>
                  <a:pt x="131" y="103"/>
                  <a:pt x="130" y="101"/>
                  <a:pt x="130" y="101"/>
                </a:cubicBezTo>
                <a:cubicBezTo>
                  <a:pt x="130" y="101"/>
                  <a:pt x="130" y="101"/>
                  <a:pt x="130" y="101"/>
                </a:cubicBezTo>
                <a:cubicBezTo>
                  <a:pt x="130" y="101"/>
                  <a:pt x="130" y="101"/>
                  <a:pt x="129" y="101"/>
                </a:cubicBezTo>
                <a:cubicBezTo>
                  <a:pt x="129" y="101"/>
                  <a:pt x="130" y="101"/>
                  <a:pt x="129" y="101"/>
                </a:cubicBezTo>
                <a:cubicBezTo>
                  <a:pt x="129" y="100"/>
                  <a:pt x="129" y="100"/>
                  <a:pt x="129" y="100"/>
                </a:cubicBezTo>
                <a:cubicBezTo>
                  <a:pt x="129" y="100"/>
                  <a:pt x="129" y="100"/>
                  <a:pt x="129" y="100"/>
                </a:cubicBezTo>
                <a:cubicBezTo>
                  <a:pt x="129" y="100"/>
                  <a:pt x="129" y="100"/>
                  <a:pt x="129" y="100"/>
                </a:cubicBezTo>
                <a:cubicBezTo>
                  <a:pt x="129" y="100"/>
                  <a:pt x="129" y="100"/>
                  <a:pt x="129" y="100"/>
                </a:cubicBezTo>
                <a:cubicBezTo>
                  <a:pt x="129" y="100"/>
                  <a:pt x="129" y="100"/>
                  <a:pt x="129" y="100"/>
                </a:cubicBezTo>
                <a:cubicBezTo>
                  <a:pt x="129" y="100"/>
                  <a:pt x="129" y="100"/>
                  <a:pt x="129" y="100"/>
                </a:cubicBezTo>
                <a:cubicBezTo>
                  <a:pt x="129" y="100"/>
                  <a:pt x="129" y="100"/>
                  <a:pt x="128" y="100"/>
                </a:cubicBezTo>
                <a:cubicBezTo>
                  <a:pt x="128" y="99"/>
                  <a:pt x="128" y="100"/>
                  <a:pt x="127" y="99"/>
                </a:cubicBezTo>
                <a:cubicBezTo>
                  <a:pt x="126" y="99"/>
                  <a:pt x="126" y="98"/>
                  <a:pt x="125" y="98"/>
                </a:cubicBezTo>
                <a:cubicBezTo>
                  <a:pt x="124" y="97"/>
                  <a:pt x="124" y="96"/>
                  <a:pt x="123" y="95"/>
                </a:cubicBezTo>
                <a:cubicBezTo>
                  <a:pt x="123" y="95"/>
                  <a:pt x="122" y="95"/>
                  <a:pt x="122" y="95"/>
                </a:cubicBezTo>
                <a:cubicBezTo>
                  <a:pt x="122" y="95"/>
                  <a:pt x="121" y="96"/>
                  <a:pt x="121" y="96"/>
                </a:cubicBezTo>
                <a:cubicBezTo>
                  <a:pt x="121" y="96"/>
                  <a:pt x="121" y="96"/>
                  <a:pt x="121" y="96"/>
                </a:cubicBezTo>
                <a:cubicBezTo>
                  <a:pt x="120" y="96"/>
                  <a:pt x="120" y="97"/>
                  <a:pt x="119" y="97"/>
                </a:cubicBezTo>
                <a:cubicBezTo>
                  <a:pt x="118" y="97"/>
                  <a:pt x="118" y="97"/>
                  <a:pt x="118" y="97"/>
                </a:cubicBezTo>
                <a:cubicBezTo>
                  <a:pt x="118" y="96"/>
                  <a:pt x="118" y="97"/>
                  <a:pt x="117" y="97"/>
                </a:cubicBezTo>
                <a:cubicBezTo>
                  <a:pt x="117" y="97"/>
                  <a:pt x="117" y="96"/>
                  <a:pt x="116" y="97"/>
                </a:cubicBezTo>
                <a:cubicBezTo>
                  <a:pt x="115" y="97"/>
                  <a:pt x="116" y="98"/>
                  <a:pt x="116" y="99"/>
                </a:cubicBezTo>
                <a:cubicBezTo>
                  <a:pt x="115" y="99"/>
                  <a:pt x="115" y="99"/>
                  <a:pt x="115" y="99"/>
                </a:cubicBezTo>
                <a:cubicBezTo>
                  <a:pt x="115" y="99"/>
                  <a:pt x="114" y="99"/>
                  <a:pt x="114" y="99"/>
                </a:cubicBezTo>
                <a:cubicBezTo>
                  <a:pt x="114" y="100"/>
                  <a:pt x="113" y="99"/>
                  <a:pt x="113" y="100"/>
                </a:cubicBezTo>
                <a:cubicBezTo>
                  <a:pt x="113" y="100"/>
                  <a:pt x="113" y="100"/>
                  <a:pt x="113" y="100"/>
                </a:cubicBezTo>
                <a:cubicBezTo>
                  <a:pt x="113" y="100"/>
                  <a:pt x="113" y="100"/>
                  <a:pt x="113" y="100"/>
                </a:cubicBezTo>
                <a:cubicBezTo>
                  <a:pt x="112" y="100"/>
                  <a:pt x="112" y="101"/>
                  <a:pt x="112" y="102"/>
                </a:cubicBezTo>
                <a:cubicBezTo>
                  <a:pt x="112" y="102"/>
                  <a:pt x="112" y="102"/>
                  <a:pt x="112" y="103"/>
                </a:cubicBezTo>
                <a:cubicBezTo>
                  <a:pt x="112" y="103"/>
                  <a:pt x="112" y="103"/>
                  <a:pt x="112" y="103"/>
                </a:cubicBezTo>
                <a:cubicBezTo>
                  <a:pt x="112" y="103"/>
                  <a:pt x="112" y="103"/>
                  <a:pt x="112" y="103"/>
                </a:cubicBezTo>
                <a:cubicBezTo>
                  <a:pt x="112" y="103"/>
                  <a:pt x="111" y="104"/>
                  <a:pt x="111" y="104"/>
                </a:cubicBezTo>
                <a:cubicBezTo>
                  <a:pt x="111" y="104"/>
                  <a:pt x="111" y="104"/>
                  <a:pt x="111" y="105"/>
                </a:cubicBezTo>
                <a:cubicBezTo>
                  <a:pt x="111" y="105"/>
                  <a:pt x="110" y="105"/>
                  <a:pt x="110" y="105"/>
                </a:cubicBezTo>
                <a:cubicBezTo>
                  <a:pt x="110" y="105"/>
                  <a:pt x="110" y="105"/>
                  <a:pt x="109" y="106"/>
                </a:cubicBezTo>
                <a:cubicBezTo>
                  <a:pt x="109" y="106"/>
                  <a:pt x="109" y="106"/>
                  <a:pt x="109" y="106"/>
                </a:cubicBezTo>
                <a:cubicBezTo>
                  <a:pt x="109" y="106"/>
                  <a:pt x="109" y="106"/>
                  <a:pt x="109" y="106"/>
                </a:cubicBezTo>
                <a:cubicBezTo>
                  <a:pt x="108" y="106"/>
                  <a:pt x="107" y="106"/>
                  <a:pt x="107" y="106"/>
                </a:cubicBezTo>
                <a:cubicBezTo>
                  <a:pt x="107" y="106"/>
                  <a:pt x="107" y="106"/>
                  <a:pt x="106" y="106"/>
                </a:cubicBezTo>
                <a:cubicBezTo>
                  <a:pt x="106" y="106"/>
                  <a:pt x="106" y="106"/>
                  <a:pt x="106" y="107"/>
                </a:cubicBezTo>
                <a:cubicBezTo>
                  <a:pt x="106" y="107"/>
                  <a:pt x="106" y="107"/>
                  <a:pt x="106" y="107"/>
                </a:cubicBezTo>
                <a:cubicBezTo>
                  <a:pt x="106" y="107"/>
                  <a:pt x="106" y="106"/>
                  <a:pt x="106" y="106"/>
                </a:cubicBezTo>
                <a:cubicBezTo>
                  <a:pt x="106" y="106"/>
                  <a:pt x="106" y="106"/>
                  <a:pt x="106" y="106"/>
                </a:cubicBezTo>
                <a:cubicBezTo>
                  <a:pt x="106" y="107"/>
                  <a:pt x="106" y="107"/>
                  <a:pt x="106" y="107"/>
                </a:cubicBezTo>
                <a:cubicBezTo>
                  <a:pt x="105" y="107"/>
                  <a:pt x="105" y="106"/>
                  <a:pt x="105" y="106"/>
                </a:cubicBezTo>
                <a:cubicBezTo>
                  <a:pt x="105" y="106"/>
                  <a:pt x="105" y="106"/>
                  <a:pt x="104" y="106"/>
                </a:cubicBezTo>
                <a:cubicBezTo>
                  <a:pt x="104" y="105"/>
                  <a:pt x="104" y="105"/>
                  <a:pt x="103" y="105"/>
                </a:cubicBezTo>
                <a:cubicBezTo>
                  <a:pt x="103" y="105"/>
                  <a:pt x="103" y="105"/>
                  <a:pt x="103" y="105"/>
                </a:cubicBezTo>
                <a:cubicBezTo>
                  <a:pt x="103" y="105"/>
                  <a:pt x="102" y="105"/>
                  <a:pt x="102" y="105"/>
                </a:cubicBezTo>
                <a:cubicBezTo>
                  <a:pt x="102" y="105"/>
                  <a:pt x="102" y="105"/>
                  <a:pt x="102" y="105"/>
                </a:cubicBezTo>
                <a:cubicBezTo>
                  <a:pt x="102" y="105"/>
                  <a:pt x="102" y="105"/>
                  <a:pt x="102" y="105"/>
                </a:cubicBezTo>
                <a:cubicBezTo>
                  <a:pt x="101" y="105"/>
                  <a:pt x="102" y="105"/>
                  <a:pt x="102" y="105"/>
                </a:cubicBezTo>
                <a:cubicBezTo>
                  <a:pt x="102" y="104"/>
                  <a:pt x="102" y="104"/>
                  <a:pt x="102" y="104"/>
                </a:cubicBezTo>
                <a:cubicBezTo>
                  <a:pt x="102" y="104"/>
                  <a:pt x="102" y="104"/>
                  <a:pt x="102" y="104"/>
                </a:cubicBezTo>
                <a:cubicBezTo>
                  <a:pt x="102" y="104"/>
                  <a:pt x="102" y="104"/>
                  <a:pt x="102" y="103"/>
                </a:cubicBezTo>
                <a:cubicBezTo>
                  <a:pt x="102" y="103"/>
                  <a:pt x="102" y="103"/>
                  <a:pt x="102" y="103"/>
                </a:cubicBezTo>
                <a:cubicBezTo>
                  <a:pt x="102" y="103"/>
                  <a:pt x="101" y="103"/>
                  <a:pt x="101" y="103"/>
                </a:cubicBezTo>
                <a:cubicBezTo>
                  <a:pt x="101" y="103"/>
                  <a:pt x="101" y="103"/>
                  <a:pt x="101" y="103"/>
                </a:cubicBezTo>
                <a:cubicBezTo>
                  <a:pt x="101" y="103"/>
                  <a:pt x="101" y="103"/>
                  <a:pt x="101" y="103"/>
                </a:cubicBezTo>
                <a:cubicBezTo>
                  <a:pt x="101" y="103"/>
                  <a:pt x="101" y="103"/>
                  <a:pt x="102" y="103"/>
                </a:cubicBezTo>
                <a:cubicBezTo>
                  <a:pt x="102" y="103"/>
                  <a:pt x="102" y="103"/>
                  <a:pt x="101" y="103"/>
                </a:cubicBezTo>
                <a:cubicBezTo>
                  <a:pt x="101" y="103"/>
                  <a:pt x="101" y="103"/>
                  <a:pt x="101" y="103"/>
                </a:cubicBezTo>
                <a:cubicBezTo>
                  <a:pt x="101" y="103"/>
                  <a:pt x="101" y="103"/>
                  <a:pt x="101" y="103"/>
                </a:cubicBezTo>
                <a:cubicBezTo>
                  <a:pt x="101" y="103"/>
                  <a:pt x="101" y="103"/>
                  <a:pt x="101" y="103"/>
                </a:cubicBezTo>
                <a:cubicBezTo>
                  <a:pt x="101" y="103"/>
                  <a:pt x="101" y="102"/>
                  <a:pt x="101" y="102"/>
                </a:cubicBezTo>
                <a:cubicBezTo>
                  <a:pt x="102" y="102"/>
                  <a:pt x="102" y="100"/>
                  <a:pt x="102" y="99"/>
                </a:cubicBezTo>
                <a:cubicBezTo>
                  <a:pt x="102" y="99"/>
                  <a:pt x="102" y="98"/>
                  <a:pt x="102" y="98"/>
                </a:cubicBezTo>
                <a:cubicBezTo>
                  <a:pt x="102" y="98"/>
                  <a:pt x="102" y="97"/>
                  <a:pt x="101" y="97"/>
                </a:cubicBezTo>
                <a:cubicBezTo>
                  <a:pt x="101" y="97"/>
                  <a:pt x="101" y="97"/>
                  <a:pt x="101" y="97"/>
                </a:cubicBezTo>
                <a:cubicBezTo>
                  <a:pt x="101" y="97"/>
                  <a:pt x="102" y="97"/>
                  <a:pt x="102" y="97"/>
                </a:cubicBezTo>
                <a:cubicBezTo>
                  <a:pt x="102" y="97"/>
                  <a:pt x="102" y="97"/>
                  <a:pt x="102" y="97"/>
                </a:cubicBezTo>
                <a:cubicBezTo>
                  <a:pt x="102" y="96"/>
                  <a:pt x="102" y="96"/>
                  <a:pt x="102" y="96"/>
                </a:cubicBezTo>
                <a:cubicBezTo>
                  <a:pt x="103" y="96"/>
                  <a:pt x="103" y="96"/>
                  <a:pt x="104" y="96"/>
                </a:cubicBezTo>
                <a:cubicBezTo>
                  <a:pt x="104" y="96"/>
                  <a:pt x="105" y="96"/>
                  <a:pt x="105" y="96"/>
                </a:cubicBezTo>
                <a:cubicBezTo>
                  <a:pt x="105" y="96"/>
                  <a:pt x="106" y="96"/>
                  <a:pt x="106" y="96"/>
                </a:cubicBezTo>
                <a:cubicBezTo>
                  <a:pt x="107" y="96"/>
                  <a:pt x="108" y="97"/>
                  <a:pt x="109" y="96"/>
                </a:cubicBezTo>
                <a:cubicBezTo>
                  <a:pt x="109" y="96"/>
                  <a:pt x="109" y="97"/>
                  <a:pt x="110" y="97"/>
                </a:cubicBezTo>
                <a:cubicBezTo>
                  <a:pt x="110" y="96"/>
                  <a:pt x="110" y="95"/>
                  <a:pt x="110" y="95"/>
                </a:cubicBezTo>
                <a:cubicBezTo>
                  <a:pt x="111" y="95"/>
                  <a:pt x="111" y="95"/>
                  <a:pt x="111" y="95"/>
                </a:cubicBezTo>
                <a:cubicBezTo>
                  <a:pt x="111" y="95"/>
                  <a:pt x="111" y="95"/>
                  <a:pt x="111" y="95"/>
                </a:cubicBezTo>
                <a:cubicBezTo>
                  <a:pt x="111" y="95"/>
                  <a:pt x="111" y="95"/>
                  <a:pt x="110" y="95"/>
                </a:cubicBezTo>
                <a:cubicBezTo>
                  <a:pt x="110" y="94"/>
                  <a:pt x="111" y="94"/>
                  <a:pt x="111" y="93"/>
                </a:cubicBezTo>
                <a:cubicBezTo>
                  <a:pt x="111" y="93"/>
                  <a:pt x="111" y="93"/>
                  <a:pt x="111" y="93"/>
                </a:cubicBezTo>
                <a:cubicBezTo>
                  <a:pt x="111" y="94"/>
                  <a:pt x="111" y="94"/>
                  <a:pt x="111" y="94"/>
                </a:cubicBezTo>
                <a:cubicBezTo>
                  <a:pt x="111" y="94"/>
                  <a:pt x="111" y="93"/>
                  <a:pt x="111" y="93"/>
                </a:cubicBezTo>
                <a:cubicBezTo>
                  <a:pt x="111" y="93"/>
                  <a:pt x="111" y="93"/>
                  <a:pt x="111" y="93"/>
                </a:cubicBezTo>
                <a:cubicBezTo>
                  <a:pt x="110" y="92"/>
                  <a:pt x="111" y="92"/>
                  <a:pt x="110" y="92"/>
                </a:cubicBezTo>
                <a:cubicBezTo>
                  <a:pt x="110" y="92"/>
                  <a:pt x="110" y="92"/>
                  <a:pt x="110" y="91"/>
                </a:cubicBezTo>
                <a:cubicBezTo>
                  <a:pt x="110" y="91"/>
                  <a:pt x="110" y="91"/>
                  <a:pt x="110" y="91"/>
                </a:cubicBezTo>
                <a:cubicBezTo>
                  <a:pt x="109" y="91"/>
                  <a:pt x="109" y="91"/>
                  <a:pt x="109" y="91"/>
                </a:cubicBezTo>
                <a:cubicBezTo>
                  <a:pt x="109" y="91"/>
                  <a:pt x="109" y="91"/>
                  <a:pt x="109" y="91"/>
                </a:cubicBezTo>
                <a:cubicBezTo>
                  <a:pt x="109" y="90"/>
                  <a:pt x="109" y="90"/>
                  <a:pt x="109" y="90"/>
                </a:cubicBezTo>
                <a:cubicBezTo>
                  <a:pt x="109" y="90"/>
                  <a:pt x="109" y="91"/>
                  <a:pt x="109" y="91"/>
                </a:cubicBezTo>
                <a:cubicBezTo>
                  <a:pt x="108" y="90"/>
                  <a:pt x="108" y="90"/>
                  <a:pt x="107" y="90"/>
                </a:cubicBezTo>
                <a:cubicBezTo>
                  <a:pt x="107" y="90"/>
                  <a:pt x="107" y="90"/>
                  <a:pt x="107" y="90"/>
                </a:cubicBezTo>
                <a:cubicBezTo>
                  <a:pt x="107" y="90"/>
                  <a:pt x="107" y="90"/>
                  <a:pt x="107" y="90"/>
                </a:cubicBezTo>
                <a:cubicBezTo>
                  <a:pt x="107" y="90"/>
                  <a:pt x="107" y="90"/>
                  <a:pt x="107" y="90"/>
                </a:cubicBezTo>
                <a:cubicBezTo>
                  <a:pt x="107" y="90"/>
                  <a:pt x="107" y="90"/>
                  <a:pt x="107" y="90"/>
                </a:cubicBezTo>
                <a:cubicBezTo>
                  <a:pt x="107" y="90"/>
                  <a:pt x="107" y="90"/>
                  <a:pt x="107" y="89"/>
                </a:cubicBezTo>
                <a:cubicBezTo>
                  <a:pt x="107" y="89"/>
                  <a:pt x="107" y="89"/>
                  <a:pt x="107" y="89"/>
                </a:cubicBezTo>
                <a:cubicBezTo>
                  <a:pt x="107" y="89"/>
                  <a:pt x="107" y="89"/>
                  <a:pt x="107" y="89"/>
                </a:cubicBezTo>
                <a:cubicBezTo>
                  <a:pt x="107" y="89"/>
                  <a:pt x="107" y="89"/>
                  <a:pt x="106" y="89"/>
                </a:cubicBezTo>
                <a:cubicBezTo>
                  <a:pt x="106" y="89"/>
                  <a:pt x="106" y="89"/>
                  <a:pt x="106" y="89"/>
                </a:cubicBezTo>
                <a:cubicBezTo>
                  <a:pt x="107" y="89"/>
                  <a:pt x="107" y="89"/>
                  <a:pt x="107" y="89"/>
                </a:cubicBezTo>
                <a:cubicBezTo>
                  <a:pt x="107" y="89"/>
                  <a:pt x="107" y="89"/>
                  <a:pt x="107" y="89"/>
                </a:cubicBezTo>
                <a:cubicBezTo>
                  <a:pt x="107" y="89"/>
                  <a:pt x="108" y="89"/>
                  <a:pt x="108" y="89"/>
                </a:cubicBezTo>
                <a:cubicBezTo>
                  <a:pt x="108" y="89"/>
                  <a:pt x="108" y="89"/>
                  <a:pt x="108" y="89"/>
                </a:cubicBezTo>
                <a:cubicBezTo>
                  <a:pt x="108" y="89"/>
                  <a:pt x="108" y="88"/>
                  <a:pt x="108" y="88"/>
                </a:cubicBezTo>
                <a:cubicBezTo>
                  <a:pt x="109" y="89"/>
                  <a:pt x="109" y="89"/>
                  <a:pt x="109" y="89"/>
                </a:cubicBezTo>
                <a:cubicBezTo>
                  <a:pt x="109" y="89"/>
                  <a:pt x="110" y="89"/>
                  <a:pt x="110" y="89"/>
                </a:cubicBezTo>
                <a:cubicBezTo>
                  <a:pt x="110" y="89"/>
                  <a:pt x="110" y="89"/>
                  <a:pt x="110" y="89"/>
                </a:cubicBezTo>
                <a:cubicBezTo>
                  <a:pt x="110" y="89"/>
                  <a:pt x="110" y="89"/>
                  <a:pt x="110" y="89"/>
                </a:cubicBezTo>
                <a:cubicBezTo>
                  <a:pt x="110" y="89"/>
                  <a:pt x="110" y="88"/>
                  <a:pt x="110" y="88"/>
                </a:cubicBezTo>
                <a:cubicBezTo>
                  <a:pt x="110" y="88"/>
                  <a:pt x="110" y="88"/>
                  <a:pt x="110" y="87"/>
                </a:cubicBezTo>
                <a:cubicBezTo>
                  <a:pt x="110" y="87"/>
                  <a:pt x="110" y="87"/>
                  <a:pt x="111" y="87"/>
                </a:cubicBezTo>
                <a:cubicBezTo>
                  <a:pt x="111" y="87"/>
                  <a:pt x="111" y="88"/>
                  <a:pt x="111" y="88"/>
                </a:cubicBezTo>
                <a:cubicBezTo>
                  <a:pt x="111" y="87"/>
                  <a:pt x="112" y="88"/>
                  <a:pt x="112" y="88"/>
                </a:cubicBezTo>
                <a:cubicBezTo>
                  <a:pt x="112" y="88"/>
                  <a:pt x="112" y="88"/>
                  <a:pt x="112" y="88"/>
                </a:cubicBezTo>
                <a:cubicBezTo>
                  <a:pt x="112" y="87"/>
                  <a:pt x="112" y="87"/>
                  <a:pt x="112" y="87"/>
                </a:cubicBezTo>
                <a:cubicBezTo>
                  <a:pt x="112" y="87"/>
                  <a:pt x="113" y="87"/>
                  <a:pt x="114" y="87"/>
                </a:cubicBezTo>
                <a:cubicBezTo>
                  <a:pt x="114" y="86"/>
                  <a:pt x="114" y="86"/>
                  <a:pt x="114" y="85"/>
                </a:cubicBezTo>
                <a:cubicBezTo>
                  <a:pt x="114" y="85"/>
                  <a:pt x="114" y="85"/>
                  <a:pt x="114" y="85"/>
                </a:cubicBezTo>
                <a:cubicBezTo>
                  <a:pt x="115" y="85"/>
                  <a:pt x="115" y="85"/>
                  <a:pt x="115" y="85"/>
                </a:cubicBezTo>
                <a:cubicBezTo>
                  <a:pt x="115" y="85"/>
                  <a:pt x="115" y="85"/>
                  <a:pt x="116" y="85"/>
                </a:cubicBezTo>
                <a:cubicBezTo>
                  <a:pt x="116" y="85"/>
                  <a:pt x="116" y="85"/>
                  <a:pt x="116" y="85"/>
                </a:cubicBezTo>
                <a:cubicBezTo>
                  <a:pt x="116" y="84"/>
                  <a:pt x="116" y="84"/>
                  <a:pt x="116" y="84"/>
                </a:cubicBezTo>
                <a:cubicBezTo>
                  <a:pt x="116" y="84"/>
                  <a:pt x="117" y="84"/>
                  <a:pt x="117" y="84"/>
                </a:cubicBezTo>
                <a:cubicBezTo>
                  <a:pt x="117" y="83"/>
                  <a:pt x="117" y="83"/>
                  <a:pt x="117" y="82"/>
                </a:cubicBezTo>
                <a:cubicBezTo>
                  <a:pt x="118" y="82"/>
                  <a:pt x="118" y="82"/>
                  <a:pt x="118" y="82"/>
                </a:cubicBezTo>
                <a:cubicBezTo>
                  <a:pt x="118" y="82"/>
                  <a:pt x="118" y="82"/>
                  <a:pt x="118" y="83"/>
                </a:cubicBezTo>
                <a:cubicBezTo>
                  <a:pt x="118" y="83"/>
                  <a:pt x="118" y="83"/>
                  <a:pt x="118" y="83"/>
                </a:cubicBezTo>
                <a:cubicBezTo>
                  <a:pt x="118" y="83"/>
                  <a:pt x="118" y="83"/>
                  <a:pt x="118" y="83"/>
                </a:cubicBezTo>
                <a:cubicBezTo>
                  <a:pt x="118" y="83"/>
                  <a:pt x="118" y="83"/>
                  <a:pt x="118" y="83"/>
                </a:cubicBezTo>
                <a:cubicBezTo>
                  <a:pt x="118" y="83"/>
                  <a:pt x="118" y="83"/>
                  <a:pt x="118" y="83"/>
                </a:cubicBezTo>
                <a:cubicBezTo>
                  <a:pt x="119" y="83"/>
                  <a:pt x="119" y="83"/>
                  <a:pt x="119" y="83"/>
                </a:cubicBezTo>
                <a:cubicBezTo>
                  <a:pt x="119" y="83"/>
                  <a:pt x="119" y="83"/>
                  <a:pt x="118" y="83"/>
                </a:cubicBezTo>
                <a:cubicBezTo>
                  <a:pt x="118" y="83"/>
                  <a:pt x="119" y="83"/>
                  <a:pt x="119" y="82"/>
                </a:cubicBezTo>
                <a:cubicBezTo>
                  <a:pt x="118" y="82"/>
                  <a:pt x="118" y="82"/>
                  <a:pt x="118" y="82"/>
                </a:cubicBezTo>
                <a:cubicBezTo>
                  <a:pt x="118" y="82"/>
                  <a:pt x="118" y="82"/>
                  <a:pt x="118" y="82"/>
                </a:cubicBezTo>
                <a:cubicBezTo>
                  <a:pt x="119" y="82"/>
                  <a:pt x="119" y="81"/>
                  <a:pt x="120" y="82"/>
                </a:cubicBezTo>
                <a:cubicBezTo>
                  <a:pt x="120" y="82"/>
                  <a:pt x="120" y="82"/>
                  <a:pt x="120" y="82"/>
                </a:cubicBezTo>
                <a:cubicBezTo>
                  <a:pt x="120" y="82"/>
                  <a:pt x="120" y="82"/>
                  <a:pt x="120" y="82"/>
                </a:cubicBezTo>
                <a:cubicBezTo>
                  <a:pt x="120" y="82"/>
                  <a:pt x="120" y="82"/>
                  <a:pt x="120" y="82"/>
                </a:cubicBezTo>
                <a:cubicBezTo>
                  <a:pt x="120" y="82"/>
                  <a:pt x="120" y="82"/>
                  <a:pt x="120" y="81"/>
                </a:cubicBezTo>
                <a:cubicBezTo>
                  <a:pt x="120" y="81"/>
                  <a:pt x="120" y="81"/>
                  <a:pt x="120" y="81"/>
                </a:cubicBezTo>
                <a:cubicBezTo>
                  <a:pt x="121" y="81"/>
                  <a:pt x="121" y="81"/>
                  <a:pt x="121" y="81"/>
                </a:cubicBezTo>
                <a:cubicBezTo>
                  <a:pt x="121" y="81"/>
                  <a:pt x="121" y="81"/>
                  <a:pt x="121" y="82"/>
                </a:cubicBezTo>
                <a:cubicBezTo>
                  <a:pt x="121" y="82"/>
                  <a:pt x="121" y="82"/>
                  <a:pt x="122" y="82"/>
                </a:cubicBezTo>
                <a:cubicBezTo>
                  <a:pt x="122" y="82"/>
                  <a:pt x="122" y="82"/>
                  <a:pt x="122" y="82"/>
                </a:cubicBezTo>
                <a:cubicBezTo>
                  <a:pt x="122" y="82"/>
                  <a:pt x="122" y="82"/>
                  <a:pt x="122" y="81"/>
                </a:cubicBezTo>
                <a:cubicBezTo>
                  <a:pt x="122" y="81"/>
                  <a:pt x="122" y="81"/>
                  <a:pt x="122" y="81"/>
                </a:cubicBezTo>
                <a:cubicBezTo>
                  <a:pt x="122" y="81"/>
                  <a:pt x="122" y="81"/>
                  <a:pt x="122" y="81"/>
                </a:cubicBezTo>
                <a:cubicBezTo>
                  <a:pt x="122" y="81"/>
                  <a:pt x="122" y="81"/>
                  <a:pt x="122" y="81"/>
                </a:cubicBezTo>
                <a:cubicBezTo>
                  <a:pt x="122" y="81"/>
                  <a:pt x="122" y="81"/>
                  <a:pt x="123" y="81"/>
                </a:cubicBezTo>
                <a:cubicBezTo>
                  <a:pt x="123" y="81"/>
                  <a:pt x="122" y="81"/>
                  <a:pt x="122" y="81"/>
                </a:cubicBezTo>
                <a:cubicBezTo>
                  <a:pt x="122" y="81"/>
                  <a:pt x="122" y="81"/>
                  <a:pt x="122" y="81"/>
                </a:cubicBezTo>
                <a:cubicBezTo>
                  <a:pt x="122" y="81"/>
                  <a:pt x="122" y="81"/>
                  <a:pt x="122" y="80"/>
                </a:cubicBezTo>
                <a:cubicBezTo>
                  <a:pt x="122" y="80"/>
                  <a:pt x="122" y="80"/>
                  <a:pt x="122" y="80"/>
                </a:cubicBezTo>
                <a:cubicBezTo>
                  <a:pt x="122" y="80"/>
                  <a:pt x="122" y="80"/>
                  <a:pt x="122" y="80"/>
                </a:cubicBezTo>
                <a:cubicBezTo>
                  <a:pt x="122" y="80"/>
                  <a:pt x="122" y="80"/>
                  <a:pt x="122" y="80"/>
                </a:cubicBezTo>
                <a:cubicBezTo>
                  <a:pt x="122" y="80"/>
                  <a:pt x="122" y="80"/>
                  <a:pt x="122" y="80"/>
                </a:cubicBezTo>
                <a:cubicBezTo>
                  <a:pt x="122" y="80"/>
                  <a:pt x="122" y="79"/>
                  <a:pt x="122" y="79"/>
                </a:cubicBezTo>
                <a:cubicBezTo>
                  <a:pt x="122" y="79"/>
                  <a:pt x="122" y="79"/>
                  <a:pt x="122" y="78"/>
                </a:cubicBezTo>
                <a:cubicBezTo>
                  <a:pt x="122" y="78"/>
                  <a:pt x="122" y="78"/>
                  <a:pt x="122" y="78"/>
                </a:cubicBezTo>
                <a:cubicBezTo>
                  <a:pt x="122" y="78"/>
                  <a:pt x="122" y="78"/>
                  <a:pt x="122" y="78"/>
                </a:cubicBezTo>
                <a:cubicBezTo>
                  <a:pt x="122" y="78"/>
                  <a:pt x="121" y="78"/>
                  <a:pt x="121" y="78"/>
                </a:cubicBezTo>
                <a:cubicBezTo>
                  <a:pt x="121" y="78"/>
                  <a:pt x="122" y="78"/>
                  <a:pt x="122" y="78"/>
                </a:cubicBezTo>
                <a:cubicBezTo>
                  <a:pt x="122" y="77"/>
                  <a:pt x="121" y="77"/>
                  <a:pt x="122" y="77"/>
                </a:cubicBezTo>
                <a:cubicBezTo>
                  <a:pt x="122" y="76"/>
                  <a:pt x="122" y="77"/>
                  <a:pt x="122" y="77"/>
                </a:cubicBezTo>
                <a:cubicBezTo>
                  <a:pt x="122" y="77"/>
                  <a:pt x="122" y="76"/>
                  <a:pt x="123" y="76"/>
                </a:cubicBezTo>
                <a:cubicBezTo>
                  <a:pt x="123" y="76"/>
                  <a:pt x="123" y="76"/>
                  <a:pt x="123" y="77"/>
                </a:cubicBezTo>
                <a:cubicBezTo>
                  <a:pt x="123" y="76"/>
                  <a:pt x="123" y="76"/>
                  <a:pt x="123" y="76"/>
                </a:cubicBezTo>
                <a:cubicBezTo>
                  <a:pt x="123" y="76"/>
                  <a:pt x="123" y="76"/>
                  <a:pt x="123" y="76"/>
                </a:cubicBezTo>
                <a:cubicBezTo>
                  <a:pt x="123" y="76"/>
                  <a:pt x="124" y="76"/>
                  <a:pt x="124" y="76"/>
                </a:cubicBezTo>
                <a:cubicBezTo>
                  <a:pt x="124" y="76"/>
                  <a:pt x="124" y="76"/>
                  <a:pt x="124" y="76"/>
                </a:cubicBezTo>
                <a:cubicBezTo>
                  <a:pt x="124" y="76"/>
                  <a:pt x="124" y="77"/>
                  <a:pt x="125" y="77"/>
                </a:cubicBezTo>
                <a:cubicBezTo>
                  <a:pt x="125" y="77"/>
                  <a:pt x="125" y="77"/>
                  <a:pt x="125" y="77"/>
                </a:cubicBezTo>
                <a:cubicBezTo>
                  <a:pt x="124" y="77"/>
                  <a:pt x="124" y="77"/>
                  <a:pt x="124" y="77"/>
                </a:cubicBezTo>
                <a:cubicBezTo>
                  <a:pt x="124" y="77"/>
                  <a:pt x="124" y="77"/>
                  <a:pt x="124" y="77"/>
                </a:cubicBezTo>
                <a:cubicBezTo>
                  <a:pt x="124" y="77"/>
                  <a:pt x="124" y="77"/>
                  <a:pt x="124" y="77"/>
                </a:cubicBezTo>
                <a:cubicBezTo>
                  <a:pt x="124" y="78"/>
                  <a:pt x="124" y="78"/>
                  <a:pt x="124" y="78"/>
                </a:cubicBezTo>
                <a:cubicBezTo>
                  <a:pt x="124" y="78"/>
                  <a:pt x="123" y="78"/>
                  <a:pt x="123" y="78"/>
                </a:cubicBezTo>
                <a:cubicBezTo>
                  <a:pt x="123" y="78"/>
                  <a:pt x="123" y="78"/>
                  <a:pt x="123" y="78"/>
                </a:cubicBezTo>
                <a:cubicBezTo>
                  <a:pt x="123" y="78"/>
                  <a:pt x="123" y="79"/>
                  <a:pt x="123" y="79"/>
                </a:cubicBezTo>
                <a:cubicBezTo>
                  <a:pt x="123" y="79"/>
                  <a:pt x="124" y="79"/>
                  <a:pt x="124" y="80"/>
                </a:cubicBezTo>
                <a:cubicBezTo>
                  <a:pt x="124" y="80"/>
                  <a:pt x="124" y="80"/>
                  <a:pt x="124" y="80"/>
                </a:cubicBezTo>
                <a:cubicBezTo>
                  <a:pt x="124" y="80"/>
                  <a:pt x="124" y="80"/>
                  <a:pt x="124" y="80"/>
                </a:cubicBezTo>
                <a:cubicBezTo>
                  <a:pt x="125" y="80"/>
                  <a:pt x="125" y="80"/>
                  <a:pt x="125" y="80"/>
                </a:cubicBezTo>
                <a:cubicBezTo>
                  <a:pt x="125" y="80"/>
                  <a:pt x="125" y="80"/>
                  <a:pt x="125" y="80"/>
                </a:cubicBezTo>
                <a:cubicBezTo>
                  <a:pt x="125" y="80"/>
                  <a:pt x="125" y="80"/>
                  <a:pt x="125" y="81"/>
                </a:cubicBezTo>
                <a:cubicBezTo>
                  <a:pt x="125" y="81"/>
                  <a:pt x="125" y="81"/>
                  <a:pt x="125" y="81"/>
                </a:cubicBezTo>
                <a:cubicBezTo>
                  <a:pt x="125" y="81"/>
                  <a:pt x="125" y="81"/>
                  <a:pt x="125" y="81"/>
                </a:cubicBezTo>
                <a:cubicBezTo>
                  <a:pt x="125" y="81"/>
                  <a:pt x="125" y="81"/>
                  <a:pt x="125" y="81"/>
                </a:cubicBezTo>
                <a:cubicBezTo>
                  <a:pt x="125" y="81"/>
                  <a:pt x="125" y="81"/>
                  <a:pt x="125" y="81"/>
                </a:cubicBezTo>
                <a:cubicBezTo>
                  <a:pt x="125" y="81"/>
                  <a:pt x="125" y="81"/>
                  <a:pt x="125" y="81"/>
                </a:cubicBezTo>
                <a:cubicBezTo>
                  <a:pt x="125" y="80"/>
                  <a:pt x="127" y="80"/>
                  <a:pt x="127" y="80"/>
                </a:cubicBezTo>
                <a:cubicBezTo>
                  <a:pt x="127" y="81"/>
                  <a:pt x="128" y="80"/>
                  <a:pt x="128" y="80"/>
                </a:cubicBezTo>
                <a:cubicBezTo>
                  <a:pt x="128" y="81"/>
                  <a:pt x="128" y="81"/>
                  <a:pt x="128" y="81"/>
                </a:cubicBezTo>
                <a:cubicBezTo>
                  <a:pt x="128" y="81"/>
                  <a:pt x="129" y="81"/>
                  <a:pt x="129" y="81"/>
                </a:cubicBezTo>
                <a:cubicBezTo>
                  <a:pt x="129" y="81"/>
                  <a:pt x="129" y="81"/>
                  <a:pt x="129" y="81"/>
                </a:cubicBezTo>
                <a:cubicBezTo>
                  <a:pt x="130" y="81"/>
                  <a:pt x="131" y="80"/>
                  <a:pt x="132" y="79"/>
                </a:cubicBezTo>
                <a:cubicBezTo>
                  <a:pt x="133" y="79"/>
                  <a:pt x="133" y="79"/>
                  <a:pt x="133" y="80"/>
                </a:cubicBezTo>
                <a:cubicBezTo>
                  <a:pt x="134" y="80"/>
                  <a:pt x="134" y="80"/>
                  <a:pt x="134" y="80"/>
                </a:cubicBezTo>
                <a:cubicBezTo>
                  <a:pt x="134" y="80"/>
                  <a:pt x="135" y="80"/>
                  <a:pt x="135" y="80"/>
                </a:cubicBezTo>
                <a:cubicBezTo>
                  <a:pt x="135" y="79"/>
                  <a:pt x="135" y="79"/>
                  <a:pt x="135" y="79"/>
                </a:cubicBezTo>
                <a:cubicBezTo>
                  <a:pt x="136" y="79"/>
                  <a:pt x="136" y="79"/>
                  <a:pt x="137" y="79"/>
                </a:cubicBezTo>
                <a:cubicBezTo>
                  <a:pt x="137" y="79"/>
                  <a:pt x="137" y="79"/>
                  <a:pt x="137" y="79"/>
                </a:cubicBezTo>
                <a:cubicBezTo>
                  <a:pt x="137" y="79"/>
                  <a:pt x="137" y="79"/>
                  <a:pt x="137" y="79"/>
                </a:cubicBezTo>
                <a:cubicBezTo>
                  <a:pt x="137" y="78"/>
                  <a:pt x="137" y="79"/>
                  <a:pt x="137" y="78"/>
                </a:cubicBezTo>
                <a:cubicBezTo>
                  <a:pt x="137" y="78"/>
                  <a:pt x="136" y="77"/>
                  <a:pt x="137" y="76"/>
                </a:cubicBezTo>
                <a:cubicBezTo>
                  <a:pt x="137" y="76"/>
                  <a:pt x="137" y="76"/>
                  <a:pt x="137" y="76"/>
                </a:cubicBezTo>
                <a:cubicBezTo>
                  <a:pt x="137" y="76"/>
                  <a:pt x="137" y="75"/>
                  <a:pt x="137" y="75"/>
                </a:cubicBezTo>
                <a:cubicBezTo>
                  <a:pt x="137" y="75"/>
                  <a:pt x="137" y="75"/>
                  <a:pt x="137" y="75"/>
                </a:cubicBezTo>
                <a:cubicBezTo>
                  <a:pt x="138" y="75"/>
                  <a:pt x="138" y="75"/>
                  <a:pt x="138" y="75"/>
                </a:cubicBezTo>
                <a:cubicBezTo>
                  <a:pt x="138" y="75"/>
                  <a:pt x="138" y="75"/>
                  <a:pt x="138" y="75"/>
                </a:cubicBezTo>
                <a:cubicBezTo>
                  <a:pt x="139" y="75"/>
                  <a:pt x="139" y="75"/>
                  <a:pt x="139" y="75"/>
                </a:cubicBezTo>
                <a:cubicBezTo>
                  <a:pt x="139" y="75"/>
                  <a:pt x="139" y="75"/>
                  <a:pt x="139" y="76"/>
                </a:cubicBezTo>
                <a:cubicBezTo>
                  <a:pt x="140" y="76"/>
                  <a:pt x="140" y="76"/>
                  <a:pt x="140" y="75"/>
                </a:cubicBezTo>
                <a:cubicBezTo>
                  <a:pt x="140" y="75"/>
                  <a:pt x="140" y="74"/>
                  <a:pt x="141" y="74"/>
                </a:cubicBezTo>
                <a:cubicBezTo>
                  <a:pt x="141" y="74"/>
                  <a:pt x="140" y="73"/>
                  <a:pt x="140" y="73"/>
                </a:cubicBezTo>
                <a:cubicBezTo>
                  <a:pt x="140" y="74"/>
                  <a:pt x="140" y="74"/>
                  <a:pt x="140" y="74"/>
                </a:cubicBezTo>
                <a:cubicBezTo>
                  <a:pt x="140" y="74"/>
                  <a:pt x="140" y="74"/>
                  <a:pt x="140" y="74"/>
                </a:cubicBezTo>
                <a:cubicBezTo>
                  <a:pt x="140" y="73"/>
                  <a:pt x="140" y="73"/>
                  <a:pt x="140" y="73"/>
                </a:cubicBezTo>
                <a:cubicBezTo>
                  <a:pt x="140" y="73"/>
                  <a:pt x="140" y="73"/>
                  <a:pt x="139" y="73"/>
                </a:cubicBezTo>
                <a:cubicBezTo>
                  <a:pt x="139" y="73"/>
                  <a:pt x="139" y="73"/>
                  <a:pt x="139" y="72"/>
                </a:cubicBezTo>
                <a:cubicBezTo>
                  <a:pt x="139" y="72"/>
                  <a:pt x="139" y="72"/>
                  <a:pt x="139" y="72"/>
                </a:cubicBezTo>
                <a:cubicBezTo>
                  <a:pt x="140" y="72"/>
                  <a:pt x="140" y="72"/>
                  <a:pt x="140" y="72"/>
                </a:cubicBezTo>
                <a:cubicBezTo>
                  <a:pt x="141" y="72"/>
                  <a:pt x="141" y="72"/>
                  <a:pt x="141" y="72"/>
                </a:cubicBezTo>
                <a:cubicBezTo>
                  <a:pt x="141" y="72"/>
                  <a:pt x="141" y="71"/>
                  <a:pt x="141" y="71"/>
                </a:cubicBezTo>
                <a:cubicBezTo>
                  <a:pt x="141" y="71"/>
                  <a:pt x="141" y="72"/>
                  <a:pt x="142" y="72"/>
                </a:cubicBezTo>
                <a:cubicBezTo>
                  <a:pt x="142" y="71"/>
                  <a:pt x="142" y="71"/>
                  <a:pt x="142" y="71"/>
                </a:cubicBezTo>
                <a:cubicBezTo>
                  <a:pt x="142" y="71"/>
                  <a:pt x="142" y="71"/>
                  <a:pt x="143" y="71"/>
                </a:cubicBezTo>
                <a:cubicBezTo>
                  <a:pt x="143" y="72"/>
                  <a:pt x="144" y="72"/>
                  <a:pt x="144" y="72"/>
                </a:cubicBezTo>
                <a:cubicBezTo>
                  <a:pt x="145" y="72"/>
                  <a:pt x="145" y="71"/>
                  <a:pt x="145" y="71"/>
                </a:cubicBezTo>
                <a:cubicBezTo>
                  <a:pt x="145" y="71"/>
                  <a:pt x="145" y="71"/>
                  <a:pt x="145" y="72"/>
                </a:cubicBezTo>
                <a:cubicBezTo>
                  <a:pt x="145" y="71"/>
                  <a:pt x="145" y="71"/>
                  <a:pt x="145" y="71"/>
                </a:cubicBezTo>
                <a:cubicBezTo>
                  <a:pt x="145" y="71"/>
                  <a:pt x="145" y="71"/>
                  <a:pt x="145" y="71"/>
                </a:cubicBezTo>
                <a:cubicBezTo>
                  <a:pt x="145" y="71"/>
                  <a:pt x="145" y="71"/>
                  <a:pt x="145" y="71"/>
                </a:cubicBezTo>
                <a:cubicBezTo>
                  <a:pt x="145" y="71"/>
                  <a:pt x="145" y="71"/>
                  <a:pt x="145" y="71"/>
                </a:cubicBezTo>
                <a:cubicBezTo>
                  <a:pt x="145" y="71"/>
                  <a:pt x="145" y="71"/>
                  <a:pt x="145" y="71"/>
                </a:cubicBezTo>
                <a:cubicBezTo>
                  <a:pt x="145" y="71"/>
                  <a:pt x="145" y="71"/>
                  <a:pt x="146" y="71"/>
                </a:cubicBezTo>
                <a:cubicBezTo>
                  <a:pt x="146" y="71"/>
                  <a:pt x="146" y="71"/>
                  <a:pt x="146" y="70"/>
                </a:cubicBezTo>
                <a:cubicBezTo>
                  <a:pt x="146" y="71"/>
                  <a:pt x="147" y="71"/>
                  <a:pt x="147" y="71"/>
                </a:cubicBezTo>
                <a:cubicBezTo>
                  <a:pt x="147" y="71"/>
                  <a:pt x="147" y="71"/>
                  <a:pt x="147" y="71"/>
                </a:cubicBezTo>
                <a:cubicBezTo>
                  <a:pt x="147" y="70"/>
                  <a:pt x="146" y="71"/>
                  <a:pt x="145" y="70"/>
                </a:cubicBezTo>
                <a:cubicBezTo>
                  <a:pt x="145" y="70"/>
                  <a:pt x="145" y="69"/>
                  <a:pt x="145" y="69"/>
                </a:cubicBezTo>
                <a:cubicBezTo>
                  <a:pt x="145" y="69"/>
                  <a:pt x="145" y="69"/>
                  <a:pt x="145" y="69"/>
                </a:cubicBezTo>
                <a:cubicBezTo>
                  <a:pt x="145" y="69"/>
                  <a:pt x="144" y="70"/>
                  <a:pt x="144" y="70"/>
                </a:cubicBezTo>
                <a:cubicBezTo>
                  <a:pt x="144" y="70"/>
                  <a:pt x="144" y="70"/>
                  <a:pt x="144" y="70"/>
                </a:cubicBezTo>
                <a:cubicBezTo>
                  <a:pt x="144" y="70"/>
                  <a:pt x="144" y="70"/>
                  <a:pt x="143" y="70"/>
                </a:cubicBezTo>
                <a:cubicBezTo>
                  <a:pt x="143" y="70"/>
                  <a:pt x="143" y="70"/>
                  <a:pt x="143" y="70"/>
                </a:cubicBezTo>
                <a:cubicBezTo>
                  <a:pt x="143" y="70"/>
                  <a:pt x="143" y="70"/>
                  <a:pt x="143" y="70"/>
                </a:cubicBezTo>
                <a:cubicBezTo>
                  <a:pt x="143" y="70"/>
                  <a:pt x="143" y="70"/>
                  <a:pt x="143" y="70"/>
                </a:cubicBezTo>
                <a:cubicBezTo>
                  <a:pt x="143" y="70"/>
                  <a:pt x="142" y="70"/>
                  <a:pt x="142" y="70"/>
                </a:cubicBezTo>
                <a:cubicBezTo>
                  <a:pt x="142" y="70"/>
                  <a:pt x="142" y="70"/>
                  <a:pt x="142" y="70"/>
                </a:cubicBezTo>
                <a:cubicBezTo>
                  <a:pt x="142" y="70"/>
                  <a:pt x="142" y="70"/>
                  <a:pt x="142" y="70"/>
                </a:cubicBezTo>
                <a:cubicBezTo>
                  <a:pt x="142" y="70"/>
                  <a:pt x="141" y="70"/>
                  <a:pt x="141" y="70"/>
                </a:cubicBezTo>
                <a:cubicBezTo>
                  <a:pt x="141" y="70"/>
                  <a:pt x="141" y="70"/>
                  <a:pt x="141" y="70"/>
                </a:cubicBezTo>
                <a:cubicBezTo>
                  <a:pt x="141" y="70"/>
                  <a:pt x="141" y="70"/>
                  <a:pt x="141" y="71"/>
                </a:cubicBezTo>
                <a:cubicBezTo>
                  <a:pt x="140" y="71"/>
                  <a:pt x="140" y="71"/>
                  <a:pt x="140" y="71"/>
                </a:cubicBezTo>
                <a:cubicBezTo>
                  <a:pt x="140" y="71"/>
                  <a:pt x="140" y="71"/>
                  <a:pt x="140" y="71"/>
                </a:cubicBezTo>
                <a:cubicBezTo>
                  <a:pt x="140" y="71"/>
                  <a:pt x="139" y="71"/>
                  <a:pt x="139" y="71"/>
                </a:cubicBezTo>
                <a:cubicBezTo>
                  <a:pt x="139" y="71"/>
                  <a:pt x="139" y="71"/>
                  <a:pt x="139" y="70"/>
                </a:cubicBezTo>
                <a:cubicBezTo>
                  <a:pt x="139" y="70"/>
                  <a:pt x="139" y="70"/>
                  <a:pt x="139" y="70"/>
                </a:cubicBezTo>
                <a:cubicBezTo>
                  <a:pt x="139" y="70"/>
                  <a:pt x="138" y="70"/>
                  <a:pt x="138" y="70"/>
                </a:cubicBezTo>
                <a:cubicBezTo>
                  <a:pt x="138" y="70"/>
                  <a:pt x="138" y="70"/>
                  <a:pt x="138" y="70"/>
                </a:cubicBezTo>
                <a:cubicBezTo>
                  <a:pt x="138" y="70"/>
                  <a:pt x="138" y="70"/>
                  <a:pt x="138" y="70"/>
                </a:cubicBezTo>
                <a:cubicBezTo>
                  <a:pt x="137" y="70"/>
                  <a:pt x="137" y="69"/>
                  <a:pt x="137" y="68"/>
                </a:cubicBezTo>
                <a:cubicBezTo>
                  <a:pt x="137" y="68"/>
                  <a:pt x="137" y="68"/>
                  <a:pt x="137" y="68"/>
                </a:cubicBezTo>
                <a:cubicBezTo>
                  <a:pt x="137" y="68"/>
                  <a:pt x="137" y="67"/>
                  <a:pt x="137" y="67"/>
                </a:cubicBezTo>
                <a:cubicBezTo>
                  <a:pt x="137" y="67"/>
                  <a:pt x="137" y="67"/>
                  <a:pt x="137" y="66"/>
                </a:cubicBezTo>
                <a:cubicBezTo>
                  <a:pt x="137" y="66"/>
                  <a:pt x="137" y="66"/>
                  <a:pt x="137" y="66"/>
                </a:cubicBezTo>
                <a:cubicBezTo>
                  <a:pt x="137" y="66"/>
                  <a:pt x="137" y="65"/>
                  <a:pt x="137" y="65"/>
                </a:cubicBezTo>
                <a:cubicBezTo>
                  <a:pt x="137" y="65"/>
                  <a:pt x="137" y="65"/>
                  <a:pt x="137" y="65"/>
                </a:cubicBezTo>
                <a:cubicBezTo>
                  <a:pt x="137" y="65"/>
                  <a:pt x="138" y="65"/>
                  <a:pt x="138" y="65"/>
                </a:cubicBezTo>
                <a:cubicBezTo>
                  <a:pt x="138" y="65"/>
                  <a:pt x="138" y="64"/>
                  <a:pt x="138" y="64"/>
                </a:cubicBezTo>
                <a:cubicBezTo>
                  <a:pt x="138" y="64"/>
                  <a:pt x="138" y="64"/>
                  <a:pt x="138" y="64"/>
                </a:cubicBezTo>
                <a:cubicBezTo>
                  <a:pt x="138" y="64"/>
                  <a:pt x="138" y="64"/>
                  <a:pt x="139" y="64"/>
                </a:cubicBezTo>
                <a:cubicBezTo>
                  <a:pt x="139" y="64"/>
                  <a:pt x="139" y="64"/>
                  <a:pt x="139" y="64"/>
                </a:cubicBezTo>
                <a:cubicBezTo>
                  <a:pt x="139" y="64"/>
                  <a:pt x="141" y="62"/>
                  <a:pt x="141" y="62"/>
                </a:cubicBezTo>
                <a:cubicBezTo>
                  <a:pt x="141" y="62"/>
                  <a:pt x="141" y="62"/>
                  <a:pt x="142" y="62"/>
                </a:cubicBezTo>
                <a:cubicBezTo>
                  <a:pt x="142" y="62"/>
                  <a:pt x="142" y="62"/>
                  <a:pt x="142" y="61"/>
                </a:cubicBezTo>
                <a:cubicBezTo>
                  <a:pt x="142" y="61"/>
                  <a:pt x="141" y="61"/>
                  <a:pt x="141" y="61"/>
                </a:cubicBezTo>
                <a:cubicBezTo>
                  <a:pt x="141" y="61"/>
                  <a:pt x="142" y="61"/>
                  <a:pt x="141" y="61"/>
                </a:cubicBezTo>
                <a:cubicBezTo>
                  <a:pt x="141" y="60"/>
                  <a:pt x="141" y="60"/>
                  <a:pt x="141" y="60"/>
                </a:cubicBezTo>
                <a:cubicBezTo>
                  <a:pt x="141" y="60"/>
                  <a:pt x="141" y="60"/>
                  <a:pt x="140" y="60"/>
                </a:cubicBezTo>
                <a:cubicBezTo>
                  <a:pt x="140" y="60"/>
                  <a:pt x="139" y="60"/>
                  <a:pt x="139" y="60"/>
                </a:cubicBezTo>
                <a:cubicBezTo>
                  <a:pt x="139" y="60"/>
                  <a:pt x="139" y="60"/>
                  <a:pt x="138" y="60"/>
                </a:cubicBezTo>
                <a:cubicBezTo>
                  <a:pt x="138" y="60"/>
                  <a:pt x="138" y="60"/>
                  <a:pt x="138" y="61"/>
                </a:cubicBezTo>
                <a:cubicBezTo>
                  <a:pt x="137" y="61"/>
                  <a:pt x="137" y="61"/>
                  <a:pt x="137" y="61"/>
                </a:cubicBezTo>
                <a:cubicBezTo>
                  <a:pt x="137" y="61"/>
                  <a:pt x="137" y="61"/>
                  <a:pt x="137" y="61"/>
                </a:cubicBezTo>
                <a:cubicBezTo>
                  <a:pt x="137" y="62"/>
                  <a:pt x="137" y="62"/>
                  <a:pt x="136" y="62"/>
                </a:cubicBezTo>
                <a:cubicBezTo>
                  <a:pt x="136" y="62"/>
                  <a:pt x="136" y="62"/>
                  <a:pt x="137" y="62"/>
                </a:cubicBezTo>
                <a:cubicBezTo>
                  <a:pt x="137" y="62"/>
                  <a:pt x="137" y="62"/>
                  <a:pt x="137" y="63"/>
                </a:cubicBezTo>
                <a:cubicBezTo>
                  <a:pt x="137" y="63"/>
                  <a:pt x="137" y="63"/>
                  <a:pt x="137" y="63"/>
                </a:cubicBezTo>
                <a:cubicBezTo>
                  <a:pt x="137" y="63"/>
                  <a:pt x="136" y="63"/>
                  <a:pt x="136" y="64"/>
                </a:cubicBezTo>
                <a:cubicBezTo>
                  <a:pt x="136" y="64"/>
                  <a:pt x="135" y="64"/>
                  <a:pt x="135" y="64"/>
                </a:cubicBezTo>
                <a:cubicBezTo>
                  <a:pt x="135" y="64"/>
                  <a:pt x="135" y="64"/>
                  <a:pt x="135" y="64"/>
                </a:cubicBezTo>
                <a:cubicBezTo>
                  <a:pt x="134" y="64"/>
                  <a:pt x="134" y="65"/>
                  <a:pt x="134" y="65"/>
                </a:cubicBezTo>
                <a:cubicBezTo>
                  <a:pt x="134" y="65"/>
                  <a:pt x="134" y="65"/>
                  <a:pt x="133" y="66"/>
                </a:cubicBezTo>
                <a:cubicBezTo>
                  <a:pt x="133" y="66"/>
                  <a:pt x="133" y="66"/>
                  <a:pt x="133" y="66"/>
                </a:cubicBezTo>
                <a:cubicBezTo>
                  <a:pt x="133" y="66"/>
                  <a:pt x="133" y="66"/>
                  <a:pt x="133" y="66"/>
                </a:cubicBezTo>
                <a:cubicBezTo>
                  <a:pt x="133" y="66"/>
                  <a:pt x="133" y="66"/>
                  <a:pt x="133" y="66"/>
                </a:cubicBezTo>
                <a:cubicBezTo>
                  <a:pt x="133" y="66"/>
                  <a:pt x="132" y="66"/>
                  <a:pt x="132" y="66"/>
                </a:cubicBezTo>
                <a:cubicBezTo>
                  <a:pt x="132" y="67"/>
                  <a:pt x="133" y="67"/>
                  <a:pt x="132" y="68"/>
                </a:cubicBezTo>
                <a:cubicBezTo>
                  <a:pt x="132" y="68"/>
                  <a:pt x="132" y="68"/>
                  <a:pt x="132" y="68"/>
                </a:cubicBezTo>
                <a:cubicBezTo>
                  <a:pt x="132" y="68"/>
                  <a:pt x="132" y="69"/>
                  <a:pt x="132" y="69"/>
                </a:cubicBezTo>
                <a:cubicBezTo>
                  <a:pt x="132" y="69"/>
                  <a:pt x="132" y="69"/>
                  <a:pt x="132" y="69"/>
                </a:cubicBezTo>
                <a:cubicBezTo>
                  <a:pt x="132" y="69"/>
                  <a:pt x="133" y="69"/>
                  <a:pt x="133" y="69"/>
                </a:cubicBezTo>
                <a:cubicBezTo>
                  <a:pt x="133" y="69"/>
                  <a:pt x="133" y="69"/>
                  <a:pt x="133" y="69"/>
                </a:cubicBezTo>
                <a:cubicBezTo>
                  <a:pt x="133" y="70"/>
                  <a:pt x="133" y="70"/>
                  <a:pt x="134" y="70"/>
                </a:cubicBezTo>
                <a:cubicBezTo>
                  <a:pt x="134" y="71"/>
                  <a:pt x="134" y="71"/>
                  <a:pt x="134" y="71"/>
                </a:cubicBezTo>
                <a:cubicBezTo>
                  <a:pt x="134" y="71"/>
                  <a:pt x="134" y="71"/>
                  <a:pt x="134" y="71"/>
                </a:cubicBezTo>
                <a:cubicBezTo>
                  <a:pt x="134" y="71"/>
                  <a:pt x="133" y="72"/>
                  <a:pt x="133" y="72"/>
                </a:cubicBezTo>
                <a:cubicBezTo>
                  <a:pt x="133" y="71"/>
                  <a:pt x="131" y="71"/>
                  <a:pt x="131" y="71"/>
                </a:cubicBezTo>
                <a:cubicBezTo>
                  <a:pt x="131" y="71"/>
                  <a:pt x="131" y="71"/>
                  <a:pt x="131" y="71"/>
                </a:cubicBezTo>
                <a:cubicBezTo>
                  <a:pt x="131" y="71"/>
                  <a:pt x="131" y="71"/>
                  <a:pt x="131" y="71"/>
                </a:cubicBezTo>
                <a:cubicBezTo>
                  <a:pt x="132" y="71"/>
                  <a:pt x="132" y="72"/>
                  <a:pt x="132" y="72"/>
                </a:cubicBezTo>
                <a:cubicBezTo>
                  <a:pt x="133" y="72"/>
                  <a:pt x="133" y="71"/>
                  <a:pt x="134" y="72"/>
                </a:cubicBezTo>
                <a:cubicBezTo>
                  <a:pt x="134" y="72"/>
                  <a:pt x="134" y="72"/>
                  <a:pt x="134" y="72"/>
                </a:cubicBezTo>
                <a:cubicBezTo>
                  <a:pt x="134" y="72"/>
                  <a:pt x="134" y="72"/>
                  <a:pt x="134" y="72"/>
                </a:cubicBezTo>
                <a:cubicBezTo>
                  <a:pt x="134" y="72"/>
                  <a:pt x="134" y="72"/>
                  <a:pt x="134" y="72"/>
                </a:cubicBezTo>
                <a:cubicBezTo>
                  <a:pt x="134" y="72"/>
                  <a:pt x="134" y="72"/>
                  <a:pt x="134" y="72"/>
                </a:cubicBezTo>
                <a:cubicBezTo>
                  <a:pt x="134" y="72"/>
                  <a:pt x="133" y="72"/>
                  <a:pt x="133" y="72"/>
                </a:cubicBezTo>
                <a:cubicBezTo>
                  <a:pt x="133" y="72"/>
                  <a:pt x="133" y="72"/>
                  <a:pt x="133" y="72"/>
                </a:cubicBezTo>
                <a:cubicBezTo>
                  <a:pt x="133" y="72"/>
                  <a:pt x="133" y="72"/>
                  <a:pt x="133" y="72"/>
                </a:cubicBezTo>
                <a:cubicBezTo>
                  <a:pt x="133" y="72"/>
                  <a:pt x="133" y="72"/>
                  <a:pt x="133" y="72"/>
                </a:cubicBezTo>
                <a:cubicBezTo>
                  <a:pt x="133" y="72"/>
                  <a:pt x="133" y="72"/>
                  <a:pt x="133" y="72"/>
                </a:cubicBezTo>
                <a:cubicBezTo>
                  <a:pt x="133" y="72"/>
                  <a:pt x="133" y="72"/>
                  <a:pt x="133" y="72"/>
                </a:cubicBezTo>
                <a:cubicBezTo>
                  <a:pt x="132" y="72"/>
                  <a:pt x="133" y="73"/>
                  <a:pt x="132" y="73"/>
                </a:cubicBezTo>
                <a:cubicBezTo>
                  <a:pt x="132" y="73"/>
                  <a:pt x="132" y="73"/>
                  <a:pt x="132" y="73"/>
                </a:cubicBezTo>
                <a:cubicBezTo>
                  <a:pt x="132" y="73"/>
                  <a:pt x="131" y="73"/>
                  <a:pt x="131" y="73"/>
                </a:cubicBezTo>
                <a:cubicBezTo>
                  <a:pt x="131" y="73"/>
                  <a:pt x="132" y="74"/>
                  <a:pt x="132" y="74"/>
                </a:cubicBezTo>
                <a:cubicBezTo>
                  <a:pt x="131" y="74"/>
                  <a:pt x="131" y="74"/>
                  <a:pt x="131" y="74"/>
                </a:cubicBezTo>
                <a:cubicBezTo>
                  <a:pt x="131" y="74"/>
                  <a:pt x="131" y="74"/>
                  <a:pt x="131" y="74"/>
                </a:cubicBezTo>
                <a:cubicBezTo>
                  <a:pt x="131" y="74"/>
                  <a:pt x="131" y="74"/>
                  <a:pt x="131" y="75"/>
                </a:cubicBezTo>
                <a:cubicBezTo>
                  <a:pt x="131" y="75"/>
                  <a:pt x="131" y="75"/>
                  <a:pt x="131" y="75"/>
                </a:cubicBezTo>
                <a:cubicBezTo>
                  <a:pt x="131" y="75"/>
                  <a:pt x="131" y="75"/>
                  <a:pt x="131" y="75"/>
                </a:cubicBezTo>
                <a:cubicBezTo>
                  <a:pt x="131" y="76"/>
                  <a:pt x="131" y="76"/>
                  <a:pt x="131" y="76"/>
                </a:cubicBezTo>
                <a:cubicBezTo>
                  <a:pt x="131" y="76"/>
                  <a:pt x="131" y="77"/>
                  <a:pt x="130" y="77"/>
                </a:cubicBezTo>
                <a:cubicBezTo>
                  <a:pt x="130" y="77"/>
                  <a:pt x="130" y="77"/>
                  <a:pt x="130" y="77"/>
                </a:cubicBezTo>
                <a:cubicBezTo>
                  <a:pt x="130" y="77"/>
                  <a:pt x="130" y="77"/>
                  <a:pt x="130" y="77"/>
                </a:cubicBezTo>
                <a:cubicBezTo>
                  <a:pt x="130" y="77"/>
                  <a:pt x="130" y="77"/>
                  <a:pt x="129" y="77"/>
                </a:cubicBezTo>
                <a:cubicBezTo>
                  <a:pt x="129" y="77"/>
                  <a:pt x="129" y="77"/>
                  <a:pt x="129" y="77"/>
                </a:cubicBezTo>
                <a:cubicBezTo>
                  <a:pt x="129" y="77"/>
                  <a:pt x="129" y="77"/>
                  <a:pt x="129" y="77"/>
                </a:cubicBezTo>
                <a:cubicBezTo>
                  <a:pt x="129" y="77"/>
                  <a:pt x="129" y="78"/>
                  <a:pt x="129" y="78"/>
                </a:cubicBezTo>
                <a:cubicBezTo>
                  <a:pt x="129" y="78"/>
                  <a:pt x="129" y="78"/>
                  <a:pt x="129" y="78"/>
                </a:cubicBezTo>
                <a:cubicBezTo>
                  <a:pt x="129" y="78"/>
                  <a:pt x="129" y="78"/>
                  <a:pt x="128" y="78"/>
                </a:cubicBezTo>
                <a:cubicBezTo>
                  <a:pt x="128" y="78"/>
                  <a:pt x="128" y="78"/>
                  <a:pt x="127" y="78"/>
                </a:cubicBezTo>
                <a:cubicBezTo>
                  <a:pt x="127" y="78"/>
                  <a:pt x="127" y="78"/>
                  <a:pt x="127" y="78"/>
                </a:cubicBezTo>
                <a:cubicBezTo>
                  <a:pt x="127" y="78"/>
                  <a:pt x="127" y="77"/>
                  <a:pt x="127" y="77"/>
                </a:cubicBezTo>
                <a:cubicBezTo>
                  <a:pt x="127" y="77"/>
                  <a:pt x="127" y="77"/>
                  <a:pt x="127" y="77"/>
                </a:cubicBezTo>
                <a:cubicBezTo>
                  <a:pt x="127" y="77"/>
                  <a:pt x="127" y="77"/>
                  <a:pt x="127" y="77"/>
                </a:cubicBezTo>
                <a:cubicBezTo>
                  <a:pt x="127" y="77"/>
                  <a:pt x="127" y="77"/>
                  <a:pt x="127" y="77"/>
                </a:cubicBezTo>
                <a:cubicBezTo>
                  <a:pt x="127" y="77"/>
                  <a:pt x="127" y="76"/>
                  <a:pt x="127" y="76"/>
                </a:cubicBezTo>
                <a:cubicBezTo>
                  <a:pt x="127" y="76"/>
                  <a:pt x="126" y="76"/>
                  <a:pt x="126" y="75"/>
                </a:cubicBezTo>
                <a:cubicBezTo>
                  <a:pt x="126" y="75"/>
                  <a:pt x="126" y="75"/>
                  <a:pt x="126" y="75"/>
                </a:cubicBezTo>
                <a:cubicBezTo>
                  <a:pt x="126" y="75"/>
                  <a:pt x="126" y="74"/>
                  <a:pt x="126" y="74"/>
                </a:cubicBezTo>
                <a:cubicBezTo>
                  <a:pt x="126" y="74"/>
                  <a:pt x="126" y="74"/>
                  <a:pt x="126" y="74"/>
                </a:cubicBezTo>
                <a:cubicBezTo>
                  <a:pt x="126" y="74"/>
                  <a:pt x="126" y="74"/>
                  <a:pt x="125" y="74"/>
                </a:cubicBezTo>
                <a:cubicBezTo>
                  <a:pt x="125" y="74"/>
                  <a:pt x="125" y="73"/>
                  <a:pt x="125" y="73"/>
                </a:cubicBezTo>
                <a:cubicBezTo>
                  <a:pt x="125" y="73"/>
                  <a:pt x="125" y="73"/>
                  <a:pt x="125" y="73"/>
                </a:cubicBezTo>
                <a:cubicBezTo>
                  <a:pt x="125" y="73"/>
                  <a:pt x="125" y="73"/>
                  <a:pt x="125" y="72"/>
                </a:cubicBezTo>
                <a:cubicBezTo>
                  <a:pt x="125" y="72"/>
                  <a:pt x="125" y="72"/>
                  <a:pt x="125" y="72"/>
                </a:cubicBezTo>
                <a:cubicBezTo>
                  <a:pt x="125" y="72"/>
                  <a:pt x="125" y="72"/>
                  <a:pt x="125" y="72"/>
                </a:cubicBezTo>
                <a:cubicBezTo>
                  <a:pt x="125" y="72"/>
                  <a:pt x="125" y="72"/>
                  <a:pt x="124" y="72"/>
                </a:cubicBezTo>
                <a:cubicBezTo>
                  <a:pt x="124" y="71"/>
                  <a:pt x="124" y="71"/>
                  <a:pt x="124" y="71"/>
                </a:cubicBezTo>
                <a:cubicBezTo>
                  <a:pt x="124" y="71"/>
                  <a:pt x="124" y="71"/>
                  <a:pt x="124" y="71"/>
                </a:cubicBezTo>
                <a:cubicBezTo>
                  <a:pt x="124" y="72"/>
                  <a:pt x="124" y="72"/>
                  <a:pt x="124" y="72"/>
                </a:cubicBezTo>
                <a:cubicBezTo>
                  <a:pt x="124" y="72"/>
                  <a:pt x="123" y="72"/>
                  <a:pt x="123" y="72"/>
                </a:cubicBezTo>
                <a:cubicBezTo>
                  <a:pt x="123" y="72"/>
                  <a:pt x="123" y="73"/>
                  <a:pt x="123" y="73"/>
                </a:cubicBezTo>
                <a:cubicBezTo>
                  <a:pt x="122" y="73"/>
                  <a:pt x="122" y="73"/>
                  <a:pt x="121" y="74"/>
                </a:cubicBezTo>
                <a:cubicBezTo>
                  <a:pt x="121" y="74"/>
                  <a:pt x="120" y="74"/>
                  <a:pt x="120" y="74"/>
                </a:cubicBezTo>
                <a:cubicBezTo>
                  <a:pt x="120" y="74"/>
                  <a:pt x="120" y="74"/>
                  <a:pt x="120" y="74"/>
                </a:cubicBezTo>
                <a:cubicBezTo>
                  <a:pt x="120" y="74"/>
                  <a:pt x="120" y="74"/>
                  <a:pt x="120" y="74"/>
                </a:cubicBezTo>
                <a:cubicBezTo>
                  <a:pt x="120" y="74"/>
                  <a:pt x="120" y="74"/>
                  <a:pt x="120" y="74"/>
                </a:cubicBezTo>
                <a:cubicBezTo>
                  <a:pt x="120" y="74"/>
                  <a:pt x="120" y="74"/>
                  <a:pt x="120" y="74"/>
                </a:cubicBezTo>
                <a:cubicBezTo>
                  <a:pt x="119" y="73"/>
                  <a:pt x="119" y="73"/>
                  <a:pt x="119" y="73"/>
                </a:cubicBezTo>
                <a:cubicBezTo>
                  <a:pt x="118" y="73"/>
                  <a:pt x="118" y="73"/>
                  <a:pt x="118" y="73"/>
                </a:cubicBezTo>
                <a:cubicBezTo>
                  <a:pt x="118" y="73"/>
                  <a:pt x="118" y="72"/>
                  <a:pt x="118" y="72"/>
                </a:cubicBezTo>
                <a:cubicBezTo>
                  <a:pt x="118" y="72"/>
                  <a:pt x="119" y="72"/>
                  <a:pt x="119" y="72"/>
                </a:cubicBezTo>
                <a:cubicBezTo>
                  <a:pt x="119" y="72"/>
                  <a:pt x="119" y="72"/>
                  <a:pt x="119" y="72"/>
                </a:cubicBezTo>
                <a:cubicBezTo>
                  <a:pt x="119" y="72"/>
                  <a:pt x="119" y="72"/>
                  <a:pt x="119" y="72"/>
                </a:cubicBezTo>
                <a:cubicBezTo>
                  <a:pt x="119" y="72"/>
                  <a:pt x="119" y="72"/>
                  <a:pt x="119" y="73"/>
                </a:cubicBezTo>
                <a:cubicBezTo>
                  <a:pt x="119" y="72"/>
                  <a:pt x="119" y="72"/>
                  <a:pt x="119" y="72"/>
                </a:cubicBezTo>
                <a:cubicBezTo>
                  <a:pt x="119" y="72"/>
                  <a:pt x="119" y="72"/>
                  <a:pt x="119" y="72"/>
                </a:cubicBezTo>
                <a:cubicBezTo>
                  <a:pt x="119" y="72"/>
                  <a:pt x="119" y="72"/>
                  <a:pt x="119" y="72"/>
                </a:cubicBezTo>
                <a:cubicBezTo>
                  <a:pt x="119" y="72"/>
                  <a:pt x="119" y="72"/>
                  <a:pt x="119" y="72"/>
                </a:cubicBezTo>
                <a:cubicBezTo>
                  <a:pt x="119" y="72"/>
                  <a:pt x="119" y="72"/>
                  <a:pt x="119" y="72"/>
                </a:cubicBezTo>
                <a:cubicBezTo>
                  <a:pt x="119" y="72"/>
                  <a:pt x="119" y="72"/>
                  <a:pt x="119" y="72"/>
                </a:cubicBezTo>
                <a:cubicBezTo>
                  <a:pt x="119" y="72"/>
                  <a:pt x="119" y="72"/>
                  <a:pt x="119" y="72"/>
                </a:cubicBezTo>
                <a:cubicBezTo>
                  <a:pt x="119" y="72"/>
                  <a:pt x="119" y="72"/>
                  <a:pt x="119" y="72"/>
                </a:cubicBezTo>
                <a:cubicBezTo>
                  <a:pt x="119" y="72"/>
                  <a:pt x="119" y="71"/>
                  <a:pt x="119" y="71"/>
                </a:cubicBezTo>
                <a:cubicBezTo>
                  <a:pt x="119" y="71"/>
                  <a:pt x="119" y="72"/>
                  <a:pt x="119" y="72"/>
                </a:cubicBezTo>
                <a:cubicBezTo>
                  <a:pt x="119" y="72"/>
                  <a:pt x="119" y="72"/>
                  <a:pt x="119" y="72"/>
                </a:cubicBezTo>
                <a:cubicBezTo>
                  <a:pt x="119" y="71"/>
                  <a:pt x="119" y="71"/>
                  <a:pt x="119" y="71"/>
                </a:cubicBezTo>
                <a:cubicBezTo>
                  <a:pt x="119" y="71"/>
                  <a:pt x="119" y="72"/>
                  <a:pt x="119" y="72"/>
                </a:cubicBezTo>
                <a:cubicBezTo>
                  <a:pt x="119" y="72"/>
                  <a:pt x="118" y="72"/>
                  <a:pt x="118" y="72"/>
                </a:cubicBezTo>
                <a:cubicBezTo>
                  <a:pt x="118" y="72"/>
                  <a:pt x="118" y="72"/>
                  <a:pt x="118" y="72"/>
                </a:cubicBezTo>
                <a:cubicBezTo>
                  <a:pt x="118" y="72"/>
                  <a:pt x="118" y="72"/>
                  <a:pt x="118" y="72"/>
                </a:cubicBezTo>
                <a:cubicBezTo>
                  <a:pt x="118" y="72"/>
                  <a:pt x="118" y="72"/>
                  <a:pt x="118" y="72"/>
                </a:cubicBezTo>
                <a:cubicBezTo>
                  <a:pt x="118" y="72"/>
                  <a:pt x="118" y="71"/>
                  <a:pt x="118" y="71"/>
                </a:cubicBezTo>
                <a:cubicBezTo>
                  <a:pt x="118" y="71"/>
                  <a:pt x="118" y="71"/>
                  <a:pt x="118" y="71"/>
                </a:cubicBezTo>
                <a:cubicBezTo>
                  <a:pt x="118" y="71"/>
                  <a:pt x="118" y="71"/>
                  <a:pt x="118" y="71"/>
                </a:cubicBezTo>
                <a:cubicBezTo>
                  <a:pt x="118" y="71"/>
                  <a:pt x="118" y="71"/>
                  <a:pt x="118" y="71"/>
                </a:cubicBezTo>
                <a:cubicBezTo>
                  <a:pt x="118" y="71"/>
                  <a:pt x="118" y="71"/>
                  <a:pt x="118" y="71"/>
                </a:cubicBezTo>
                <a:cubicBezTo>
                  <a:pt x="118" y="71"/>
                  <a:pt x="118" y="71"/>
                  <a:pt x="118" y="71"/>
                </a:cubicBezTo>
                <a:cubicBezTo>
                  <a:pt x="118" y="71"/>
                  <a:pt x="119" y="71"/>
                  <a:pt x="119" y="71"/>
                </a:cubicBezTo>
                <a:cubicBezTo>
                  <a:pt x="119" y="71"/>
                  <a:pt x="119" y="71"/>
                  <a:pt x="119" y="71"/>
                </a:cubicBezTo>
                <a:cubicBezTo>
                  <a:pt x="119" y="71"/>
                  <a:pt x="119" y="71"/>
                  <a:pt x="119" y="71"/>
                </a:cubicBezTo>
                <a:cubicBezTo>
                  <a:pt x="119" y="71"/>
                  <a:pt x="119" y="71"/>
                  <a:pt x="119" y="71"/>
                </a:cubicBezTo>
                <a:cubicBezTo>
                  <a:pt x="119" y="71"/>
                  <a:pt x="119" y="71"/>
                  <a:pt x="118" y="71"/>
                </a:cubicBezTo>
                <a:cubicBezTo>
                  <a:pt x="119" y="71"/>
                  <a:pt x="119" y="71"/>
                  <a:pt x="119" y="71"/>
                </a:cubicBezTo>
                <a:cubicBezTo>
                  <a:pt x="119" y="71"/>
                  <a:pt x="119" y="70"/>
                  <a:pt x="119" y="70"/>
                </a:cubicBezTo>
                <a:cubicBezTo>
                  <a:pt x="118" y="70"/>
                  <a:pt x="118" y="70"/>
                  <a:pt x="118" y="70"/>
                </a:cubicBezTo>
                <a:cubicBezTo>
                  <a:pt x="118" y="70"/>
                  <a:pt x="118" y="70"/>
                  <a:pt x="118" y="70"/>
                </a:cubicBezTo>
                <a:cubicBezTo>
                  <a:pt x="118" y="70"/>
                  <a:pt x="118" y="69"/>
                  <a:pt x="118" y="69"/>
                </a:cubicBezTo>
                <a:cubicBezTo>
                  <a:pt x="118" y="70"/>
                  <a:pt x="118" y="69"/>
                  <a:pt x="118" y="69"/>
                </a:cubicBezTo>
                <a:cubicBezTo>
                  <a:pt x="118" y="69"/>
                  <a:pt x="118" y="69"/>
                  <a:pt x="118" y="69"/>
                </a:cubicBezTo>
                <a:cubicBezTo>
                  <a:pt x="118" y="69"/>
                  <a:pt x="118" y="69"/>
                  <a:pt x="118" y="69"/>
                </a:cubicBezTo>
                <a:cubicBezTo>
                  <a:pt x="118" y="69"/>
                  <a:pt x="118" y="69"/>
                  <a:pt x="118" y="69"/>
                </a:cubicBezTo>
                <a:cubicBezTo>
                  <a:pt x="118" y="69"/>
                  <a:pt x="118" y="68"/>
                  <a:pt x="118" y="68"/>
                </a:cubicBezTo>
                <a:cubicBezTo>
                  <a:pt x="118" y="68"/>
                  <a:pt x="118" y="68"/>
                  <a:pt x="118" y="67"/>
                </a:cubicBezTo>
                <a:cubicBezTo>
                  <a:pt x="118" y="67"/>
                  <a:pt x="119" y="67"/>
                  <a:pt x="119" y="67"/>
                </a:cubicBezTo>
                <a:cubicBezTo>
                  <a:pt x="119" y="67"/>
                  <a:pt x="119" y="67"/>
                  <a:pt x="119" y="67"/>
                </a:cubicBezTo>
                <a:cubicBezTo>
                  <a:pt x="119" y="67"/>
                  <a:pt x="118" y="67"/>
                  <a:pt x="118" y="67"/>
                </a:cubicBezTo>
                <a:cubicBezTo>
                  <a:pt x="118" y="67"/>
                  <a:pt x="118" y="67"/>
                  <a:pt x="118" y="67"/>
                </a:cubicBezTo>
                <a:cubicBezTo>
                  <a:pt x="119" y="67"/>
                  <a:pt x="119" y="66"/>
                  <a:pt x="119" y="66"/>
                </a:cubicBezTo>
                <a:cubicBezTo>
                  <a:pt x="120" y="66"/>
                  <a:pt x="120" y="66"/>
                  <a:pt x="120" y="66"/>
                </a:cubicBezTo>
                <a:cubicBezTo>
                  <a:pt x="120" y="66"/>
                  <a:pt x="121" y="66"/>
                  <a:pt x="121" y="66"/>
                </a:cubicBezTo>
                <a:cubicBezTo>
                  <a:pt x="121" y="66"/>
                  <a:pt x="120" y="66"/>
                  <a:pt x="120" y="65"/>
                </a:cubicBezTo>
                <a:cubicBezTo>
                  <a:pt x="120" y="65"/>
                  <a:pt x="120" y="65"/>
                  <a:pt x="120" y="65"/>
                </a:cubicBezTo>
                <a:cubicBezTo>
                  <a:pt x="121" y="65"/>
                  <a:pt x="121" y="65"/>
                  <a:pt x="122" y="65"/>
                </a:cubicBezTo>
                <a:cubicBezTo>
                  <a:pt x="122" y="65"/>
                  <a:pt x="122" y="64"/>
                  <a:pt x="123" y="64"/>
                </a:cubicBezTo>
                <a:cubicBezTo>
                  <a:pt x="123" y="64"/>
                  <a:pt x="123" y="65"/>
                  <a:pt x="123" y="65"/>
                </a:cubicBezTo>
                <a:cubicBezTo>
                  <a:pt x="123" y="65"/>
                  <a:pt x="123" y="65"/>
                  <a:pt x="123" y="65"/>
                </a:cubicBezTo>
                <a:cubicBezTo>
                  <a:pt x="123" y="64"/>
                  <a:pt x="123" y="64"/>
                  <a:pt x="123" y="64"/>
                </a:cubicBezTo>
                <a:cubicBezTo>
                  <a:pt x="123" y="64"/>
                  <a:pt x="124" y="64"/>
                  <a:pt x="124" y="63"/>
                </a:cubicBezTo>
                <a:cubicBezTo>
                  <a:pt x="124" y="63"/>
                  <a:pt x="124" y="63"/>
                  <a:pt x="125" y="62"/>
                </a:cubicBezTo>
                <a:cubicBezTo>
                  <a:pt x="125" y="62"/>
                  <a:pt x="125" y="63"/>
                  <a:pt x="125" y="62"/>
                </a:cubicBezTo>
                <a:cubicBezTo>
                  <a:pt x="125" y="62"/>
                  <a:pt x="125" y="62"/>
                  <a:pt x="125" y="62"/>
                </a:cubicBezTo>
                <a:cubicBezTo>
                  <a:pt x="125" y="62"/>
                  <a:pt x="125" y="62"/>
                  <a:pt x="125" y="62"/>
                </a:cubicBezTo>
                <a:cubicBezTo>
                  <a:pt x="126" y="62"/>
                  <a:pt x="126" y="61"/>
                  <a:pt x="126" y="61"/>
                </a:cubicBezTo>
                <a:cubicBezTo>
                  <a:pt x="126" y="61"/>
                  <a:pt x="126" y="61"/>
                  <a:pt x="127" y="61"/>
                </a:cubicBezTo>
                <a:cubicBezTo>
                  <a:pt x="127" y="61"/>
                  <a:pt x="127" y="61"/>
                  <a:pt x="127" y="61"/>
                </a:cubicBezTo>
                <a:cubicBezTo>
                  <a:pt x="127" y="61"/>
                  <a:pt x="126" y="61"/>
                  <a:pt x="126" y="61"/>
                </a:cubicBezTo>
                <a:cubicBezTo>
                  <a:pt x="127" y="60"/>
                  <a:pt x="127" y="60"/>
                  <a:pt x="127" y="60"/>
                </a:cubicBezTo>
                <a:cubicBezTo>
                  <a:pt x="127" y="60"/>
                  <a:pt x="127" y="59"/>
                  <a:pt x="127" y="59"/>
                </a:cubicBezTo>
                <a:cubicBezTo>
                  <a:pt x="128" y="59"/>
                  <a:pt x="128" y="59"/>
                  <a:pt x="128" y="59"/>
                </a:cubicBezTo>
                <a:cubicBezTo>
                  <a:pt x="128" y="59"/>
                  <a:pt x="128" y="59"/>
                  <a:pt x="128" y="59"/>
                </a:cubicBezTo>
                <a:cubicBezTo>
                  <a:pt x="128" y="59"/>
                  <a:pt x="128" y="59"/>
                  <a:pt x="127" y="59"/>
                </a:cubicBezTo>
                <a:cubicBezTo>
                  <a:pt x="127" y="58"/>
                  <a:pt x="128" y="58"/>
                  <a:pt x="128" y="58"/>
                </a:cubicBezTo>
                <a:cubicBezTo>
                  <a:pt x="128" y="58"/>
                  <a:pt x="128" y="58"/>
                  <a:pt x="128" y="58"/>
                </a:cubicBezTo>
                <a:cubicBezTo>
                  <a:pt x="128" y="58"/>
                  <a:pt x="128" y="58"/>
                  <a:pt x="128" y="58"/>
                </a:cubicBezTo>
                <a:cubicBezTo>
                  <a:pt x="128" y="58"/>
                  <a:pt x="128" y="58"/>
                  <a:pt x="128" y="58"/>
                </a:cubicBezTo>
                <a:cubicBezTo>
                  <a:pt x="128" y="58"/>
                  <a:pt x="128" y="58"/>
                  <a:pt x="128" y="58"/>
                </a:cubicBezTo>
                <a:cubicBezTo>
                  <a:pt x="128" y="57"/>
                  <a:pt x="129" y="57"/>
                  <a:pt x="129" y="57"/>
                </a:cubicBezTo>
                <a:cubicBezTo>
                  <a:pt x="129" y="57"/>
                  <a:pt x="129" y="57"/>
                  <a:pt x="129" y="57"/>
                </a:cubicBezTo>
                <a:cubicBezTo>
                  <a:pt x="129" y="57"/>
                  <a:pt x="129" y="57"/>
                  <a:pt x="129" y="56"/>
                </a:cubicBezTo>
                <a:cubicBezTo>
                  <a:pt x="130" y="56"/>
                  <a:pt x="130" y="57"/>
                  <a:pt x="130" y="57"/>
                </a:cubicBezTo>
                <a:cubicBezTo>
                  <a:pt x="130" y="56"/>
                  <a:pt x="130" y="56"/>
                  <a:pt x="130" y="56"/>
                </a:cubicBezTo>
                <a:cubicBezTo>
                  <a:pt x="130" y="56"/>
                  <a:pt x="130" y="56"/>
                  <a:pt x="130" y="56"/>
                </a:cubicBezTo>
                <a:cubicBezTo>
                  <a:pt x="130" y="56"/>
                  <a:pt x="130" y="56"/>
                  <a:pt x="130" y="56"/>
                </a:cubicBezTo>
                <a:cubicBezTo>
                  <a:pt x="130" y="56"/>
                  <a:pt x="131" y="55"/>
                  <a:pt x="131" y="55"/>
                </a:cubicBezTo>
                <a:cubicBezTo>
                  <a:pt x="131" y="55"/>
                  <a:pt x="131" y="55"/>
                  <a:pt x="131" y="55"/>
                </a:cubicBezTo>
                <a:cubicBezTo>
                  <a:pt x="131" y="56"/>
                  <a:pt x="131" y="56"/>
                  <a:pt x="131" y="56"/>
                </a:cubicBezTo>
                <a:cubicBezTo>
                  <a:pt x="131" y="56"/>
                  <a:pt x="131" y="56"/>
                  <a:pt x="131" y="56"/>
                </a:cubicBezTo>
                <a:cubicBezTo>
                  <a:pt x="131" y="56"/>
                  <a:pt x="131" y="56"/>
                  <a:pt x="131" y="55"/>
                </a:cubicBezTo>
                <a:cubicBezTo>
                  <a:pt x="131" y="55"/>
                  <a:pt x="131" y="55"/>
                  <a:pt x="131" y="55"/>
                </a:cubicBezTo>
                <a:cubicBezTo>
                  <a:pt x="132" y="55"/>
                  <a:pt x="132" y="55"/>
                  <a:pt x="132" y="55"/>
                </a:cubicBezTo>
                <a:cubicBezTo>
                  <a:pt x="132" y="55"/>
                  <a:pt x="132" y="55"/>
                  <a:pt x="132" y="55"/>
                </a:cubicBezTo>
                <a:cubicBezTo>
                  <a:pt x="132" y="55"/>
                  <a:pt x="132" y="55"/>
                  <a:pt x="132" y="54"/>
                </a:cubicBezTo>
                <a:cubicBezTo>
                  <a:pt x="132" y="54"/>
                  <a:pt x="132" y="54"/>
                  <a:pt x="132" y="54"/>
                </a:cubicBezTo>
                <a:cubicBezTo>
                  <a:pt x="132" y="54"/>
                  <a:pt x="132" y="54"/>
                  <a:pt x="133" y="54"/>
                </a:cubicBezTo>
                <a:cubicBezTo>
                  <a:pt x="133" y="53"/>
                  <a:pt x="133" y="54"/>
                  <a:pt x="133" y="53"/>
                </a:cubicBezTo>
                <a:cubicBezTo>
                  <a:pt x="133" y="53"/>
                  <a:pt x="134" y="53"/>
                  <a:pt x="134" y="53"/>
                </a:cubicBezTo>
                <a:cubicBezTo>
                  <a:pt x="134" y="53"/>
                  <a:pt x="134" y="53"/>
                  <a:pt x="135" y="53"/>
                </a:cubicBezTo>
                <a:cubicBezTo>
                  <a:pt x="135" y="53"/>
                  <a:pt x="135" y="52"/>
                  <a:pt x="136" y="52"/>
                </a:cubicBezTo>
                <a:cubicBezTo>
                  <a:pt x="136" y="52"/>
                  <a:pt x="136" y="52"/>
                  <a:pt x="136" y="52"/>
                </a:cubicBezTo>
                <a:cubicBezTo>
                  <a:pt x="136" y="52"/>
                  <a:pt x="136" y="52"/>
                  <a:pt x="136" y="52"/>
                </a:cubicBezTo>
                <a:cubicBezTo>
                  <a:pt x="136" y="52"/>
                  <a:pt x="136" y="53"/>
                  <a:pt x="136" y="53"/>
                </a:cubicBezTo>
                <a:cubicBezTo>
                  <a:pt x="136" y="53"/>
                  <a:pt x="136" y="52"/>
                  <a:pt x="136" y="52"/>
                </a:cubicBezTo>
                <a:cubicBezTo>
                  <a:pt x="137" y="52"/>
                  <a:pt x="137" y="52"/>
                  <a:pt x="137" y="51"/>
                </a:cubicBezTo>
                <a:cubicBezTo>
                  <a:pt x="137" y="51"/>
                  <a:pt x="137" y="51"/>
                  <a:pt x="137" y="51"/>
                </a:cubicBezTo>
                <a:cubicBezTo>
                  <a:pt x="137" y="52"/>
                  <a:pt x="137" y="52"/>
                  <a:pt x="138" y="52"/>
                </a:cubicBezTo>
                <a:cubicBezTo>
                  <a:pt x="138" y="50"/>
                  <a:pt x="138" y="51"/>
                  <a:pt x="139" y="51"/>
                </a:cubicBezTo>
                <a:cubicBezTo>
                  <a:pt x="139" y="51"/>
                  <a:pt x="140" y="51"/>
                  <a:pt x="140" y="50"/>
                </a:cubicBezTo>
                <a:cubicBezTo>
                  <a:pt x="140" y="50"/>
                  <a:pt x="140" y="50"/>
                  <a:pt x="140" y="50"/>
                </a:cubicBezTo>
                <a:cubicBezTo>
                  <a:pt x="141" y="50"/>
                  <a:pt x="141" y="49"/>
                  <a:pt x="142" y="50"/>
                </a:cubicBezTo>
                <a:cubicBezTo>
                  <a:pt x="142" y="50"/>
                  <a:pt x="141" y="50"/>
                  <a:pt x="141" y="51"/>
                </a:cubicBezTo>
                <a:cubicBezTo>
                  <a:pt x="141" y="51"/>
                  <a:pt x="141" y="51"/>
                  <a:pt x="142" y="51"/>
                </a:cubicBezTo>
                <a:cubicBezTo>
                  <a:pt x="142" y="51"/>
                  <a:pt x="143" y="50"/>
                  <a:pt x="143" y="49"/>
                </a:cubicBezTo>
                <a:cubicBezTo>
                  <a:pt x="143" y="50"/>
                  <a:pt x="143" y="50"/>
                  <a:pt x="143" y="51"/>
                </a:cubicBezTo>
                <a:cubicBezTo>
                  <a:pt x="144" y="50"/>
                  <a:pt x="144" y="50"/>
                  <a:pt x="144" y="49"/>
                </a:cubicBezTo>
                <a:cubicBezTo>
                  <a:pt x="144" y="49"/>
                  <a:pt x="145" y="49"/>
                  <a:pt x="145" y="49"/>
                </a:cubicBezTo>
                <a:cubicBezTo>
                  <a:pt x="145" y="50"/>
                  <a:pt x="145" y="50"/>
                  <a:pt x="145" y="51"/>
                </a:cubicBezTo>
                <a:cubicBezTo>
                  <a:pt x="145" y="51"/>
                  <a:pt x="145" y="51"/>
                  <a:pt x="145" y="51"/>
                </a:cubicBezTo>
                <a:cubicBezTo>
                  <a:pt x="145" y="50"/>
                  <a:pt x="145" y="50"/>
                  <a:pt x="146" y="50"/>
                </a:cubicBezTo>
                <a:cubicBezTo>
                  <a:pt x="146" y="50"/>
                  <a:pt x="146" y="50"/>
                  <a:pt x="147" y="50"/>
                </a:cubicBezTo>
                <a:cubicBezTo>
                  <a:pt x="147" y="50"/>
                  <a:pt x="147" y="50"/>
                  <a:pt x="148" y="50"/>
                </a:cubicBezTo>
                <a:cubicBezTo>
                  <a:pt x="148" y="50"/>
                  <a:pt x="148" y="50"/>
                  <a:pt x="148" y="50"/>
                </a:cubicBezTo>
                <a:cubicBezTo>
                  <a:pt x="148" y="51"/>
                  <a:pt x="148" y="51"/>
                  <a:pt x="148" y="51"/>
                </a:cubicBezTo>
                <a:cubicBezTo>
                  <a:pt x="147" y="51"/>
                  <a:pt x="147" y="51"/>
                  <a:pt x="146" y="51"/>
                </a:cubicBezTo>
                <a:cubicBezTo>
                  <a:pt x="146" y="52"/>
                  <a:pt x="146" y="52"/>
                  <a:pt x="147" y="52"/>
                </a:cubicBezTo>
                <a:cubicBezTo>
                  <a:pt x="147" y="52"/>
                  <a:pt x="148" y="52"/>
                  <a:pt x="148" y="52"/>
                </a:cubicBezTo>
                <a:cubicBezTo>
                  <a:pt x="148" y="52"/>
                  <a:pt x="149" y="52"/>
                  <a:pt x="149" y="52"/>
                </a:cubicBezTo>
                <a:cubicBezTo>
                  <a:pt x="149" y="52"/>
                  <a:pt x="149" y="52"/>
                  <a:pt x="150" y="52"/>
                </a:cubicBezTo>
                <a:cubicBezTo>
                  <a:pt x="150" y="52"/>
                  <a:pt x="150" y="53"/>
                  <a:pt x="151" y="53"/>
                </a:cubicBezTo>
                <a:cubicBezTo>
                  <a:pt x="151" y="53"/>
                  <a:pt x="151" y="53"/>
                  <a:pt x="151" y="53"/>
                </a:cubicBezTo>
                <a:cubicBezTo>
                  <a:pt x="151" y="53"/>
                  <a:pt x="151" y="53"/>
                  <a:pt x="151" y="53"/>
                </a:cubicBezTo>
                <a:cubicBezTo>
                  <a:pt x="152" y="53"/>
                  <a:pt x="153" y="53"/>
                  <a:pt x="153" y="53"/>
                </a:cubicBezTo>
                <a:cubicBezTo>
                  <a:pt x="154" y="53"/>
                  <a:pt x="154" y="53"/>
                  <a:pt x="155" y="54"/>
                </a:cubicBezTo>
                <a:cubicBezTo>
                  <a:pt x="155" y="54"/>
                  <a:pt x="155" y="54"/>
                  <a:pt x="156" y="54"/>
                </a:cubicBezTo>
                <a:cubicBezTo>
                  <a:pt x="156" y="54"/>
                  <a:pt x="157" y="55"/>
                  <a:pt x="157" y="55"/>
                </a:cubicBezTo>
                <a:cubicBezTo>
                  <a:pt x="158" y="55"/>
                  <a:pt x="158" y="55"/>
                  <a:pt x="159" y="55"/>
                </a:cubicBezTo>
                <a:cubicBezTo>
                  <a:pt x="159" y="56"/>
                  <a:pt x="160" y="56"/>
                  <a:pt x="160" y="56"/>
                </a:cubicBezTo>
                <a:cubicBezTo>
                  <a:pt x="160" y="57"/>
                  <a:pt x="160" y="57"/>
                  <a:pt x="160" y="57"/>
                </a:cubicBezTo>
                <a:cubicBezTo>
                  <a:pt x="160" y="58"/>
                  <a:pt x="160" y="58"/>
                  <a:pt x="159" y="59"/>
                </a:cubicBezTo>
                <a:cubicBezTo>
                  <a:pt x="157" y="60"/>
                  <a:pt x="154" y="59"/>
                  <a:pt x="152" y="58"/>
                </a:cubicBezTo>
                <a:cubicBezTo>
                  <a:pt x="152" y="58"/>
                  <a:pt x="151" y="58"/>
                  <a:pt x="151" y="58"/>
                </a:cubicBezTo>
                <a:cubicBezTo>
                  <a:pt x="151" y="58"/>
                  <a:pt x="151" y="57"/>
                  <a:pt x="150" y="57"/>
                </a:cubicBezTo>
                <a:cubicBezTo>
                  <a:pt x="150" y="58"/>
                  <a:pt x="151" y="58"/>
                  <a:pt x="151" y="59"/>
                </a:cubicBezTo>
                <a:cubicBezTo>
                  <a:pt x="151" y="59"/>
                  <a:pt x="152" y="59"/>
                  <a:pt x="152" y="59"/>
                </a:cubicBezTo>
                <a:cubicBezTo>
                  <a:pt x="153" y="60"/>
                  <a:pt x="153" y="60"/>
                  <a:pt x="152" y="60"/>
                </a:cubicBezTo>
                <a:cubicBezTo>
                  <a:pt x="152" y="61"/>
                  <a:pt x="153" y="62"/>
                  <a:pt x="153" y="63"/>
                </a:cubicBezTo>
                <a:cubicBezTo>
                  <a:pt x="153" y="63"/>
                  <a:pt x="154" y="63"/>
                  <a:pt x="154" y="63"/>
                </a:cubicBezTo>
                <a:cubicBezTo>
                  <a:pt x="154" y="63"/>
                  <a:pt x="154" y="63"/>
                  <a:pt x="154" y="63"/>
                </a:cubicBezTo>
                <a:cubicBezTo>
                  <a:pt x="155" y="63"/>
                  <a:pt x="155" y="63"/>
                  <a:pt x="155" y="63"/>
                </a:cubicBezTo>
                <a:cubicBezTo>
                  <a:pt x="156" y="64"/>
                  <a:pt x="157" y="64"/>
                  <a:pt x="156" y="63"/>
                </a:cubicBezTo>
                <a:cubicBezTo>
                  <a:pt x="156" y="63"/>
                  <a:pt x="156" y="63"/>
                  <a:pt x="156" y="63"/>
                </a:cubicBezTo>
                <a:cubicBezTo>
                  <a:pt x="155" y="62"/>
                  <a:pt x="155" y="62"/>
                  <a:pt x="155" y="62"/>
                </a:cubicBezTo>
                <a:cubicBezTo>
                  <a:pt x="155" y="61"/>
                  <a:pt x="155" y="61"/>
                  <a:pt x="155" y="61"/>
                </a:cubicBezTo>
                <a:cubicBezTo>
                  <a:pt x="156" y="62"/>
                  <a:pt x="157" y="62"/>
                  <a:pt x="158" y="62"/>
                </a:cubicBezTo>
                <a:cubicBezTo>
                  <a:pt x="158" y="62"/>
                  <a:pt x="158" y="62"/>
                  <a:pt x="159" y="62"/>
                </a:cubicBezTo>
                <a:cubicBezTo>
                  <a:pt x="159" y="62"/>
                  <a:pt x="159" y="62"/>
                  <a:pt x="159" y="62"/>
                </a:cubicBezTo>
                <a:cubicBezTo>
                  <a:pt x="160" y="61"/>
                  <a:pt x="159" y="61"/>
                  <a:pt x="159" y="60"/>
                </a:cubicBezTo>
                <a:cubicBezTo>
                  <a:pt x="159" y="59"/>
                  <a:pt x="161" y="60"/>
                  <a:pt x="161" y="59"/>
                </a:cubicBezTo>
                <a:cubicBezTo>
                  <a:pt x="162" y="58"/>
                  <a:pt x="163" y="59"/>
                  <a:pt x="163" y="59"/>
                </a:cubicBezTo>
                <a:cubicBezTo>
                  <a:pt x="163" y="59"/>
                  <a:pt x="163" y="59"/>
                  <a:pt x="163" y="59"/>
                </a:cubicBezTo>
                <a:cubicBezTo>
                  <a:pt x="163" y="59"/>
                  <a:pt x="164" y="59"/>
                  <a:pt x="164" y="59"/>
                </a:cubicBezTo>
                <a:cubicBezTo>
                  <a:pt x="164" y="58"/>
                  <a:pt x="164" y="58"/>
                  <a:pt x="164" y="57"/>
                </a:cubicBezTo>
                <a:cubicBezTo>
                  <a:pt x="163" y="57"/>
                  <a:pt x="163" y="57"/>
                  <a:pt x="163" y="57"/>
                </a:cubicBezTo>
                <a:cubicBezTo>
                  <a:pt x="163" y="57"/>
                  <a:pt x="163" y="57"/>
                  <a:pt x="163" y="57"/>
                </a:cubicBezTo>
                <a:cubicBezTo>
                  <a:pt x="163" y="56"/>
                  <a:pt x="164" y="56"/>
                  <a:pt x="164" y="56"/>
                </a:cubicBezTo>
                <a:cubicBezTo>
                  <a:pt x="164" y="55"/>
                  <a:pt x="163" y="55"/>
                  <a:pt x="163" y="54"/>
                </a:cubicBezTo>
                <a:cubicBezTo>
                  <a:pt x="164" y="54"/>
                  <a:pt x="164" y="55"/>
                  <a:pt x="164" y="55"/>
                </a:cubicBezTo>
                <a:cubicBezTo>
                  <a:pt x="164" y="55"/>
                  <a:pt x="165" y="55"/>
                  <a:pt x="165" y="54"/>
                </a:cubicBezTo>
                <a:cubicBezTo>
                  <a:pt x="166" y="55"/>
                  <a:pt x="166" y="56"/>
                  <a:pt x="166" y="56"/>
                </a:cubicBezTo>
                <a:cubicBezTo>
                  <a:pt x="166" y="56"/>
                  <a:pt x="165" y="56"/>
                  <a:pt x="164" y="57"/>
                </a:cubicBezTo>
                <a:cubicBezTo>
                  <a:pt x="165" y="57"/>
                  <a:pt x="166" y="58"/>
                  <a:pt x="167" y="58"/>
                </a:cubicBezTo>
                <a:cubicBezTo>
                  <a:pt x="167" y="58"/>
                  <a:pt x="167" y="58"/>
                  <a:pt x="168" y="58"/>
                </a:cubicBezTo>
                <a:cubicBezTo>
                  <a:pt x="168" y="57"/>
                  <a:pt x="168" y="57"/>
                  <a:pt x="168" y="56"/>
                </a:cubicBezTo>
                <a:cubicBezTo>
                  <a:pt x="168" y="56"/>
                  <a:pt x="169" y="56"/>
                  <a:pt x="169" y="56"/>
                </a:cubicBezTo>
                <a:cubicBezTo>
                  <a:pt x="170" y="56"/>
                  <a:pt x="171" y="55"/>
                  <a:pt x="171" y="55"/>
                </a:cubicBezTo>
                <a:cubicBezTo>
                  <a:pt x="172" y="55"/>
                  <a:pt x="173" y="55"/>
                  <a:pt x="173" y="54"/>
                </a:cubicBezTo>
                <a:cubicBezTo>
                  <a:pt x="173" y="54"/>
                  <a:pt x="173" y="55"/>
                  <a:pt x="173" y="55"/>
                </a:cubicBezTo>
                <a:cubicBezTo>
                  <a:pt x="173" y="55"/>
                  <a:pt x="173" y="55"/>
                  <a:pt x="173" y="55"/>
                </a:cubicBezTo>
                <a:cubicBezTo>
                  <a:pt x="174" y="55"/>
                  <a:pt x="173" y="54"/>
                  <a:pt x="175" y="54"/>
                </a:cubicBezTo>
                <a:cubicBezTo>
                  <a:pt x="175" y="54"/>
                  <a:pt x="175" y="54"/>
                  <a:pt x="175" y="55"/>
                </a:cubicBezTo>
                <a:cubicBezTo>
                  <a:pt x="175" y="55"/>
                  <a:pt x="175" y="55"/>
                  <a:pt x="174" y="55"/>
                </a:cubicBezTo>
                <a:cubicBezTo>
                  <a:pt x="174" y="55"/>
                  <a:pt x="174" y="55"/>
                  <a:pt x="174" y="55"/>
                </a:cubicBezTo>
                <a:cubicBezTo>
                  <a:pt x="175" y="55"/>
                  <a:pt x="175" y="55"/>
                  <a:pt x="176" y="55"/>
                </a:cubicBezTo>
                <a:cubicBezTo>
                  <a:pt x="176" y="55"/>
                  <a:pt x="176" y="55"/>
                  <a:pt x="176" y="55"/>
                </a:cubicBezTo>
                <a:cubicBezTo>
                  <a:pt x="176" y="55"/>
                  <a:pt x="176" y="55"/>
                  <a:pt x="177" y="54"/>
                </a:cubicBezTo>
                <a:cubicBezTo>
                  <a:pt x="177" y="54"/>
                  <a:pt x="178" y="54"/>
                  <a:pt x="178" y="54"/>
                </a:cubicBezTo>
                <a:cubicBezTo>
                  <a:pt x="178" y="54"/>
                  <a:pt x="179" y="55"/>
                  <a:pt x="179" y="54"/>
                </a:cubicBezTo>
                <a:cubicBezTo>
                  <a:pt x="179" y="54"/>
                  <a:pt x="179" y="54"/>
                  <a:pt x="180" y="54"/>
                </a:cubicBezTo>
                <a:cubicBezTo>
                  <a:pt x="180" y="54"/>
                  <a:pt x="181" y="54"/>
                  <a:pt x="181" y="54"/>
                </a:cubicBezTo>
                <a:cubicBezTo>
                  <a:pt x="181" y="54"/>
                  <a:pt x="181" y="54"/>
                  <a:pt x="181" y="54"/>
                </a:cubicBezTo>
                <a:cubicBezTo>
                  <a:pt x="181" y="55"/>
                  <a:pt x="181" y="55"/>
                  <a:pt x="182" y="55"/>
                </a:cubicBezTo>
                <a:cubicBezTo>
                  <a:pt x="182" y="55"/>
                  <a:pt x="182" y="54"/>
                  <a:pt x="182" y="54"/>
                </a:cubicBezTo>
                <a:cubicBezTo>
                  <a:pt x="183" y="54"/>
                  <a:pt x="183" y="54"/>
                  <a:pt x="183" y="53"/>
                </a:cubicBezTo>
                <a:cubicBezTo>
                  <a:pt x="183" y="53"/>
                  <a:pt x="183" y="53"/>
                  <a:pt x="183" y="52"/>
                </a:cubicBezTo>
                <a:cubicBezTo>
                  <a:pt x="183" y="52"/>
                  <a:pt x="183" y="52"/>
                  <a:pt x="183" y="52"/>
                </a:cubicBezTo>
                <a:cubicBezTo>
                  <a:pt x="183" y="52"/>
                  <a:pt x="183" y="52"/>
                  <a:pt x="183" y="52"/>
                </a:cubicBezTo>
                <a:cubicBezTo>
                  <a:pt x="184" y="52"/>
                  <a:pt x="185" y="52"/>
                  <a:pt x="186" y="52"/>
                </a:cubicBezTo>
                <a:cubicBezTo>
                  <a:pt x="188" y="53"/>
                  <a:pt x="190" y="54"/>
                  <a:pt x="192" y="55"/>
                </a:cubicBezTo>
                <a:cubicBezTo>
                  <a:pt x="192" y="55"/>
                  <a:pt x="192" y="55"/>
                  <a:pt x="192" y="55"/>
                </a:cubicBezTo>
                <a:cubicBezTo>
                  <a:pt x="192" y="55"/>
                  <a:pt x="193" y="54"/>
                  <a:pt x="193" y="54"/>
                </a:cubicBezTo>
                <a:cubicBezTo>
                  <a:pt x="192" y="54"/>
                  <a:pt x="192" y="54"/>
                  <a:pt x="192" y="53"/>
                </a:cubicBezTo>
                <a:cubicBezTo>
                  <a:pt x="191" y="53"/>
                  <a:pt x="192" y="53"/>
                  <a:pt x="192" y="52"/>
                </a:cubicBezTo>
                <a:cubicBezTo>
                  <a:pt x="191" y="52"/>
                  <a:pt x="190" y="52"/>
                  <a:pt x="190" y="52"/>
                </a:cubicBezTo>
                <a:cubicBezTo>
                  <a:pt x="190" y="51"/>
                  <a:pt x="191" y="51"/>
                  <a:pt x="191" y="50"/>
                </a:cubicBezTo>
                <a:cubicBezTo>
                  <a:pt x="190" y="50"/>
                  <a:pt x="190" y="50"/>
                  <a:pt x="190" y="50"/>
                </a:cubicBezTo>
                <a:cubicBezTo>
                  <a:pt x="190" y="49"/>
                  <a:pt x="191" y="48"/>
                  <a:pt x="192" y="48"/>
                </a:cubicBezTo>
                <a:cubicBezTo>
                  <a:pt x="192" y="47"/>
                  <a:pt x="192" y="47"/>
                  <a:pt x="192" y="47"/>
                </a:cubicBezTo>
                <a:cubicBezTo>
                  <a:pt x="192" y="47"/>
                  <a:pt x="192" y="47"/>
                  <a:pt x="192" y="46"/>
                </a:cubicBezTo>
                <a:cubicBezTo>
                  <a:pt x="189" y="44"/>
                  <a:pt x="186" y="42"/>
                  <a:pt x="183" y="40"/>
                </a:cubicBezTo>
                <a:cubicBezTo>
                  <a:pt x="183" y="40"/>
                  <a:pt x="183" y="40"/>
                  <a:pt x="183" y="40"/>
                </a:cubicBezTo>
                <a:cubicBezTo>
                  <a:pt x="183" y="40"/>
                  <a:pt x="183" y="40"/>
                  <a:pt x="183" y="40"/>
                </a:cubicBezTo>
                <a:cubicBezTo>
                  <a:pt x="183" y="40"/>
                  <a:pt x="183" y="41"/>
                  <a:pt x="183" y="41"/>
                </a:cubicBezTo>
                <a:cubicBezTo>
                  <a:pt x="182" y="41"/>
                  <a:pt x="182" y="41"/>
                  <a:pt x="182" y="41"/>
                </a:cubicBezTo>
                <a:cubicBezTo>
                  <a:pt x="182" y="41"/>
                  <a:pt x="181" y="41"/>
                  <a:pt x="181" y="41"/>
                </a:cubicBezTo>
                <a:cubicBezTo>
                  <a:pt x="181" y="41"/>
                  <a:pt x="181" y="41"/>
                  <a:pt x="181" y="41"/>
                </a:cubicBezTo>
                <a:cubicBezTo>
                  <a:pt x="181" y="41"/>
                  <a:pt x="180" y="41"/>
                  <a:pt x="181" y="41"/>
                </a:cubicBezTo>
                <a:cubicBezTo>
                  <a:pt x="181" y="41"/>
                  <a:pt x="181" y="42"/>
                  <a:pt x="181" y="42"/>
                </a:cubicBezTo>
                <a:cubicBezTo>
                  <a:pt x="181" y="42"/>
                  <a:pt x="181" y="42"/>
                  <a:pt x="181" y="42"/>
                </a:cubicBezTo>
                <a:cubicBezTo>
                  <a:pt x="181" y="42"/>
                  <a:pt x="180" y="42"/>
                  <a:pt x="180" y="42"/>
                </a:cubicBezTo>
                <a:cubicBezTo>
                  <a:pt x="180" y="42"/>
                  <a:pt x="180" y="42"/>
                  <a:pt x="179" y="42"/>
                </a:cubicBezTo>
                <a:cubicBezTo>
                  <a:pt x="179" y="42"/>
                  <a:pt x="179" y="42"/>
                  <a:pt x="179" y="42"/>
                </a:cubicBezTo>
                <a:cubicBezTo>
                  <a:pt x="179" y="42"/>
                  <a:pt x="179" y="42"/>
                  <a:pt x="179" y="42"/>
                </a:cubicBezTo>
                <a:cubicBezTo>
                  <a:pt x="179" y="43"/>
                  <a:pt x="179" y="43"/>
                  <a:pt x="180" y="43"/>
                </a:cubicBezTo>
                <a:cubicBezTo>
                  <a:pt x="180" y="43"/>
                  <a:pt x="180" y="43"/>
                  <a:pt x="180" y="43"/>
                </a:cubicBezTo>
                <a:cubicBezTo>
                  <a:pt x="179" y="43"/>
                  <a:pt x="179" y="44"/>
                  <a:pt x="179" y="44"/>
                </a:cubicBezTo>
                <a:cubicBezTo>
                  <a:pt x="178" y="44"/>
                  <a:pt x="178" y="44"/>
                  <a:pt x="177" y="44"/>
                </a:cubicBezTo>
                <a:cubicBezTo>
                  <a:pt x="176" y="43"/>
                  <a:pt x="176" y="44"/>
                  <a:pt x="175" y="43"/>
                </a:cubicBezTo>
                <a:cubicBezTo>
                  <a:pt x="175" y="43"/>
                  <a:pt x="175" y="43"/>
                  <a:pt x="175" y="43"/>
                </a:cubicBezTo>
                <a:cubicBezTo>
                  <a:pt x="176" y="43"/>
                  <a:pt x="176" y="42"/>
                  <a:pt x="177" y="42"/>
                </a:cubicBezTo>
                <a:cubicBezTo>
                  <a:pt x="177" y="42"/>
                  <a:pt x="177" y="42"/>
                  <a:pt x="177" y="42"/>
                </a:cubicBezTo>
                <a:cubicBezTo>
                  <a:pt x="177" y="42"/>
                  <a:pt x="177" y="42"/>
                  <a:pt x="177" y="42"/>
                </a:cubicBezTo>
                <a:cubicBezTo>
                  <a:pt x="177" y="42"/>
                  <a:pt x="177" y="42"/>
                  <a:pt x="177" y="42"/>
                </a:cubicBezTo>
                <a:cubicBezTo>
                  <a:pt x="177" y="41"/>
                  <a:pt x="178" y="41"/>
                  <a:pt x="178" y="41"/>
                </a:cubicBezTo>
                <a:cubicBezTo>
                  <a:pt x="178" y="41"/>
                  <a:pt x="178" y="41"/>
                  <a:pt x="178" y="41"/>
                </a:cubicBezTo>
                <a:cubicBezTo>
                  <a:pt x="178" y="40"/>
                  <a:pt x="178" y="40"/>
                  <a:pt x="178" y="40"/>
                </a:cubicBezTo>
                <a:cubicBezTo>
                  <a:pt x="178" y="40"/>
                  <a:pt x="179" y="40"/>
                  <a:pt x="179" y="39"/>
                </a:cubicBezTo>
                <a:cubicBezTo>
                  <a:pt x="179" y="39"/>
                  <a:pt x="179" y="40"/>
                  <a:pt x="179" y="40"/>
                </a:cubicBezTo>
                <a:cubicBezTo>
                  <a:pt x="180" y="39"/>
                  <a:pt x="180" y="39"/>
                  <a:pt x="181" y="38"/>
                </a:cubicBezTo>
                <a:cubicBezTo>
                  <a:pt x="165" y="29"/>
                  <a:pt x="147" y="24"/>
                  <a:pt x="128" y="24"/>
                </a:cubicBezTo>
                <a:cubicBezTo>
                  <a:pt x="112" y="24"/>
                  <a:pt x="97" y="28"/>
                  <a:pt x="83" y="34"/>
                </a:cubicBezTo>
                <a:moveTo>
                  <a:pt x="84" y="39"/>
                </a:moveTo>
                <a:cubicBezTo>
                  <a:pt x="84" y="39"/>
                  <a:pt x="84" y="39"/>
                  <a:pt x="84" y="39"/>
                </a:cubicBezTo>
                <a:cubicBezTo>
                  <a:pt x="84" y="39"/>
                  <a:pt x="84" y="39"/>
                  <a:pt x="84" y="39"/>
                </a:cubicBezTo>
                <a:cubicBezTo>
                  <a:pt x="84" y="39"/>
                  <a:pt x="84" y="39"/>
                  <a:pt x="84" y="39"/>
                </a:cubicBezTo>
                <a:cubicBezTo>
                  <a:pt x="84" y="39"/>
                  <a:pt x="84" y="39"/>
                  <a:pt x="84" y="39"/>
                </a:cubicBezTo>
                <a:moveTo>
                  <a:pt x="174" y="99"/>
                </a:moveTo>
                <a:cubicBezTo>
                  <a:pt x="174" y="99"/>
                  <a:pt x="174" y="99"/>
                  <a:pt x="173" y="99"/>
                </a:cubicBezTo>
                <a:cubicBezTo>
                  <a:pt x="173" y="99"/>
                  <a:pt x="173" y="98"/>
                  <a:pt x="173" y="98"/>
                </a:cubicBezTo>
                <a:cubicBezTo>
                  <a:pt x="174" y="98"/>
                  <a:pt x="174" y="98"/>
                  <a:pt x="174" y="97"/>
                </a:cubicBezTo>
                <a:cubicBezTo>
                  <a:pt x="174" y="97"/>
                  <a:pt x="173" y="97"/>
                  <a:pt x="173" y="97"/>
                </a:cubicBezTo>
                <a:cubicBezTo>
                  <a:pt x="173" y="97"/>
                  <a:pt x="173" y="97"/>
                  <a:pt x="172" y="97"/>
                </a:cubicBezTo>
                <a:cubicBezTo>
                  <a:pt x="172" y="97"/>
                  <a:pt x="172" y="97"/>
                  <a:pt x="172" y="97"/>
                </a:cubicBezTo>
                <a:cubicBezTo>
                  <a:pt x="172" y="96"/>
                  <a:pt x="172" y="96"/>
                  <a:pt x="172" y="95"/>
                </a:cubicBezTo>
                <a:cubicBezTo>
                  <a:pt x="171" y="95"/>
                  <a:pt x="171" y="95"/>
                  <a:pt x="171" y="95"/>
                </a:cubicBezTo>
                <a:cubicBezTo>
                  <a:pt x="171" y="95"/>
                  <a:pt x="171" y="95"/>
                  <a:pt x="171" y="95"/>
                </a:cubicBezTo>
                <a:cubicBezTo>
                  <a:pt x="171" y="95"/>
                  <a:pt x="171" y="95"/>
                  <a:pt x="171" y="95"/>
                </a:cubicBezTo>
                <a:cubicBezTo>
                  <a:pt x="171" y="95"/>
                  <a:pt x="172" y="95"/>
                  <a:pt x="172" y="95"/>
                </a:cubicBezTo>
                <a:cubicBezTo>
                  <a:pt x="172" y="95"/>
                  <a:pt x="172" y="95"/>
                  <a:pt x="172" y="95"/>
                </a:cubicBezTo>
                <a:cubicBezTo>
                  <a:pt x="172" y="95"/>
                  <a:pt x="172" y="94"/>
                  <a:pt x="172" y="94"/>
                </a:cubicBezTo>
                <a:cubicBezTo>
                  <a:pt x="172" y="94"/>
                  <a:pt x="172" y="94"/>
                  <a:pt x="172" y="94"/>
                </a:cubicBezTo>
                <a:cubicBezTo>
                  <a:pt x="172" y="94"/>
                  <a:pt x="172" y="94"/>
                  <a:pt x="172" y="94"/>
                </a:cubicBezTo>
                <a:cubicBezTo>
                  <a:pt x="172" y="94"/>
                  <a:pt x="172" y="93"/>
                  <a:pt x="173" y="93"/>
                </a:cubicBezTo>
                <a:cubicBezTo>
                  <a:pt x="173" y="93"/>
                  <a:pt x="174" y="94"/>
                  <a:pt x="174" y="94"/>
                </a:cubicBezTo>
                <a:cubicBezTo>
                  <a:pt x="174" y="94"/>
                  <a:pt x="174" y="94"/>
                  <a:pt x="174" y="94"/>
                </a:cubicBezTo>
                <a:cubicBezTo>
                  <a:pt x="174" y="93"/>
                  <a:pt x="174" y="93"/>
                  <a:pt x="174" y="93"/>
                </a:cubicBezTo>
                <a:cubicBezTo>
                  <a:pt x="174" y="93"/>
                  <a:pt x="174" y="92"/>
                  <a:pt x="174" y="92"/>
                </a:cubicBezTo>
                <a:cubicBezTo>
                  <a:pt x="174" y="92"/>
                  <a:pt x="174" y="92"/>
                  <a:pt x="174" y="92"/>
                </a:cubicBezTo>
                <a:cubicBezTo>
                  <a:pt x="174" y="92"/>
                  <a:pt x="174" y="91"/>
                  <a:pt x="174" y="91"/>
                </a:cubicBezTo>
                <a:cubicBezTo>
                  <a:pt x="174" y="91"/>
                  <a:pt x="174" y="91"/>
                  <a:pt x="173" y="91"/>
                </a:cubicBezTo>
                <a:cubicBezTo>
                  <a:pt x="173" y="91"/>
                  <a:pt x="173" y="91"/>
                  <a:pt x="173" y="91"/>
                </a:cubicBezTo>
                <a:cubicBezTo>
                  <a:pt x="173" y="91"/>
                  <a:pt x="172" y="91"/>
                  <a:pt x="172" y="91"/>
                </a:cubicBezTo>
                <a:cubicBezTo>
                  <a:pt x="171" y="91"/>
                  <a:pt x="171" y="92"/>
                  <a:pt x="170" y="92"/>
                </a:cubicBezTo>
                <a:cubicBezTo>
                  <a:pt x="170" y="92"/>
                  <a:pt x="170" y="92"/>
                  <a:pt x="170" y="92"/>
                </a:cubicBezTo>
                <a:cubicBezTo>
                  <a:pt x="170" y="92"/>
                  <a:pt x="169" y="92"/>
                  <a:pt x="169" y="92"/>
                </a:cubicBezTo>
                <a:cubicBezTo>
                  <a:pt x="169" y="93"/>
                  <a:pt x="169" y="93"/>
                  <a:pt x="169" y="93"/>
                </a:cubicBezTo>
                <a:cubicBezTo>
                  <a:pt x="169" y="93"/>
                  <a:pt x="169" y="93"/>
                  <a:pt x="169" y="93"/>
                </a:cubicBezTo>
                <a:cubicBezTo>
                  <a:pt x="169" y="93"/>
                  <a:pt x="168" y="93"/>
                  <a:pt x="168" y="93"/>
                </a:cubicBezTo>
                <a:cubicBezTo>
                  <a:pt x="168" y="93"/>
                  <a:pt x="168" y="93"/>
                  <a:pt x="168" y="93"/>
                </a:cubicBezTo>
                <a:cubicBezTo>
                  <a:pt x="168" y="93"/>
                  <a:pt x="167" y="94"/>
                  <a:pt x="167" y="94"/>
                </a:cubicBezTo>
                <a:cubicBezTo>
                  <a:pt x="167" y="94"/>
                  <a:pt x="167" y="94"/>
                  <a:pt x="167" y="95"/>
                </a:cubicBezTo>
                <a:cubicBezTo>
                  <a:pt x="167" y="95"/>
                  <a:pt x="167" y="95"/>
                  <a:pt x="167" y="95"/>
                </a:cubicBezTo>
                <a:cubicBezTo>
                  <a:pt x="167" y="95"/>
                  <a:pt x="167" y="95"/>
                  <a:pt x="167" y="95"/>
                </a:cubicBezTo>
                <a:cubicBezTo>
                  <a:pt x="167" y="95"/>
                  <a:pt x="168" y="96"/>
                  <a:pt x="168" y="96"/>
                </a:cubicBezTo>
                <a:cubicBezTo>
                  <a:pt x="168" y="96"/>
                  <a:pt x="168" y="96"/>
                  <a:pt x="168" y="96"/>
                </a:cubicBezTo>
                <a:cubicBezTo>
                  <a:pt x="168" y="96"/>
                  <a:pt x="168" y="96"/>
                  <a:pt x="168" y="96"/>
                </a:cubicBezTo>
                <a:cubicBezTo>
                  <a:pt x="168" y="96"/>
                  <a:pt x="168" y="96"/>
                  <a:pt x="168" y="96"/>
                </a:cubicBezTo>
                <a:cubicBezTo>
                  <a:pt x="168" y="96"/>
                  <a:pt x="168" y="96"/>
                  <a:pt x="168" y="96"/>
                </a:cubicBezTo>
                <a:cubicBezTo>
                  <a:pt x="168" y="96"/>
                  <a:pt x="167" y="97"/>
                  <a:pt x="168" y="97"/>
                </a:cubicBezTo>
                <a:cubicBezTo>
                  <a:pt x="168" y="97"/>
                  <a:pt x="168" y="97"/>
                  <a:pt x="168" y="97"/>
                </a:cubicBezTo>
                <a:cubicBezTo>
                  <a:pt x="168" y="97"/>
                  <a:pt x="168" y="97"/>
                  <a:pt x="168" y="97"/>
                </a:cubicBezTo>
                <a:cubicBezTo>
                  <a:pt x="168" y="98"/>
                  <a:pt x="168" y="98"/>
                  <a:pt x="169" y="98"/>
                </a:cubicBezTo>
                <a:cubicBezTo>
                  <a:pt x="169" y="98"/>
                  <a:pt x="169" y="98"/>
                  <a:pt x="169" y="98"/>
                </a:cubicBezTo>
                <a:cubicBezTo>
                  <a:pt x="169" y="99"/>
                  <a:pt x="169" y="99"/>
                  <a:pt x="169" y="99"/>
                </a:cubicBezTo>
                <a:cubicBezTo>
                  <a:pt x="170" y="99"/>
                  <a:pt x="170" y="99"/>
                  <a:pt x="170" y="100"/>
                </a:cubicBezTo>
                <a:cubicBezTo>
                  <a:pt x="170" y="100"/>
                  <a:pt x="170" y="100"/>
                  <a:pt x="170" y="100"/>
                </a:cubicBezTo>
                <a:cubicBezTo>
                  <a:pt x="170" y="100"/>
                  <a:pt x="171" y="100"/>
                  <a:pt x="171" y="101"/>
                </a:cubicBezTo>
                <a:cubicBezTo>
                  <a:pt x="171" y="101"/>
                  <a:pt x="171" y="101"/>
                  <a:pt x="171" y="101"/>
                </a:cubicBezTo>
                <a:cubicBezTo>
                  <a:pt x="171" y="101"/>
                  <a:pt x="171" y="101"/>
                  <a:pt x="171" y="101"/>
                </a:cubicBezTo>
                <a:cubicBezTo>
                  <a:pt x="170" y="100"/>
                  <a:pt x="170" y="101"/>
                  <a:pt x="170" y="102"/>
                </a:cubicBezTo>
                <a:cubicBezTo>
                  <a:pt x="170" y="102"/>
                  <a:pt x="170" y="102"/>
                  <a:pt x="170" y="102"/>
                </a:cubicBezTo>
                <a:cubicBezTo>
                  <a:pt x="170" y="102"/>
                  <a:pt x="170" y="102"/>
                  <a:pt x="170" y="102"/>
                </a:cubicBezTo>
                <a:cubicBezTo>
                  <a:pt x="170" y="102"/>
                  <a:pt x="170" y="102"/>
                  <a:pt x="170" y="102"/>
                </a:cubicBezTo>
                <a:cubicBezTo>
                  <a:pt x="170" y="102"/>
                  <a:pt x="170" y="102"/>
                  <a:pt x="169" y="102"/>
                </a:cubicBezTo>
                <a:cubicBezTo>
                  <a:pt x="169" y="102"/>
                  <a:pt x="169" y="102"/>
                  <a:pt x="169" y="102"/>
                </a:cubicBezTo>
                <a:cubicBezTo>
                  <a:pt x="169" y="103"/>
                  <a:pt x="169" y="104"/>
                  <a:pt x="169" y="105"/>
                </a:cubicBezTo>
                <a:cubicBezTo>
                  <a:pt x="170" y="105"/>
                  <a:pt x="170" y="105"/>
                  <a:pt x="171" y="105"/>
                </a:cubicBezTo>
                <a:cubicBezTo>
                  <a:pt x="171" y="106"/>
                  <a:pt x="173" y="106"/>
                  <a:pt x="174" y="106"/>
                </a:cubicBezTo>
                <a:cubicBezTo>
                  <a:pt x="174" y="106"/>
                  <a:pt x="175" y="106"/>
                  <a:pt x="175" y="106"/>
                </a:cubicBezTo>
                <a:cubicBezTo>
                  <a:pt x="175" y="105"/>
                  <a:pt x="175" y="104"/>
                  <a:pt x="175" y="104"/>
                </a:cubicBezTo>
                <a:cubicBezTo>
                  <a:pt x="175" y="104"/>
                  <a:pt x="175" y="104"/>
                  <a:pt x="175" y="103"/>
                </a:cubicBezTo>
                <a:cubicBezTo>
                  <a:pt x="175" y="103"/>
                  <a:pt x="175" y="103"/>
                  <a:pt x="175" y="103"/>
                </a:cubicBezTo>
                <a:cubicBezTo>
                  <a:pt x="175" y="102"/>
                  <a:pt x="175" y="102"/>
                  <a:pt x="175" y="102"/>
                </a:cubicBezTo>
                <a:cubicBezTo>
                  <a:pt x="175" y="102"/>
                  <a:pt x="174" y="102"/>
                  <a:pt x="174" y="102"/>
                </a:cubicBezTo>
                <a:cubicBezTo>
                  <a:pt x="174" y="102"/>
                  <a:pt x="174" y="102"/>
                  <a:pt x="174" y="102"/>
                </a:cubicBezTo>
                <a:cubicBezTo>
                  <a:pt x="174" y="102"/>
                  <a:pt x="174" y="102"/>
                  <a:pt x="174" y="102"/>
                </a:cubicBezTo>
                <a:cubicBezTo>
                  <a:pt x="175" y="102"/>
                  <a:pt x="175" y="102"/>
                  <a:pt x="175" y="102"/>
                </a:cubicBezTo>
                <a:cubicBezTo>
                  <a:pt x="175" y="102"/>
                  <a:pt x="175" y="102"/>
                  <a:pt x="175" y="102"/>
                </a:cubicBezTo>
                <a:cubicBezTo>
                  <a:pt x="175" y="102"/>
                  <a:pt x="175" y="102"/>
                  <a:pt x="175" y="102"/>
                </a:cubicBezTo>
                <a:cubicBezTo>
                  <a:pt x="175" y="101"/>
                  <a:pt x="175" y="101"/>
                  <a:pt x="175" y="101"/>
                </a:cubicBezTo>
                <a:cubicBezTo>
                  <a:pt x="175" y="101"/>
                  <a:pt x="175" y="101"/>
                  <a:pt x="175" y="101"/>
                </a:cubicBezTo>
                <a:cubicBezTo>
                  <a:pt x="174" y="101"/>
                  <a:pt x="174" y="101"/>
                  <a:pt x="174" y="101"/>
                </a:cubicBezTo>
                <a:cubicBezTo>
                  <a:pt x="174" y="101"/>
                  <a:pt x="174" y="100"/>
                  <a:pt x="174" y="100"/>
                </a:cubicBezTo>
                <a:cubicBezTo>
                  <a:pt x="174" y="100"/>
                  <a:pt x="174" y="100"/>
                  <a:pt x="174" y="100"/>
                </a:cubicBezTo>
                <a:cubicBezTo>
                  <a:pt x="174" y="100"/>
                  <a:pt x="175" y="100"/>
                  <a:pt x="175" y="100"/>
                </a:cubicBezTo>
                <a:cubicBezTo>
                  <a:pt x="175" y="100"/>
                  <a:pt x="175" y="100"/>
                  <a:pt x="175" y="100"/>
                </a:cubicBezTo>
                <a:cubicBezTo>
                  <a:pt x="175" y="100"/>
                  <a:pt x="175" y="100"/>
                  <a:pt x="175" y="100"/>
                </a:cubicBezTo>
                <a:cubicBezTo>
                  <a:pt x="175" y="100"/>
                  <a:pt x="175" y="100"/>
                  <a:pt x="175" y="100"/>
                </a:cubicBezTo>
                <a:cubicBezTo>
                  <a:pt x="175" y="100"/>
                  <a:pt x="175" y="100"/>
                  <a:pt x="175" y="100"/>
                </a:cubicBezTo>
                <a:cubicBezTo>
                  <a:pt x="175" y="100"/>
                  <a:pt x="175" y="100"/>
                  <a:pt x="175" y="100"/>
                </a:cubicBezTo>
                <a:cubicBezTo>
                  <a:pt x="176" y="100"/>
                  <a:pt x="176" y="100"/>
                  <a:pt x="176" y="100"/>
                </a:cubicBezTo>
                <a:cubicBezTo>
                  <a:pt x="176" y="100"/>
                  <a:pt x="176" y="100"/>
                  <a:pt x="176" y="100"/>
                </a:cubicBezTo>
                <a:cubicBezTo>
                  <a:pt x="176" y="100"/>
                  <a:pt x="176" y="100"/>
                  <a:pt x="176" y="100"/>
                </a:cubicBezTo>
                <a:cubicBezTo>
                  <a:pt x="176" y="100"/>
                  <a:pt x="176" y="100"/>
                  <a:pt x="176" y="100"/>
                </a:cubicBezTo>
                <a:cubicBezTo>
                  <a:pt x="176" y="99"/>
                  <a:pt x="176" y="99"/>
                  <a:pt x="175" y="99"/>
                </a:cubicBezTo>
                <a:cubicBezTo>
                  <a:pt x="175" y="99"/>
                  <a:pt x="175" y="98"/>
                  <a:pt x="175" y="98"/>
                </a:cubicBezTo>
                <a:cubicBezTo>
                  <a:pt x="175" y="98"/>
                  <a:pt x="174" y="98"/>
                  <a:pt x="174" y="98"/>
                </a:cubicBezTo>
                <a:cubicBezTo>
                  <a:pt x="174" y="99"/>
                  <a:pt x="174" y="99"/>
                  <a:pt x="174" y="100"/>
                </a:cubicBezTo>
                <a:cubicBezTo>
                  <a:pt x="174" y="99"/>
                  <a:pt x="174" y="99"/>
                  <a:pt x="174" y="99"/>
                </a:cubicBezTo>
                <a:cubicBezTo>
                  <a:pt x="174" y="99"/>
                  <a:pt x="174" y="99"/>
                  <a:pt x="174" y="99"/>
                </a:cubicBezTo>
                <a:cubicBezTo>
                  <a:pt x="174" y="99"/>
                  <a:pt x="174" y="99"/>
                  <a:pt x="174" y="99"/>
                </a:cubicBezTo>
                <a:moveTo>
                  <a:pt x="143" y="99"/>
                </a:moveTo>
                <a:cubicBezTo>
                  <a:pt x="143" y="99"/>
                  <a:pt x="143" y="99"/>
                  <a:pt x="143" y="99"/>
                </a:cubicBezTo>
                <a:cubicBezTo>
                  <a:pt x="143" y="99"/>
                  <a:pt x="143" y="99"/>
                  <a:pt x="143" y="99"/>
                </a:cubicBezTo>
                <a:cubicBezTo>
                  <a:pt x="143" y="99"/>
                  <a:pt x="143" y="99"/>
                  <a:pt x="143" y="99"/>
                </a:cubicBezTo>
                <a:cubicBezTo>
                  <a:pt x="143" y="99"/>
                  <a:pt x="143" y="99"/>
                  <a:pt x="143" y="99"/>
                </a:cubicBezTo>
                <a:cubicBezTo>
                  <a:pt x="143" y="99"/>
                  <a:pt x="143" y="99"/>
                  <a:pt x="143" y="99"/>
                </a:cubicBezTo>
                <a:moveTo>
                  <a:pt x="177" y="44"/>
                </a:moveTo>
                <a:cubicBezTo>
                  <a:pt x="178" y="44"/>
                  <a:pt x="178" y="44"/>
                  <a:pt x="178" y="44"/>
                </a:cubicBezTo>
                <a:cubicBezTo>
                  <a:pt x="178" y="46"/>
                  <a:pt x="177" y="45"/>
                  <a:pt x="177" y="47"/>
                </a:cubicBezTo>
                <a:cubicBezTo>
                  <a:pt x="177" y="48"/>
                  <a:pt x="177" y="49"/>
                  <a:pt x="178" y="49"/>
                </a:cubicBezTo>
                <a:cubicBezTo>
                  <a:pt x="178" y="49"/>
                  <a:pt x="179" y="49"/>
                  <a:pt x="179" y="50"/>
                </a:cubicBezTo>
                <a:cubicBezTo>
                  <a:pt x="178" y="50"/>
                  <a:pt x="178" y="50"/>
                  <a:pt x="177" y="50"/>
                </a:cubicBezTo>
                <a:cubicBezTo>
                  <a:pt x="177" y="50"/>
                  <a:pt x="177" y="50"/>
                  <a:pt x="176" y="50"/>
                </a:cubicBezTo>
                <a:cubicBezTo>
                  <a:pt x="176" y="50"/>
                  <a:pt x="176" y="50"/>
                  <a:pt x="176" y="50"/>
                </a:cubicBezTo>
                <a:cubicBezTo>
                  <a:pt x="175" y="50"/>
                  <a:pt x="175" y="50"/>
                  <a:pt x="175" y="50"/>
                </a:cubicBezTo>
                <a:cubicBezTo>
                  <a:pt x="175" y="49"/>
                  <a:pt x="175" y="49"/>
                  <a:pt x="175" y="49"/>
                </a:cubicBezTo>
                <a:cubicBezTo>
                  <a:pt x="175" y="49"/>
                  <a:pt x="175" y="49"/>
                  <a:pt x="176" y="49"/>
                </a:cubicBezTo>
                <a:cubicBezTo>
                  <a:pt x="175" y="49"/>
                  <a:pt x="174" y="48"/>
                  <a:pt x="174" y="48"/>
                </a:cubicBezTo>
                <a:cubicBezTo>
                  <a:pt x="173" y="48"/>
                  <a:pt x="173" y="48"/>
                  <a:pt x="172" y="48"/>
                </a:cubicBezTo>
                <a:cubicBezTo>
                  <a:pt x="172" y="48"/>
                  <a:pt x="172" y="48"/>
                  <a:pt x="172" y="48"/>
                </a:cubicBezTo>
                <a:cubicBezTo>
                  <a:pt x="172" y="47"/>
                  <a:pt x="172" y="47"/>
                  <a:pt x="172" y="47"/>
                </a:cubicBezTo>
                <a:cubicBezTo>
                  <a:pt x="173" y="47"/>
                  <a:pt x="173" y="47"/>
                  <a:pt x="173" y="47"/>
                </a:cubicBezTo>
                <a:cubicBezTo>
                  <a:pt x="174" y="47"/>
                  <a:pt x="174" y="46"/>
                  <a:pt x="174" y="46"/>
                </a:cubicBezTo>
                <a:cubicBezTo>
                  <a:pt x="174" y="46"/>
                  <a:pt x="174" y="46"/>
                  <a:pt x="173" y="45"/>
                </a:cubicBezTo>
                <a:cubicBezTo>
                  <a:pt x="173" y="45"/>
                  <a:pt x="174" y="45"/>
                  <a:pt x="174" y="45"/>
                </a:cubicBezTo>
                <a:cubicBezTo>
                  <a:pt x="174" y="45"/>
                  <a:pt x="174" y="45"/>
                  <a:pt x="174" y="45"/>
                </a:cubicBezTo>
                <a:cubicBezTo>
                  <a:pt x="175" y="45"/>
                  <a:pt x="175" y="44"/>
                  <a:pt x="175" y="44"/>
                </a:cubicBezTo>
                <a:cubicBezTo>
                  <a:pt x="176" y="44"/>
                  <a:pt x="177" y="44"/>
                  <a:pt x="177" y="44"/>
                </a:cubicBezTo>
                <a:moveTo>
                  <a:pt x="143" y="29"/>
                </a:moveTo>
                <a:cubicBezTo>
                  <a:pt x="142" y="29"/>
                  <a:pt x="142" y="29"/>
                  <a:pt x="142" y="30"/>
                </a:cubicBezTo>
                <a:cubicBezTo>
                  <a:pt x="141" y="30"/>
                  <a:pt x="141" y="30"/>
                  <a:pt x="141" y="30"/>
                </a:cubicBezTo>
                <a:cubicBezTo>
                  <a:pt x="140" y="30"/>
                  <a:pt x="140" y="30"/>
                  <a:pt x="140" y="30"/>
                </a:cubicBezTo>
                <a:cubicBezTo>
                  <a:pt x="139" y="30"/>
                  <a:pt x="138" y="30"/>
                  <a:pt x="137" y="30"/>
                </a:cubicBezTo>
                <a:cubicBezTo>
                  <a:pt x="137" y="30"/>
                  <a:pt x="137" y="30"/>
                  <a:pt x="137" y="30"/>
                </a:cubicBezTo>
                <a:cubicBezTo>
                  <a:pt x="137" y="29"/>
                  <a:pt x="137" y="29"/>
                  <a:pt x="138" y="28"/>
                </a:cubicBezTo>
                <a:cubicBezTo>
                  <a:pt x="138" y="28"/>
                  <a:pt x="138" y="28"/>
                  <a:pt x="138" y="28"/>
                </a:cubicBezTo>
                <a:cubicBezTo>
                  <a:pt x="136" y="28"/>
                  <a:pt x="134" y="29"/>
                  <a:pt x="133" y="28"/>
                </a:cubicBezTo>
                <a:cubicBezTo>
                  <a:pt x="133" y="28"/>
                  <a:pt x="133" y="28"/>
                  <a:pt x="133" y="28"/>
                </a:cubicBezTo>
                <a:cubicBezTo>
                  <a:pt x="134" y="28"/>
                  <a:pt x="134" y="28"/>
                  <a:pt x="134" y="27"/>
                </a:cubicBezTo>
                <a:cubicBezTo>
                  <a:pt x="135" y="27"/>
                  <a:pt x="135" y="27"/>
                  <a:pt x="135" y="26"/>
                </a:cubicBezTo>
                <a:cubicBezTo>
                  <a:pt x="135" y="26"/>
                  <a:pt x="136" y="27"/>
                  <a:pt x="136" y="27"/>
                </a:cubicBezTo>
                <a:cubicBezTo>
                  <a:pt x="137" y="28"/>
                  <a:pt x="137" y="27"/>
                  <a:pt x="138" y="28"/>
                </a:cubicBezTo>
                <a:cubicBezTo>
                  <a:pt x="138" y="28"/>
                  <a:pt x="138" y="27"/>
                  <a:pt x="138" y="27"/>
                </a:cubicBezTo>
                <a:cubicBezTo>
                  <a:pt x="139" y="27"/>
                  <a:pt x="139" y="27"/>
                  <a:pt x="139" y="26"/>
                </a:cubicBezTo>
                <a:cubicBezTo>
                  <a:pt x="139" y="27"/>
                  <a:pt x="139" y="27"/>
                  <a:pt x="139" y="28"/>
                </a:cubicBezTo>
                <a:cubicBezTo>
                  <a:pt x="139" y="28"/>
                  <a:pt x="139" y="28"/>
                  <a:pt x="139" y="28"/>
                </a:cubicBezTo>
                <a:cubicBezTo>
                  <a:pt x="140" y="27"/>
                  <a:pt x="140" y="27"/>
                  <a:pt x="141" y="27"/>
                </a:cubicBezTo>
                <a:cubicBezTo>
                  <a:pt x="141" y="27"/>
                  <a:pt x="141" y="27"/>
                  <a:pt x="141" y="27"/>
                </a:cubicBezTo>
                <a:cubicBezTo>
                  <a:pt x="141" y="27"/>
                  <a:pt x="141" y="27"/>
                  <a:pt x="141" y="27"/>
                </a:cubicBezTo>
                <a:cubicBezTo>
                  <a:pt x="142" y="27"/>
                  <a:pt x="142" y="27"/>
                  <a:pt x="143" y="27"/>
                </a:cubicBezTo>
                <a:cubicBezTo>
                  <a:pt x="143" y="27"/>
                  <a:pt x="143" y="28"/>
                  <a:pt x="144" y="28"/>
                </a:cubicBezTo>
                <a:cubicBezTo>
                  <a:pt x="144" y="28"/>
                  <a:pt x="144" y="28"/>
                  <a:pt x="144" y="28"/>
                </a:cubicBezTo>
                <a:cubicBezTo>
                  <a:pt x="144" y="28"/>
                  <a:pt x="144" y="28"/>
                  <a:pt x="144" y="28"/>
                </a:cubicBezTo>
                <a:cubicBezTo>
                  <a:pt x="143" y="28"/>
                  <a:pt x="143" y="29"/>
                  <a:pt x="143" y="29"/>
                </a:cubicBezTo>
                <a:moveTo>
                  <a:pt x="134" y="30"/>
                </a:moveTo>
                <a:cubicBezTo>
                  <a:pt x="135" y="30"/>
                  <a:pt x="135" y="30"/>
                  <a:pt x="135" y="30"/>
                </a:cubicBezTo>
                <a:cubicBezTo>
                  <a:pt x="136" y="30"/>
                  <a:pt x="136" y="31"/>
                  <a:pt x="136" y="31"/>
                </a:cubicBezTo>
                <a:cubicBezTo>
                  <a:pt x="136" y="31"/>
                  <a:pt x="136" y="31"/>
                  <a:pt x="136" y="31"/>
                </a:cubicBezTo>
                <a:cubicBezTo>
                  <a:pt x="135" y="31"/>
                  <a:pt x="135" y="32"/>
                  <a:pt x="135" y="32"/>
                </a:cubicBezTo>
                <a:cubicBezTo>
                  <a:pt x="134" y="32"/>
                  <a:pt x="134" y="33"/>
                  <a:pt x="134" y="33"/>
                </a:cubicBezTo>
                <a:cubicBezTo>
                  <a:pt x="134" y="34"/>
                  <a:pt x="134" y="34"/>
                  <a:pt x="134" y="34"/>
                </a:cubicBezTo>
                <a:cubicBezTo>
                  <a:pt x="133" y="34"/>
                  <a:pt x="133" y="34"/>
                  <a:pt x="133" y="34"/>
                </a:cubicBezTo>
                <a:cubicBezTo>
                  <a:pt x="132" y="35"/>
                  <a:pt x="132" y="35"/>
                  <a:pt x="132" y="36"/>
                </a:cubicBezTo>
                <a:cubicBezTo>
                  <a:pt x="132" y="36"/>
                  <a:pt x="132" y="36"/>
                  <a:pt x="132" y="36"/>
                </a:cubicBezTo>
                <a:cubicBezTo>
                  <a:pt x="131" y="36"/>
                  <a:pt x="129" y="35"/>
                  <a:pt x="129" y="35"/>
                </a:cubicBezTo>
                <a:cubicBezTo>
                  <a:pt x="129" y="35"/>
                  <a:pt x="129" y="35"/>
                  <a:pt x="129" y="35"/>
                </a:cubicBezTo>
                <a:cubicBezTo>
                  <a:pt x="129" y="35"/>
                  <a:pt x="129" y="34"/>
                  <a:pt x="129" y="34"/>
                </a:cubicBezTo>
                <a:cubicBezTo>
                  <a:pt x="130" y="34"/>
                  <a:pt x="131" y="34"/>
                  <a:pt x="132" y="34"/>
                </a:cubicBezTo>
                <a:cubicBezTo>
                  <a:pt x="131" y="34"/>
                  <a:pt x="131" y="33"/>
                  <a:pt x="131" y="33"/>
                </a:cubicBezTo>
                <a:cubicBezTo>
                  <a:pt x="130" y="33"/>
                  <a:pt x="130" y="34"/>
                  <a:pt x="129" y="34"/>
                </a:cubicBezTo>
                <a:cubicBezTo>
                  <a:pt x="128" y="34"/>
                  <a:pt x="128" y="33"/>
                  <a:pt x="128" y="33"/>
                </a:cubicBezTo>
                <a:cubicBezTo>
                  <a:pt x="128" y="33"/>
                  <a:pt x="128" y="33"/>
                  <a:pt x="128" y="33"/>
                </a:cubicBezTo>
                <a:cubicBezTo>
                  <a:pt x="129" y="33"/>
                  <a:pt x="131" y="33"/>
                  <a:pt x="131" y="32"/>
                </a:cubicBezTo>
                <a:cubicBezTo>
                  <a:pt x="131" y="32"/>
                  <a:pt x="131" y="32"/>
                  <a:pt x="131" y="32"/>
                </a:cubicBezTo>
                <a:cubicBezTo>
                  <a:pt x="131" y="32"/>
                  <a:pt x="130" y="31"/>
                  <a:pt x="130" y="31"/>
                </a:cubicBezTo>
                <a:cubicBezTo>
                  <a:pt x="129" y="31"/>
                  <a:pt x="129" y="32"/>
                  <a:pt x="128" y="32"/>
                </a:cubicBezTo>
                <a:cubicBezTo>
                  <a:pt x="127" y="33"/>
                  <a:pt x="126" y="31"/>
                  <a:pt x="126" y="31"/>
                </a:cubicBezTo>
                <a:cubicBezTo>
                  <a:pt x="126" y="31"/>
                  <a:pt x="126" y="31"/>
                  <a:pt x="127" y="30"/>
                </a:cubicBezTo>
                <a:cubicBezTo>
                  <a:pt x="127" y="30"/>
                  <a:pt x="126" y="30"/>
                  <a:pt x="126" y="30"/>
                </a:cubicBezTo>
                <a:cubicBezTo>
                  <a:pt x="126" y="30"/>
                  <a:pt x="126" y="30"/>
                  <a:pt x="125" y="30"/>
                </a:cubicBezTo>
                <a:cubicBezTo>
                  <a:pt x="125" y="30"/>
                  <a:pt x="125" y="29"/>
                  <a:pt x="125" y="29"/>
                </a:cubicBezTo>
                <a:cubicBezTo>
                  <a:pt x="125" y="29"/>
                  <a:pt x="125" y="29"/>
                  <a:pt x="126" y="29"/>
                </a:cubicBezTo>
                <a:cubicBezTo>
                  <a:pt x="126" y="29"/>
                  <a:pt x="126" y="29"/>
                  <a:pt x="127" y="29"/>
                </a:cubicBezTo>
                <a:cubicBezTo>
                  <a:pt x="127" y="29"/>
                  <a:pt x="127" y="28"/>
                  <a:pt x="128" y="28"/>
                </a:cubicBezTo>
                <a:cubicBezTo>
                  <a:pt x="128" y="29"/>
                  <a:pt x="128" y="29"/>
                  <a:pt x="128" y="29"/>
                </a:cubicBezTo>
                <a:cubicBezTo>
                  <a:pt x="128" y="29"/>
                  <a:pt x="128" y="30"/>
                  <a:pt x="129" y="30"/>
                </a:cubicBezTo>
                <a:cubicBezTo>
                  <a:pt x="129" y="30"/>
                  <a:pt x="129" y="30"/>
                  <a:pt x="129" y="30"/>
                </a:cubicBezTo>
                <a:cubicBezTo>
                  <a:pt x="129" y="29"/>
                  <a:pt x="129" y="29"/>
                  <a:pt x="129" y="29"/>
                </a:cubicBezTo>
                <a:cubicBezTo>
                  <a:pt x="129" y="28"/>
                  <a:pt x="129" y="28"/>
                  <a:pt x="129" y="29"/>
                </a:cubicBezTo>
                <a:cubicBezTo>
                  <a:pt x="130" y="29"/>
                  <a:pt x="130" y="30"/>
                  <a:pt x="131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31" y="30"/>
                  <a:pt x="130" y="29"/>
                  <a:pt x="131" y="28"/>
                </a:cubicBezTo>
                <a:cubicBezTo>
                  <a:pt x="131" y="28"/>
                  <a:pt x="131" y="28"/>
                  <a:pt x="131" y="28"/>
                </a:cubicBezTo>
                <a:cubicBezTo>
                  <a:pt x="131" y="28"/>
                  <a:pt x="132" y="28"/>
                  <a:pt x="132" y="28"/>
                </a:cubicBezTo>
                <a:cubicBezTo>
                  <a:pt x="133" y="28"/>
                  <a:pt x="133" y="28"/>
                  <a:pt x="133" y="28"/>
                </a:cubicBezTo>
                <a:cubicBezTo>
                  <a:pt x="133" y="28"/>
                  <a:pt x="133" y="28"/>
                  <a:pt x="133" y="28"/>
                </a:cubicBezTo>
                <a:cubicBezTo>
                  <a:pt x="133" y="29"/>
                  <a:pt x="133" y="29"/>
                  <a:pt x="133" y="29"/>
                </a:cubicBezTo>
                <a:cubicBezTo>
                  <a:pt x="133" y="30"/>
                  <a:pt x="133" y="30"/>
                  <a:pt x="133" y="30"/>
                </a:cubicBezTo>
                <a:cubicBezTo>
                  <a:pt x="133" y="29"/>
                  <a:pt x="133" y="29"/>
                  <a:pt x="134" y="29"/>
                </a:cubicBezTo>
                <a:cubicBezTo>
                  <a:pt x="134" y="29"/>
                  <a:pt x="134" y="30"/>
                  <a:pt x="134" y="30"/>
                </a:cubicBezTo>
                <a:moveTo>
                  <a:pt x="112" y="85"/>
                </a:moveTo>
                <a:cubicBezTo>
                  <a:pt x="112" y="85"/>
                  <a:pt x="112" y="85"/>
                  <a:pt x="112" y="85"/>
                </a:cubicBezTo>
                <a:cubicBezTo>
                  <a:pt x="113" y="85"/>
                  <a:pt x="114" y="85"/>
                  <a:pt x="114" y="85"/>
                </a:cubicBezTo>
                <a:cubicBezTo>
                  <a:pt x="114" y="85"/>
                  <a:pt x="114" y="85"/>
                  <a:pt x="114" y="85"/>
                </a:cubicBezTo>
                <a:cubicBezTo>
                  <a:pt x="114" y="85"/>
                  <a:pt x="114" y="85"/>
                  <a:pt x="114" y="85"/>
                </a:cubicBezTo>
                <a:cubicBezTo>
                  <a:pt x="113" y="85"/>
                  <a:pt x="113" y="85"/>
                  <a:pt x="113" y="85"/>
                </a:cubicBezTo>
                <a:cubicBezTo>
                  <a:pt x="113" y="85"/>
                  <a:pt x="113" y="86"/>
                  <a:pt x="112" y="86"/>
                </a:cubicBezTo>
                <a:cubicBezTo>
                  <a:pt x="112" y="86"/>
                  <a:pt x="112" y="86"/>
                  <a:pt x="112" y="86"/>
                </a:cubicBezTo>
                <a:cubicBezTo>
                  <a:pt x="111" y="86"/>
                  <a:pt x="111" y="86"/>
                  <a:pt x="111" y="86"/>
                </a:cubicBezTo>
                <a:cubicBezTo>
                  <a:pt x="111" y="86"/>
                  <a:pt x="111" y="86"/>
                  <a:pt x="111" y="86"/>
                </a:cubicBezTo>
                <a:cubicBezTo>
                  <a:pt x="110" y="86"/>
                  <a:pt x="110" y="86"/>
                  <a:pt x="110" y="86"/>
                </a:cubicBezTo>
                <a:cubicBezTo>
                  <a:pt x="110" y="86"/>
                  <a:pt x="110" y="86"/>
                  <a:pt x="110" y="86"/>
                </a:cubicBezTo>
                <a:cubicBezTo>
                  <a:pt x="109" y="86"/>
                  <a:pt x="109" y="86"/>
                  <a:pt x="108" y="86"/>
                </a:cubicBezTo>
                <a:cubicBezTo>
                  <a:pt x="108" y="87"/>
                  <a:pt x="108" y="86"/>
                  <a:pt x="107" y="86"/>
                </a:cubicBezTo>
                <a:cubicBezTo>
                  <a:pt x="107" y="86"/>
                  <a:pt x="107" y="86"/>
                  <a:pt x="107" y="86"/>
                </a:cubicBezTo>
                <a:cubicBezTo>
                  <a:pt x="106" y="86"/>
                  <a:pt x="106" y="87"/>
                  <a:pt x="106" y="87"/>
                </a:cubicBezTo>
                <a:cubicBezTo>
                  <a:pt x="106" y="87"/>
                  <a:pt x="106" y="87"/>
                  <a:pt x="106" y="87"/>
                </a:cubicBezTo>
                <a:cubicBezTo>
                  <a:pt x="106" y="87"/>
                  <a:pt x="105" y="87"/>
                  <a:pt x="105" y="87"/>
                </a:cubicBezTo>
                <a:cubicBezTo>
                  <a:pt x="105" y="87"/>
                  <a:pt x="105" y="87"/>
                  <a:pt x="105" y="86"/>
                </a:cubicBezTo>
                <a:cubicBezTo>
                  <a:pt x="106" y="86"/>
                  <a:pt x="107" y="86"/>
                  <a:pt x="107" y="85"/>
                </a:cubicBezTo>
                <a:cubicBezTo>
                  <a:pt x="107" y="85"/>
                  <a:pt x="107" y="85"/>
                  <a:pt x="107" y="85"/>
                </a:cubicBezTo>
                <a:cubicBezTo>
                  <a:pt x="108" y="85"/>
                  <a:pt x="108" y="85"/>
                  <a:pt x="108" y="85"/>
                </a:cubicBezTo>
                <a:cubicBezTo>
                  <a:pt x="108" y="85"/>
                  <a:pt x="109" y="84"/>
                  <a:pt x="109" y="84"/>
                </a:cubicBezTo>
                <a:cubicBezTo>
                  <a:pt x="109" y="84"/>
                  <a:pt x="108" y="85"/>
                  <a:pt x="108" y="85"/>
                </a:cubicBezTo>
                <a:cubicBezTo>
                  <a:pt x="108" y="85"/>
                  <a:pt x="108" y="85"/>
                  <a:pt x="108" y="85"/>
                </a:cubicBezTo>
                <a:cubicBezTo>
                  <a:pt x="108" y="85"/>
                  <a:pt x="108" y="85"/>
                  <a:pt x="108" y="85"/>
                </a:cubicBezTo>
                <a:cubicBezTo>
                  <a:pt x="108" y="84"/>
                  <a:pt x="107" y="84"/>
                  <a:pt x="107" y="84"/>
                </a:cubicBezTo>
                <a:cubicBezTo>
                  <a:pt x="107" y="84"/>
                  <a:pt x="107" y="84"/>
                  <a:pt x="106" y="84"/>
                </a:cubicBezTo>
                <a:cubicBezTo>
                  <a:pt x="106" y="84"/>
                  <a:pt x="106" y="84"/>
                  <a:pt x="106" y="84"/>
                </a:cubicBezTo>
                <a:cubicBezTo>
                  <a:pt x="106" y="84"/>
                  <a:pt x="106" y="84"/>
                  <a:pt x="106" y="84"/>
                </a:cubicBezTo>
                <a:cubicBezTo>
                  <a:pt x="106" y="84"/>
                  <a:pt x="107" y="84"/>
                  <a:pt x="107" y="83"/>
                </a:cubicBezTo>
                <a:cubicBezTo>
                  <a:pt x="107" y="83"/>
                  <a:pt x="107" y="83"/>
                  <a:pt x="107" y="82"/>
                </a:cubicBezTo>
                <a:cubicBezTo>
                  <a:pt x="107" y="82"/>
                  <a:pt x="107" y="82"/>
                  <a:pt x="107" y="82"/>
                </a:cubicBezTo>
                <a:cubicBezTo>
                  <a:pt x="107" y="82"/>
                  <a:pt x="107" y="82"/>
                  <a:pt x="107" y="82"/>
                </a:cubicBezTo>
                <a:cubicBezTo>
                  <a:pt x="107" y="82"/>
                  <a:pt x="107" y="82"/>
                  <a:pt x="107" y="82"/>
                </a:cubicBezTo>
                <a:cubicBezTo>
                  <a:pt x="107" y="82"/>
                  <a:pt x="108" y="82"/>
                  <a:pt x="109" y="82"/>
                </a:cubicBezTo>
                <a:cubicBezTo>
                  <a:pt x="109" y="82"/>
                  <a:pt x="109" y="82"/>
                  <a:pt x="109" y="82"/>
                </a:cubicBezTo>
                <a:cubicBezTo>
                  <a:pt x="108" y="81"/>
                  <a:pt x="109" y="81"/>
                  <a:pt x="109" y="80"/>
                </a:cubicBezTo>
                <a:cubicBezTo>
                  <a:pt x="109" y="80"/>
                  <a:pt x="109" y="80"/>
                  <a:pt x="109" y="80"/>
                </a:cubicBezTo>
                <a:cubicBezTo>
                  <a:pt x="108" y="80"/>
                  <a:pt x="108" y="80"/>
                  <a:pt x="108" y="80"/>
                </a:cubicBezTo>
                <a:cubicBezTo>
                  <a:pt x="108" y="80"/>
                  <a:pt x="108" y="80"/>
                  <a:pt x="108" y="80"/>
                </a:cubicBezTo>
                <a:cubicBezTo>
                  <a:pt x="108" y="80"/>
                  <a:pt x="108" y="79"/>
                  <a:pt x="108" y="79"/>
                </a:cubicBezTo>
                <a:cubicBezTo>
                  <a:pt x="108" y="79"/>
                  <a:pt x="108" y="79"/>
                  <a:pt x="107" y="79"/>
                </a:cubicBezTo>
                <a:cubicBezTo>
                  <a:pt x="107" y="79"/>
                  <a:pt x="107" y="79"/>
                  <a:pt x="107" y="79"/>
                </a:cubicBezTo>
                <a:cubicBezTo>
                  <a:pt x="107" y="79"/>
                  <a:pt x="107" y="79"/>
                  <a:pt x="107" y="79"/>
                </a:cubicBezTo>
                <a:cubicBezTo>
                  <a:pt x="106" y="79"/>
                  <a:pt x="106" y="79"/>
                  <a:pt x="106" y="79"/>
                </a:cubicBezTo>
                <a:cubicBezTo>
                  <a:pt x="106" y="79"/>
                  <a:pt x="107" y="78"/>
                  <a:pt x="107" y="78"/>
                </a:cubicBezTo>
                <a:cubicBezTo>
                  <a:pt x="106" y="78"/>
                  <a:pt x="106" y="78"/>
                  <a:pt x="106" y="78"/>
                </a:cubicBezTo>
                <a:cubicBezTo>
                  <a:pt x="106" y="78"/>
                  <a:pt x="107" y="78"/>
                  <a:pt x="107" y="77"/>
                </a:cubicBezTo>
                <a:cubicBezTo>
                  <a:pt x="107" y="77"/>
                  <a:pt x="107" y="77"/>
                  <a:pt x="107" y="77"/>
                </a:cubicBezTo>
                <a:cubicBezTo>
                  <a:pt x="106" y="77"/>
                  <a:pt x="106" y="77"/>
                  <a:pt x="106" y="77"/>
                </a:cubicBezTo>
                <a:cubicBezTo>
                  <a:pt x="106" y="77"/>
                  <a:pt x="106" y="77"/>
                  <a:pt x="106" y="78"/>
                </a:cubicBezTo>
                <a:cubicBezTo>
                  <a:pt x="106" y="78"/>
                  <a:pt x="106" y="78"/>
                  <a:pt x="106" y="78"/>
                </a:cubicBezTo>
                <a:cubicBezTo>
                  <a:pt x="105" y="77"/>
                  <a:pt x="106" y="77"/>
                  <a:pt x="106" y="76"/>
                </a:cubicBezTo>
                <a:cubicBezTo>
                  <a:pt x="106" y="76"/>
                  <a:pt x="106" y="76"/>
                  <a:pt x="106" y="76"/>
                </a:cubicBezTo>
                <a:cubicBezTo>
                  <a:pt x="106" y="76"/>
                  <a:pt x="106" y="76"/>
                  <a:pt x="106" y="76"/>
                </a:cubicBezTo>
                <a:cubicBezTo>
                  <a:pt x="105" y="76"/>
                  <a:pt x="105" y="76"/>
                  <a:pt x="105" y="77"/>
                </a:cubicBezTo>
                <a:cubicBezTo>
                  <a:pt x="105" y="77"/>
                  <a:pt x="105" y="77"/>
                  <a:pt x="105" y="76"/>
                </a:cubicBezTo>
                <a:cubicBezTo>
                  <a:pt x="105" y="76"/>
                  <a:pt x="105" y="76"/>
                  <a:pt x="105" y="76"/>
                </a:cubicBezTo>
                <a:cubicBezTo>
                  <a:pt x="105" y="75"/>
                  <a:pt x="105" y="75"/>
                  <a:pt x="105" y="75"/>
                </a:cubicBezTo>
                <a:cubicBezTo>
                  <a:pt x="105" y="75"/>
                  <a:pt x="106" y="75"/>
                  <a:pt x="106" y="75"/>
                </a:cubicBezTo>
                <a:cubicBezTo>
                  <a:pt x="106" y="75"/>
                  <a:pt x="105" y="75"/>
                  <a:pt x="105" y="75"/>
                </a:cubicBezTo>
                <a:cubicBezTo>
                  <a:pt x="105" y="74"/>
                  <a:pt x="105" y="74"/>
                  <a:pt x="106" y="74"/>
                </a:cubicBezTo>
                <a:cubicBezTo>
                  <a:pt x="106" y="74"/>
                  <a:pt x="106" y="74"/>
                  <a:pt x="106" y="74"/>
                </a:cubicBezTo>
                <a:cubicBezTo>
                  <a:pt x="106" y="74"/>
                  <a:pt x="106" y="74"/>
                  <a:pt x="106" y="74"/>
                </a:cubicBezTo>
                <a:cubicBezTo>
                  <a:pt x="106" y="74"/>
                  <a:pt x="106" y="74"/>
                  <a:pt x="106" y="74"/>
                </a:cubicBezTo>
                <a:cubicBezTo>
                  <a:pt x="106" y="73"/>
                  <a:pt x="106" y="73"/>
                  <a:pt x="106" y="73"/>
                </a:cubicBezTo>
                <a:cubicBezTo>
                  <a:pt x="106" y="73"/>
                  <a:pt x="106" y="73"/>
                  <a:pt x="106" y="73"/>
                </a:cubicBezTo>
                <a:cubicBezTo>
                  <a:pt x="106" y="73"/>
                  <a:pt x="107" y="73"/>
                  <a:pt x="107" y="73"/>
                </a:cubicBezTo>
                <a:cubicBezTo>
                  <a:pt x="107" y="73"/>
                  <a:pt x="108" y="73"/>
                  <a:pt x="108" y="73"/>
                </a:cubicBezTo>
                <a:cubicBezTo>
                  <a:pt x="108" y="73"/>
                  <a:pt x="109" y="73"/>
                  <a:pt x="108" y="73"/>
                </a:cubicBezTo>
                <a:cubicBezTo>
                  <a:pt x="108" y="74"/>
                  <a:pt x="107" y="74"/>
                  <a:pt x="107" y="75"/>
                </a:cubicBezTo>
                <a:cubicBezTo>
                  <a:pt x="107" y="75"/>
                  <a:pt x="107" y="75"/>
                  <a:pt x="107" y="75"/>
                </a:cubicBezTo>
                <a:cubicBezTo>
                  <a:pt x="108" y="75"/>
                  <a:pt x="109" y="74"/>
                  <a:pt x="110" y="75"/>
                </a:cubicBezTo>
                <a:cubicBezTo>
                  <a:pt x="110" y="75"/>
                  <a:pt x="110" y="75"/>
                  <a:pt x="110" y="75"/>
                </a:cubicBezTo>
                <a:cubicBezTo>
                  <a:pt x="109" y="76"/>
                  <a:pt x="109" y="77"/>
                  <a:pt x="108" y="77"/>
                </a:cubicBezTo>
                <a:cubicBezTo>
                  <a:pt x="108" y="77"/>
                  <a:pt x="108" y="77"/>
                  <a:pt x="108" y="77"/>
                </a:cubicBezTo>
                <a:cubicBezTo>
                  <a:pt x="109" y="77"/>
                  <a:pt x="109" y="77"/>
                  <a:pt x="109" y="77"/>
                </a:cubicBezTo>
                <a:cubicBezTo>
                  <a:pt x="109" y="77"/>
                  <a:pt x="109" y="77"/>
                  <a:pt x="109" y="77"/>
                </a:cubicBezTo>
                <a:cubicBezTo>
                  <a:pt x="109" y="77"/>
                  <a:pt x="108" y="77"/>
                  <a:pt x="108" y="77"/>
                </a:cubicBezTo>
                <a:cubicBezTo>
                  <a:pt x="108" y="77"/>
                  <a:pt x="108" y="77"/>
                  <a:pt x="108" y="77"/>
                </a:cubicBezTo>
                <a:cubicBezTo>
                  <a:pt x="108" y="78"/>
                  <a:pt x="108" y="77"/>
                  <a:pt x="109" y="77"/>
                </a:cubicBezTo>
                <a:cubicBezTo>
                  <a:pt x="109" y="77"/>
                  <a:pt x="110" y="78"/>
                  <a:pt x="110" y="78"/>
                </a:cubicBezTo>
                <a:cubicBezTo>
                  <a:pt x="110" y="79"/>
                  <a:pt x="110" y="79"/>
                  <a:pt x="110" y="79"/>
                </a:cubicBezTo>
                <a:cubicBezTo>
                  <a:pt x="111" y="80"/>
                  <a:pt x="111" y="79"/>
                  <a:pt x="111" y="80"/>
                </a:cubicBezTo>
                <a:cubicBezTo>
                  <a:pt x="111" y="80"/>
                  <a:pt x="111" y="80"/>
                  <a:pt x="112" y="80"/>
                </a:cubicBezTo>
                <a:cubicBezTo>
                  <a:pt x="112" y="81"/>
                  <a:pt x="112" y="81"/>
                  <a:pt x="112" y="81"/>
                </a:cubicBezTo>
                <a:cubicBezTo>
                  <a:pt x="112" y="82"/>
                  <a:pt x="113" y="82"/>
                  <a:pt x="112" y="82"/>
                </a:cubicBezTo>
                <a:cubicBezTo>
                  <a:pt x="112" y="82"/>
                  <a:pt x="112" y="83"/>
                  <a:pt x="112" y="83"/>
                </a:cubicBezTo>
                <a:cubicBezTo>
                  <a:pt x="113" y="82"/>
                  <a:pt x="114" y="82"/>
                  <a:pt x="114" y="83"/>
                </a:cubicBezTo>
                <a:cubicBezTo>
                  <a:pt x="114" y="83"/>
                  <a:pt x="114" y="83"/>
                  <a:pt x="114" y="83"/>
                </a:cubicBezTo>
                <a:cubicBezTo>
                  <a:pt x="114" y="84"/>
                  <a:pt x="113" y="84"/>
                  <a:pt x="112" y="85"/>
                </a:cubicBezTo>
                <a:moveTo>
                  <a:pt x="106" y="78"/>
                </a:moveTo>
                <a:cubicBezTo>
                  <a:pt x="106" y="78"/>
                  <a:pt x="106" y="78"/>
                  <a:pt x="106" y="78"/>
                </a:cubicBezTo>
                <a:cubicBezTo>
                  <a:pt x="106" y="78"/>
                  <a:pt x="106" y="78"/>
                  <a:pt x="105" y="78"/>
                </a:cubicBezTo>
                <a:cubicBezTo>
                  <a:pt x="105" y="78"/>
                  <a:pt x="105" y="78"/>
                  <a:pt x="105" y="78"/>
                </a:cubicBezTo>
                <a:cubicBezTo>
                  <a:pt x="105" y="78"/>
                  <a:pt x="105" y="78"/>
                  <a:pt x="105" y="78"/>
                </a:cubicBezTo>
                <a:cubicBezTo>
                  <a:pt x="105" y="78"/>
                  <a:pt x="105" y="78"/>
                  <a:pt x="106" y="78"/>
                </a:cubicBezTo>
                <a:moveTo>
                  <a:pt x="105" y="80"/>
                </a:moveTo>
                <a:cubicBezTo>
                  <a:pt x="105" y="80"/>
                  <a:pt x="105" y="81"/>
                  <a:pt x="104" y="81"/>
                </a:cubicBezTo>
                <a:cubicBezTo>
                  <a:pt x="105" y="81"/>
                  <a:pt x="105" y="82"/>
                  <a:pt x="105" y="82"/>
                </a:cubicBezTo>
                <a:cubicBezTo>
                  <a:pt x="105" y="83"/>
                  <a:pt x="105" y="83"/>
                  <a:pt x="105" y="83"/>
                </a:cubicBezTo>
                <a:cubicBezTo>
                  <a:pt x="104" y="83"/>
                  <a:pt x="104" y="83"/>
                  <a:pt x="104" y="83"/>
                </a:cubicBezTo>
                <a:cubicBezTo>
                  <a:pt x="104" y="83"/>
                  <a:pt x="104" y="83"/>
                  <a:pt x="104" y="84"/>
                </a:cubicBezTo>
                <a:cubicBezTo>
                  <a:pt x="104" y="84"/>
                  <a:pt x="103" y="84"/>
                  <a:pt x="103" y="84"/>
                </a:cubicBezTo>
                <a:cubicBezTo>
                  <a:pt x="103" y="84"/>
                  <a:pt x="102" y="84"/>
                  <a:pt x="102" y="84"/>
                </a:cubicBezTo>
                <a:cubicBezTo>
                  <a:pt x="102" y="84"/>
                  <a:pt x="102" y="84"/>
                  <a:pt x="102" y="84"/>
                </a:cubicBezTo>
                <a:cubicBezTo>
                  <a:pt x="101" y="84"/>
                  <a:pt x="101" y="85"/>
                  <a:pt x="101" y="85"/>
                </a:cubicBezTo>
                <a:cubicBezTo>
                  <a:pt x="101" y="84"/>
                  <a:pt x="101" y="84"/>
                  <a:pt x="101" y="84"/>
                </a:cubicBezTo>
                <a:cubicBezTo>
                  <a:pt x="100" y="84"/>
                  <a:pt x="100" y="84"/>
                  <a:pt x="100" y="84"/>
                </a:cubicBezTo>
                <a:cubicBezTo>
                  <a:pt x="100" y="84"/>
                  <a:pt x="100" y="84"/>
                  <a:pt x="100" y="84"/>
                </a:cubicBezTo>
                <a:cubicBezTo>
                  <a:pt x="100" y="84"/>
                  <a:pt x="100" y="84"/>
                  <a:pt x="100" y="84"/>
                </a:cubicBezTo>
                <a:cubicBezTo>
                  <a:pt x="100" y="84"/>
                  <a:pt x="100" y="84"/>
                  <a:pt x="100" y="84"/>
                </a:cubicBezTo>
                <a:cubicBezTo>
                  <a:pt x="100" y="84"/>
                  <a:pt x="100" y="84"/>
                  <a:pt x="100" y="84"/>
                </a:cubicBezTo>
                <a:cubicBezTo>
                  <a:pt x="100" y="83"/>
                  <a:pt x="100" y="83"/>
                  <a:pt x="100" y="83"/>
                </a:cubicBezTo>
                <a:cubicBezTo>
                  <a:pt x="100" y="83"/>
                  <a:pt x="100" y="83"/>
                  <a:pt x="101" y="83"/>
                </a:cubicBezTo>
                <a:cubicBezTo>
                  <a:pt x="101" y="83"/>
                  <a:pt x="101" y="83"/>
                  <a:pt x="101" y="83"/>
                </a:cubicBezTo>
                <a:cubicBezTo>
                  <a:pt x="101" y="83"/>
                  <a:pt x="101" y="83"/>
                  <a:pt x="101" y="83"/>
                </a:cubicBezTo>
                <a:cubicBezTo>
                  <a:pt x="101" y="83"/>
                  <a:pt x="101" y="83"/>
                  <a:pt x="101" y="83"/>
                </a:cubicBezTo>
                <a:cubicBezTo>
                  <a:pt x="101" y="83"/>
                  <a:pt x="101" y="83"/>
                  <a:pt x="101" y="83"/>
                </a:cubicBezTo>
                <a:cubicBezTo>
                  <a:pt x="101" y="83"/>
                  <a:pt x="101" y="82"/>
                  <a:pt x="101" y="82"/>
                </a:cubicBezTo>
                <a:cubicBezTo>
                  <a:pt x="101" y="82"/>
                  <a:pt x="101" y="82"/>
                  <a:pt x="101" y="82"/>
                </a:cubicBezTo>
                <a:cubicBezTo>
                  <a:pt x="101" y="82"/>
                  <a:pt x="101" y="82"/>
                  <a:pt x="102" y="82"/>
                </a:cubicBezTo>
                <a:cubicBezTo>
                  <a:pt x="102" y="82"/>
                  <a:pt x="102" y="82"/>
                  <a:pt x="102" y="82"/>
                </a:cubicBezTo>
                <a:cubicBezTo>
                  <a:pt x="101" y="82"/>
                  <a:pt x="100" y="82"/>
                  <a:pt x="100" y="81"/>
                </a:cubicBezTo>
                <a:cubicBezTo>
                  <a:pt x="100" y="81"/>
                  <a:pt x="100" y="81"/>
                  <a:pt x="100" y="81"/>
                </a:cubicBezTo>
                <a:cubicBezTo>
                  <a:pt x="100" y="81"/>
                  <a:pt x="100" y="81"/>
                  <a:pt x="100" y="81"/>
                </a:cubicBezTo>
                <a:cubicBezTo>
                  <a:pt x="100" y="81"/>
                  <a:pt x="100" y="81"/>
                  <a:pt x="101" y="81"/>
                </a:cubicBezTo>
                <a:cubicBezTo>
                  <a:pt x="100" y="81"/>
                  <a:pt x="101" y="81"/>
                  <a:pt x="101" y="81"/>
                </a:cubicBezTo>
                <a:cubicBezTo>
                  <a:pt x="101" y="81"/>
                  <a:pt x="101" y="81"/>
                  <a:pt x="101" y="81"/>
                </a:cubicBezTo>
                <a:cubicBezTo>
                  <a:pt x="100" y="81"/>
                  <a:pt x="100" y="81"/>
                  <a:pt x="100" y="81"/>
                </a:cubicBezTo>
                <a:cubicBezTo>
                  <a:pt x="100" y="81"/>
                  <a:pt x="100" y="81"/>
                  <a:pt x="100" y="81"/>
                </a:cubicBezTo>
                <a:cubicBezTo>
                  <a:pt x="100" y="80"/>
                  <a:pt x="100" y="80"/>
                  <a:pt x="100" y="80"/>
                </a:cubicBezTo>
                <a:cubicBezTo>
                  <a:pt x="101" y="80"/>
                  <a:pt x="101" y="80"/>
                  <a:pt x="102" y="80"/>
                </a:cubicBezTo>
                <a:cubicBezTo>
                  <a:pt x="102" y="80"/>
                  <a:pt x="102" y="80"/>
                  <a:pt x="102" y="80"/>
                </a:cubicBezTo>
                <a:cubicBezTo>
                  <a:pt x="102" y="80"/>
                  <a:pt x="102" y="80"/>
                  <a:pt x="102" y="79"/>
                </a:cubicBezTo>
                <a:cubicBezTo>
                  <a:pt x="102" y="79"/>
                  <a:pt x="102" y="79"/>
                  <a:pt x="102" y="79"/>
                </a:cubicBezTo>
                <a:cubicBezTo>
                  <a:pt x="102" y="79"/>
                  <a:pt x="102" y="79"/>
                  <a:pt x="102" y="79"/>
                </a:cubicBezTo>
                <a:cubicBezTo>
                  <a:pt x="102" y="79"/>
                  <a:pt x="102" y="79"/>
                  <a:pt x="102" y="79"/>
                </a:cubicBezTo>
                <a:cubicBezTo>
                  <a:pt x="102" y="79"/>
                  <a:pt x="102" y="79"/>
                  <a:pt x="103" y="78"/>
                </a:cubicBezTo>
                <a:cubicBezTo>
                  <a:pt x="103" y="79"/>
                  <a:pt x="103" y="79"/>
                  <a:pt x="103" y="79"/>
                </a:cubicBezTo>
                <a:cubicBezTo>
                  <a:pt x="104" y="79"/>
                  <a:pt x="105" y="78"/>
                  <a:pt x="105" y="79"/>
                </a:cubicBezTo>
                <a:cubicBezTo>
                  <a:pt x="105" y="79"/>
                  <a:pt x="105" y="80"/>
                  <a:pt x="105" y="80"/>
                </a:cubicBezTo>
                <a:moveTo>
                  <a:pt x="100" y="113"/>
                </a:moveTo>
                <a:cubicBezTo>
                  <a:pt x="101" y="112"/>
                  <a:pt x="101" y="112"/>
                  <a:pt x="101" y="112"/>
                </a:cubicBezTo>
                <a:cubicBezTo>
                  <a:pt x="101" y="112"/>
                  <a:pt x="101" y="111"/>
                  <a:pt x="101" y="111"/>
                </a:cubicBezTo>
                <a:cubicBezTo>
                  <a:pt x="101" y="111"/>
                  <a:pt x="102" y="110"/>
                  <a:pt x="102" y="110"/>
                </a:cubicBezTo>
                <a:cubicBezTo>
                  <a:pt x="103" y="110"/>
                  <a:pt x="104" y="110"/>
                  <a:pt x="104" y="109"/>
                </a:cubicBezTo>
                <a:cubicBezTo>
                  <a:pt x="104" y="109"/>
                  <a:pt x="105" y="107"/>
                  <a:pt x="105" y="107"/>
                </a:cubicBezTo>
                <a:cubicBezTo>
                  <a:pt x="105" y="107"/>
                  <a:pt x="105" y="107"/>
                  <a:pt x="105" y="107"/>
                </a:cubicBezTo>
                <a:cubicBezTo>
                  <a:pt x="106" y="107"/>
                  <a:pt x="106" y="108"/>
                  <a:pt x="107" y="108"/>
                </a:cubicBezTo>
                <a:cubicBezTo>
                  <a:pt x="107" y="108"/>
                  <a:pt x="108" y="107"/>
                  <a:pt x="109" y="107"/>
                </a:cubicBezTo>
                <a:cubicBezTo>
                  <a:pt x="109" y="108"/>
                  <a:pt x="109" y="108"/>
                  <a:pt x="110" y="108"/>
                </a:cubicBezTo>
                <a:cubicBezTo>
                  <a:pt x="110" y="108"/>
                  <a:pt x="110" y="107"/>
                  <a:pt x="111" y="107"/>
                </a:cubicBezTo>
                <a:cubicBezTo>
                  <a:pt x="111" y="107"/>
                  <a:pt x="111" y="107"/>
                  <a:pt x="112" y="107"/>
                </a:cubicBezTo>
                <a:cubicBezTo>
                  <a:pt x="112" y="107"/>
                  <a:pt x="112" y="107"/>
                  <a:pt x="112" y="107"/>
                </a:cubicBezTo>
                <a:cubicBezTo>
                  <a:pt x="112" y="107"/>
                  <a:pt x="112" y="106"/>
                  <a:pt x="113" y="106"/>
                </a:cubicBezTo>
                <a:cubicBezTo>
                  <a:pt x="113" y="106"/>
                  <a:pt x="114" y="106"/>
                  <a:pt x="115" y="106"/>
                </a:cubicBezTo>
                <a:cubicBezTo>
                  <a:pt x="115" y="106"/>
                  <a:pt x="115" y="106"/>
                  <a:pt x="115" y="106"/>
                </a:cubicBezTo>
                <a:cubicBezTo>
                  <a:pt x="115" y="106"/>
                  <a:pt x="116" y="106"/>
                  <a:pt x="116" y="106"/>
                </a:cubicBezTo>
                <a:cubicBezTo>
                  <a:pt x="116" y="106"/>
                  <a:pt x="116" y="106"/>
                  <a:pt x="116" y="105"/>
                </a:cubicBezTo>
                <a:cubicBezTo>
                  <a:pt x="117" y="105"/>
                  <a:pt x="118" y="106"/>
                  <a:pt x="118" y="106"/>
                </a:cubicBezTo>
                <a:cubicBezTo>
                  <a:pt x="119" y="106"/>
                  <a:pt x="119" y="105"/>
                  <a:pt x="119" y="105"/>
                </a:cubicBezTo>
                <a:cubicBezTo>
                  <a:pt x="120" y="105"/>
                  <a:pt x="120" y="105"/>
                  <a:pt x="120" y="105"/>
                </a:cubicBezTo>
                <a:cubicBezTo>
                  <a:pt x="120" y="105"/>
                  <a:pt x="120" y="105"/>
                  <a:pt x="121" y="105"/>
                </a:cubicBezTo>
                <a:cubicBezTo>
                  <a:pt x="121" y="105"/>
                  <a:pt x="121" y="106"/>
                  <a:pt x="121" y="106"/>
                </a:cubicBezTo>
                <a:cubicBezTo>
                  <a:pt x="122" y="106"/>
                  <a:pt x="123" y="105"/>
                  <a:pt x="123" y="105"/>
                </a:cubicBezTo>
                <a:cubicBezTo>
                  <a:pt x="123" y="105"/>
                  <a:pt x="123" y="105"/>
                  <a:pt x="123" y="105"/>
                </a:cubicBezTo>
                <a:cubicBezTo>
                  <a:pt x="123" y="105"/>
                  <a:pt x="124" y="105"/>
                  <a:pt x="124" y="105"/>
                </a:cubicBezTo>
                <a:cubicBezTo>
                  <a:pt x="124" y="105"/>
                  <a:pt x="124" y="105"/>
                  <a:pt x="124" y="106"/>
                </a:cubicBezTo>
                <a:cubicBezTo>
                  <a:pt x="124" y="106"/>
                  <a:pt x="124" y="106"/>
                  <a:pt x="124" y="106"/>
                </a:cubicBezTo>
                <a:cubicBezTo>
                  <a:pt x="124" y="105"/>
                  <a:pt x="125" y="105"/>
                  <a:pt x="125" y="105"/>
                </a:cubicBezTo>
                <a:cubicBezTo>
                  <a:pt x="125" y="106"/>
                  <a:pt x="123" y="106"/>
                  <a:pt x="125" y="107"/>
                </a:cubicBezTo>
                <a:cubicBezTo>
                  <a:pt x="125" y="107"/>
                  <a:pt x="125" y="107"/>
                  <a:pt x="125" y="108"/>
                </a:cubicBezTo>
                <a:cubicBezTo>
                  <a:pt x="125" y="108"/>
                  <a:pt x="124" y="109"/>
                  <a:pt x="124" y="109"/>
                </a:cubicBezTo>
                <a:cubicBezTo>
                  <a:pt x="124" y="109"/>
                  <a:pt x="124" y="110"/>
                  <a:pt x="124" y="110"/>
                </a:cubicBezTo>
                <a:cubicBezTo>
                  <a:pt x="125" y="110"/>
                  <a:pt x="125" y="110"/>
                  <a:pt x="125" y="110"/>
                </a:cubicBezTo>
                <a:cubicBezTo>
                  <a:pt x="125" y="110"/>
                  <a:pt x="125" y="110"/>
                  <a:pt x="125" y="110"/>
                </a:cubicBezTo>
                <a:cubicBezTo>
                  <a:pt x="126" y="110"/>
                  <a:pt x="126" y="111"/>
                  <a:pt x="127" y="111"/>
                </a:cubicBezTo>
                <a:cubicBezTo>
                  <a:pt x="128" y="111"/>
                  <a:pt x="128" y="111"/>
                  <a:pt x="128" y="111"/>
                </a:cubicBezTo>
                <a:cubicBezTo>
                  <a:pt x="129" y="111"/>
                  <a:pt x="129" y="111"/>
                  <a:pt x="129" y="111"/>
                </a:cubicBezTo>
                <a:cubicBezTo>
                  <a:pt x="129" y="111"/>
                  <a:pt x="129" y="111"/>
                  <a:pt x="129" y="111"/>
                </a:cubicBezTo>
                <a:cubicBezTo>
                  <a:pt x="129" y="111"/>
                  <a:pt x="129" y="111"/>
                  <a:pt x="129" y="111"/>
                </a:cubicBezTo>
                <a:cubicBezTo>
                  <a:pt x="130" y="112"/>
                  <a:pt x="130" y="113"/>
                  <a:pt x="130" y="113"/>
                </a:cubicBezTo>
                <a:cubicBezTo>
                  <a:pt x="131" y="113"/>
                  <a:pt x="132" y="113"/>
                  <a:pt x="133" y="113"/>
                </a:cubicBezTo>
                <a:cubicBezTo>
                  <a:pt x="133" y="113"/>
                  <a:pt x="134" y="114"/>
                  <a:pt x="134" y="114"/>
                </a:cubicBezTo>
                <a:cubicBezTo>
                  <a:pt x="134" y="114"/>
                  <a:pt x="135" y="114"/>
                  <a:pt x="135" y="114"/>
                </a:cubicBezTo>
                <a:cubicBezTo>
                  <a:pt x="136" y="113"/>
                  <a:pt x="135" y="113"/>
                  <a:pt x="135" y="112"/>
                </a:cubicBezTo>
                <a:cubicBezTo>
                  <a:pt x="136" y="111"/>
                  <a:pt x="137" y="111"/>
                  <a:pt x="139" y="111"/>
                </a:cubicBezTo>
                <a:cubicBezTo>
                  <a:pt x="139" y="111"/>
                  <a:pt x="139" y="112"/>
                  <a:pt x="139" y="112"/>
                </a:cubicBezTo>
                <a:cubicBezTo>
                  <a:pt x="139" y="112"/>
                  <a:pt x="140" y="112"/>
                  <a:pt x="140" y="112"/>
                </a:cubicBezTo>
                <a:cubicBezTo>
                  <a:pt x="141" y="112"/>
                  <a:pt x="141" y="112"/>
                  <a:pt x="141" y="112"/>
                </a:cubicBezTo>
                <a:cubicBezTo>
                  <a:pt x="141" y="112"/>
                  <a:pt x="141" y="112"/>
                  <a:pt x="141" y="113"/>
                </a:cubicBezTo>
                <a:cubicBezTo>
                  <a:pt x="143" y="113"/>
                  <a:pt x="143" y="113"/>
                  <a:pt x="143" y="113"/>
                </a:cubicBezTo>
                <a:cubicBezTo>
                  <a:pt x="143" y="113"/>
                  <a:pt x="144" y="113"/>
                  <a:pt x="144" y="113"/>
                </a:cubicBezTo>
                <a:cubicBezTo>
                  <a:pt x="144" y="113"/>
                  <a:pt x="145" y="113"/>
                  <a:pt x="145" y="113"/>
                </a:cubicBezTo>
                <a:cubicBezTo>
                  <a:pt x="145" y="113"/>
                  <a:pt x="145" y="113"/>
                  <a:pt x="145" y="113"/>
                </a:cubicBezTo>
                <a:cubicBezTo>
                  <a:pt x="146" y="113"/>
                  <a:pt x="146" y="114"/>
                  <a:pt x="146" y="113"/>
                </a:cubicBezTo>
                <a:cubicBezTo>
                  <a:pt x="146" y="113"/>
                  <a:pt x="146" y="113"/>
                  <a:pt x="147" y="113"/>
                </a:cubicBezTo>
                <a:cubicBezTo>
                  <a:pt x="147" y="113"/>
                  <a:pt x="148" y="112"/>
                  <a:pt x="149" y="113"/>
                </a:cubicBezTo>
                <a:cubicBezTo>
                  <a:pt x="149" y="113"/>
                  <a:pt x="149" y="113"/>
                  <a:pt x="149" y="113"/>
                </a:cubicBezTo>
                <a:cubicBezTo>
                  <a:pt x="150" y="113"/>
                  <a:pt x="150" y="113"/>
                  <a:pt x="151" y="113"/>
                </a:cubicBezTo>
                <a:cubicBezTo>
                  <a:pt x="151" y="113"/>
                  <a:pt x="151" y="113"/>
                  <a:pt x="152" y="113"/>
                </a:cubicBezTo>
                <a:cubicBezTo>
                  <a:pt x="152" y="114"/>
                  <a:pt x="152" y="114"/>
                  <a:pt x="153" y="115"/>
                </a:cubicBezTo>
                <a:cubicBezTo>
                  <a:pt x="152" y="116"/>
                  <a:pt x="152" y="117"/>
                  <a:pt x="152" y="117"/>
                </a:cubicBezTo>
                <a:cubicBezTo>
                  <a:pt x="152" y="117"/>
                  <a:pt x="152" y="117"/>
                  <a:pt x="152" y="117"/>
                </a:cubicBezTo>
                <a:cubicBezTo>
                  <a:pt x="151" y="117"/>
                  <a:pt x="150" y="116"/>
                  <a:pt x="150" y="115"/>
                </a:cubicBezTo>
                <a:cubicBezTo>
                  <a:pt x="150" y="115"/>
                  <a:pt x="150" y="115"/>
                  <a:pt x="150" y="115"/>
                </a:cubicBezTo>
                <a:cubicBezTo>
                  <a:pt x="150" y="116"/>
                  <a:pt x="151" y="116"/>
                  <a:pt x="151" y="117"/>
                </a:cubicBezTo>
                <a:cubicBezTo>
                  <a:pt x="151" y="118"/>
                  <a:pt x="151" y="118"/>
                  <a:pt x="152" y="119"/>
                </a:cubicBezTo>
                <a:cubicBezTo>
                  <a:pt x="152" y="120"/>
                  <a:pt x="153" y="121"/>
                  <a:pt x="153" y="121"/>
                </a:cubicBezTo>
                <a:cubicBezTo>
                  <a:pt x="153" y="122"/>
                  <a:pt x="153" y="122"/>
                  <a:pt x="154" y="122"/>
                </a:cubicBezTo>
                <a:cubicBezTo>
                  <a:pt x="154" y="122"/>
                  <a:pt x="154" y="122"/>
                  <a:pt x="153" y="122"/>
                </a:cubicBezTo>
                <a:cubicBezTo>
                  <a:pt x="154" y="123"/>
                  <a:pt x="154" y="123"/>
                  <a:pt x="154" y="123"/>
                </a:cubicBezTo>
                <a:cubicBezTo>
                  <a:pt x="154" y="123"/>
                  <a:pt x="154" y="124"/>
                  <a:pt x="154" y="124"/>
                </a:cubicBezTo>
                <a:cubicBezTo>
                  <a:pt x="155" y="124"/>
                  <a:pt x="155" y="125"/>
                  <a:pt x="155" y="125"/>
                </a:cubicBezTo>
                <a:cubicBezTo>
                  <a:pt x="156" y="126"/>
                  <a:pt x="155" y="128"/>
                  <a:pt x="156" y="128"/>
                </a:cubicBezTo>
                <a:cubicBezTo>
                  <a:pt x="156" y="129"/>
                  <a:pt x="157" y="129"/>
                  <a:pt x="157" y="129"/>
                </a:cubicBezTo>
                <a:cubicBezTo>
                  <a:pt x="158" y="130"/>
                  <a:pt x="158" y="132"/>
                  <a:pt x="159" y="133"/>
                </a:cubicBezTo>
                <a:cubicBezTo>
                  <a:pt x="159" y="133"/>
                  <a:pt x="159" y="133"/>
                  <a:pt x="159" y="133"/>
                </a:cubicBezTo>
                <a:cubicBezTo>
                  <a:pt x="159" y="133"/>
                  <a:pt x="159" y="132"/>
                  <a:pt x="159" y="132"/>
                </a:cubicBezTo>
                <a:cubicBezTo>
                  <a:pt x="159" y="132"/>
                  <a:pt x="159" y="133"/>
                  <a:pt x="159" y="133"/>
                </a:cubicBezTo>
                <a:cubicBezTo>
                  <a:pt x="159" y="133"/>
                  <a:pt x="160" y="133"/>
                  <a:pt x="160" y="133"/>
                </a:cubicBezTo>
                <a:cubicBezTo>
                  <a:pt x="160" y="133"/>
                  <a:pt x="160" y="134"/>
                  <a:pt x="161" y="134"/>
                </a:cubicBezTo>
                <a:cubicBezTo>
                  <a:pt x="161" y="134"/>
                  <a:pt x="161" y="134"/>
                  <a:pt x="161" y="134"/>
                </a:cubicBezTo>
                <a:cubicBezTo>
                  <a:pt x="161" y="134"/>
                  <a:pt x="161" y="135"/>
                  <a:pt x="162" y="135"/>
                </a:cubicBezTo>
                <a:cubicBezTo>
                  <a:pt x="162" y="135"/>
                  <a:pt x="163" y="136"/>
                  <a:pt x="163" y="136"/>
                </a:cubicBezTo>
                <a:cubicBezTo>
                  <a:pt x="163" y="136"/>
                  <a:pt x="162" y="137"/>
                  <a:pt x="162" y="137"/>
                </a:cubicBezTo>
                <a:cubicBezTo>
                  <a:pt x="162" y="137"/>
                  <a:pt x="162" y="137"/>
                  <a:pt x="162" y="137"/>
                </a:cubicBezTo>
                <a:cubicBezTo>
                  <a:pt x="162" y="137"/>
                  <a:pt x="162" y="137"/>
                  <a:pt x="162" y="137"/>
                </a:cubicBezTo>
                <a:cubicBezTo>
                  <a:pt x="162" y="137"/>
                  <a:pt x="162" y="137"/>
                  <a:pt x="163" y="137"/>
                </a:cubicBezTo>
                <a:cubicBezTo>
                  <a:pt x="163" y="137"/>
                  <a:pt x="163" y="138"/>
                  <a:pt x="164" y="138"/>
                </a:cubicBezTo>
                <a:cubicBezTo>
                  <a:pt x="164" y="138"/>
                  <a:pt x="164" y="138"/>
                  <a:pt x="164" y="138"/>
                </a:cubicBezTo>
                <a:cubicBezTo>
                  <a:pt x="165" y="138"/>
                  <a:pt x="165" y="138"/>
                  <a:pt x="166" y="138"/>
                </a:cubicBezTo>
                <a:cubicBezTo>
                  <a:pt x="166" y="138"/>
                  <a:pt x="166" y="138"/>
                  <a:pt x="166" y="138"/>
                </a:cubicBezTo>
                <a:cubicBezTo>
                  <a:pt x="167" y="138"/>
                  <a:pt x="167" y="138"/>
                  <a:pt x="167" y="137"/>
                </a:cubicBezTo>
                <a:cubicBezTo>
                  <a:pt x="167" y="137"/>
                  <a:pt x="167" y="137"/>
                  <a:pt x="167" y="137"/>
                </a:cubicBezTo>
                <a:cubicBezTo>
                  <a:pt x="168" y="137"/>
                  <a:pt x="168" y="137"/>
                  <a:pt x="168" y="138"/>
                </a:cubicBezTo>
                <a:cubicBezTo>
                  <a:pt x="168" y="137"/>
                  <a:pt x="169" y="137"/>
                  <a:pt x="169" y="137"/>
                </a:cubicBezTo>
                <a:cubicBezTo>
                  <a:pt x="169" y="137"/>
                  <a:pt x="169" y="137"/>
                  <a:pt x="170" y="137"/>
                </a:cubicBezTo>
                <a:cubicBezTo>
                  <a:pt x="170" y="137"/>
                  <a:pt x="171" y="137"/>
                  <a:pt x="171" y="136"/>
                </a:cubicBezTo>
                <a:cubicBezTo>
                  <a:pt x="171" y="137"/>
                  <a:pt x="172" y="137"/>
                  <a:pt x="172" y="137"/>
                </a:cubicBezTo>
                <a:cubicBezTo>
                  <a:pt x="172" y="137"/>
                  <a:pt x="172" y="137"/>
                  <a:pt x="172" y="137"/>
                </a:cubicBezTo>
                <a:cubicBezTo>
                  <a:pt x="172" y="137"/>
                  <a:pt x="172" y="137"/>
                  <a:pt x="172" y="137"/>
                </a:cubicBezTo>
                <a:cubicBezTo>
                  <a:pt x="172" y="138"/>
                  <a:pt x="172" y="138"/>
                  <a:pt x="172" y="138"/>
                </a:cubicBezTo>
                <a:cubicBezTo>
                  <a:pt x="172" y="138"/>
                  <a:pt x="171" y="138"/>
                  <a:pt x="171" y="139"/>
                </a:cubicBezTo>
                <a:cubicBezTo>
                  <a:pt x="171" y="140"/>
                  <a:pt x="171" y="140"/>
                  <a:pt x="171" y="140"/>
                </a:cubicBezTo>
                <a:cubicBezTo>
                  <a:pt x="171" y="140"/>
                  <a:pt x="171" y="140"/>
                  <a:pt x="171" y="141"/>
                </a:cubicBezTo>
                <a:cubicBezTo>
                  <a:pt x="171" y="141"/>
                  <a:pt x="170" y="141"/>
                  <a:pt x="170" y="141"/>
                </a:cubicBezTo>
                <a:cubicBezTo>
                  <a:pt x="170" y="141"/>
                  <a:pt x="170" y="141"/>
                  <a:pt x="170" y="142"/>
                </a:cubicBezTo>
                <a:cubicBezTo>
                  <a:pt x="170" y="142"/>
                  <a:pt x="170" y="142"/>
                  <a:pt x="169" y="143"/>
                </a:cubicBezTo>
                <a:cubicBezTo>
                  <a:pt x="169" y="143"/>
                  <a:pt x="169" y="143"/>
                  <a:pt x="169" y="144"/>
                </a:cubicBezTo>
                <a:cubicBezTo>
                  <a:pt x="169" y="145"/>
                  <a:pt x="168" y="145"/>
                  <a:pt x="167" y="146"/>
                </a:cubicBezTo>
                <a:cubicBezTo>
                  <a:pt x="167" y="147"/>
                  <a:pt x="166" y="147"/>
                  <a:pt x="166" y="148"/>
                </a:cubicBezTo>
                <a:cubicBezTo>
                  <a:pt x="165" y="148"/>
                  <a:pt x="164" y="149"/>
                  <a:pt x="163" y="150"/>
                </a:cubicBezTo>
                <a:cubicBezTo>
                  <a:pt x="162" y="151"/>
                  <a:pt x="161" y="151"/>
                  <a:pt x="161" y="152"/>
                </a:cubicBezTo>
                <a:cubicBezTo>
                  <a:pt x="161" y="153"/>
                  <a:pt x="161" y="153"/>
                  <a:pt x="161" y="153"/>
                </a:cubicBezTo>
                <a:cubicBezTo>
                  <a:pt x="160" y="153"/>
                  <a:pt x="160" y="153"/>
                  <a:pt x="160" y="153"/>
                </a:cubicBezTo>
                <a:cubicBezTo>
                  <a:pt x="160" y="154"/>
                  <a:pt x="159" y="154"/>
                  <a:pt x="159" y="154"/>
                </a:cubicBezTo>
                <a:cubicBezTo>
                  <a:pt x="159" y="155"/>
                  <a:pt x="158" y="155"/>
                  <a:pt x="158" y="155"/>
                </a:cubicBezTo>
                <a:cubicBezTo>
                  <a:pt x="158" y="156"/>
                  <a:pt x="158" y="156"/>
                  <a:pt x="158" y="156"/>
                </a:cubicBezTo>
                <a:cubicBezTo>
                  <a:pt x="158" y="156"/>
                  <a:pt x="158" y="156"/>
                  <a:pt x="158" y="156"/>
                </a:cubicBezTo>
                <a:cubicBezTo>
                  <a:pt x="158" y="156"/>
                  <a:pt x="157" y="158"/>
                  <a:pt x="157" y="158"/>
                </a:cubicBezTo>
                <a:cubicBezTo>
                  <a:pt x="158" y="158"/>
                  <a:pt x="158" y="159"/>
                  <a:pt x="158" y="159"/>
                </a:cubicBezTo>
                <a:cubicBezTo>
                  <a:pt x="158" y="159"/>
                  <a:pt x="158" y="159"/>
                  <a:pt x="158" y="160"/>
                </a:cubicBezTo>
                <a:cubicBezTo>
                  <a:pt x="158" y="160"/>
                  <a:pt x="158" y="160"/>
                  <a:pt x="158" y="160"/>
                </a:cubicBezTo>
                <a:cubicBezTo>
                  <a:pt x="158" y="161"/>
                  <a:pt x="158" y="162"/>
                  <a:pt x="158" y="162"/>
                </a:cubicBezTo>
                <a:cubicBezTo>
                  <a:pt x="159" y="163"/>
                  <a:pt x="159" y="163"/>
                  <a:pt x="159" y="163"/>
                </a:cubicBezTo>
                <a:cubicBezTo>
                  <a:pt x="159" y="163"/>
                  <a:pt x="159" y="164"/>
                  <a:pt x="159" y="164"/>
                </a:cubicBezTo>
                <a:cubicBezTo>
                  <a:pt x="159" y="164"/>
                  <a:pt x="159" y="165"/>
                  <a:pt x="159" y="165"/>
                </a:cubicBezTo>
                <a:cubicBezTo>
                  <a:pt x="159" y="166"/>
                  <a:pt x="159" y="166"/>
                  <a:pt x="159" y="166"/>
                </a:cubicBezTo>
                <a:cubicBezTo>
                  <a:pt x="159" y="166"/>
                  <a:pt x="159" y="167"/>
                  <a:pt x="159" y="168"/>
                </a:cubicBezTo>
                <a:cubicBezTo>
                  <a:pt x="160" y="168"/>
                  <a:pt x="160" y="168"/>
                  <a:pt x="160" y="168"/>
                </a:cubicBezTo>
                <a:cubicBezTo>
                  <a:pt x="160" y="168"/>
                  <a:pt x="160" y="168"/>
                  <a:pt x="160" y="168"/>
                </a:cubicBezTo>
                <a:cubicBezTo>
                  <a:pt x="160" y="168"/>
                  <a:pt x="160" y="168"/>
                  <a:pt x="159" y="168"/>
                </a:cubicBezTo>
                <a:cubicBezTo>
                  <a:pt x="159" y="168"/>
                  <a:pt x="159" y="169"/>
                  <a:pt x="159" y="169"/>
                </a:cubicBezTo>
                <a:cubicBezTo>
                  <a:pt x="159" y="169"/>
                  <a:pt x="159" y="170"/>
                  <a:pt x="158" y="170"/>
                </a:cubicBezTo>
                <a:cubicBezTo>
                  <a:pt x="157" y="171"/>
                  <a:pt x="156" y="171"/>
                  <a:pt x="156" y="171"/>
                </a:cubicBezTo>
                <a:cubicBezTo>
                  <a:pt x="155" y="172"/>
                  <a:pt x="155" y="173"/>
                  <a:pt x="154" y="173"/>
                </a:cubicBezTo>
                <a:cubicBezTo>
                  <a:pt x="153" y="173"/>
                  <a:pt x="153" y="174"/>
                  <a:pt x="153" y="174"/>
                </a:cubicBezTo>
                <a:cubicBezTo>
                  <a:pt x="153" y="175"/>
                  <a:pt x="153" y="175"/>
                  <a:pt x="153" y="175"/>
                </a:cubicBezTo>
                <a:cubicBezTo>
                  <a:pt x="153" y="175"/>
                  <a:pt x="153" y="175"/>
                  <a:pt x="153" y="175"/>
                </a:cubicBezTo>
                <a:cubicBezTo>
                  <a:pt x="153" y="176"/>
                  <a:pt x="153" y="176"/>
                  <a:pt x="153" y="177"/>
                </a:cubicBezTo>
                <a:cubicBezTo>
                  <a:pt x="153" y="177"/>
                  <a:pt x="153" y="177"/>
                  <a:pt x="153" y="177"/>
                </a:cubicBezTo>
                <a:cubicBezTo>
                  <a:pt x="153" y="177"/>
                  <a:pt x="154" y="178"/>
                  <a:pt x="153" y="178"/>
                </a:cubicBezTo>
                <a:cubicBezTo>
                  <a:pt x="153" y="179"/>
                  <a:pt x="153" y="179"/>
                  <a:pt x="153" y="179"/>
                </a:cubicBezTo>
                <a:cubicBezTo>
                  <a:pt x="153" y="179"/>
                  <a:pt x="153" y="179"/>
                  <a:pt x="153" y="179"/>
                </a:cubicBezTo>
                <a:cubicBezTo>
                  <a:pt x="153" y="179"/>
                  <a:pt x="153" y="179"/>
                  <a:pt x="153" y="179"/>
                </a:cubicBezTo>
                <a:cubicBezTo>
                  <a:pt x="153" y="180"/>
                  <a:pt x="152" y="180"/>
                  <a:pt x="151" y="181"/>
                </a:cubicBezTo>
                <a:cubicBezTo>
                  <a:pt x="150" y="181"/>
                  <a:pt x="150" y="181"/>
                  <a:pt x="150" y="182"/>
                </a:cubicBezTo>
                <a:cubicBezTo>
                  <a:pt x="150" y="182"/>
                  <a:pt x="150" y="182"/>
                  <a:pt x="150" y="182"/>
                </a:cubicBezTo>
                <a:cubicBezTo>
                  <a:pt x="150" y="182"/>
                  <a:pt x="150" y="182"/>
                  <a:pt x="150" y="182"/>
                </a:cubicBezTo>
                <a:cubicBezTo>
                  <a:pt x="151" y="183"/>
                  <a:pt x="150" y="184"/>
                  <a:pt x="150" y="184"/>
                </a:cubicBezTo>
                <a:cubicBezTo>
                  <a:pt x="150" y="184"/>
                  <a:pt x="150" y="184"/>
                  <a:pt x="150" y="184"/>
                </a:cubicBezTo>
                <a:cubicBezTo>
                  <a:pt x="150" y="184"/>
                  <a:pt x="150" y="185"/>
                  <a:pt x="150" y="185"/>
                </a:cubicBezTo>
                <a:cubicBezTo>
                  <a:pt x="150" y="185"/>
                  <a:pt x="149" y="186"/>
                  <a:pt x="149" y="186"/>
                </a:cubicBezTo>
                <a:cubicBezTo>
                  <a:pt x="147" y="188"/>
                  <a:pt x="146" y="189"/>
                  <a:pt x="144" y="191"/>
                </a:cubicBezTo>
                <a:cubicBezTo>
                  <a:pt x="144" y="191"/>
                  <a:pt x="144" y="191"/>
                  <a:pt x="144" y="191"/>
                </a:cubicBezTo>
                <a:cubicBezTo>
                  <a:pt x="143" y="192"/>
                  <a:pt x="142" y="192"/>
                  <a:pt x="142" y="192"/>
                </a:cubicBezTo>
                <a:cubicBezTo>
                  <a:pt x="142" y="192"/>
                  <a:pt x="142" y="192"/>
                  <a:pt x="142" y="192"/>
                </a:cubicBezTo>
                <a:cubicBezTo>
                  <a:pt x="142" y="192"/>
                  <a:pt x="141" y="192"/>
                  <a:pt x="141" y="192"/>
                </a:cubicBezTo>
                <a:cubicBezTo>
                  <a:pt x="141" y="192"/>
                  <a:pt x="141" y="192"/>
                  <a:pt x="141" y="192"/>
                </a:cubicBezTo>
                <a:cubicBezTo>
                  <a:pt x="140" y="192"/>
                  <a:pt x="140" y="192"/>
                  <a:pt x="139" y="192"/>
                </a:cubicBezTo>
                <a:cubicBezTo>
                  <a:pt x="139" y="192"/>
                  <a:pt x="139" y="192"/>
                  <a:pt x="139" y="192"/>
                </a:cubicBezTo>
                <a:cubicBezTo>
                  <a:pt x="139" y="192"/>
                  <a:pt x="138" y="192"/>
                  <a:pt x="138" y="192"/>
                </a:cubicBezTo>
                <a:cubicBezTo>
                  <a:pt x="138" y="192"/>
                  <a:pt x="137" y="192"/>
                  <a:pt x="137" y="192"/>
                </a:cubicBezTo>
                <a:cubicBezTo>
                  <a:pt x="137" y="193"/>
                  <a:pt x="136" y="192"/>
                  <a:pt x="136" y="192"/>
                </a:cubicBezTo>
                <a:cubicBezTo>
                  <a:pt x="136" y="193"/>
                  <a:pt x="135" y="193"/>
                  <a:pt x="135" y="193"/>
                </a:cubicBezTo>
                <a:cubicBezTo>
                  <a:pt x="135" y="193"/>
                  <a:pt x="135" y="193"/>
                  <a:pt x="135" y="193"/>
                </a:cubicBezTo>
                <a:cubicBezTo>
                  <a:pt x="134" y="193"/>
                  <a:pt x="134" y="192"/>
                  <a:pt x="134" y="192"/>
                </a:cubicBezTo>
                <a:cubicBezTo>
                  <a:pt x="134" y="192"/>
                  <a:pt x="134" y="192"/>
                  <a:pt x="134" y="192"/>
                </a:cubicBezTo>
                <a:cubicBezTo>
                  <a:pt x="134" y="192"/>
                  <a:pt x="134" y="192"/>
                  <a:pt x="134" y="192"/>
                </a:cubicBezTo>
                <a:cubicBezTo>
                  <a:pt x="134" y="192"/>
                  <a:pt x="134" y="192"/>
                  <a:pt x="134" y="192"/>
                </a:cubicBezTo>
                <a:cubicBezTo>
                  <a:pt x="134" y="192"/>
                  <a:pt x="134" y="192"/>
                  <a:pt x="134" y="192"/>
                </a:cubicBezTo>
                <a:cubicBezTo>
                  <a:pt x="134" y="192"/>
                  <a:pt x="133" y="192"/>
                  <a:pt x="133" y="192"/>
                </a:cubicBezTo>
                <a:cubicBezTo>
                  <a:pt x="133" y="192"/>
                  <a:pt x="133" y="192"/>
                  <a:pt x="133" y="192"/>
                </a:cubicBezTo>
                <a:cubicBezTo>
                  <a:pt x="133" y="192"/>
                  <a:pt x="133" y="192"/>
                  <a:pt x="134" y="192"/>
                </a:cubicBezTo>
                <a:cubicBezTo>
                  <a:pt x="133" y="191"/>
                  <a:pt x="133" y="191"/>
                  <a:pt x="133" y="190"/>
                </a:cubicBezTo>
                <a:cubicBezTo>
                  <a:pt x="133" y="190"/>
                  <a:pt x="133" y="190"/>
                  <a:pt x="133" y="190"/>
                </a:cubicBezTo>
                <a:cubicBezTo>
                  <a:pt x="134" y="189"/>
                  <a:pt x="133" y="188"/>
                  <a:pt x="132" y="188"/>
                </a:cubicBezTo>
                <a:cubicBezTo>
                  <a:pt x="132" y="187"/>
                  <a:pt x="132" y="186"/>
                  <a:pt x="131" y="185"/>
                </a:cubicBezTo>
                <a:cubicBezTo>
                  <a:pt x="131" y="185"/>
                  <a:pt x="130" y="184"/>
                  <a:pt x="130" y="184"/>
                </a:cubicBezTo>
                <a:cubicBezTo>
                  <a:pt x="130" y="182"/>
                  <a:pt x="130" y="182"/>
                  <a:pt x="130" y="182"/>
                </a:cubicBezTo>
                <a:cubicBezTo>
                  <a:pt x="130" y="182"/>
                  <a:pt x="130" y="182"/>
                  <a:pt x="130" y="182"/>
                </a:cubicBezTo>
                <a:cubicBezTo>
                  <a:pt x="130" y="182"/>
                  <a:pt x="129" y="181"/>
                  <a:pt x="129" y="181"/>
                </a:cubicBezTo>
                <a:cubicBezTo>
                  <a:pt x="129" y="181"/>
                  <a:pt x="129" y="181"/>
                  <a:pt x="129" y="180"/>
                </a:cubicBezTo>
                <a:cubicBezTo>
                  <a:pt x="129" y="180"/>
                  <a:pt x="129" y="180"/>
                  <a:pt x="129" y="180"/>
                </a:cubicBezTo>
                <a:cubicBezTo>
                  <a:pt x="129" y="179"/>
                  <a:pt x="129" y="179"/>
                  <a:pt x="129" y="178"/>
                </a:cubicBezTo>
                <a:cubicBezTo>
                  <a:pt x="129" y="177"/>
                  <a:pt x="128" y="176"/>
                  <a:pt x="128" y="176"/>
                </a:cubicBezTo>
                <a:cubicBezTo>
                  <a:pt x="128" y="175"/>
                  <a:pt x="127" y="174"/>
                  <a:pt x="127" y="173"/>
                </a:cubicBezTo>
                <a:cubicBezTo>
                  <a:pt x="126" y="173"/>
                  <a:pt x="126" y="172"/>
                  <a:pt x="126" y="172"/>
                </a:cubicBezTo>
                <a:cubicBezTo>
                  <a:pt x="126" y="171"/>
                  <a:pt x="126" y="170"/>
                  <a:pt x="126" y="169"/>
                </a:cubicBezTo>
                <a:cubicBezTo>
                  <a:pt x="126" y="169"/>
                  <a:pt x="126" y="167"/>
                  <a:pt x="127" y="166"/>
                </a:cubicBezTo>
                <a:cubicBezTo>
                  <a:pt x="127" y="166"/>
                  <a:pt x="127" y="166"/>
                  <a:pt x="127" y="166"/>
                </a:cubicBezTo>
                <a:cubicBezTo>
                  <a:pt x="127" y="166"/>
                  <a:pt x="127" y="166"/>
                  <a:pt x="127" y="166"/>
                </a:cubicBezTo>
                <a:cubicBezTo>
                  <a:pt x="127" y="165"/>
                  <a:pt x="127" y="165"/>
                  <a:pt x="128" y="165"/>
                </a:cubicBezTo>
                <a:cubicBezTo>
                  <a:pt x="128" y="165"/>
                  <a:pt x="128" y="164"/>
                  <a:pt x="128" y="164"/>
                </a:cubicBezTo>
                <a:cubicBezTo>
                  <a:pt x="128" y="164"/>
                  <a:pt x="128" y="163"/>
                  <a:pt x="128" y="163"/>
                </a:cubicBezTo>
                <a:cubicBezTo>
                  <a:pt x="128" y="162"/>
                  <a:pt x="127" y="161"/>
                  <a:pt x="128" y="161"/>
                </a:cubicBezTo>
                <a:cubicBezTo>
                  <a:pt x="128" y="160"/>
                  <a:pt x="127" y="160"/>
                  <a:pt x="127" y="159"/>
                </a:cubicBezTo>
                <a:cubicBezTo>
                  <a:pt x="127" y="159"/>
                  <a:pt x="127" y="159"/>
                  <a:pt x="127" y="159"/>
                </a:cubicBezTo>
                <a:cubicBezTo>
                  <a:pt x="127" y="158"/>
                  <a:pt x="127" y="158"/>
                  <a:pt x="126" y="158"/>
                </a:cubicBezTo>
                <a:cubicBezTo>
                  <a:pt x="126" y="157"/>
                  <a:pt x="126" y="157"/>
                  <a:pt x="126" y="157"/>
                </a:cubicBezTo>
                <a:cubicBezTo>
                  <a:pt x="126" y="157"/>
                  <a:pt x="126" y="156"/>
                  <a:pt x="126" y="156"/>
                </a:cubicBezTo>
                <a:cubicBezTo>
                  <a:pt x="125" y="155"/>
                  <a:pt x="125" y="155"/>
                  <a:pt x="124" y="155"/>
                </a:cubicBezTo>
                <a:cubicBezTo>
                  <a:pt x="124" y="154"/>
                  <a:pt x="124" y="154"/>
                  <a:pt x="124" y="154"/>
                </a:cubicBezTo>
                <a:cubicBezTo>
                  <a:pt x="124" y="154"/>
                  <a:pt x="124" y="154"/>
                  <a:pt x="124" y="154"/>
                </a:cubicBezTo>
                <a:cubicBezTo>
                  <a:pt x="124" y="153"/>
                  <a:pt x="123" y="153"/>
                  <a:pt x="123" y="153"/>
                </a:cubicBezTo>
                <a:cubicBezTo>
                  <a:pt x="123" y="153"/>
                  <a:pt x="123" y="153"/>
                  <a:pt x="123" y="153"/>
                </a:cubicBezTo>
                <a:cubicBezTo>
                  <a:pt x="123" y="153"/>
                  <a:pt x="123" y="153"/>
                  <a:pt x="123" y="153"/>
                </a:cubicBezTo>
                <a:cubicBezTo>
                  <a:pt x="123" y="153"/>
                  <a:pt x="123" y="152"/>
                  <a:pt x="123" y="152"/>
                </a:cubicBezTo>
                <a:cubicBezTo>
                  <a:pt x="123" y="152"/>
                  <a:pt x="123" y="152"/>
                  <a:pt x="123" y="152"/>
                </a:cubicBezTo>
                <a:cubicBezTo>
                  <a:pt x="122" y="152"/>
                  <a:pt x="122" y="152"/>
                  <a:pt x="122" y="152"/>
                </a:cubicBezTo>
                <a:cubicBezTo>
                  <a:pt x="123" y="151"/>
                  <a:pt x="123" y="151"/>
                  <a:pt x="123" y="150"/>
                </a:cubicBezTo>
                <a:cubicBezTo>
                  <a:pt x="123" y="150"/>
                  <a:pt x="123" y="150"/>
                  <a:pt x="123" y="150"/>
                </a:cubicBezTo>
                <a:cubicBezTo>
                  <a:pt x="123" y="150"/>
                  <a:pt x="123" y="150"/>
                  <a:pt x="123" y="150"/>
                </a:cubicBezTo>
                <a:cubicBezTo>
                  <a:pt x="123" y="150"/>
                  <a:pt x="123" y="150"/>
                  <a:pt x="123" y="150"/>
                </a:cubicBezTo>
                <a:cubicBezTo>
                  <a:pt x="123" y="150"/>
                  <a:pt x="123" y="150"/>
                  <a:pt x="123" y="149"/>
                </a:cubicBezTo>
                <a:cubicBezTo>
                  <a:pt x="123" y="149"/>
                  <a:pt x="123" y="149"/>
                  <a:pt x="123" y="149"/>
                </a:cubicBezTo>
                <a:cubicBezTo>
                  <a:pt x="123" y="149"/>
                  <a:pt x="123" y="149"/>
                  <a:pt x="123" y="149"/>
                </a:cubicBezTo>
                <a:cubicBezTo>
                  <a:pt x="123" y="149"/>
                  <a:pt x="123" y="148"/>
                  <a:pt x="124" y="148"/>
                </a:cubicBezTo>
                <a:cubicBezTo>
                  <a:pt x="124" y="148"/>
                  <a:pt x="123" y="148"/>
                  <a:pt x="123" y="148"/>
                </a:cubicBezTo>
                <a:cubicBezTo>
                  <a:pt x="123" y="148"/>
                  <a:pt x="124" y="147"/>
                  <a:pt x="124" y="147"/>
                </a:cubicBezTo>
                <a:cubicBezTo>
                  <a:pt x="124" y="147"/>
                  <a:pt x="123" y="147"/>
                  <a:pt x="123" y="146"/>
                </a:cubicBezTo>
                <a:cubicBezTo>
                  <a:pt x="123" y="146"/>
                  <a:pt x="123" y="146"/>
                  <a:pt x="123" y="146"/>
                </a:cubicBezTo>
                <a:cubicBezTo>
                  <a:pt x="123" y="146"/>
                  <a:pt x="123" y="146"/>
                  <a:pt x="123" y="146"/>
                </a:cubicBezTo>
                <a:cubicBezTo>
                  <a:pt x="123" y="146"/>
                  <a:pt x="123" y="146"/>
                  <a:pt x="123" y="146"/>
                </a:cubicBezTo>
                <a:cubicBezTo>
                  <a:pt x="122" y="146"/>
                  <a:pt x="123" y="146"/>
                  <a:pt x="122" y="145"/>
                </a:cubicBezTo>
                <a:cubicBezTo>
                  <a:pt x="122" y="145"/>
                  <a:pt x="122" y="145"/>
                  <a:pt x="122" y="145"/>
                </a:cubicBezTo>
                <a:cubicBezTo>
                  <a:pt x="122" y="145"/>
                  <a:pt x="122" y="145"/>
                  <a:pt x="122" y="145"/>
                </a:cubicBezTo>
                <a:cubicBezTo>
                  <a:pt x="121" y="145"/>
                  <a:pt x="121" y="145"/>
                  <a:pt x="120" y="145"/>
                </a:cubicBezTo>
                <a:cubicBezTo>
                  <a:pt x="120" y="146"/>
                  <a:pt x="118" y="145"/>
                  <a:pt x="118" y="144"/>
                </a:cubicBezTo>
                <a:cubicBezTo>
                  <a:pt x="118" y="144"/>
                  <a:pt x="118" y="144"/>
                  <a:pt x="118" y="144"/>
                </a:cubicBezTo>
                <a:cubicBezTo>
                  <a:pt x="118" y="144"/>
                  <a:pt x="118" y="144"/>
                  <a:pt x="118" y="144"/>
                </a:cubicBezTo>
                <a:cubicBezTo>
                  <a:pt x="118" y="144"/>
                  <a:pt x="118" y="144"/>
                  <a:pt x="118" y="144"/>
                </a:cubicBezTo>
                <a:cubicBezTo>
                  <a:pt x="118" y="144"/>
                  <a:pt x="118" y="144"/>
                  <a:pt x="118" y="144"/>
                </a:cubicBezTo>
                <a:cubicBezTo>
                  <a:pt x="118" y="143"/>
                  <a:pt x="117" y="143"/>
                  <a:pt x="116" y="143"/>
                </a:cubicBezTo>
                <a:cubicBezTo>
                  <a:pt x="116" y="143"/>
                  <a:pt x="116" y="143"/>
                  <a:pt x="116" y="143"/>
                </a:cubicBezTo>
                <a:cubicBezTo>
                  <a:pt x="115" y="143"/>
                  <a:pt x="114" y="143"/>
                  <a:pt x="114" y="143"/>
                </a:cubicBezTo>
                <a:cubicBezTo>
                  <a:pt x="113" y="143"/>
                  <a:pt x="113" y="144"/>
                  <a:pt x="113" y="144"/>
                </a:cubicBezTo>
                <a:cubicBezTo>
                  <a:pt x="113" y="144"/>
                  <a:pt x="112" y="144"/>
                  <a:pt x="112" y="144"/>
                </a:cubicBezTo>
                <a:cubicBezTo>
                  <a:pt x="111" y="144"/>
                  <a:pt x="110" y="145"/>
                  <a:pt x="110" y="145"/>
                </a:cubicBezTo>
                <a:cubicBezTo>
                  <a:pt x="109" y="145"/>
                  <a:pt x="109" y="144"/>
                  <a:pt x="108" y="144"/>
                </a:cubicBezTo>
                <a:cubicBezTo>
                  <a:pt x="108" y="144"/>
                  <a:pt x="108" y="144"/>
                  <a:pt x="108" y="145"/>
                </a:cubicBezTo>
                <a:cubicBezTo>
                  <a:pt x="108" y="145"/>
                  <a:pt x="108" y="144"/>
                  <a:pt x="107" y="144"/>
                </a:cubicBezTo>
                <a:cubicBezTo>
                  <a:pt x="107" y="144"/>
                  <a:pt x="106" y="144"/>
                  <a:pt x="106" y="144"/>
                </a:cubicBezTo>
                <a:cubicBezTo>
                  <a:pt x="105" y="145"/>
                  <a:pt x="105" y="145"/>
                  <a:pt x="105" y="145"/>
                </a:cubicBezTo>
                <a:cubicBezTo>
                  <a:pt x="104" y="145"/>
                  <a:pt x="104" y="145"/>
                  <a:pt x="103" y="145"/>
                </a:cubicBezTo>
                <a:cubicBezTo>
                  <a:pt x="103" y="146"/>
                  <a:pt x="102" y="145"/>
                  <a:pt x="102" y="145"/>
                </a:cubicBezTo>
                <a:cubicBezTo>
                  <a:pt x="101" y="144"/>
                  <a:pt x="101" y="144"/>
                  <a:pt x="100" y="143"/>
                </a:cubicBezTo>
                <a:cubicBezTo>
                  <a:pt x="100" y="143"/>
                  <a:pt x="99" y="143"/>
                  <a:pt x="99" y="143"/>
                </a:cubicBezTo>
                <a:cubicBezTo>
                  <a:pt x="98" y="143"/>
                  <a:pt x="98" y="142"/>
                  <a:pt x="98" y="142"/>
                </a:cubicBezTo>
                <a:cubicBezTo>
                  <a:pt x="98" y="142"/>
                  <a:pt x="98" y="142"/>
                  <a:pt x="98" y="142"/>
                </a:cubicBezTo>
                <a:cubicBezTo>
                  <a:pt x="97" y="141"/>
                  <a:pt x="97" y="141"/>
                  <a:pt x="97" y="141"/>
                </a:cubicBezTo>
                <a:cubicBezTo>
                  <a:pt x="97" y="141"/>
                  <a:pt x="97" y="141"/>
                  <a:pt x="97" y="141"/>
                </a:cubicBezTo>
                <a:cubicBezTo>
                  <a:pt x="97" y="141"/>
                  <a:pt x="97" y="141"/>
                  <a:pt x="97" y="141"/>
                </a:cubicBezTo>
                <a:cubicBezTo>
                  <a:pt x="97" y="140"/>
                  <a:pt x="97" y="140"/>
                  <a:pt x="97" y="140"/>
                </a:cubicBezTo>
                <a:cubicBezTo>
                  <a:pt x="97" y="140"/>
                  <a:pt x="97" y="140"/>
                  <a:pt x="97" y="140"/>
                </a:cubicBezTo>
                <a:cubicBezTo>
                  <a:pt x="97" y="140"/>
                  <a:pt x="97" y="140"/>
                  <a:pt x="97" y="140"/>
                </a:cubicBezTo>
                <a:cubicBezTo>
                  <a:pt x="97" y="140"/>
                  <a:pt x="96" y="140"/>
                  <a:pt x="96" y="139"/>
                </a:cubicBezTo>
                <a:cubicBezTo>
                  <a:pt x="96" y="139"/>
                  <a:pt x="96" y="139"/>
                  <a:pt x="96" y="139"/>
                </a:cubicBezTo>
                <a:cubicBezTo>
                  <a:pt x="96" y="139"/>
                  <a:pt x="95" y="139"/>
                  <a:pt x="95" y="138"/>
                </a:cubicBezTo>
                <a:cubicBezTo>
                  <a:pt x="95" y="138"/>
                  <a:pt x="95" y="138"/>
                  <a:pt x="95" y="138"/>
                </a:cubicBezTo>
                <a:cubicBezTo>
                  <a:pt x="95" y="138"/>
                  <a:pt x="95" y="138"/>
                  <a:pt x="94" y="138"/>
                </a:cubicBezTo>
                <a:cubicBezTo>
                  <a:pt x="94" y="138"/>
                  <a:pt x="94" y="138"/>
                  <a:pt x="94" y="138"/>
                </a:cubicBezTo>
                <a:cubicBezTo>
                  <a:pt x="94" y="137"/>
                  <a:pt x="94" y="137"/>
                  <a:pt x="94" y="137"/>
                </a:cubicBezTo>
                <a:cubicBezTo>
                  <a:pt x="94" y="137"/>
                  <a:pt x="94" y="137"/>
                  <a:pt x="94" y="137"/>
                </a:cubicBezTo>
                <a:cubicBezTo>
                  <a:pt x="94" y="136"/>
                  <a:pt x="94" y="137"/>
                  <a:pt x="93" y="137"/>
                </a:cubicBezTo>
                <a:cubicBezTo>
                  <a:pt x="93" y="136"/>
                  <a:pt x="93" y="136"/>
                  <a:pt x="93" y="136"/>
                </a:cubicBezTo>
                <a:cubicBezTo>
                  <a:pt x="93" y="136"/>
                  <a:pt x="93" y="136"/>
                  <a:pt x="93" y="136"/>
                </a:cubicBezTo>
                <a:cubicBezTo>
                  <a:pt x="93" y="136"/>
                  <a:pt x="93" y="136"/>
                  <a:pt x="92" y="136"/>
                </a:cubicBezTo>
                <a:cubicBezTo>
                  <a:pt x="92" y="135"/>
                  <a:pt x="92" y="135"/>
                  <a:pt x="92" y="135"/>
                </a:cubicBezTo>
                <a:cubicBezTo>
                  <a:pt x="93" y="135"/>
                  <a:pt x="93" y="135"/>
                  <a:pt x="93" y="135"/>
                </a:cubicBezTo>
                <a:cubicBezTo>
                  <a:pt x="93" y="135"/>
                  <a:pt x="93" y="134"/>
                  <a:pt x="93" y="134"/>
                </a:cubicBezTo>
                <a:cubicBezTo>
                  <a:pt x="92" y="134"/>
                  <a:pt x="92" y="133"/>
                  <a:pt x="92" y="133"/>
                </a:cubicBezTo>
                <a:cubicBezTo>
                  <a:pt x="92" y="133"/>
                  <a:pt x="92" y="133"/>
                  <a:pt x="92" y="133"/>
                </a:cubicBezTo>
                <a:cubicBezTo>
                  <a:pt x="92" y="133"/>
                  <a:pt x="93" y="132"/>
                  <a:pt x="93" y="132"/>
                </a:cubicBezTo>
                <a:cubicBezTo>
                  <a:pt x="93" y="131"/>
                  <a:pt x="93" y="131"/>
                  <a:pt x="93" y="131"/>
                </a:cubicBezTo>
                <a:cubicBezTo>
                  <a:pt x="93" y="130"/>
                  <a:pt x="94" y="128"/>
                  <a:pt x="93" y="128"/>
                </a:cubicBezTo>
                <a:cubicBezTo>
                  <a:pt x="93" y="127"/>
                  <a:pt x="93" y="126"/>
                  <a:pt x="92" y="126"/>
                </a:cubicBezTo>
                <a:cubicBezTo>
                  <a:pt x="92" y="126"/>
                  <a:pt x="92" y="126"/>
                  <a:pt x="92" y="126"/>
                </a:cubicBezTo>
                <a:cubicBezTo>
                  <a:pt x="92" y="125"/>
                  <a:pt x="92" y="125"/>
                  <a:pt x="92" y="124"/>
                </a:cubicBezTo>
                <a:cubicBezTo>
                  <a:pt x="93" y="124"/>
                  <a:pt x="93" y="124"/>
                  <a:pt x="93" y="124"/>
                </a:cubicBezTo>
                <a:cubicBezTo>
                  <a:pt x="93" y="123"/>
                  <a:pt x="93" y="123"/>
                  <a:pt x="94" y="122"/>
                </a:cubicBezTo>
                <a:cubicBezTo>
                  <a:pt x="94" y="122"/>
                  <a:pt x="94" y="121"/>
                  <a:pt x="95" y="121"/>
                </a:cubicBezTo>
                <a:cubicBezTo>
                  <a:pt x="95" y="121"/>
                  <a:pt x="95" y="121"/>
                  <a:pt x="95" y="121"/>
                </a:cubicBezTo>
                <a:cubicBezTo>
                  <a:pt x="95" y="120"/>
                  <a:pt x="95" y="120"/>
                  <a:pt x="95" y="119"/>
                </a:cubicBezTo>
                <a:cubicBezTo>
                  <a:pt x="95" y="119"/>
                  <a:pt x="96" y="119"/>
                  <a:pt x="96" y="119"/>
                </a:cubicBezTo>
                <a:cubicBezTo>
                  <a:pt x="96" y="118"/>
                  <a:pt x="96" y="117"/>
                  <a:pt x="97" y="117"/>
                </a:cubicBezTo>
                <a:cubicBezTo>
                  <a:pt x="97" y="117"/>
                  <a:pt x="98" y="117"/>
                  <a:pt x="98" y="117"/>
                </a:cubicBezTo>
                <a:cubicBezTo>
                  <a:pt x="99" y="117"/>
                  <a:pt x="100" y="115"/>
                  <a:pt x="100" y="115"/>
                </a:cubicBezTo>
                <a:cubicBezTo>
                  <a:pt x="101" y="114"/>
                  <a:pt x="100" y="114"/>
                  <a:pt x="100" y="113"/>
                </a:cubicBezTo>
                <a:moveTo>
                  <a:pt x="95" y="62"/>
                </a:moveTo>
                <a:cubicBezTo>
                  <a:pt x="95" y="62"/>
                  <a:pt x="95" y="62"/>
                  <a:pt x="95" y="62"/>
                </a:cubicBezTo>
                <a:cubicBezTo>
                  <a:pt x="95" y="63"/>
                  <a:pt x="95" y="63"/>
                  <a:pt x="94" y="63"/>
                </a:cubicBezTo>
                <a:cubicBezTo>
                  <a:pt x="94" y="63"/>
                  <a:pt x="93" y="63"/>
                  <a:pt x="93" y="64"/>
                </a:cubicBezTo>
                <a:cubicBezTo>
                  <a:pt x="92" y="64"/>
                  <a:pt x="92" y="64"/>
                  <a:pt x="92" y="64"/>
                </a:cubicBezTo>
                <a:cubicBezTo>
                  <a:pt x="91" y="64"/>
                  <a:pt x="91" y="65"/>
                  <a:pt x="90" y="65"/>
                </a:cubicBezTo>
                <a:cubicBezTo>
                  <a:pt x="90" y="64"/>
                  <a:pt x="89" y="64"/>
                  <a:pt x="89" y="64"/>
                </a:cubicBezTo>
                <a:cubicBezTo>
                  <a:pt x="89" y="64"/>
                  <a:pt x="88" y="64"/>
                  <a:pt x="88" y="64"/>
                </a:cubicBezTo>
                <a:cubicBezTo>
                  <a:pt x="88" y="64"/>
                  <a:pt x="86" y="64"/>
                  <a:pt x="86" y="64"/>
                </a:cubicBezTo>
                <a:cubicBezTo>
                  <a:pt x="86" y="63"/>
                  <a:pt x="87" y="63"/>
                  <a:pt x="87" y="63"/>
                </a:cubicBezTo>
                <a:cubicBezTo>
                  <a:pt x="86" y="63"/>
                  <a:pt x="86" y="62"/>
                  <a:pt x="86" y="62"/>
                </a:cubicBezTo>
                <a:cubicBezTo>
                  <a:pt x="86" y="62"/>
                  <a:pt x="85" y="62"/>
                  <a:pt x="85" y="62"/>
                </a:cubicBezTo>
                <a:cubicBezTo>
                  <a:pt x="84" y="62"/>
                  <a:pt x="84" y="62"/>
                  <a:pt x="84" y="62"/>
                </a:cubicBezTo>
                <a:cubicBezTo>
                  <a:pt x="84" y="62"/>
                  <a:pt x="84" y="62"/>
                  <a:pt x="84" y="62"/>
                </a:cubicBezTo>
                <a:cubicBezTo>
                  <a:pt x="85" y="62"/>
                  <a:pt x="86" y="62"/>
                  <a:pt x="87" y="61"/>
                </a:cubicBezTo>
                <a:cubicBezTo>
                  <a:pt x="87" y="61"/>
                  <a:pt x="87" y="61"/>
                  <a:pt x="87" y="61"/>
                </a:cubicBezTo>
                <a:cubicBezTo>
                  <a:pt x="87" y="61"/>
                  <a:pt x="87" y="61"/>
                  <a:pt x="87" y="61"/>
                </a:cubicBezTo>
                <a:cubicBezTo>
                  <a:pt x="86" y="61"/>
                  <a:pt x="86" y="61"/>
                  <a:pt x="86" y="60"/>
                </a:cubicBezTo>
                <a:cubicBezTo>
                  <a:pt x="85" y="60"/>
                  <a:pt x="84" y="61"/>
                  <a:pt x="84" y="60"/>
                </a:cubicBezTo>
                <a:cubicBezTo>
                  <a:pt x="84" y="60"/>
                  <a:pt x="84" y="60"/>
                  <a:pt x="84" y="60"/>
                </a:cubicBezTo>
                <a:cubicBezTo>
                  <a:pt x="84" y="60"/>
                  <a:pt x="85" y="60"/>
                  <a:pt x="85" y="60"/>
                </a:cubicBezTo>
                <a:cubicBezTo>
                  <a:pt x="85" y="60"/>
                  <a:pt x="85" y="60"/>
                  <a:pt x="85" y="60"/>
                </a:cubicBezTo>
                <a:cubicBezTo>
                  <a:pt x="85" y="60"/>
                  <a:pt x="85" y="60"/>
                  <a:pt x="84" y="60"/>
                </a:cubicBezTo>
                <a:cubicBezTo>
                  <a:pt x="85" y="59"/>
                  <a:pt x="85" y="60"/>
                  <a:pt x="86" y="59"/>
                </a:cubicBezTo>
                <a:cubicBezTo>
                  <a:pt x="86" y="59"/>
                  <a:pt x="86" y="59"/>
                  <a:pt x="86" y="59"/>
                </a:cubicBezTo>
                <a:cubicBezTo>
                  <a:pt x="86" y="59"/>
                  <a:pt x="86" y="59"/>
                  <a:pt x="85" y="59"/>
                </a:cubicBezTo>
                <a:cubicBezTo>
                  <a:pt x="85" y="59"/>
                  <a:pt x="85" y="59"/>
                  <a:pt x="85" y="59"/>
                </a:cubicBezTo>
                <a:cubicBezTo>
                  <a:pt x="85" y="59"/>
                  <a:pt x="86" y="59"/>
                  <a:pt x="86" y="59"/>
                </a:cubicBezTo>
                <a:cubicBezTo>
                  <a:pt x="86" y="59"/>
                  <a:pt x="87" y="59"/>
                  <a:pt x="87" y="60"/>
                </a:cubicBezTo>
                <a:cubicBezTo>
                  <a:pt x="87" y="60"/>
                  <a:pt x="87" y="60"/>
                  <a:pt x="87" y="60"/>
                </a:cubicBezTo>
                <a:cubicBezTo>
                  <a:pt x="87" y="61"/>
                  <a:pt x="87" y="61"/>
                  <a:pt x="87" y="61"/>
                </a:cubicBezTo>
                <a:cubicBezTo>
                  <a:pt x="88" y="61"/>
                  <a:pt x="88" y="61"/>
                  <a:pt x="88" y="61"/>
                </a:cubicBezTo>
                <a:cubicBezTo>
                  <a:pt x="88" y="60"/>
                  <a:pt x="88" y="60"/>
                  <a:pt x="88" y="60"/>
                </a:cubicBezTo>
                <a:cubicBezTo>
                  <a:pt x="88" y="60"/>
                  <a:pt x="88" y="60"/>
                  <a:pt x="88" y="59"/>
                </a:cubicBezTo>
                <a:cubicBezTo>
                  <a:pt x="89" y="59"/>
                  <a:pt x="89" y="59"/>
                  <a:pt x="89" y="59"/>
                </a:cubicBezTo>
                <a:cubicBezTo>
                  <a:pt x="89" y="59"/>
                  <a:pt x="89" y="59"/>
                  <a:pt x="89" y="59"/>
                </a:cubicBezTo>
                <a:cubicBezTo>
                  <a:pt x="89" y="60"/>
                  <a:pt x="89" y="60"/>
                  <a:pt x="89" y="60"/>
                </a:cubicBezTo>
                <a:cubicBezTo>
                  <a:pt x="90" y="60"/>
                  <a:pt x="90" y="60"/>
                  <a:pt x="90" y="60"/>
                </a:cubicBezTo>
                <a:cubicBezTo>
                  <a:pt x="90" y="60"/>
                  <a:pt x="90" y="60"/>
                  <a:pt x="90" y="60"/>
                </a:cubicBezTo>
                <a:cubicBezTo>
                  <a:pt x="90" y="60"/>
                  <a:pt x="90" y="60"/>
                  <a:pt x="90" y="60"/>
                </a:cubicBezTo>
                <a:cubicBezTo>
                  <a:pt x="90" y="59"/>
                  <a:pt x="90" y="59"/>
                  <a:pt x="90" y="59"/>
                </a:cubicBezTo>
                <a:cubicBezTo>
                  <a:pt x="90" y="60"/>
                  <a:pt x="91" y="60"/>
                  <a:pt x="91" y="60"/>
                </a:cubicBezTo>
                <a:cubicBezTo>
                  <a:pt x="91" y="60"/>
                  <a:pt x="91" y="60"/>
                  <a:pt x="91" y="59"/>
                </a:cubicBezTo>
                <a:cubicBezTo>
                  <a:pt x="92" y="59"/>
                  <a:pt x="92" y="60"/>
                  <a:pt x="93" y="59"/>
                </a:cubicBezTo>
                <a:cubicBezTo>
                  <a:pt x="93" y="59"/>
                  <a:pt x="93" y="59"/>
                  <a:pt x="93" y="59"/>
                </a:cubicBezTo>
                <a:cubicBezTo>
                  <a:pt x="93" y="59"/>
                  <a:pt x="93" y="59"/>
                  <a:pt x="94" y="59"/>
                </a:cubicBezTo>
                <a:cubicBezTo>
                  <a:pt x="94" y="59"/>
                  <a:pt x="94" y="59"/>
                  <a:pt x="95" y="59"/>
                </a:cubicBezTo>
                <a:cubicBezTo>
                  <a:pt x="95" y="59"/>
                  <a:pt x="95" y="60"/>
                  <a:pt x="95" y="60"/>
                </a:cubicBezTo>
                <a:cubicBezTo>
                  <a:pt x="95" y="60"/>
                  <a:pt x="95" y="60"/>
                  <a:pt x="95" y="60"/>
                </a:cubicBezTo>
                <a:cubicBezTo>
                  <a:pt x="95" y="60"/>
                  <a:pt x="95" y="60"/>
                  <a:pt x="95" y="60"/>
                </a:cubicBezTo>
                <a:cubicBezTo>
                  <a:pt x="95" y="60"/>
                  <a:pt x="96" y="60"/>
                  <a:pt x="96" y="60"/>
                </a:cubicBezTo>
                <a:cubicBezTo>
                  <a:pt x="96" y="61"/>
                  <a:pt x="96" y="62"/>
                  <a:pt x="96" y="62"/>
                </a:cubicBezTo>
                <a:cubicBezTo>
                  <a:pt x="96" y="62"/>
                  <a:pt x="96" y="62"/>
                  <a:pt x="95" y="62"/>
                </a:cubicBezTo>
                <a:moveTo>
                  <a:pt x="122" y="146"/>
                </a:moveTo>
                <a:cubicBezTo>
                  <a:pt x="122" y="147"/>
                  <a:pt x="122" y="147"/>
                  <a:pt x="122" y="147"/>
                </a:cubicBezTo>
                <a:cubicBezTo>
                  <a:pt x="122" y="147"/>
                  <a:pt x="122" y="147"/>
                  <a:pt x="122" y="147"/>
                </a:cubicBezTo>
                <a:cubicBezTo>
                  <a:pt x="122" y="147"/>
                  <a:pt x="122" y="147"/>
                  <a:pt x="122" y="147"/>
                </a:cubicBezTo>
                <a:cubicBezTo>
                  <a:pt x="122" y="147"/>
                  <a:pt x="122" y="146"/>
                  <a:pt x="122" y="146"/>
                </a:cubicBezTo>
                <a:cubicBezTo>
                  <a:pt x="122" y="146"/>
                  <a:pt x="122" y="146"/>
                  <a:pt x="122" y="146"/>
                </a:cubicBezTo>
                <a:moveTo>
                  <a:pt x="163" y="176"/>
                </a:moveTo>
                <a:cubicBezTo>
                  <a:pt x="163" y="176"/>
                  <a:pt x="163" y="176"/>
                  <a:pt x="163" y="176"/>
                </a:cubicBezTo>
                <a:cubicBezTo>
                  <a:pt x="163" y="176"/>
                  <a:pt x="164" y="174"/>
                  <a:pt x="164" y="174"/>
                </a:cubicBezTo>
                <a:cubicBezTo>
                  <a:pt x="164" y="173"/>
                  <a:pt x="164" y="173"/>
                  <a:pt x="164" y="173"/>
                </a:cubicBezTo>
                <a:cubicBezTo>
                  <a:pt x="164" y="173"/>
                  <a:pt x="164" y="173"/>
                  <a:pt x="164" y="173"/>
                </a:cubicBezTo>
                <a:cubicBezTo>
                  <a:pt x="164" y="172"/>
                  <a:pt x="163" y="172"/>
                  <a:pt x="163" y="171"/>
                </a:cubicBezTo>
                <a:cubicBezTo>
                  <a:pt x="164" y="171"/>
                  <a:pt x="164" y="170"/>
                  <a:pt x="164" y="170"/>
                </a:cubicBezTo>
                <a:cubicBezTo>
                  <a:pt x="164" y="170"/>
                  <a:pt x="164" y="170"/>
                  <a:pt x="164" y="170"/>
                </a:cubicBezTo>
                <a:cubicBezTo>
                  <a:pt x="165" y="170"/>
                  <a:pt x="165" y="169"/>
                  <a:pt x="165" y="169"/>
                </a:cubicBezTo>
                <a:cubicBezTo>
                  <a:pt x="165" y="169"/>
                  <a:pt x="165" y="170"/>
                  <a:pt x="165" y="169"/>
                </a:cubicBezTo>
                <a:cubicBezTo>
                  <a:pt x="165" y="169"/>
                  <a:pt x="165" y="169"/>
                  <a:pt x="165" y="169"/>
                </a:cubicBezTo>
                <a:cubicBezTo>
                  <a:pt x="166" y="169"/>
                  <a:pt x="166" y="169"/>
                  <a:pt x="166" y="169"/>
                </a:cubicBezTo>
                <a:cubicBezTo>
                  <a:pt x="166" y="169"/>
                  <a:pt x="166" y="169"/>
                  <a:pt x="166" y="169"/>
                </a:cubicBezTo>
                <a:cubicBezTo>
                  <a:pt x="166" y="169"/>
                  <a:pt x="167" y="169"/>
                  <a:pt x="167" y="169"/>
                </a:cubicBezTo>
                <a:cubicBezTo>
                  <a:pt x="167" y="169"/>
                  <a:pt x="167" y="169"/>
                  <a:pt x="167" y="169"/>
                </a:cubicBezTo>
                <a:cubicBezTo>
                  <a:pt x="167" y="169"/>
                  <a:pt x="167" y="169"/>
                  <a:pt x="167" y="169"/>
                </a:cubicBezTo>
                <a:cubicBezTo>
                  <a:pt x="167" y="168"/>
                  <a:pt x="167" y="168"/>
                  <a:pt x="167" y="168"/>
                </a:cubicBezTo>
                <a:cubicBezTo>
                  <a:pt x="167" y="168"/>
                  <a:pt x="167" y="168"/>
                  <a:pt x="167" y="168"/>
                </a:cubicBezTo>
                <a:cubicBezTo>
                  <a:pt x="167" y="168"/>
                  <a:pt x="167" y="168"/>
                  <a:pt x="167" y="168"/>
                </a:cubicBezTo>
                <a:cubicBezTo>
                  <a:pt x="167" y="168"/>
                  <a:pt x="167" y="168"/>
                  <a:pt x="168" y="168"/>
                </a:cubicBezTo>
                <a:cubicBezTo>
                  <a:pt x="168" y="168"/>
                  <a:pt x="168" y="168"/>
                  <a:pt x="168" y="168"/>
                </a:cubicBezTo>
                <a:cubicBezTo>
                  <a:pt x="168" y="168"/>
                  <a:pt x="168" y="168"/>
                  <a:pt x="168" y="167"/>
                </a:cubicBezTo>
                <a:cubicBezTo>
                  <a:pt x="168" y="167"/>
                  <a:pt x="168" y="167"/>
                  <a:pt x="168" y="167"/>
                </a:cubicBezTo>
                <a:cubicBezTo>
                  <a:pt x="168" y="167"/>
                  <a:pt x="168" y="167"/>
                  <a:pt x="168" y="167"/>
                </a:cubicBezTo>
                <a:cubicBezTo>
                  <a:pt x="168" y="167"/>
                  <a:pt x="168" y="167"/>
                  <a:pt x="168" y="167"/>
                </a:cubicBezTo>
                <a:cubicBezTo>
                  <a:pt x="168" y="167"/>
                  <a:pt x="168" y="167"/>
                  <a:pt x="168" y="166"/>
                </a:cubicBezTo>
                <a:cubicBezTo>
                  <a:pt x="168" y="166"/>
                  <a:pt x="168" y="166"/>
                  <a:pt x="168" y="166"/>
                </a:cubicBezTo>
                <a:cubicBezTo>
                  <a:pt x="168" y="167"/>
                  <a:pt x="168" y="167"/>
                  <a:pt x="168" y="167"/>
                </a:cubicBezTo>
                <a:cubicBezTo>
                  <a:pt x="169" y="167"/>
                  <a:pt x="169" y="167"/>
                  <a:pt x="169" y="166"/>
                </a:cubicBezTo>
                <a:cubicBezTo>
                  <a:pt x="169" y="166"/>
                  <a:pt x="169" y="166"/>
                  <a:pt x="169" y="165"/>
                </a:cubicBezTo>
                <a:cubicBezTo>
                  <a:pt x="169" y="165"/>
                  <a:pt x="169" y="165"/>
                  <a:pt x="170" y="165"/>
                </a:cubicBezTo>
                <a:cubicBezTo>
                  <a:pt x="170" y="165"/>
                  <a:pt x="170" y="165"/>
                  <a:pt x="170" y="166"/>
                </a:cubicBezTo>
                <a:cubicBezTo>
                  <a:pt x="171" y="166"/>
                  <a:pt x="170" y="167"/>
                  <a:pt x="171" y="168"/>
                </a:cubicBezTo>
                <a:cubicBezTo>
                  <a:pt x="171" y="168"/>
                  <a:pt x="171" y="168"/>
                  <a:pt x="171" y="169"/>
                </a:cubicBezTo>
                <a:cubicBezTo>
                  <a:pt x="171" y="169"/>
                  <a:pt x="171" y="169"/>
                  <a:pt x="171" y="169"/>
                </a:cubicBezTo>
                <a:cubicBezTo>
                  <a:pt x="170" y="169"/>
                  <a:pt x="170" y="169"/>
                  <a:pt x="170" y="169"/>
                </a:cubicBezTo>
                <a:cubicBezTo>
                  <a:pt x="170" y="169"/>
                  <a:pt x="170" y="169"/>
                  <a:pt x="170" y="169"/>
                </a:cubicBezTo>
                <a:cubicBezTo>
                  <a:pt x="170" y="169"/>
                  <a:pt x="170" y="169"/>
                  <a:pt x="170" y="169"/>
                </a:cubicBezTo>
                <a:cubicBezTo>
                  <a:pt x="170" y="169"/>
                  <a:pt x="170" y="170"/>
                  <a:pt x="170" y="170"/>
                </a:cubicBezTo>
                <a:cubicBezTo>
                  <a:pt x="170" y="170"/>
                  <a:pt x="170" y="170"/>
                  <a:pt x="170" y="171"/>
                </a:cubicBezTo>
                <a:cubicBezTo>
                  <a:pt x="170" y="171"/>
                  <a:pt x="170" y="172"/>
                  <a:pt x="170" y="172"/>
                </a:cubicBezTo>
                <a:cubicBezTo>
                  <a:pt x="169" y="174"/>
                  <a:pt x="168" y="176"/>
                  <a:pt x="168" y="178"/>
                </a:cubicBezTo>
                <a:cubicBezTo>
                  <a:pt x="168" y="179"/>
                  <a:pt x="167" y="180"/>
                  <a:pt x="167" y="181"/>
                </a:cubicBezTo>
                <a:cubicBezTo>
                  <a:pt x="167" y="181"/>
                  <a:pt x="166" y="181"/>
                  <a:pt x="166" y="181"/>
                </a:cubicBezTo>
                <a:cubicBezTo>
                  <a:pt x="165" y="181"/>
                  <a:pt x="165" y="181"/>
                  <a:pt x="165" y="181"/>
                </a:cubicBezTo>
                <a:cubicBezTo>
                  <a:pt x="164" y="181"/>
                  <a:pt x="164" y="181"/>
                  <a:pt x="163" y="180"/>
                </a:cubicBezTo>
                <a:cubicBezTo>
                  <a:pt x="163" y="180"/>
                  <a:pt x="163" y="180"/>
                  <a:pt x="163" y="180"/>
                </a:cubicBezTo>
                <a:cubicBezTo>
                  <a:pt x="163" y="180"/>
                  <a:pt x="163" y="179"/>
                  <a:pt x="163" y="179"/>
                </a:cubicBezTo>
                <a:cubicBezTo>
                  <a:pt x="163" y="179"/>
                  <a:pt x="163" y="179"/>
                  <a:pt x="163" y="178"/>
                </a:cubicBezTo>
                <a:cubicBezTo>
                  <a:pt x="163" y="178"/>
                  <a:pt x="163" y="178"/>
                  <a:pt x="163" y="177"/>
                </a:cubicBezTo>
                <a:cubicBezTo>
                  <a:pt x="162" y="177"/>
                  <a:pt x="163" y="176"/>
                  <a:pt x="163" y="176"/>
                </a:cubicBezTo>
                <a:moveTo>
                  <a:pt x="152" y="108"/>
                </a:moveTo>
                <a:cubicBezTo>
                  <a:pt x="151" y="108"/>
                  <a:pt x="151" y="108"/>
                  <a:pt x="151" y="108"/>
                </a:cubicBezTo>
                <a:cubicBezTo>
                  <a:pt x="151" y="108"/>
                  <a:pt x="151" y="108"/>
                  <a:pt x="150" y="108"/>
                </a:cubicBezTo>
                <a:cubicBezTo>
                  <a:pt x="150" y="108"/>
                  <a:pt x="150" y="108"/>
                  <a:pt x="150" y="108"/>
                </a:cubicBezTo>
                <a:cubicBezTo>
                  <a:pt x="150" y="108"/>
                  <a:pt x="150" y="108"/>
                  <a:pt x="150" y="108"/>
                </a:cubicBezTo>
                <a:cubicBezTo>
                  <a:pt x="150" y="108"/>
                  <a:pt x="150" y="108"/>
                  <a:pt x="150" y="108"/>
                </a:cubicBezTo>
                <a:cubicBezTo>
                  <a:pt x="150" y="108"/>
                  <a:pt x="150" y="107"/>
                  <a:pt x="150" y="107"/>
                </a:cubicBezTo>
                <a:cubicBezTo>
                  <a:pt x="151" y="107"/>
                  <a:pt x="151" y="107"/>
                  <a:pt x="151" y="107"/>
                </a:cubicBezTo>
                <a:cubicBezTo>
                  <a:pt x="151" y="107"/>
                  <a:pt x="152" y="107"/>
                  <a:pt x="152" y="107"/>
                </a:cubicBezTo>
                <a:cubicBezTo>
                  <a:pt x="152" y="107"/>
                  <a:pt x="152" y="107"/>
                  <a:pt x="152" y="108"/>
                </a:cubicBezTo>
                <a:cubicBezTo>
                  <a:pt x="152" y="108"/>
                  <a:pt x="152" y="108"/>
                  <a:pt x="152" y="108"/>
                </a:cubicBezTo>
                <a:moveTo>
                  <a:pt x="141" y="108"/>
                </a:moveTo>
                <a:cubicBezTo>
                  <a:pt x="141" y="108"/>
                  <a:pt x="141" y="108"/>
                  <a:pt x="141" y="108"/>
                </a:cubicBezTo>
                <a:cubicBezTo>
                  <a:pt x="140" y="108"/>
                  <a:pt x="140" y="108"/>
                  <a:pt x="139" y="108"/>
                </a:cubicBezTo>
                <a:cubicBezTo>
                  <a:pt x="139" y="107"/>
                  <a:pt x="139" y="107"/>
                  <a:pt x="140" y="107"/>
                </a:cubicBezTo>
                <a:cubicBezTo>
                  <a:pt x="140" y="107"/>
                  <a:pt x="140" y="107"/>
                  <a:pt x="140" y="107"/>
                </a:cubicBezTo>
                <a:cubicBezTo>
                  <a:pt x="140" y="107"/>
                  <a:pt x="140" y="107"/>
                  <a:pt x="140" y="107"/>
                </a:cubicBezTo>
                <a:cubicBezTo>
                  <a:pt x="140" y="107"/>
                  <a:pt x="140" y="107"/>
                  <a:pt x="140" y="107"/>
                </a:cubicBezTo>
                <a:cubicBezTo>
                  <a:pt x="140" y="107"/>
                  <a:pt x="140" y="107"/>
                  <a:pt x="140" y="107"/>
                </a:cubicBezTo>
                <a:cubicBezTo>
                  <a:pt x="140" y="107"/>
                  <a:pt x="140" y="107"/>
                  <a:pt x="140" y="107"/>
                </a:cubicBezTo>
                <a:cubicBezTo>
                  <a:pt x="140" y="107"/>
                  <a:pt x="140" y="107"/>
                  <a:pt x="140" y="107"/>
                </a:cubicBezTo>
                <a:cubicBezTo>
                  <a:pt x="140" y="107"/>
                  <a:pt x="140" y="107"/>
                  <a:pt x="140" y="107"/>
                </a:cubicBezTo>
                <a:cubicBezTo>
                  <a:pt x="140" y="107"/>
                  <a:pt x="140" y="107"/>
                  <a:pt x="140" y="107"/>
                </a:cubicBezTo>
                <a:cubicBezTo>
                  <a:pt x="141" y="107"/>
                  <a:pt x="141" y="107"/>
                  <a:pt x="141" y="107"/>
                </a:cubicBezTo>
                <a:cubicBezTo>
                  <a:pt x="141" y="108"/>
                  <a:pt x="142" y="108"/>
                  <a:pt x="142" y="108"/>
                </a:cubicBezTo>
                <a:cubicBezTo>
                  <a:pt x="142" y="108"/>
                  <a:pt x="142" y="108"/>
                  <a:pt x="142" y="108"/>
                </a:cubicBezTo>
                <a:cubicBezTo>
                  <a:pt x="142" y="108"/>
                  <a:pt x="142" y="108"/>
                  <a:pt x="142" y="108"/>
                </a:cubicBezTo>
                <a:cubicBezTo>
                  <a:pt x="142" y="108"/>
                  <a:pt x="142" y="108"/>
                  <a:pt x="142" y="108"/>
                </a:cubicBezTo>
                <a:cubicBezTo>
                  <a:pt x="142" y="108"/>
                  <a:pt x="143" y="108"/>
                  <a:pt x="143" y="108"/>
                </a:cubicBezTo>
                <a:cubicBezTo>
                  <a:pt x="143" y="108"/>
                  <a:pt x="143" y="108"/>
                  <a:pt x="143" y="108"/>
                </a:cubicBezTo>
                <a:cubicBezTo>
                  <a:pt x="142" y="108"/>
                  <a:pt x="141" y="108"/>
                  <a:pt x="141" y="108"/>
                </a:cubicBezTo>
                <a:moveTo>
                  <a:pt x="130" y="105"/>
                </a:moveTo>
                <a:cubicBezTo>
                  <a:pt x="130" y="105"/>
                  <a:pt x="130" y="106"/>
                  <a:pt x="129" y="106"/>
                </a:cubicBezTo>
                <a:cubicBezTo>
                  <a:pt x="129" y="105"/>
                  <a:pt x="128" y="105"/>
                  <a:pt x="127" y="105"/>
                </a:cubicBezTo>
                <a:cubicBezTo>
                  <a:pt x="127" y="105"/>
                  <a:pt x="127" y="105"/>
                  <a:pt x="127" y="104"/>
                </a:cubicBezTo>
                <a:cubicBezTo>
                  <a:pt x="127" y="104"/>
                  <a:pt x="127" y="104"/>
                  <a:pt x="128" y="104"/>
                </a:cubicBezTo>
                <a:cubicBezTo>
                  <a:pt x="128" y="104"/>
                  <a:pt x="129" y="104"/>
                  <a:pt x="129" y="104"/>
                </a:cubicBezTo>
                <a:cubicBezTo>
                  <a:pt x="130" y="104"/>
                  <a:pt x="130" y="104"/>
                  <a:pt x="130" y="104"/>
                </a:cubicBezTo>
                <a:cubicBezTo>
                  <a:pt x="130" y="104"/>
                  <a:pt x="130" y="104"/>
                  <a:pt x="130" y="104"/>
                </a:cubicBezTo>
                <a:cubicBezTo>
                  <a:pt x="130" y="104"/>
                  <a:pt x="130" y="105"/>
                  <a:pt x="130" y="105"/>
                </a:cubicBezTo>
                <a:cubicBezTo>
                  <a:pt x="130" y="105"/>
                  <a:pt x="130" y="105"/>
                  <a:pt x="130" y="105"/>
                </a:cubicBezTo>
                <a:moveTo>
                  <a:pt x="123" y="102"/>
                </a:moveTo>
                <a:cubicBezTo>
                  <a:pt x="123" y="102"/>
                  <a:pt x="123" y="102"/>
                  <a:pt x="123" y="102"/>
                </a:cubicBezTo>
                <a:cubicBezTo>
                  <a:pt x="123" y="102"/>
                  <a:pt x="123" y="102"/>
                  <a:pt x="123" y="102"/>
                </a:cubicBezTo>
                <a:cubicBezTo>
                  <a:pt x="122" y="103"/>
                  <a:pt x="122" y="103"/>
                  <a:pt x="122" y="103"/>
                </a:cubicBezTo>
                <a:cubicBezTo>
                  <a:pt x="121" y="102"/>
                  <a:pt x="122" y="102"/>
                  <a:pt x="122" y="101"/>
                </a:cubicBezTo>
                <a:cubicBezTo>
                  <a:pt x="122" y="101"/>
                  <a:pt x="122" y="100"/>
                  <a:pt x="122" y="100"/>
                </a:cubicBezTo>
                <a:cubicBezTo>
                  <a:pt x="122" y="100"/>
                  <a:pt x="122" y="100"/>
                  <a:pt x="122" y="100"/>
                </a:cubicBezTo>
                <a:cubicBezTo>
                  <a:pt x="122" y="100"/>
                  <a:pt x="122" y="100"/>
                  <a:pt x="123" y="100"/>
                </a:cubicBezTo>
                <a:cubicBezTo>
                  <a:pt x="123" y="100"/>
                  <a:pt x="124" y="100"/>
                  <a:pt x="123" y="101"/>
                </a:cubicBezTo>
                <a:cubicBezTo>
                  <a:pt x="123" y="101"/>
                  <a:pt x="123" y="101"/>
                  <a:pt x="123" y="101"/>
                </a:cubicBezTo>
                <a:cubicBezTo>
                  <a:pt x="123" y="101"/>
                  <a:pt x="123" y="101"/>
                  <a:pt x="123" y="102"/>
                </a:cubicBezTo>
                <a:moveTo>
                  <a:pt x="123" y="99"/>
                </a:moveTo>
                <a:cubicBezTo>
                  <a:pt x="123" y="99"/>
                  <a:pt x="123" y="99"/>
                  <a:pt x="123" y="99"/>
                </a:cubicBezTo>
                <a:cubicBezTo>
                  <a:pt x="122" y="99"/>
                  <a:pt x="122" y="99"/>
                  <a:pt x="122" y="99"/>
                </a:cubicBezTo>
                <a:cubicBezTo>
                  <a:pt x="122" y="99"/>
                  <a:pt x="122" y="99"/>
                  <a:pt x="122" y="99"/>
                </a:cubicBezTo>
                <a:cubicBezTo>
                  <a:pt x="122" y="99"/>
                  <a:pt x="122" y="99"/>
                  <a:pt x="122" y="99"/>
                </a:cubicBezTo>
                <a:cubicBezTo>
                  <a:pt x="122" y="99"/>
                  <a:pt x="122" y="99"/>
                  <a:pt x="122" y="99"/>
                </a:cubicBezTo>
                <a:cubicBezTo>
                  <a:pt x="122" y="99"/>
                  <a:pt x="122" y="99"/>
                  <a:pt x="122" y="99"/>
                </a:cubicBezTo>
                <a:cubicBezTo>
                  <a:pt x="122" y="99"/>
                  <a:pt x="122" y="99"/>
                  <a:pt x="122" y="99"/>
                </a:cubicBezTo>
                <a:cubicBezTo>
                  <a:pt x="122" y="99"/>
                  <a:pt x="122" y="99"/>
                  <a:pt x="122" y="99"/>
                </a:cubicBezTo>
                <a:cubicBezTo>
                  <a:pt x="122" y="99"/>
                  <a:pt x="122" y="99"/>
                  <a:pt x="122" y="99"/>
                </a:cubicBezTo>
                <a:cubicBezTo>
                  <a:pt x="122" y="98"/>
                  <a:pt x="122" y="98"/>
                  <a:pt x="122" y="98"/>
                </a:cubicBezTo>
                <a:cubicBezTo>
                  <a:pt x="122" y="98"/>
                  <a:pt x="122" y="98"/>
                  <a:pt x="122" y="98"/>
                </a:cubicBezTo>
                <a:cubicBezTo>
                  <a:pt x="122" y="98"/>
                  <a:pt x="122" y="98"/>
                  <a:pt x="122" y="98"/>
                </a:cubicBezTo>
                <a:cubicBezTo>
                  <a:pt x="122" y="98"/>
                  <a:pt x="122" y="98"/>
                  <a:pt x="122" y="98"/>
                </a:cubicBezTo>
                <a:cubicBezTo>
                  <a:pt x="122" y="98"/>
                  <a:pt x="123" y="97"/>
                  <a:pt x="123" y="97"/>
                </a:cubicBezTo>
                <a:cubicBezTo>
                  <a:pt x="123" y="97"/>
                  <a:pt x="123" y="97"/>
                  <a:pt x="123" y="97"/>
                </a:cubicBezTo>
                <a:cubicBezTo>
                  <a:pt x="123" y="97"/>
                  <a:pt x="123" y="97"/>
                  <a:pt x="123" y="97"/>
                </a:cubicBezTo>
                <a:cubicBezTo>
                  <a:pt x="123" y="97"/>
                  <a:pt x="123" y="97"/>
                  <a:pt x="123" y="97"/>
                </a:cubicBezTo>
                <a:cubicBezTo>
                  <a:pt x="123" y="98"/>
                  <a:pt x="123" y="99"/>
                  <a:pt x="123" y="99"/>
                </a:cubicBezTo>
                <a:cubicBezTo>
                  <a:pt x="123" y="99"/>
                  <a:pt x="123" y="99"/>
                  <a:pt x="123" y="99"/>
                </a:cubicBezTo>
                <a:moveTo>
                  <a:pt x="87" y="43"/>
                </a:moveTo>
                <a:cubicBezTo>
                  <a:pt x="87" y="43"/>
                  <a:pt x="87" y="43"/>
                  <a:pt x="87" y="43"/>
                </a:cubicBezTo>
                <a:cubicBezTo>
                  <a:pt x="87" y="43"/>
                  <a:pt x="87" y="43"/>
                  <a:pt x="87" y="43"/>
                </a:cubicBezTo>
                <a:cubicBezTo>
                  <a:pt x="87" y="43"/>
                  <a:pt x="86" y="43"/>
                  <a:pt x="86" y="43"/>
                </a:cubicBezTo>
                <a:cubicBezTo>
                  <a:pt x="86" y="43"/>
                  <a:pt x="85" y="43"/>
                  <a:pt x="84" y="43"/>
                </a:cubicBezTo>
                <a:cubicBezTo>
                  <a:pt x="84" y="43"/>
                  <a:pt x="84" y="43"/>
                  <a:pt x="84" y="42"/>
                </a:cubicBezTo>
                <a:cubicBezTo>
                  <a:pt x="84" y="42"/>
                  <a:pt x="85" y="42"/>
                  <a:pt x="85" y="42"/>
                </a:cubicBezTo>
                <a:cubicBezTo>
                  <a:pt x="86" y="42"/>
                  <a:pt x="86" y="42"/>
                  <a:pt x="87" y="42"/>
                </a:cubicBezTo>
                <a:cubicBezTo>
                  <a:pt x="87" y="42"/>
                  <a:pt x="87" y="42"/>
                  <a:pt x="87" y="42"/>
                </a:cubicBezTo>
                <a:cubicBezTo>
                  <a:pt x="87" y="42"/>
                  <a:pt x="87" y="42"/>
                  <a:pt x="87" y="42"/>
                </a:cubicBezTo>
                <a:cubicBezTo>
                  <a:pt x="87" y="42"/>
                  <a:pt x="87" y="42"/>
                  <a:pt x="87" y="42"/>
                </a:cubicBezTo>
                <a:cubicBezTo>
                  <a:pt x="87" y="42"/>
                  <a:pt x="86" y="42"/>
                  <a:pt x="86" y="43"/>
                </a:cubicBezTo>
                <a:cubicBezTo>
                  <a:pt x="87" y="43"/>
                  <a:pt x="87" y="43"/>
                  <a:pt x="87" y="43"/>
                </a:cubicBezTo>
                <a:cubicBezTo>
                  <a:pt x="87" y="43"/>
                  <a:pt x="87" y="43"/>
                  <a:pt x="87" y="43"/>
                </a:cubicBezTo>
                <a:moveTo>
                  <a:pt x="85" y="42"/>
                </a:moveTo>
                <a:cubicBezTo>
                  <a:pt x="85" y="42"/>
                  <a:pt x="85" y="42"/>
                  <a:pt x="85" y="42"/>
                </a:cubicBezTo>
                <a:cubicBezTo>
                  <a:pt x="85" y="42"/>
                  <a:pt x="84" y="42"/>
                  <a:pt x="84" y="42"/>
                </a:cubicBezTo>
                <a:cubicBezTo>
                  <a:pt x="84" y="42"/>
                  <a:pt x="84" y="42"/>
                  <a:pt x="84" y="42"/>
                </a:cubicBezTo>
                <a:cubicBezTo>
                  <a:pt x="84" y="42"/>
                  <a:pt x="84" y="42"/>
                  <a:pt x="84" y="42"/>
                </a:cubicBezTo>
                <a:cubicBezTo>
                  <a:pt x="84" y="42"/>
                  <a:pt x="84" y="42"/>
                  <a:pt x="84" y="42"/>
                </a:cubicBezTo>
                <a:cubicBezTo>
                  <a:pt x="84" y="42"/>
                  <a:pt x="85" y="42"/>
                  <a:pt x="85" y="42"/>
                </a:cubicBezTo>
                <a:cubicBezTo>
                  <a:pt x="85" y="42"/>
                  <a:pt x="86" y="41"/>
                  <a:pt x="86" y="41"/>
                </a:cubicBezTo>
                <a:cubicBezTo>
                  <a:pt x="86" y="41"/>
                  <a:pt x="86" y="41"/>
                  <a:pt x="86" y="41"/>
                </a:cubicBezTo>
                <a:cubicBezTo>
                  <a:pt x="86" y="42"/>
                  <a:pt x="86" y="42"/>
                  <a:pt x="85" y="42"/>
                </a:cubicBezTo>
                <a:moveTo>
                  <a:pt x="83" y="41"/>
                </a:moveTo>
                <a:cubicBezTo>
                  <a:pt x="83" y="41"/>
                  <a:pt x="84" y="41"/>
                  <a:pt x="84" y="41"/>
                </a:cubicBezTo>
                <a:cubicBezTo>
                  <a:pt x="84" y="41"/>
                  <a:pt x="84" y="41"/>
                  <a:pt x="84" y="41"/>
                </a:cubicBezTo>
                <a:cubicBezTo>
                  <a:pt x="84" y="41"/>
                  <a:pt x="83" y="42"/>
                  <a:pt x="83" y="42"/>
                </a:cubicBezTo>
                <a:cubicBezTo>
                  <a:pt x="83" y="42"/>
                  <a:pt x="83" y="41"/>
                  <a:pt x="83" y="41"/>
                </a:cubicBezTo>
                <a:moveTo>
                  <a:pt x="85" y="37"/>
                </a:moveTo>
                <a:cubicBezTo>
                  <a:pt x="85" y="37"/>
                  <a:pt x="85" y="36"/>
                  <a:pt x="85" y="36"/>
                </a:cubicBezTo>
                <a:cubicBezTo>
                  <a:pt x="85" y="36"/>
                  <a:pt x="84" y="36"/>
                  <a:pt x="84" y="36"/>
                </a:cubicBezTo>
                <a:cubicBezTo>
                  <a:pt x="84" y="36"/>
                  <a:pt x="85" y="36"/>
                  <a:pt x="85" y="35"/>
                </a:cubicBezTo>
                <a:cubicBezTo>
                  <a:pt x="85" y="36"/>
                  <a:pt x="85" y="36"/>
                  <a:pt x="86" y="36"/>
                </a:cubicBezTo>
                <a:cubicBezTo>
                  <a:pt x="86" y="36"/>
                  <a:pt x="86" y="36"/>
                  <a:pt x="86" y="36"/>
                </a:cubicBezTo>
                <a:cubicBezTo>
                  <a:pt x="86" y="36"/>
                  <a:pt x="86" y="36"/>
                  <a:pt x="86" y="36"/>
                </a:cubicBezTo>
                <a:cubicBezTo>
                  <a:pt x="86" y="36"/>
                  <a:pt x="85" y="37"/>
                  <a:pt x="85" y="37"/>
                </a:cubicBezTo>
                <a:moveTo>
                  <a:pt x="84" y="37"/>
                </a:moveTo>
                <a:cubicBezTo>
                  <a:pt x="84" y="37"/>
                  <a:pt x="84" y="37"/>
                  <a:pt x="84" y="37"/>
                </a:cubicBezTo>
                <a:cubicBezTo>
                  <a:pt x="84" y="37"/>
                  <a:pt x="84" y="37"/>
                  <a:pt x="84" y="37"/>
                </a:cubicBezTo>
                <a:cubicBezTo>
                  <a:pt x="85" y="37"/>
                  <a:pt x="85" y="37"/>
                  <a:pt x="84" y="37"/>
                </a:cubicBezTo>
                <a:moveTo>
                  <a:pt x="84" y="37"/>
                </a:moveTo>
                <a:cubicBezTo>
                  <a:pt x="84" y="37"/>
                  <a:pt x="84" y="37"/>
                  <a:pt x="84" y="37"/>
                </a:cubicBezTo>
                <a:cubicBezTo>
                  <a:pt x="84" y="37"/>
                  <a:pt x="84" y="37"/>
                  <a:pt x="84" y="37"/>
                </a:cubicBezTo>
                <a:cubicBezTo>
                  <a:pt x="84" y="37"/>
                  <a:pt x="84" y="37"/>
                  <a:pt x="84" y="37"/>
                </a:cubicBezTo>
                <a:moveTo>
                  <a:pt x="85" y="39"/>
                </a:moveTo>
                <a:cubicBezTo>
                  <a:pt x="85" y="39"/>
                  <a:pt x="84" y="39"/>
                  <a:pt x="84" y="39"/>
                </a:cubicBezTo>
                <a:cubicBezTo>
                  <a:pt x="84" y="39"/>
                  <a:pt x="84" y="38"/>
                  <a:pt x="85" y="38"/>
                </a:cubicBezTo>
                <a:cubicBezTo>
                  <a:pt x="85" y="38"/>
                  <a:pt x="85" y="38"/>
                  <a:pt x="85" y="38"/>
                </a:cubicBezTo>
                <a:cubicBezTo>
                  <a:pt x="85" y="39"/>
                  <a:pt x="85" y="39"/>
                  <a:pt x="85" y="39"/>
                </a:cubicBezTo>
                <a:cubicBezTo>
                  <a:pt x="85" y="39"/>
                  <a:pt x="85" y="39"/>
                  <a:pt x="85" y="39"/>
                </a:cubicBezTo>
                <a:moveTo>
                  <a:pt x="86" y="47"/>
                </a:moveTo>
                <a:cubicBezTo>
                  <a:pt x="86" y="47"/>
                  <a:pt x="86" y="47"/>
                  <a:pt x="86" y="47"/>
                </a:cubicBezTo>
                <a:cubicBezTo>
                  <a:pt x="86" y="47"/>
                  <a:pt x="86" y="47"/>
                  <a:pt x="86" y="47"/>
                </a:cubicBezTo>
                <a:cubicBezTo>
                  <a:pt x="86" y="47"/>
                  <a:pt x="85" y="47"/>
                  <a:pt x="85" y="48"/>
                </a:cubicBezTo>
                <a:cubicBezTo>
                  <a:pt x="85" y="48"/>
                  <a:pt x="85" y="48"/>
                  <a:pt x="85" y="48"/>
                </a:cubicBezTo>
                <a:cubicBezTo>
                  <a:pt x="85" y="48"/>
                  <a:pt x="85" y="48"/>
                  <a:pt x="85" y="48"/>
                </a:cubicBezTo>
                <a:cubicBezTo>
                  <a:pt x="85" y="48"/>
                  <a:pt x="85" y="48"/>
                  <a:pt x="84" y="48"/>
                </a:cubicBezTo>
                <a:cubicBezTo>
                  <a:pt x="84" y="48"/>
                  <a:pt x="84" y="48"/>
                  <a:pt x="84" y="48"/>
                </a:cubicBezTo>
                <a:cubicBezTo>
                  <a:pt x="84" y="48"/>
                  <a:pt x="84" y="48"/>
                  <a:pt x="84" y="48"/>
                </a:cubicBezTo>
                <a:cubicBezTo>
                  <a:pt x="84" y="48"/>
                  <a:pt x="84" y="47"/>
                  <a:pt x="84" y="47"/>
                </a:cubicBezTo>
                <a:cubicBezTo>
                  <a:pt x="84" y="47"/>
                  <a:pt x="85" y="47"/>
                  <a:pt x="85" y="47"/>
                </a:cubicBezTo>
                <a:cubicBezTo>
                  <a:pt x="85" y="47"/>
                  <a:pt x="85" y="46"/>
                  <a:pt x="86" y="46"/>
                </a:cubicBezTo>
                <a:cubicBezTo>
                  <a:pt x="86" y="46"/>
                  <a:pt x="86" y="46"/>
                  <a:pt x="86" y="46"/>
                </a:cubicBezTo>
                <a:cubicBezTo>
                  <a:pt x="86" y="46"/>
                  <a:pt x="86" y="47"/>
                  <a:pt x="86" y="47"/>
                </a:cubicBezTo>
                <a:cubicBezTo>
                  <a:pt x="86" y="47"/>
                  <a:pt x="86" y="47"/>
                  <a:pt x="86" y="47"/>
                </a:cubicBezTo>
                <a:moveTo>
                  <a:pt x="66" y="74"/>
                </a:moveTo>
                <a:cubicBezTo>
                  <a:pt x="66" y="74"/>
                  <a:pt x="67" y="73"/>
                  <a:pt x="67" y="73"/>
                </a:cubicBezTo>
                <a:cubicBezTo>
                  <a:pt x="67" y="73"/>
                  <a:pt x="67" y="73"/>
                  <a:pt x="67" y="73"/>
                </a:cubicBezTo>
                <a:cubicBezTo>
                  <a:pt x="67" y="73"/>
                  <a:pt x="67" y="73"/>
                  <a:pt x="67" y="73"/>
                </a:cubicBezTo>
                <a:cubicBezTo>
                  <a:pt x="67" y="74"/>
                  <a:pt x="67" y="74"/>
                  <a:pt x="66" y="74"/>
                </a:cubicBezTo>
                <a:cubicBezTo>
                  <a:pt x="66" y="74"/>
                  <a:pt x="66" y="74"/>
                  <a:pt x="66" y="74"/>
                </a:cubicBezTo>
                <a:moveTo>
                  <a:pt x="59" y="100"/>
                </a:moveTo>
                <a:cubicBezTo>
                  <a:pt x="59" y="100"/>
                  <a:pt x="59" y="100"/>
                  <a:pt x="59" y="100"/>
                </a:cubicBezTo>
                <a:cubicBezTo>
                  <a:pt x="59" y="100"/>
                  <a:pt x="59" y="100"/>
                  <a:pt x="59" y="100"/>
                </a:cubicBezTo>
                <a:cubicBezTo>
                  <a:pt x="59" y="100"/>
                  <a:pt x="59" y="100"/>
                  <a:pt x="59" y="100"/>
                </a:cubicBezTo>
                <a:cubicBezTo>
                  <a:pt x="59" y="100"/>
                  <a:pt x="59" y="100"/>
                  <a:pt x="59" y="100"/>
                </a:cubicBezTo>
                <a:cubicBezTo>
                  <a:pt x="59" y="99"/>
                  <a:pt x="59" y="99"/>
                  <a:pt x="59" y="99"/>
                </a:cubicBezTo>
                <a:cubicBezTo>
                  <a:pt x="59" y="99"/>
                  <a:pt x="59" y="99"/>
                  <a:pt x="59" y="99"/>
                </a:cubicBezTo>
                <a:cubicBezTo>
                  <a:pt x="59" y="99"/>
                  <a:pt x="59" y="99"/>
                  <a:pt x="59" y="99"/>
                </a:cubicBezTo>
                <a:cubicBezTo>
                  <a:pt x="58" y="99"/>
                  <a:pt x="58" y="99"/>
                  <a:pt x="57" y="100"/>
                </a:cubicBezTo>
                <a:cubicBezTo>
                  <a:pt x="57" y="100"/>
                  <a:pt x="57" y="100"/>
                  <a:pt x="57" y="100"/>
                </a:cubicBezTo>
                <a:cubicBezTo>
                  <a:pt x="57" y="100"/>
                  <a:pt x="57" y="100"/>
                  <a:pt x="57" y="100"/>
                </a:cubicBezTo>
                <a:cubicBezTo>
                  <a:pt x="57" y="100"/>
                  <a:pt x="58" y="99"/>
                  <a:pt x="58" y="99"/>
                </a:cubicBezTo>
                <a:cubicBezTo>
                  <a:pt x="58" y="99"/>
                  <a:pt x="58" y="99"/>
                  <a:pt x="58" y="99"/>
                </a:cubicBezTo>
                <a:cubicBezTo>
                  <a:pt x="58" y="99"/>
                  <a:pt x="58" y="99"/>
                  <a:pt x="57" y="99"/>
                </a:cubicBezTo>
                <a:cubicBezTo>
                  <a:pt x="57" y="99"/>
                  <a:pt x="57" y="99"/>
                  <a:pt x="57" y="99"/>
                </a:cubicBezTo>
                <a:cubicBezTo>
                  <a:pt x="57" y="99"/>
                  <a:pt x="57" y="99"/>
                  <a:pt x="57" y="99"/>
                </a:cubicBezTo>
                <a:cubicBezTo>
                  <a:pt x="57" y="99"/>
                  <a:pt x="57" y="99"/>
                  <a:pt x="57" y="99"/>
                </a:cubicBezTo>
                <a:cubicBezTo>
                  <a:pt x="57" y="99"/>
                  <a:pt x="57" y="99"/>
                  <a:pt x="57" y="99"/>
                </a:cubicBezTo>
                <a:cubicBezTo>
                  <a:pt x="57" y="99"/>
                  <a:pt x="57" y="99"/>
                  <a:pt x="57" y="99"/>
                </a:cubicBezTo>
                <a:cubicBezTo>
                  <a:pt x="56" y="99"/>
                  <a:pt x="56" y="99"/>
                  <a:pt x="56" y="99"/>
                </a:cubicBezTo>
                <a:cubicBezTo>
                  <a:pt x="55" y="99"/>
                  <a:pt x="55" y="99"/>
                  <a:pt x="54" y="99"/>
                </a:cubicBezTo>
                <a:cubicBezTo>
                  <a:pt x="54" y="99"/>
                  <a:pt x="53" y="99"/>
                  <a:pt x="53" y="99"/>
                </a:cubicBezTo>
                <a:cubicBezTo>
                  <a:pt x="53" y="99"/>
                  <a:pt x="53" y="99"/>
                  <a:pt x="53" y="98"/>
                </a:cubicBezTo>
                <a:cubicBezTo>
                  <a:pt x="53" y="98"/>
                  <a:pt x="54" y="98"/>
                  <a:pt x="54" y="97"/>
                </a:cubicBezTo>
                <a:cubicBezTo>
                  <a:pt x="54" y="97"/>
                  <a:pt x="54" y="97"/>
                  <a:pt x="54" y="97"/>
                </a:cubicBezTo>
                <a:cubicBezTo>
                  <a:pt x="54" y="97"/>
                  <a:pt x="54" y="97"/>
                  <a:pt x="54" y="97"/>
                </a:cubicBezTo>
                <a:cubicBezTo>
                  <a:pt x="54" y="97"/>
                  <a:pt x="54" y="97"/>
                  <a:pt x="55" y="97"/>
                </a:cubicBezTo>
                <a:cubicBezTo>
                  <a:pt x="54" y="96"/>
                  <a:pt x="54" y="96"/>
                  <a:pt x="54" y="96"/>
                </a:cubicBezTo>
                <a:cubicBezTo>
                  <a:pt x="54" y="95"/>
                  <a:pt x="55" y="94"/>
                  <a:pt x="56" y="93"/>
                </a:cubicBezTo>
                <a:cubicBezTo>
                  <a:pt x="56" y="93"/>
                  <a:pt x="57" y="93"/>
                  <a:pt x="57" y="93"/>
                </a:cubicBezTo>
                <a:cubicBezTo>
                  <a:pt x="57" y="93"/>
                  <a:pt x="57" y="93"/>
                  <a:pt x="57" y="93"/>
                </a:cubicBezTo>
                <a:cubicBezTo>
                  <a:pt x="57" y="93"/>
                  <a:pt x="57" y="93"/>
                  <a:pt x="57" y="93"/>
                </a:cubicBezTo>
                <a:cubicBezTo>
                  <a:pt x="57" y="93"/>
                  <a:pt x="57" y="93"/>
                  <a:pt x="57" y="93"/>
                </a:cubicBezTo>
                <a:cubicBezTo>
                  <a:pt x="57" y="93"/>
                  <a:pt x="57" y="93"/>
                  <a:pt x="57" y="93"/>
                </a:cubicBezTo>
                <a:cubicBezTo>
                  <a:pt x="57" y="94"/>
                  <a:pt x="56" y="95"/>
                  <a:pt x="56" y="96"/>
                </a:cubicBezTo>
                <a:cubicBezTo>
                  <a:pt x="56" y="96"/>
                  <a:pt x="56" y="95"/>
                  <a:pt x="57" y="95"/>
                </a:cubicBezTo>
                <a:cubicBezTo>
                  <a:pt x="57" y="95"/>
                  <a:pt x="57" y="95"/>
                  <a:pt x="57" y="95"/>
                </a:cubicBezTo>
                <a:cubicBezTo>
                  <a:pt x="57" y="96"/>
                  <a:pt x="57" y="96"/>
                  <a:pt x="57" y="96"/>
                </a:cubicBezTo>
                <a:cubicBezTo>
                  <a:pt x="57" y="96"/>
                  <a:pt x="57" y="96"/>
                  <a:pt x="57" y="96"/>
                </a:cubicBezTo>
                <a:cubicBezTo>
                  <a:pt x="57" y="96"/>
                  <a:pt x="57" y="96"/>
                  <a:pt x="57" y="96"/>
                </a:cubicBezTo>
                <a:cubicBezTo>
                  <a:pt x="57" y="96"/>
                  <a:pt x="58" y="97"/>
                  <a:pt x="58" y="96"/>
                </a:cubicBezTo>
                <a:cubicBezTo>
                  <a:pt x="58" y="96"/>
                  <a:pt x="58" y="96"/>
                  <a:pt x="58" y="96"/>
                </a:cubicBezTo>
                <a:cubicBezTo>
                  <a:pt x="59" y="96"/>
                  <a:pt x="59" y="96"/>
                  <a:pt x="60" y="96"/>
                </a:cubicBezTo>
                <a:cubicBezTo>
                  <a:pt x="59" y="97"/>
                  <a:pt x="59" y="97"/>
                  <a:pt x="59" y="97"/>
                </a:cubicBezTo>
                <a:cubicBezTo>
                  <a:pt x="59" y="97"/>
                  <a:pt x="59" y="97"/>
                  <a:pt x="59" y="97"/>
                </a:cubicBezTo>
                <a:cubicBezTo>
                  <a:pt x="59" y="97"/>
                  <a:pt x="59" y="97"/>
                  <a:pt x="59" y="97"/>
                </a:cubicBezTo>
                <a:cubicBezTo>
                  <a:pt x="59" y="97"/>
                  <a:pt x="59" y="97"/>
                  <a:pt x="59" y="98"/>
                </a:cubicBezTo>
                <a:cubicBezTo>
                  <a:pt x="59" y="98"/>
                  <a:pt x="60" y="97"/>
                  <a:pt x="60" y="97"/>
                </a:cubicBezTo>
                <a:cubicBezTo>
                  <a:pt x="60" y="97"/>
                  <a:pt x="60" y="97"/>
                  <a:pt x="60" y="97"/>
                </a:cubicBezTo>
                <a:cubicBezTo>
                  <a:pt x="60" y="98"/>
                  <a:pt x="60" y="98"/>
                  <a:pt x="60" y="98"/>
                </a:cubicBezTo>
                <a:cubicBezTo>
                  <a:pt x="60" y="98"/>
                  <a:pt x="60" y="98"/>
                  <a:pt x="59" y="98"/>
                </a:cubicBezTo>
                <a:cubicBezTo>
                  <a:pt x="59" y="98"/>
                  <a:pt x="59" y="98"/>
                  <a:pt x="59" y="98"/>
                </a:cubicBezTo>
                <a:cubicBezTo>
                  <a:pt x="59" y="98"/>
                  <a:pt x="59" y="99"/>
                  <a:pt x="59" y="99"/>
                </a:cubicBezTo>
                <a:cubicBezTo>
                  <a:pt x="59" y="99"/>
                  <a:pt x="59" y="99"/>
                  <a:pt x="59" y="99"/>
                </a:cubicBezTo>
                <a:cubicBezTo>
                  <a:pt x="60" y="99"/>
                  <a:pt x="60" y="99"/>
                  <a:pt x="60" y="98"/>
                </a:cubicBezTo>
                <a:cubicBezTo>
                  <a:pt x="60" y="98"/>
                  <a:pt x="60" y="98"/>
                  <a:pt x="60" y="99"/>
                </a:cubicBezTo>
                <a:cubicBezTo>
                  <a:pt x="60" y="99"/>
                  <a:pt x="60" y="99"/>
                  <a:pt x="60" y="99"/>
                </a:cubicBezTo>
                <a:cubicBezTo>
                  <a:pt x="60" y="99"/>
                  <a:pt x="60" y="99"/>
                  <a:pt x="60" y="99"/>
                </a:cubicBezTo>
                <a:cubicBezTo>
                  <a:pt x="60" y="99"/>
                  <a:pt x="60" y="100"/>
                  <a:pt x="60" y="100"/>
                </a:cubicBezTo>
                <a:cubicBezTo>
                  <a:pt x="60" y="100"/>
                  <a:pt x="60" y="100"/>
                  <a:pt x="59" y="100"/>
                </a:cubicBezTo>
                <a:moveTo>
                  <a:pt x="59" y="166"/>
                </a:moveTo>
                <a:cubicBezTo>
                  <a:pt x="59" y="166"/>
                  <a:pt x="58" y="166"/>
                  <a:pt x="57" y="166"/>
                </a:cubicBezTo>
                <a:cubicBezTo>
                  <a:pt x="57" y="166"/>
                  <a:pt x="57" y="165"/>
                  <a:pt x="57" y="164"/>
                </a:cubicBezTo>
                <a:cubicBezTo>
                  <a:pt x="58" y="164"/>
                  <a:pt x="59" y="164"/>
                  <a:pt x="59" y="165"/>
                </a:cubicBezTo>
                <a:cubicBezTo>
                  <a:pt x="59" y="165"/>
                  <a:pt x="59" y="166"/>
                  <a:pt x="59" y="166"/>
                </a:cubicBezTo>
                <a:moveTo>
                  <a:pt x="58" y="54"/>
                </a:moveTo>
                <a:cubicBezTo>
                  <a:pt x="59" y="55"/>
                  <a:pt x="58" y="55"/>
                  <a:pt x="58" y="55"/>
                </a:cubicBezTo>
                <a:cubicBezTo>
                  <a:pt x="58" y="55"/>
                  <a:pt x="58" y="55"/>
                  <a:pt x="58" y="55"/>
                </a:cubicBezTo>
                <a:cubicBezTo>
                  <a:pt x="58" y="55"/>
                  <a:pt x="58" y="55"/>
                  <a:pt x="58" y="54"/>
                </a:cubicBezTo>
                <a:moveTo>
                  <a:pt x="50" y="101"/>
                </a:moveTo>
                <a:cubicBezTo>
                  <a:pt x="50" y="101"/>
                  <a:pt x="51" y="100"/>
                  <a:pt x="51" y="100"/>
                </a:cubicBezTo>
                <a:cubicBezTo>
                  <a:pt x="51" y="100"/>
                  <a:pt x="51" y="100"/>
                  <a:pt x="52" y="100"/>
                </a:cubicBezTo>
                <a:cubicBezTo>
                  <a:pt x="52" y="100"/>
                  <a:pt x="51" y="101"/>
                  <a:pt x="51" y="101"/>
                </a:cubicBezTo>
                <a:cubicBezTo>
                  <a:pt x="51" y="101"/>
                  <a:pt x="51" y="101"/>
                  <a:pt x="51" y="101"/>
                </a:cubicBezTo>
                <a:cubicBezTo>
                  <a:pt x="51" y="101"/>
                  <a:pt x="51" y="101"/>
                  <a:pt x="51" y="101"/>
                </a:cubicBezTo>
                <a:cubicBezTo>
                  <a:pt x="51" y="101"/>
                  <a:pt x="52" y="100"/>
                  <a:pt x="52" y="101"/>
                </a:cubicBezTo>
                <a:cubicBezTo>
                  <a:pt x="52" y="102"/>
                  <a:pt x="51" y="102"/>
                  <a:pt x="50" y="101"/>
                </a:cubicBezTo>
                <a:moveTo>
                  <a:pt x="44" y="138"/>
                </a:moveTo>
                <a:cubicBezTo>
                  <a:pt x="44" y="138"/>
                  <a:pt x="44" y="138"/>
                  <a:pt x="43" y="138"/>
                </a:cubicBezTo>
                <a:cubicBezTo>
                  <a:pt x="43" y="138"/>
                  <a:pt x="43" y="138"/>
                  <a:pt x="43" y="137"/>
                </a:cubicBezTo>
                <a:cubicBezTo>
                  <a:pt x="43" y="137"/>
                  <a:pt x="43" y="137"/>
                  <a:pt x="43" y="137"/>
                </a:cubicBezTo>
                <a:cubicBezTo>
                  <a:pt x="44" y="137"/>
                  <a:pt x="45" y="137"/>
                  <a:pt x="45" y="137"/>
                </a:cubicBezTo>
                <a:cubicBezTo>
                  <a:pt x="45" y="138"/>
                  <a:pt x="45" y="138"/>
                  <a:pt x="44" y="138"/>
                </a:cubicBezTo>
                <a:moveTo>
                  <a:pt x="44" y="152"/>
                </a:moveTo>
                <a:cubicBezTo>
                  <a:pt x="44" y="152"/>
                  <a:pt x="44" y="152"/>
                  <a:pt x="44" y="152"/>
                </a:cubicBezTo>
                <a:cubicBezTo>
                  <a:pt x="44" y="152"/>
                  <a:pt x="44" y="152"/>
                  <a:pt x="44" y="152"/>
                </a:cubicBezTo>
                <a:cubicBezTo>
                  <a:pt x="44" y="152"/>
                  <a:pt x="44" y="152"/>
                  <a:pt x="44" y="152"/>
                </a:cubicBezTo>
                <a:cubicBezTo>
                  <a:pt x="44" y="152"/>
                  <a:pt x="44" y="152"/>
                  <a:pt x="44" y="152"/>
                </a:cubicBezTo>
                <a:cubicBezTo>
                  <a:pt x="45" y="152"/>
                  <a:pt x="45" y="152"/>
                  <a:pt x="45" y="152"/>
                </a:cubicBezTo>
                <a:cubicBezTo>
                  <a:pt x="45" y="152"/>
                  <a:pt x="45" y="152"/>
                  <a:pt x="45" y="152"/>
                </a:cubicBezTo>
                <a:cubicBezTo>
                  <a:pt x="44" y="152"/>
                  <a:pt x="45" y="152"/>
                  <a:pt x="44" y="152"/>
                </a:cubicBezTo>
                <a:cubicBezTo>
                  <a:pt x="44" y="152"/>
                  <a:pt x="44" y="152"/>
                  <a:pt x="43" y="152"/>
                </a:cubicBezTo>
                <a:cubicBezTo>
                  <a:pt x="43" y="152"/>
                  <a:pt x="43" y="152"/>
                  <a:pt x="43" y="152"/>
                </a:cubicBezTo>
                <a:cubicBezTo>
                  <a:pt x="43" y="152"/>
                  <a:pt x="44" y="152"/>
                  <a:pt x="44" y="152"/>
                </a:cubicBezTo>
                <a:cubicBezTo>
                  <a:pt x="44" y="152"/>
                  <a:pt x="44" y="152"/>
                  <a:pt x="44" y="152"/>
                </a:cubicBezTo>
                <a:moveTo>
                  <a:pt x="41" y="137"/>
                </a:moveTo>
                <a:cubicBezTo>
                  <a:pt x="41" y="137"/>
                  <a:pt x="40" y="137"/>
                  <a:pt x="40" y="137"/>
                </a:cubicBezTo>
                <a:cubicBezTo>
                  <a:pt x="40" y="137"/>
                  <a:pt x="40" y="138"/>
                  <a:pt x="40" y="138"/>
                </a:cubicBezTo>
                <a:cubicBezTo>
                  <a:pt x="39" y="137"/>
                  <a:pt x="39" y="137"/>
                  <a:pt x="39" y="137"/>
                </a:cubicBezTo>
                <a:cubicBezTo>
                  <a:pt x="39" y="138"/>
                  <a:pt x="39" y="138"/>
                  <a:pt x="38" y="138"/>
                </a:cubicBezTo>
                <a:cubicBezTo>
                  <a:pt x="38" y="138"/>
                  <a:pt x="38" y="138"/>
                  <a:pt x="38" y="138"/>
                </a:cubicBezTo>
                <a:cubicBezTo>
                  <a:pt x="37" y="138"/>
                  <a:pt x="37" y="138"/>
                  <a:pt x="37" y="138"/>
                </a:cubicBezTo>
                <a:cubicBezTo>
                  <a:pt x="36" y="138"/>
                  <a:pt x="36" y="138"/>
                  <a:pt x="36" y="138"/>
                </a:cubicBezTo>
                <a:cubicBezTo>
                  <a:pt x="36" y="138"/>
                  <a:pt x="36" y="138"/>
                  <a:pt x="35" y="138"/>
                </a:cubicBezTo>
                <a:cubicBezTo>
                  <a:pt x="35" y="138"/>
                  <a:pt x="35" y="138"/>
                  <a:pt x="35" y="137"/>
                </a:cubicBezTo>
                <a:cubicBezTo>
                  <a:pt x="35" y="137"/>
                  <a:pt x="35" y="137"/>
                  <a:pt x="35" y="137"/>
                </a:cubicBezTo>
                <a:cubicBezTo>
                  <a:pt x="35" y="137"/>
                  <a:pt x="35" y="137"/>
                  <a:pt x="35" y="137"/>
                </a:cubicBezTo>
                <a:cubicBezTo>
                  <a:pt x="36" y="137"/>
                  <a:pt x="37" y="137"/>
                  <a:pt x="37" y="137"/>
                </a:cubicBezTo>
                <a:cubicBezTo>
                  <a:pt x="37" y="137"/>
                  <a:pt x="37" y="137"/>
                  <a:pt x="37" y="137"/>
                </a:cubicBezTo>
                <a:cubicBezTo>
                  <a:pt x="37" y="137"/>
                  <a:pt x="37" y="137"/>
                  <a:pt x="37" y="136"/>
                </a:cubicBezTo>
                <a:cubicBezTo>
                  <a:pt x="37" y="136"/>
                  <a:pt x="36" y="136"/>
                  <a:pt x="36" y="136"/>
                </a:cubicBezTo>
                <a:cubicBezTo>
                  <a:pt x="36" y="136"/>
                  <a:pt x="36" y="136"/>
                  <a:pt x="36" y="136"/>
                </a:cubicBezTo>
                <a:cubicBezTo>
                  <a:pt x="36" y="136"/>
                  <a:pt x="36" y="136"/>
                  <a:pt x="36" y="136"/>
                </a:cubicBezTo>
                <a:cubicBezTo>
                  <a:pt x="36" y="136"/>
                  <a:pt x="36" y="136"/>
                  <a:pt x="36" y="136"/>
                </a:cubicBezTo>
                <a:cubicBezTo>
                  <a:pt x="37" y="136"/>
                  <a:pt x="37" y="136"/>
                  <a:pt x="38" y="136"/>
                </a:cubicBezTo>
                <a:cubicBezTo>
                  <a:pt x="38" y="136"/>
                  <a:pt x="38" y="136"/>
                  <a:pt x="38" y="136"/>
                </a:cubicBezTo>
                <a:cubicBezTo>
                  <a:pt x="38" y="136"/>
                  <a:pt x="39" y="136"/>
                  <a:pt x="39" y="136"/>
                </a:cubicBezTo>
                <a:cubicBezTo>
                  <a:pt x="39" y="136"/>
                  <a:pt x="39" y="136"/>
                  <a:pt x="39" y="136"/>
                </a:cubicBezTo>
                <a:cubicBezTo>
                  <a:pt x="39" y="136"/>
                  <a:pt x="40" y="136"/>
                  <a:pt x="40" y="136"/>
                </a:cubicBezTo>
                <a:cubicBezTo>
                  <a:pt x="40" y="137"/>
                  <a:pt x="42" y="137"/>
                  <a:pt x="42" y="137"/>
                </a:cubicBezTo>
                <a:cubicBezTo>
                  <a:pt x="42" y="137"/>
                  <a:pt x="42" y="138"/>
                  <a:pt x="42" y="138"/>
                </a:cubicBezTo>
                <a:cubicBezTo>
                  <a:pt x="41" y="138"/>
                  <a:pt x="41" y="137"/>
                  <a:pt x="41" y="137"/>
                </a:cubicBezTo>
                <a:moveTo>
                  <a:pt x="34" y="115"/>
                </a:moveTo>
                <a:cubicBezTo>
                  <a:pt x="34" y="115"/>
                  <a:pt x="34" y="115"/>
                  <a:pt x="34" y="115"/>
                </a:cubicBezTo>
                <a:cubicBezTo>
                  <a:pt x="34" y="115"/>
                  <a:pt x="34" y="115"/>
                  <a:pt x="34" y="115"/>
                </a:cubicBezTo>
                <a:cubicBezTo>
                  <a:pt x="34" y="115"/>
                  <a:pt x="34" y="115"/>
                  <a:pt x="34" y="115"/>
                </a:cubicBezTo>
                <a:moveTo>
                  <a:pt x="33" y="115"/>
                </a:moveTo>
                <a:cubicBezTo>
                  <a:pt x="33" y="115"/>
                  <a:pt x="34" y="115"/>
                  <a:pt x="34" y="115"/>
                </a:cubicBezTo>
                <a:cubicBezTo>
                  <a:pt x="34" y="115"/>
                  <a:pt x="34" y="115"/>
                  <a:pt x="34" y="115"/>
                </a:cubicBezTo>
                <a:cubicBezTo>
                  <a:pt x="33" y="115"/>
                  <a:pt x="33" y="115"/>
                  <a:pt x="33" y="115"/>
                </a:cubicBezTo>
                <a:moveTo>
                  <a:pt x="33" y="115"/>
                </a:moveTo>
                <a:cubicBezTo>
                  <a:pt x="33" y="115"/>
                  <a:pt x="33" y="115"/>
                  <a:pt x="33" y="115"/>
                </a:cubicBezTo>
                <a:cubicBezTo>
                  <a:pt x="33" y="115"/>
                  <a:pt x="33" y="115"/>
                  <a:pt x="33" y="115"/>
                </a:cubicBezTo>
                <a:close/>
                <a:moveTo>
                  <a:pt x="32" y="138"/>
                </a:moveTo>
                <a:cubicBezTo>
                  <a:pt x="32" y="138"/>
                  <a:pt x="32" y="138"/>
                  <a:pt x="32" y="138"/>
                </a:cubicBezTo>
                <a:cubicBezTo>
                  <a:pt x="31" y="138"/>
                  <a:pt x="30" y="138"/>
                  <a:pt x="30" y="138"/>
                </a:cubicBezTo>
                <a:cubicBezTo>
                  <a:pt x="30" y="137"/>
                  <a:pt x="31" y="137"/>
                  <a:pt x="31" y="137"/>
                </a:cubicBezTo>
                <a:cubicBezTo>
                  <a:pt x="31" y="137"/>
                  <a:pt x="32" y="138"/>
                  <a:pt x="33" y="138"/>
                </a:cubicBezTo>
                <a:cubicBezTo>
                  <a:pt x="33" y="138"/>
                  <a:pt x="33" y="138"/>
                  <a:pt x="33" y="138"/>
                </a:cubicBezTo>
                <a:cubicBezTo>
                  <a:pt x="32" y="138"/>
                  <a:pt x="32" y="138"/>
                  <a:pt x="32" y="138"/>
                </a:cubicBezTo>
                <a:moveTo>
                  <a:pt x="206" y="140"/>
                </a:moveTo>
                <a:cubicBezTo>
                  <a:pt x="206" y="140"/>
                  <a:pt x="206" y="139"/>
                  <a:pt x="206" y="139"/>
                </a:cubicBezTo>
                <a:cubicBezTo>
                  <a:pt x="206" y="140"/>
                  <a:pt x="207" y="140"/>
                  <a:pt x="207" y="141"/>
                </a:cubicBezTo>
                <a:cubicBezTo>
                  <a:pt x="207" y="141"/>
                  <a:pt x="207" y="141"/>
                  <a:pt x="207" y="141"/>
                </a:cubicBezTo>
                <a:cubicBezTo>
                  <a:pt x="207" y="141"/>
                  <a:pt x="208" y="142"/>
                  <a:pt x="208" y="142"/>
                </a:cubicBezTo>
                <a:cubicBezTo>
                  <a:pt x="208" y="143"/>
                  <a:pt x="207" y="144"/>
                  <a:pt x="206" y="143"/>
                </a:cubicBezTo>
                <a:cubicBezTo>
                  <a:pt x="206" y="143"/>
                  <a:pt x="205" y="143"/>
                  <a:pt x="205" y="142"/>
                </a:cubicBezTo>
                <a:cubicBezTo>
                  <a:pt x="205" y="141"/>
                  <a:pt x="205" y="141"/>
                  <a:pt x="205" y="141"/>
                </a:cubicBezTo>
                <a:cubicBezTo>
                  <a:pt x="205" y="141"/>
                  <a:pt x="205" y="141"/>
                  <a:pt x="205" y="140"/>
                </a:cubicBezTo>
                <a:cubicBezTo>
                  <a:pt x="205" y="140"/>
                  <a:pt x="205" y="140"/>
                  <a:pt x="205" y="140"/>
                </a:cubicBezTo>
                <a:cubicBezTo>
                  <a:pt x="205" y="140"/>
                  <a:pt x="205" y="140"/>
                  <a:pt x="205" y="140"/>
                </a:cubicBezTo>
                <a:cubicBezTo>
                  <a:pt x="205" y="140"/>
                  <a:pt x="205" y="140"/>
                  <a:pt x="206" y="140"/>
                </a:cubicBezTo>
                <a:moveTo>
                  <a:pt x="123" y="75"/>
                </a:moveTo>
                <a:cubicBezTo>
                  <a:pt x="123" y="75"/>
                  <a:pt x="123" y="75"/>
                  <a:pt x="123" y="75"/>
                </a:cubicBezTo>
                <a:cubicBezTo>
                  <a:pt x="124" y="75"/>
                  <a:pt x="124" y="75"/>
                  <a:pt x="124" y="74"/>
                </a:cubicBezTo>
                <a:cubicBezTo>
                  <a:pt x="124" y="74"/>
                  <a:pt x="124" y="74"/>
                  <a:pt x="124" y="74"/>
                </a:cubicBezTo>
                <a:cubicBezTo>
                  <a:pt x="124" y="74"/>
                  <a:pt x="124" y="74"/>
                  <a:pt x="124" y="74"/>
                </a:cubicBezTo>
                <a:cubicBezTo>
                  <a:pt x="124" y="75"/>
                  <a:pt x="124" y="75"/>
                  <a:pt x="124" y="75"/>
                </a:cubicBezTo>
                <a:cubicBezTo>
                  <a:pt x="124" y="75"/>
                  <a:pt x="124" y="75"/>
                  <a:pt x="124" y="76"/>
                </a:cubicBezTo>
                <a:cubicBezTo>
                  <a:pt x="123" y="76"/>
                  <a:pt x="123" y="76"/>
                  <a:pt x="122" y="76"/>
                </a:cubicBezTo>
                <a:cubicBezTo>
                  <a:pt x="122" y="76"/>
                  <a:pt x="122" y="76"/>
                  <a:pt x="122" y="76"/>
                </a:cubicBezTo>
                <a:cubicBezTo>
                  <a:pt x="122" y="76"/>
                  <a:pt x="122" y="76"/>
                  <a:pt x="122" y="76"/>
                </a:cubicBezTo>
                <a:cubicBezTo>
                  <a:pt x="122" y="76"/>
                  <a:pt x="122" y="76"/>
                  <a:pt x="122" y="75"/>
                </a:cubicBezTo>
                <a:cubicBezTo>
                  <a:pt x="122" y="75"/>
                  <a:pt x="123" y="75"/>
                  <a:pt x="123" y="75"/>
                </a:cubicBezTo>
                <a:moveTo>
                  <a:pt x="126" y="78"/>
                </a:moveTo>
                <a:cubicBezTo>
                  <a:pt x="126" y="78"/>
                  <a:pt x="126" y="78"/>
                  <a:pt x="126" y="78"/>
                </a:cubicBezTo>
                <a:cubicBezTo>
                  <a:pt x="126" y="78"/>
                  <a:pt x="126" y="77"/>
                  <a:pt x="126" y="77"/>
                </a:cubicBezTo>
                <a:cubicBezTo>
                  <a:pt x="126" y="77"/>
                  <a:pt x="126" y="77"/>
                  <a:pt x="127" y="77"/>
                </a:cubicBezTo>
                <a:cubicBezTo>
                  <a:pt x="127" y="78"/>
                  <a:pt x="127" y="78"/>
                  <a:pt x="126" y="78"/>
                </a:cubicBezTo>
                <a:cubicBezTo>
                  <a:pt x="126" y="78"/>
                  <a:pt x="126" y="78"/>
                  <a:pt x="126" y="78"/>
                </a:cubicBezTo>
                <a:cubicBezTo>
                  <a:pt x="126" y="78"/>
                  <a:pt x="126" y="78"/>
                  <a:pt x="127" y="78"/>
                </a:cubicBezTo>
                <a:cubicBezTo>
                  <a:pt x="127" y="79"/>
                  <a:pt x="127" y="78"/>
                  <a:pt x="126" y="79"/>
                </a:cubicBezTo>
                <a:cubicBezTo>
                  <a:pt x="126" y="79"/>
                  <a:pt x="126" y="79"/>
                  <a:pt x="126" y="79"/>
                </a:cubicBezTo>
                <a:cubicBezTo>
                  <a:pt x="126" y="79"/>
                  <a:pt x="126" y="79"/>
                  <a:pt x="126" y="79"/>
                </a:cubicBezTo>
                <a:cubicBezTo>
                  <a:pt x="126" y="79"/>
                  <a:pt x="125" y="79"/>
                  <a:pt x="125" y="79"/>
                </a:cubicBezTo>
                <a:cubicBezTo>
                  <a:pt x="125" y="78"/>
                  <a:pt x="125" y="78"/>
                  <a:pt x="126" y="77"/>
                </a:cubicBezTo>
                <a:cubicBezTo>
                  <a:pt x="126" y="77"/>
                  <a:pt x="126" y="77"/>
                  <a:pt x="126" y="78"/>
                </a:cubicBezTo>
                <a:moveTo>
                  <a:pt x="40" y="107"/>
                </a:moveTo>
                <a:cubicBezTo>
                  <a:pt x="40" y="107"/>
                  <a:pt x="40" y="107"/>
                  <a:pt x="40" y="107"/>
                </a:cubicBezTo>
                <a:cubicBezTo>
                  <a:pt x="40" y="107"/>
                  <a:pt x="40" y="107"/>
                  <a:pt x="40" y="107"/>
                </a:cubicBezTo>
                <a:cubicBezTo>
                  <a:pt x="40" y="107"/>
                  <a:pt x="40" y="107"/>
                  <a:pt x="40" y="107"/>
                </a:cubicBezTo>
                <a:cubicBezTo>
                  <a:pt x="40" y="107"/>
                  <a:pt x="40" y="107"/>
                  <a:pt x="40" y="107"/>
                </a:cubicBezTo>
                <a:cubicBezTo>
                  <a:pt x="40" y="107"/>
                  <a:pt x="40" y="107"/>
                  <a:pt x="40" y="107"/>
                </a:cubicBezTo>
                <a:moveTo>
                  <a:pt x="40" y="107"/>
                </a:moveTo>
                <a:cubicBezTo>
                  <a:pt x="40" y="107"/>
                  <a:pt x="40" y="107"/>
                  <a:pt x="40" y="107"/>
                </a:cubicBezTo>
                <a:cubicBezTo>
                  <a:pt x="40" y="107"/>
                  <a:pt x="40" y="107"/>
                  <a:pt x="40" y="107"/>
                </a:cubicBezTo>
                <a:close/>
                <a:moveTo>
                  <a:pt x="33" y="114"/>
                </a:moveTo>
                <a:cubicBezTo>
                  <a:pt x="33" y="114"/>
                  <a:pt x="33" y="114"/>
                  <a:pt x="33" y="114"/>
                </a:cubicBezTo>
                <a:cubicBezTo>
                  <a:pt x="33" y="114"/>
                  <a:pt x="33" y="114"/>
                  <a:pt x="33" y="114"/>
                </a:cubicBezTo>
                <a:cubicBezTo>
                  <a:pt x="33" y="114"/>
                  <a:pt x="33" y="114"/>
                  <a:pt x="33" y="114"/>
                </a:cubicBezTo>
                <a:moveTo>
                  <a:pt x="33" y="115"/>
                </a:moveTo>
                <a:cubicBezTo>
                  <a:pt x="33" y="114"/>
                  <a:pt x="33" y="114"/>
                  <a:pt x="33" y="114"/>
                </a:cubicBezTo>
                <a:cubicBezTo>
                  <a:pt x="33" y="114"/>
                  <a:pt x="33" y="114"/>
                  <a:pt x="33" y="115"/>
                </a:cubicBezTo>
                <a:close/>
                <a:moveTo>
                  <a:pt x="33" y="114"/>
                </a:moveTo>
                <a:cubicBezTo>
                  <a:pt x="33" y="114"/>
                  <a:pt x="33" y="114"/>
                  <a:pt x="33" y="114"/>
                </a:cubicBezTo>
                <a:cubicBezTo>
                  <a:pt x="33" y="114"/>
                  <a:pt x="33" y="114"/>
                  <a:pt x="33" y="114"/>
                </a:cubicBezTo>
                <a:close/>
                <a:moveTo>
                  <a:pt x="33" y="114"/>
                </a:moveTo>
                <a:cubicBezTo>
                  <a:pt x="33" y="114"/>
                  <a:pt x="33" y="114"/>
                  <a:pt x="33" y="114"/>
                </a:cubicBezTo>
                <a:cubicBezTo>
                  <a:pt x="33" y="114"/>
                  <a:pt x="33" y="114"/>
                  <a:pt x="33" y="114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prstClr val="black"/>
              </a:solidFill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8991364" y="2152481"/>
            <a:ext cx="2089504" cy="1245663"/>
            <a:chOff x="8779234" y="2030754"/>
            <a:chExt cx="2089504" cy="1245663"/>
          </a:xfrm>
        </p:grpSpPr>
        <p:sp>
          <p:nvSpPr>
            <p:cNvPr id="25" name="矩形 24"/>
            <p:cNvSpPr/>
            <p:nvPr/>
          </p:nvSpPr>
          <p:spPr>
            <a:xfrm>
              <a:off x="8819589" y="2030754"/>
              <a:ext cx="1554480" cy="3657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en-US" b="1" lang="zh-CN" smtClean="0">
                  <a:solidFill>
                    <a:srgbClr val="C000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charset="0" panose="020b0604020202020204" pitchFamily="34" typeface="Arial"/>
                </a:rPr>
                <a:t>点击输入标题</a:t>
              </a:r>
            </a:p>
          </p:txBody>
        </p:sp>
        <p:sp>
          <p:nvSpPr>
            <p:cNvPr id="26" name="矩形 25"/>
            <p:cNvSpPr/>
            <p:nvPr/>
          </p:nvSpPr>
          <p:spPr>
            <a:xfrm>
              <a:off x="8779232" y="2362021"/>
              <a:ext cx="2089504" cy="923544"/>
            </a:xfrm>
            <a:prstGeom prst="rect">
              <a:avLst/>
            </a:prstGeom>
          </p:spPr>
          <p:txBody>
            <a:bodyPr anchor="ctr" wrap="square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altLang="en-US" lang="zh-CN" smtClean="0" sz="1400">
                  <a:solidFill>
                    <a:schemeClr val="bg1">
                      <a:lumMod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请在此输入详细的文字介绍信息，表达图表的含义。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3544592" y="1700808"/>
            <a:ext cx="2089504" cy="1213709"/>
            <a:chOff x="8779234" y="2030754"/>
            <a:chExt cx="2089504" cy="1213709"/>
          </a:xfrm>
        </p:grpSpPr>
        <p:sp>
          <p:nvSpPr>
            <p:cNvPr id="28" name="矩形 27"/>
            <p:cNvSpPr/>
            <p:nvPr/>
          </p:nvSpPr>
          <p:spPr>
            <a:xfrm>
              <a:off x="8819588" y="2030753"/>
              <a:ext cx="1554480" cy="3657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en-US" b="1" lang="zh-CN" smtClean="0">
                  <a:solidFill>
                    <a:srgbClr val="C000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charset="0" panose="020b0604020202020204" pitchFamily="34" typeface="Arial"/>
                </a:rPr>
                <a:t>点击输入标题</a:t>
              </a:r>
            </a:p>
          </p:txBody>
        </p:sp>
        <p:sp>
          <p:nvSpPr>
            <p:cNvPr id="29" name="矩形 28"/>
            <p:cNvSpPr/>
            <p:nvPr/>
          </p:nvSpPr>
          <p:spPr>
            <a:xfrm>
              <a:off x="8779233" y="2330067"/>
              <a:ext cx="2089504" cy="923544"/>
            </a:xfrm>
            <a:prstGeom prst="rect">
              <a:avLst/>
            </a:prstGeom>
          </p:spPr>
          <p:txBody>
            <a:bodyPr anchor="ctr" wrap="square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altLang="en-US" lang="zh-CN" smtClean="0" sz="1400">
                  <a:solidFill>
                    <a:schemeClr val="bg1">
                      <a:lumMod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请在此输入详细的文字介绍信息，表达图表的含义。</a:t>
              </a: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7551001" y="4634994"/>
            <a:ext cx="2089504" cy="1242278"/>
            <a:chOff x="8779234" y="2030754"/>
            <a:chExt cx="2089504" cy="1242278"/>
          </a:xfrm>
        </p:grpSpPr>
        <p:sp>
          <p:nvSpPr>
            <p:cNvPr id="35" name="矩形 34"/>
            <p:cNvSpPr/>
            <p:nvPr/>
          </p:nvSpPr>
          <p:spPr>
            <a:xfrm>
              <a:off x="8819589" y="2030754"/>
              <a:ext cx="1554480" cy="3657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en-US" b="1" lang="zh-CN" smtClean="0">
                  <a:solidFill>
                    <a:srgbClr val="C000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charset="0" panose="020b0604020202020204" pitchFamily="34" typeface="Arial"/>
                </a:rPr>
                <a:t>点击输入标题</a:t>
              </a:r>
            </a:p>
          </p:txBody>
        </p:sp>
        <p:sp>
          <p:nvSpPr>
            <p:cNvPr id="36" name="矩形 35"/>
            <p:cNvSpPr/>
            <p:nvPr/>
          </p:nvSpPr>
          <p:spPr>
            <a:xfrm>
              <a:off x="8779232" y="2358636"/>
              <a:ext cx="2089504" cy="923544"/>
            </a:xfrm>
            <a:prstGeom prst="rect">
              <a:avLst/>
            </a:prstGeom>
          </p:spPr>
          <p:txBody>
            <a:bodyPr anchor="ctr" wrap="square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altLang="en-US" lang="zh-CN" smtClean="0" sz="1400">
                  <a:solidFill>
                    <a:schemeClr val="bg1">
                      <a:lumMod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请在此输入详细的文字介绍信息，表达图表的含义。</a:t>
              </a: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1062064" y="4634994"/>
            <a:ext cx="2089504" cy="1242278"/>
            <a:chOff x="8779234" y="2030754"/>
            <a:chExt cx="2089504" cy="1242278"/>
          </a:xfrm>
        </p:grpSpPr>
        <p:sp>
          <p:nvSpPr>
            <p:cNvPr id="38" name="矩形 37"/>
            <p:cNvSpPr/>
            <p:nvPr/>
          </p:nvSpPr>
          <p:spPr>
            <a:xfrm>
              <a:off x="8819589" y="2030754"/>
              <a:ext cx="1554480" cy="3657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en-US" b="1" lang="zh-CN" smtClean="0">
                  <a:solidFill>
                    <a:srgbClr val="C000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charset="0" panose="020b0604020202020204" pitchFamily="34" typeface="Arial"/>
                </a:rPr>
                <a:t>点击输入标题</a:t>
              </a:r>
            </a:p>
          </p:txBody>
        </p:sp>
        <p:sp>
          <p:nvSpPr>
            <p:cNvPr id="39" name="矩形 38"/>
            <p:cNvSpPr/>
            <p:nvPr/>
          </p:nvSpPr>
          <p:spPr>
            <a:xfrm>
              <a:off x="8779234" y="2358636"/>
              <a:ext cx="2089504" cy="923544"/>
            </a:xfrm>
            <a:prstGeom prst="rect">
              <a:avLst/>
            </a:prstGeom>
          </p:spPr>
          <p:txBody>
            <a:bodyPr anchor="ctr" wrap="square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altLang="en-US" lang="zh-CN" smtClean="0" sz="1400">
                  <a:solidFill>
                    <a:schemeClr val="bg1">
                      <a:lumMod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请在此输入详细的文字介绍信息，表达图表的含义。</a:t>
              </a:r>
            </a:p>
          </p:txBody>
        </p:sp>
      </p:grpSp>
    </p:spTree>
  </p:cSld>
  <p:clrMapOvr>
    <a:masterClrMapping/>
  </p:clrMapOvr>
  <p:transition spd="slow">
    <p:pull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8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0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5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2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9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31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3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3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39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4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2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3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44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4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8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id="5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2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3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grpId="0" id="54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56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7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8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59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0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grpId="0" id="6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3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4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fill="hold" id="65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67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8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fill="hold" id="6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"/>
      <p:bldP grpId="0" spid="10"/>
      <p:bldP grpId="0" spid="11"/>
      <p:bldP grpId="0" spid="12"/>
      <p:bldP grpId="0" spid="19"/>
      <p:bldP grpId="0" spid="20"/>
      <p:bldP grpId="0" spid="21"/>
      <p:bldP grpId="0" spid="22"/>
    </p:bldLst>
  </p:timing>
</p:sld>
</file>

<file path=ppt/slides/slide3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文本框 9"/>
          <p:cNvSpPr txBox="1"/>
          <p:nvPr/>
        </p:nvSpPr>
        <p:spPr>
          <a:xfrm>
            <a:off x="841003" y="202431"/>
            <a:ext cx="1944216" cy="37338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lvl="1" marL="0"/>
            <a:r>
              <a:rPr altLang="en-US" b="1" lang="zh-CN" smtClean="0" sz="20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添加文字标题</a:t>
            </a:r>
          </a:p>
        </p:txBody>
      </p:sp>
      <p:sp>
        <p:nvSpPr>
          <p:cNvPr id="24" name="矩形 23"/>
          <p:cNvSpPr/>
          <p:nvPr/>
        </p:nvSpPr>
        <p:spPr>
          <a:xfrm>
            <a:off x="0" y="0"/>
            <a:ext cx="985019" cy="5831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30" name="组合 29"/>
          <p:cNvGrpSpPr/>
          <p:nvPr/>
        </p:nvGrpSpPr>
        <p:grpSpPr>
          <a:xfrm>
            <a:off x="192931" y="0"/>
            <a:ext cx="576064" cy="836712"/>
            <a:chOff x="841003" y="360040"/>
            <a:chExt cx="504056" cy="836712"/>
          </a:xfrm>
          <a:solidFill>
            <a:srgbClr val="C00000"/>
          </a:solidFill>
        </p:grpSpPr>
        <p:sp>
          <p:nvSpPr>
            <p:cNvPr id="31" name="矩形 30"/>
            <p:cNvSpPr/>
            <p:nvPr/>
          </p:nvSpPr>
          <p:spPr>
            <a:xfrm>
              <a:off x="841003" y="360040"/>
              <a:ext cx="504056" cy="548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rgbClr val="C00000"/>
                </a:solidFill>
              </a:endParaRPr>
            </a:p>
          </p:txBody>
        </p:sp>
        <p:sp>
          <p:nvSpPr>
            <p:cNvPr id="32" name="等腰三角形 31"/>
            <p:cNvSpPr/>
            <p:nvPr/>
          </p:nvSpPr>
          <p:spPr>
            <a:xfrm rot="10800000">
              <a:off x="841003" y="908720"/>
              <a:ext cx="504056" cy="2880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rgbClr val="C00000"/>
                </a:solidFill>
              </a:endParaRPr>
            </a:p>
          </p:txBody>
        </p:sp>
      </p:grpSp>
      <p:sp>
        <p:nvSpPr>
          <p:cNvPr id="33" name="KSO_Shape"/>
          <p:cNvSpPr/>
          <p:nvPr/>
        </p:nvSpPr>
        <p:spPr bwMode="auto">
          <a:xfrm>
            <a:off x="326330" y="197538"/>
            <a:ext cx="332357" cy="329034"/>
          </a:xfrm>
          <a:custGeom>
            <a:gdLst>
              <a:gd fmla="*/ 615878 w 2390775" name="T0"/>
              <a:gd fmla="*/ 1467970 h 2365376" name="T1"/>
              <a:gd fmla="*/ 587250 w 2390775" name="T2"/>
              <a:gd fmla="*/ 1401697 h 2365376" name="T3"/>
              <a:gd fmla="*/ 1282649 w 2390775" name="T4"/>
              <a:gd fmla="*/ 1393474 h 2365376" name="T5"/>
              <a:gd fmla="*/ 1180915 w 2390775" name="T6"/>
              <a:gd fmla="*/ 1446870 h 2365376" name="T7"/>
              <a:gd fmla="*/ 1210073 w 2390775" name="T8"/>
              <a:gd fmla="*/ 1382167 h 2365376" name="T9"/>
              <a:gd fmla="*/ 653657 w 2390775" name="T10"/>
              <a:gd fmla="*/ 1314699 h 2365376" name="T11"/>
              <a:gd fmla="*/ 646041 w 2390775" name="T12"/>
              <a:gd fmla="*/ 1180275 h 2365376" name="T13"/>
              <a:gd fmla="*/ 589870 w 2390775" name="T14"/>
              <a:gd fmla="*/ 1105327 h 2365376" name="T15"/>
              <a:gd fmla="*/ 599516 w 2390775" name="T16"/>
              <a:gd fmla="*/ 1141280 h 2365376" name="T17"/>
              <a:gd fmla="*/ 579914 w 2390775" name="T18"/>
              <a:gd fmla="*/ 1158779 h 2365376" name="T19"/>
              <a:gd fmla="*/ 541333 w 2390775" name="T20"/>
              <a:gd fmla="*/ 1105965 h 2365376" name="T21"/>
              <a:gd fmla="*/ 1137260 w 2390775" name="T22"/>
              <a:gd fmla="*/ 1009231 h 2365376" name="T23"/>
              <a:gd fmla="*/ 1143562 w 2390775" name="T24"/>
              <a:gd fmla="*/ 1026145 h 2365376" name="T25"/>
              <a:gd fmla="*/ 1096615 w 2390775" name="T26"/>
              <a:gd fmla="*/ 1069549 h 2365376" name="T27"/>
              <a:gd fmla="*/ 1102602 w 2390775" name="T28"/>
              <a:gd fmla="*/ 1001572 h 2365376" name="T29"/>
              <a:gd fmla="*/ 972739 w 2390775" name="T30"/>
              <a:gd fmla="*/ 835988 h 2365376" name="T31"/>
              <a:gd fmla="*/ 989500 w 2390775" name="T32"/>
              <a:gd fmla="*/ 1138672 h 2365376" name="T33"/>
              <a:gd fmla="*/ 639427 w 2390775" name="T34"/>
              <a:gd fmla="*/ 1423644 h 2365376" name="T35"/>
              <a:gd fmla="*/ 599898 w 2390775" name="T36"/>
              <a:gd fmla="*/ 1003302 h 2365376" name="T37"/>
              <a:gd fmla="*/ 529694 w 2390775" name="T38"/>
              <a:gd fmla="*/ 1090596 h 2365376" name="T39"/>
              <a:gd fmla="*/ 602428 w 2390775" name="T40"/>
              <a:gd fmla="*/ 868249 h 2365376" name="T41"/>
              <a:gd fmla="*/ 861740 w 2390775" name="T42"/>
              <a:gd fmla="*/ 924231 h 2365376" name="T43"/>
              <a:gd fmla="*/ 755609 w 2390775" name="T44"/>
              <a:gd fmla="*/ 542052 h 2365376" name="T45"/>
              <a:gd fmla="*/ 929665 w 2390775" name="T46"/>
              <a:gd fmla="*/ 525915 h 2365376" name="T47"/>
              <a:gd fmla="*/ 909019 w 2390775" name="T48"/>
              <a:gd fmla="*/ 571798 h 2365376" name="T49"/>
              <a:gd fmla="*/ 936652 w 2390775" name="T50"/>
              <a:gd fmla="*/ 586353 h 2365376" name="T51"/>
              <a:gd fmla="*/ 928394 w 2390775" name="T52"/>
              <a:gd fmla="*/ 688879 h 2365376" name="T53"/>
              <a:gd fmla="*/ 840414 w 2390775" name="T54"/>
              <a:gd fmla="*/ 772101 h 2365376" name="T55"/>
              <a:gd fmla="*/ 742269 w 2390775" name="T56"/>
              <a:gd fmla="*/ 675588 h 2365376" name="T57"/>
              <a:gd fmla="*/ 738139 w 2390775" name="T58"/>
              <a:gd fmla="*/ 608504 h 2365376" name="T59"/>
              <a:gd fmla="*/ 761643 w 2390775" name="T60"/>
              <a:gd fmla="*/ 510093 h 2365376" name="T61"/>
              <a:gd fmla="*/ 617010 w 2390775" name="T62"/>
              <a:gd fmla="*/ 449064 h 2365376" name="T63"/>
              <a:gd fmla="*/ 350272 w 2390775" name="T64"/>
              <a:gd fmla="*/ 638327 h 2365376" name="T65"/>
              <a:gd fmla="*/ 215163 w 2390775" name="T66"/>
              <a:gd fmla="*/ 939947 h 2365376" name="T67"/>
              <a:gd fmla="*/ 256613 w 2390775" name="T68"/>
              <a:gd fmla="*/ 1277331 h 2365376" name="T69"/>
              <a:gd fmla="*/ 458486 w 2390775" name="T70"/>
              <a:gd fmla="*/ 1534008 h 2365376" name="T71"/>
              <a:gd fmla="*/ 767308 w 2390775" name="T72"/>
              <a:gd fmla="*/ 1655225 h 2365376" name="T73"/>
              <a:gd fmla="*/ 1101127 w 2390775" name="T74"/>
              <a:gd fmla="*/ 1596674 h 2365376" name="T75"/>
              <a:gd fmla="*/ 1347614 w 2390775" name="T76"/>
              <a:gd fmla="*/ 1383040 h 2365376" name="T77"/>
              <a:gd fmla="*/ 1453614 w 2390775" name="T78"/>
              <a:gd fmla="*/ 1066861 h 2365376" name="T79"/>
              <a:gd fmla="*/ 1378939 w 2390775" name="T80"/>
              <a:gd fmla="*/ 738024 h 2365376" name="T81"/>
              <a:gd fmla="*/ 1153652 w 2390775" name="T82"/>
              <a:gd fmla="*/ 501602 h 2365376" name="T83"/>
              <a:gd fmla="*/ 831224 w 2390775" name="T84"/>
              <a:gd fmla="*/ 411085 h 2365376" name="T85"/>
              <a:gd fmla="*/ 989432 w 2390775" name="T86"/>
              <a:gd fmla="*/ 315187 h 2365376" name="T87"/>
              <a:gd fmla="*/ 1471649 w 2390775" name="T88"/>
              <a:gd fmla="*/ 671876 h 2365376" name="T89"/>
              <a:gd fmla="*/ 1554866 w 2390775" name="T90"/>
              <a:gd fmla="*/ 1171938 h 2365376" name="T91"/>
              <a:gd fmla="*/ 1239716 w 2390775" name="T92"/>
              <a:gd fmla="*/ 1647313 h 2365376" name="T93"/>
              <a:gd fmla="*/ 646121 w 2390775" name="T94"/>
              <a:gd fmla="*/ 1748275 h 2365376" name="T95"/>
              <a:gd fmla="*/ 110112 w 2390775" name="T96"/>
              <a:gd fmla="*/ 1186813 h 2365376" name="T97"/>
              <a:gd fmla="*/ 251551 w 2390775" name="T98"/>
              <a:gd fmla="*/ 580725 h 2365376" name="T99"/>
              <a:gd fmla="*/ 1549044 w 2390775" name="T100"/>
              <a:gd fmla="*/ 160116 h 2365376" name="T101"/>
              <a:gd fmla="*/ 1461002 w 2390775" name="T102"/>
              <a:gd fmla="*/ 284475 h 2365376" name="T103"/>
              <a:gd fmla="*/ 1550307 w 2390775" name="T104"/>
              <a:gd fmla="*/ 426554 h 2365376" name="T105"/>
              <a:gd fmla="*/ 1719764 w 2390775" name="T106"/>
              <a:gd fmla="*/ 380038 h 2365376" name="T107"/>
              <a:gd fmla="*/ 1735543 w 2390775" name="T108"/>
              <a:gd fmla="*/ 232579 h 2365376" name="T109"/>
              <a:gd fmla="*/ 1705909 w 2390775" name="T110"/>
              <a:gd fmla="*/ 94508 h 2365376" name="T111"/>
              <a:gd fmla="*/ 1774050 w 2390775" name="T112"/>
              <a:gd fmla="*/ 148403 h 2365376" name="T113"/>
              <a:gd fmla="*/ 1781614 w 2390775" name="T114"/>
              <a:gd fmla="*/ 428769 h 2365376" name="T115"/>
              <a:gd fmla="*/ 1600166 w 2390775" name="T116"/>
              <a:gd fmla="*/ 516104 h 2365376" name="T117"/>
              <a:gd fmla="*/ 1452167 w 2390775" name="T118"/>
              <a:gd fmla="*/ 455349 h 2365376" name="T119"/>
              <a:gd fmla="*/ 1310478 w 2390775" name="T120"/>
              <a:gd fmla="*/ 259477 h 2365376" name="T121"/>
              <a:gd fmla="*/ 1562614 w 2390775" name="T122"/>
              <a:gd fmla="*/ 74046 h 236537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  <a:gd fmla="*/ 0 60000 65536" name="T180"/>
              <a:gd fmla="*/ 0 60000 65536" name="T181"/>
              <a:gd fmla="*/ 0 60000 65536" name="T182"/>
              <a:gd fmla="*/ 0 60000 65536" name="T183"/>
              <a:gd fmla="*/ 0 60000 65536" name="T184"/>
              <a:gd fmla="*/ 0 60000 65536" name="T185"/>
            </a:gdLst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b="b" l="0" r="r" t="0"/>
            <a:pathLst>
              <a:path h="2365376" w="2390775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6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6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dir="t" rig="threeP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altLang="en-US" lang="zh-CN">
              <a:solidFill>
                <a:srgbClr val="1C666E"/>
              </a:solidFill>
              <a:ea charset="-122" panose="02010600030101010101" pitchFamily="2" typeface="宋体"/>
            </a:endParaRPr>
          </a:p>
        </p:txBody>
      </p:sp>
      <p:sp>
        <p:nvSpPr>
          <p:cNvPr id="9" name="Rectangle 2"/>
          <p:cNvSpPr/>
          <p:nvPr/>
        </p:nvSpPr>
        <p:spPr>
          <a:xfrm>
            <a:off x="0" y="1528260"/>
            <a:ext cx="10967459" cy="2332788"/>
          </a:xfrm>
          <a:prstGeom prst="rect">
            <a:avLst/>
          </a:prstGeom>
          <a:solidFill>
            <a:schemeClr val="tx1">
              <a:lumMod val="95000"/>
              <a:lumOff val="5000"/>
              <a:alpha val="5098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" name="Rectangle 2"/>
          <p:cNvSpPr/>
          <p:nvPr/>
        </p:nvSpPr>
        <p:spPr>
          <a:xfrm>
            <a:off x="6097587" y="1528260"/>
            <a:ext cx="4883150" cy="233278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423177" y="1992852"/>
            <a:ext cx="1243529" cy="396232"/>
          </a:xfrm>
          <a:prstGeom prst="rect">
            <a:avLst/>
          </a:prstGeom>
        </p:spPr>
        <p:txBody>
          <a:bodyPr bIns="45716" lIns="91431" rIns="91431" tIns="45716" wrap="square">
            <a:spAutoFit/>
          </a:bodyPr>
          <a:lstStyle/>
          <a:p>
            <a:pPr algn="r"/>
            <a:r>
              <a:rPr altLang="en-US" b="1" lang="zh-CN" smtClean="0" sz="200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12" name="矩形 47"/>
          <p:cNvSpPr>
            <a:spLocks noChangeArrowheads="1"/>
          </p:cNvSpPr>
          <p:nvPr/>
        </p:nvSpPr>
        <p:spPr bwMode="auto">
          <a:xfrm>
            <a:off x="1345059" y="2424900"/>
            <a:ext cx="4359786" cy="1200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squar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9pPr>
          </a:lstStyle>
          <a:p>
            <a:pPr algn="r">
              <a:lnSpc>
                <a:spcPct val="130000"/>
              </a:lnSpc>
              <a:spcBef>
                <a:spcPct val="0"/>
              </a:spcBef>
              <a:buNone/>
            </a:pPr>
            <a:r>
              <a:rPr altLang="en-US" lang="zh-CN" sz="1400">
                <a:solidFill>
                  <a:schemeClr val="bg1">
                    <a:lumMod val="50000"/>
                  </a:schemeClr>
                </a:solidFill>
                <a:sym charset="-122" panose="020b0503020204020204" pitchFamily="34" typeface="微软雅黑"/>
              </a:rPr>
              <a:t>在此录入上述图表的综合描述说明，在此录入上述图表的上述图表的综合描述说明入。在此录入上述图表的综合描述说明，在此录入上述图表的上述图表的综合描述说明入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3006021" y="4106501"/>
            <a:ext cx="1135936" cy="1135936"/>
            <a:chOff x="1677608" y="2996952"/>
            <a:chExt cx="1395643" cy="1395643"/>
          </a:xfrm>
        </p:grpSpPr>
        <p:sp>
          <p:nvSpPr>
            <p:cNvPr id="14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algn="t" blurRad="317500" dir="5400000" dist="1143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 sz="1400">
                <a:solidFill>
                  <a:prstClr val="white"/>
                </a:solidFill>
              </a:endParaRPr>
            </a:p>
          </p:txBody>
        </p:sp>
        <p:sp>
          <p:nvSpPr>
            <p:cNvPr id="15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C0000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</a:gradFill>
            </a:ln>
            <a:effectLst>
              <a:innerShdw blurRad="330200" dir="16200000" dist="1143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lang="en-US" sz="2800">
                  <a:solidFill>
                    <a:prstClr val="white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charset="0" pitchFamily="50" typeface="DIN-BoldItalic"/>
                </a:rPr>
                <a:t></a:t>
              </a:r>
            </a:p>
          </p:txBody>
        </p:sp>
      </p:grpSp>
      <p:sp>
        <p:nvSpPr>
          <p:cNvPr id="16" name="矩形 15"/>
          <p:cNvSpPr/>
          <p:nvPr/>
        </p:nvSpPr>
        <p:spPr>
          <a:xfrm>
            <a:off x="3301343" y="4459030"/>
            <a:ext cx="494012" cy="426712"/>
          </a:xfrm>
          <a:prstGeom prst="rect">
            <a:avLst/>
          </a:prstGeom>
        </p:spPr>
        <p:txBody>
          <a:bodyPr bIns="45716" lIns="91431" rIns="91431" tIns="45716" wrap="none">
            <a:spAutoFit/>
          </a:bodyPr>
          <a:lstStyle/>
          <a:p>
            <a:pPr algn="r"/>
            <a:r>
              <a:rPr altLang="zh-CN" b="1" lang="en-US" smtClean="0" sz="2200">
                <a:solidFill>
                  <a:schemeClr val="bg1"/>
                </a:solidFill>
                <a:latin charset="0" pitchFamily="34" typeface="Impact MT Std"/>
                <a:ea charset="-122" panose="020b0503020204020204" pitchFamily="34" typeface="微软雅黑"/>
              </a:rPr>
              <a:t>01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2351025" y="5314866"/>
            <a:ext cx="2450418" cy="994454"/>
            <a:chOff x="8779234" y="1963160"/>
            <a:chExt cx="2450418" cy="994454"/>
          </a:xfrm>
        </p:grpSpPr>
        <p:sp>
          <p:nvSpPr>
            <p:cNvPr id="18" name="矩形 17"/>
            <p:cNvSpPr/>
            <p:nvPr/>
          </p:nvSpPr>
          <p:spPr>
            <a:xfrm>
              <a:off x="9233388" y="1963160"/>
              <a:ext cx="1554480" cy="3657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en-US" b="1" lang="zh-CN" smtClean="0">
                  <a:solidFill>
                    <a:srgbClr val="C000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charset="0" panose="020b0604020202020204" pitchFamily="34" typeface="Arial"/>
                </a:rPr>
                <a:t>点击输入标题</a:t>
              </a:r>
            </a:p>
          </p:txBody>
        </p:sp>
        <p:sp>
          <p:nvSpPr>
            <p:cNvPr id="19" name="矩形 18"/>
            <p:cNvSpPr/>
            <p:nvPr/>
          </p:nvSpPr>
          <p:spPr>
            <a:xfrm>
              <a:off x="8779234" y="2321940"/>
              <a:ext cx="2450418" cy="646176"/>
            </a:xfrm>
            <a:prstGeom prst="rect">
              <a:avLst/>
            </a:prstGeom>
          </p:spPr>
          <p:txBody>
            <a:bodyPr anchor="ctr"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altLang="en-US" lang="zh-CN" smtClean="0" sz="1400">
                  <a:solidFill>
                    <a:schemeClr val="bg1">
                      <a:lumMod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请在此输入详细的文字介绍信息，表达图表的含义。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5526301" y="4106501"/>
            <a:ext cx="1135936" cy="1135936"/>
            <a:chOff x="1677608" y="2996952"/>
            <a:chExt cx="1395643" cy="1395643"/>
          </a:xfrm>
        </p:grpSpPr>
        <p:sp>
          <p:nvSpPr>
            <p:cNvPr id="21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algn="t" blurRad="317500" dir="5400000" dist="1143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 sz="1400">
                <a:solidFill>
                  <a:prstClr val="white"/>
                </a:solidFill>
              </a:endParaRPr>
            </a:p>
          </p:txBody>
        </p:sp>
        <p:sp>
          <p:nvSpPr>
            <p:cNvPr id="22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C0000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</a:gradFill>
            </a:ln>
            <a:effectLst>
              <a:innerShdw blurRad="330200" dir="16200000" dist="1143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lang="en-US" sz="2800">
                  <a:solidFill>
                    <a:prstClr val="white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charset="0" pitchFamily="50" typeface="DIN-BoldItalic"/>
                </a:rPr>
                <a:t></a:t>
              </a:r>
            </a:p>
          </p:txBody>
        </p:sp>
      </p:grpSp>
      <p:sp>
        <p:nvSpPr>
          <p:cNvPr id="23" name="矩形 22"/>
          <p:cNvSpPr/>
          <p:nvPr/>
        </p:nvSpPr>
        <p:spPr>
          <a:xfrm>
            <a:off x="5821623" y="4459030"/>
            <a:ext cx="494012" cy="426712"/>
          </a:xfrm>
          <a:prstGeom prst="rect">
            <a:avLst/>
          </a:prstGeom>
        </p:spPr>
        <p:txBody>
          <a:bodyPr bIns="45716" lIns="91431" rIns="91431" tIns="45716" wrap="none">
            <a:spAutoFit/>
          </a:bodyPr>
          <a:lstStyle/>
          <a:p>
            <a:pPr algn="r"/>
            <a:r>
              <a:rPr altLang="zh-CN" b="1" lang="en-US" smtClean="0" sz="2200">
                <a:solidFill>
                  <a:schemeClr val="bg1"/>
                </a:solidFill>
                <a:latin charset="0" pitchFamily="34" typeface="Impact MT Std"/>
                <a:ea charset="-122" panose="020b0503020204020204" pitchFamily="34" typeface="微软雅黑"/>
              </a:rPr>
              <a:t>02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4871305" y="5314866"/>
            <a:ext cx="2450418" cy="994454"/>
            <a:chOff x="8779234" y="1963160"/>
            <a:chExt cx="2450418" cy="994454"/>
          </a:xfrm>
        </p:grpSpPr>
        <p:sp>
          <p:nvSpPr>
            <p:cNvPr id="26" name="矩形 25"/>
            <p:cNvSpPr/>
            <p:nvPr/>
          </p:nvSpPr>
          <p:spPr>
            <a:xfrm>
              <a:off x="9233388" y="1963160"/>
              <a:ext cx="1554480" cy="3657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en-US" b="1" lang="zh-CN" smtClean="0">
                  <a:solidFill>
                    <a:srgbClr val="C000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charset="0" panose="020b0604020202020204" pitchFamily="34" typeface="Arial"/>
                </a:rPr>
                <a:t>点击输入标题</a:t>
              </a:r>
            </a:p>
          </p:txBody>
        </p:sp>
        <p:sp>
          <p:nvSpPr>
            <p:cNvPr id="27" name="矩形 26"/>
            <p:cNvSpPr/>
            <p:nvPr/>
          </p:nvSpPr>
          <p:spPr>
            <a:xfrm>
              <a:off x="8779234" y="2321940"/>
              <a:ext cx="2450418" cy="646176"/>
            </a:xfrm>
            <a:prstGeom prst="rect">
              <a:avLst/>
            </a:prstGeom>
          </p:spPr>
          <p:txBody>
            <a:bodyPr anchor="ctr"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altLang="en-US" lang="zh-CN" smtClean="0" sz="1400">
                  <a:solidFill>
                    <a:schemeClr val="bg1">
                      <a:lumMod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请在此输入详细的文字介绍信息，表达图表的含义。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8118589" y="4106501"/>
            <a:ext cx="1135936" cy="1135936"/>
            <a:chOff x="1677608" y="2996952"/>
            <a:chExt cx="1395643" cy="1395643"/>
          </a:xfrm>
        </p:grpSpPr>
        <p:sp>
          <p:nvSpPr>
            <p:cNvPr id="29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algn="t" blurRad="317500" dir="5400000" dist="1143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 sz="1400">
                <a:solidFill>
                  <a:prstClr val="white"/>
                </a:solidFill>
              </a:endParaRPr>
            </a:p>
          </p:txBody>
        </p:sp>
        <p:sp>
          <p:nvSpPr>
            <p:cNvPr id="34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C0000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</a:gradFill>
            </a:ln>
            <a:effectLst>
              <a:innerShdw blurRad="330200" dir="16200000" dist="1143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lang="en-US" sz="2800">
                  <a:solidFill>
                    <a:prstClr val="white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charset="0" pitchFamily="50" typeface="DIN-BoldItalic"/>
                </a:rPr>
                <a:t></a:t>
              </a:r>
            </a:p>
          </p:txBody>
        </p:sp>
      </p:grpSp>
      <p:sp>
        <p:nvSpPr>
          <p:cNvPr id="35" name="矩形 34"/>
          <p:cNvSpPr/>
          <p:nvPr/>
        </p:nvSpPr>
        <p:spPr>
          <a:xfrm>
            <a:off x="8413911" y="4459030"/>
            <a:ext cx="494012" cy="426712"/>
          </a:xfrm>
          <a:prstGeom prst="rect">
            <a:avLst/>
          </a:prstGeom>
        </p:spPr>
        <p:txBody>
          <a:bodyPr bIns="45716" lIns="91431" rIns="91431" tIns="45716" wrap="none">
            <a:spAutoFit/>
          </a:bodyPr>
          <a:lstStyle/>
          <a:p>
            <a:pPr algn="r"/>
            <a:r>
              <a:rPr altLang="zh-CN" b="1" lang="en-US" smtClean="0" sz="2200">
                <a:solidFill>
                  <a:schemeClr val="bg1"/>
                </a:solidFill>
                <a:latin charset="0" pitchFamily="34" typeface="Impact MT Std"/>
                <a:ea charset="-122" panose="020b0503020204020204" pitchFamily="34" typeface="微软雅黑"/>
              </a:rPr>
              <a:t>03</a:t>
            </a:r>
          </a:p>
        </p:txBody>
      </p:sp>
      <p:grpSp>
        <p:nvGrpSpPr>
          <p:cNvPr id="36" name="组合 35"/>
          <p:cNvGrpSpPr/>
          <p:nvPr/>
        </p:nvGrpSpPr>
        <p:grpSpPr>
          <a:xfrm>
            <a:off x="7463593" y="5314866"/>
            <a:ext cx="2450418" cy="994454"/>
            <a:chOff x="8779234" y="1963160"/>
            <a:chExt cx="2450418" cy="994454"/>
          </a:xfrm>
        </p:grpSpPr>
        <p:sp>
          <p:nvSpPr>
            <p:cNvPr id="37" name="矩形 36"/>
            <p:cNvSpPr/>
            <p:nvPr/>
          </p:nvSpPr>
          <p:spPr>
            <a:xfrm>
              <a:off x="9233390" y="1963160"/>
              <a:ext cx="1554480" cy="3657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en-US" b="1" lang="zh-CN" smtClean="0">
                  <a:solidFill>
                    <a:srgbClr val="C000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charset="0" panose="020b0604020202020204" pitchFamily="34" typeface="Arial"/>
                </a:rPr>
                <a:t>点击输入标题</a:t>
              </a:r>
            </a:p>
          </p:txBody>
        </p:sp>
        <p:sp>
          <p:nvSpPr>
            <p:cNvPr id="38" name="矩形 37"/>
            <p:cNvSpPr/>
            <p:nvPr/>
          </p:nvSpPr>
          <p:spPr>
            <a:xfrm>
              <a:off x="8779235" y="2321940"/>
              <a:ext cx="2450418" cy="646176"/>
            </a:xfrm>
            <a:prstGeom prst="rect">
              <a:avLst/>
            </a:prstGeom>
          </p:spPr>
          <p:txBody>
            <a:bodyPr anchor="ctr"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altLang="en-US" lang="zh-CN" smtClean="0" sz="1400">
                  <a:solidFill>
                    <a:schemeClr val="bg1">
                      <a:lumMod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请在此输入详细的文字介绍信息，表达图表的含义。</a:t>
              </a:r>
            </a:p>
          </p:txBody>
        </p:sp>
      </p:grpSp>
    </p:spTree>
  </p:cSld>
  <p:clrMapOvr>
    <a:masterClrMapping/>
  </p:clrMapOvr>
  <p:transition spd="slow">
    <p:pull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0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0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5" nodeType="after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90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911" id="2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2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30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6" id="31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82" id="3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13" id="3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83" id="34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35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83" id="36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37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83" id="38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39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83" id="4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42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4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5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4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9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51" nodeType="after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90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911" id="5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5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56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6" id="57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82" id="5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13" id="59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83" id="6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61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83" id="62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6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83" id="64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65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83" id="66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7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68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1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2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id="7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5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6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id="77" nodeType="after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90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911" id="8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81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8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6" id="83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82" id="84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13" id="85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83" id="86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87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83" id="88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89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83" id="9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91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83" id="92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3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grpId="0" id="94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96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97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8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id="9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"/>
      <p:bldP grpId="0" spid="10"/>
      <p:bldP grpId="0" spid="11"/>
      <p:bldP grpId="0" spid="12"/>
      <p:bldP grpId="0" spid="16"/>
      <p:bldP grpId="0" spid="23"/>
      <p:bldP grpId="0" spid="35"/>
    </p:bld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8" name="矩形 27"/>
          <p:cNvSpPr/>
          <p:nvPr/>
        </p:nvSpPr>
        <p:spPr>
          <a:xfrm>
            <a:off x="0" y="2420888"/>
            <a:ext cx="12195175" cy="2016224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algn="tr" blurRad="50800" dir="81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6" name="直接连接符 5"/>
          <p:cNvCxnSpPr/>
          <p:nvPr/>
        </p:nvCxnSpPr>
        <p:spPr>
          <a:xfrm>
            <a:off x="5233491" y="3401862"/>
            <a:ext cx="3096344" cy="0"/>
          </a:xfrm>
          <a:prstGeom prst="line">
            <a:avLst/>
          </a:prstGeom>
          <a:ln>
            <a:solidFill>
              <a:schemeClr val="bg1"/>
            </a:solidFill>
            <a:headEnd len="med" type="oval" w="med"/>
            <a:tailEnd len="med" type="oval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5449515" y="2833780"/>
            <a:ext cx="2664295" cy="518152"/>
          </a:xfrm>
          <a:prstGeom prst="rect">
            <a:avLst/>
          </a:prstGeom>
        </p:spPr>
        <p:txBody>
          <a:bodyPr bIns="45716" lIns="91431" rIns="91431" tIns="45716" wrap="square">
            <a:spAutoFit/>
          </a:bodyPr>
          <a:lstStyle/>
          <a:p>
            <a:pPr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mtClean="0" sz="2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604020202020204" pitchFamily="34" typeface="Arial"/>
              </a:rPr>
              <a:t>年度工作概述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3937347" y="2731179"/>
            <a:ext cx="1395643" cy="1395643"/>
            <a:chOff x="1677608" y="2996952"/>
            <a:chExt cx="1395643" cy="1395643"/>
          </a:xfrm>
        </p:grpSpPr>
        <p:sp>
          <p:nvSpPr>
            <p:cNvPr id="3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algn="t" blurRad="317500" dir="5400000" dist="1143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 sz="1400">
                <a:solidFill>
                  <a:prstClr val="white"/>
                </a:solidFill>
              </a:endParaRPr>
            </a:p>
          </p:txBody>
        </p:sp>
        <p:sp>
          <p:nvSpPr>
            <p:cNvPr id="4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C0000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</a:gradFill>
            </a:ln>
            <a:effectLst>
              <a:innerShdw blurRad="330200" dir="16200000" dist="1651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lang="en-US" sz="2800">
                  <a:solidFill>
                    <a:prstClr val="white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charset="0" pitchFamily="50" typeface="DIN-BoldItalic"/>
                </a:rPr>
                <a:t></a:t>
              </a:r>
            </a:p>
          </p:txBody>
        </p:sp>
      </p:grpSp>
      <p:sp>
        <p:nvSpPr>
          <p:cNvPr id="5" name="KSO_Shape"/>
          <p:cNvSpPr/>
          <p:nvPr/>
        </p:nvSpPr>
        <p:spPr bwMode="auto">
          <a:xfrm>
            <a:off x="4342335" y="3200894"/>
            <a:ext cx="585667" cy="444130"/>
          </a:xfrm>
          <a:custGeom>
            <a:gdLst>
              <a:gd fmla="*/ 104753 w 3040062" name="T0"/>
              <a:gd fmla="*/ 1241540 h 2303463" name="T1"/>
              <a:gd fmla="*/ 251725 w 3040062" name="T2"/>
              <a:gd fmla="*/ 1260899 h 2303463" name="T3"/>
              <a:gd fmla="*/ 265692 w 3040062" name="T4"/>
              <a:gd fmla="*/ 1110467 h 2303463" name="T5"/>
              <a:gd fmla="*/ 844867 w 3040062" name="T6"/>
              <a:gd fmla="*/ 970596 h 2303463" name="T7"/>
              <a:gd fmla="*/ 870584 w 3040062" name="T8"/>
              <a:gd fmla="*/ 987377 h 2303463" name="T9"/>
              <a:gd fmla="*/ 872172 w 3040062" name="T10"/>
              <a:gd fmla="*/ 1402771 h 2303463" name="T11"/>
              <a:gd fmla="*/ 848359 w 3040062" name="T12"/>
              <a:gd fmla="*/ 1421768 h 2303463" name="T13"/>
              <a:gd fmla="*/ 615315 w 3040062" name="T14"/>
              <a:gd fmla="*/ 1415119 h 2303463" name="T15"/>
              <a:gd fmla="*/ 603250 w 3040062" name="T16"/>
              <a:gd fmla="*/ 1002891 h 2303463" name="T17"/>
              <a:gd fmla="*/ 617855 w 3040062" name="T18"/>
              <a:gd fmla="*/ 975662 h 2303463" name="T19"/>
              <a:gd fmla="*/ 1240437 w 3040062" name="T20"/>
              <a:gd fmla="*/ 749300 h 2303463" name="T21"/>
              <a:gd fmla="*/ 1265867 w 3040062" name="T22"/>
              <a:gd fmla="*/ 766421 h 2303463" name="T23"/>
              <a:gd fmla="*/ 1267138 w 3040062" name="T24"/>
              <a:gd fmla="*/ 1402743 h 2303463" name="T25"/>
              <a:gd fmla="*/ 1243616 w 3040062" name="T26"/>
              <a:gd fmla="*/ 1421766 h 2303463" name="T27"/>
              <a:gd fmla="*/ 1010298 w 3040062" name="T28"/>
              <a:gd fmla="*/ 1415108 h 2303463" name="T29"/>
              <a:gd fmla="*/ 998537 w 3040062" name="T30"/>
              <a:gd fmla="*/ 782273 h 2303463" name="T31"/>
              <a:gd fmla="*/ 1012841 w 3040062" name="T32"/>
              <a:gd fmla="*/ 755007 h 2303463" name="T33"/>
              <a:gd fmla="*/ 2175011 w 3040062" name="T34"/>
              <a:gd fmla="*/ 666432 h 2303463" name="T35"/>
              <a:gd fmla="*/ 2235666 w 3040062" name="T36"/>
              <a:gd fmla="*/ 692135 h 2303463" name="T37"/>
              <a:gd fmla="*/ 2277268 w 3040062" name="T38"/>
              <a:gd fmla="*/ 742271 h 2303463" name="T39"/>
              <a:gd fmla="*/ 2290605 w 3040062" name="T40"/>
              <a:gd fmla="*/ 1286150 h 2303463" name="T41"/>
              <a:gd fmla="*/ 2948603 w 3040062" name="T42"/>
              <a:gd fmla="*/ 1365796 h 2303463" name="T43"/>
              <a:gd fmla="*/ 3005765 w 3040062" name="T44"/>
              <a:gd fmla="*/ 1408316 h 2303463" name="T45"/>
              <a:gd fmla="*/ 3036887 w 3040062" name="T46"/>
              <a:gd fmla="*/ 1473366 h 2303463" name="T47"/>
              <a:gd fmla="*/ 3035616 w 3040062" name="T48"/>
              <a:gd fmla="*/ 2191451 h 2303463" name="T49"/>
              <a:gd fmla="*/ 3001319 w 3040062" name="T50"/>
              <a:gd fmla="*/ 2254597 h 2303463" name="T51"/>
              <a:gd fmla="*/ 2941934 w 3040062" name="T52"/>
              <a:gd fmla="*/ 2294578 h 2303463" name="T53"/>
              <a:gd fmla="*/ 2171200 w 3040062" name="T54"/>
              <a:gd fmla="*/ 2303146 h 2303463" name="T55"/>
              <a:gd fmla="*/ 2113403 w 3040062" name="T56"/>
              <a:gd fmla="*/ 2292040 h 2303463" name="T57"/>
              <a:gd fmla="*/ 1552263 w 3040062" name="T58"/>
              <a:gd fmla="*/ 1741815 h 2303463" name="T59"/>
              <a:gd fmla="*/ 1526223 w 3040062" name="T60"/>
              <a:gd fmla="*/ 1686919 h 2303463" name="T61"/>
              <a:gd fmla="*/ 1529081 w 3040062" name="T62"/>
              <a:gd fmla="*/ 1626946 h 2303463" name="T63"/>
              <a:gd fmla="*/ 1560520 w 3040062" name="T64"/>
              <a:gd fmla="*/ 1574272 h 2303463" name="T65"/>
              <a:gd fmla="*/ 1612919 w 3040062" name="T66"/>
              <a:gd fmla="*/ 1542858 h 2303463" name="T67"/>
              <a:gd fmla="*/ 1673891 w 3040062" name="T68"/>
              <a:gd fmla="*/ 1539685 h 2303463" name="T69"/>
              <a:gd fmla="*/ 1728513 w 3040062" name="T70"/>
              <a:gd fmla="*/ 1565705 h 2303463" name="T71"/>
              <a:gd fmla="*/ 2024167 w 3040062" name="T72"/>
              <a:gd fmla="*/ 760992 h 2303463" name="T73"/>
              <a:gd fmla="*/ 2057829 w 3040062" name="T74"/>
              <a:gd fmla="*/ 704828 h 2303463" name="T75"/>
              <a:gd fmla="*/ 2113721 w 3040062" name="T76"/>
              <a:gd fmla="*/ 670875 h 2303463" name="T77"/>
              <a:gd fmla="*/ 1640947 w 3040062" name="T78"/>
              <a:gd fmla="*/ 485773 h 2303463" name="T79"/>
              <a:gd fmla="*/ 1662436 w 3040062" name="T80"/>
              <a:gd fmla="*/ 507334 h 2303463" name="T81"/>
              <a:gd fmla="*/ 1658328 w 3040062" name="T82"/>
              <a:gd fmla="*/ 1408133 h 2303463" name="T83"/>
              <a:gd fmla="*/ 1631151 w 3040062" name="T84"/>
              <a:gd fmla="*/ 1422401 h 2303463" name="T85"/>
              <a:gd fmla="*/ 1401409 w 3040062" name="T86"/>
              <a:gd fmla="*/ 1410669 h 2303463" name="T87"/>
              <a:gd fmla="*/ 1394457 w 3040062" name="T88"/>
              <a:gd fmla="*/ 510505 h 2303463" name="T89"/>
              <a:gd fmla="*/ 1413734 w 3040062" name="T90"/>
              <a:gd fmla="*/ 486725 h 2303463" name="T91"/>
              <a:gd fmla="*/ 2856582 w 3040062" name="T92"/>
              <a:gd fmla="*/ 2539 h 2303463" name="T93"/>
              <a:gd fmla="*/ 2942924 w 3040062" name="T94"/>
              <a:gd fmla="*/ 45384 h 2303463" name="T95"/>
              <a:gd fmla="*/ 3001649 w 3040062" name="T96"/>
              <a:gd fmla="*/ 130121 h 2303463" name="T97"/>
              <a:gd fmla="*/ 3021012 w 3040062" name="T98"/>
              <a:gd fmla="*/ 1276768 h 2303463" name="T99"/>
              <a:gd fmla="*/ 2944193 w 3040062" name="T100"/>
              <a:gd fmla="*/ 1247252 h 2303463" name="T101"/>
              <a:gd fmla="*/ 374889 w 3040062" name="T102"/>
              <a:gd fmla="*/ 1959424 h 2303463" name="T103"/>
              <a:gd fmla="*/ 127291 w 3040062" name="T104"/>
              <a:gd fmla="*/ 2259336 h 2303463" name="T105"/>
              <a:gd fmla="*/ 50472 w 3040062" name="T106"/>
              <a:gd fmla="*/ 2198402 h 2303463" name="T107"/>
              <a:gd fmla="*/ 6349 w 3040062" name="T108"/>
              <a:gd fmla="*/ 2100970 h 2303463" name="T109"/>
              <a:gd fmla="*/ 3809 w 3040062" name="T110"/>
              <a:gd fmla="*/ 183438 h 2303463" name="T111"/>
              <a:gd fmla="*/ 44441 w 3040062" name="T112"/>
              <a:gd fmla="*/ 83468 h 2303463" name="T113"/>
              <a:gd fmla="*/ 118720 w 3040062" name="T114"/>
              <a:gd fmla="*/ 17773 h 2303463" name="T11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b="b" l="0" r="r" t="0"/>
            <a:pathLst>
              <a:path h="2303463" w="3040062">
                <a:moveTo>
                  <a:pt x="124116" y="1098725"/>
                </a:moveTo>
                <a:lnTo>
                  <a:pt x="120307" y="1099042"/>
                </a:lnTo>
                <a:lnTo>
                  <a:pt x="116498" y="1099994"/>
                </a:lnTo>
                <a:lnTo>
                  <a:pt x="113324" y="1101898"/>
                </a:lnTo>
                <a:lnTo>
                  <a:pt x="110467" y="1104120"/>
                </a:lnTo>
                <a:lnTo>
                  <a:pt x="108245" y="1107294"/>
                </a:lnTo>
                <a:lnTo>
                  <a:pt x="106340" y="1110467"/>
                </a:lnTo>
                <a:lnTo>
                  <a:pt x="105071" y="1114276"/>
                </a:lnTo>
                <a:lnTo>
                  <a:pt x="104753" y="1118084"/>
                </a:lnTo>
                <a:lnTo>
                  <a:pt x="104753" y="1241540"/>
                </a:lnTo>
                <a:lnTo>
                  <a:pt x="105071" y="1245348"/>
                </a:lnTo>
                <a:lnTo>
                  <a:pt x="106340" y="1249157"/>
                </a:lnTo>
                <a:lnTo>
                  <a:pt x="108245" y="1252330"/>
                </a:lnTo>
                <a:lnTo>
                  <a:pt x="110467" y="1255187"/>
                </a:lnTo>
                <a:lnTo>
                  <a:pt x="113324" y="1257726"/>
                </a:lnTo>
                <a:lnTo>
                  <a:pt x="116498" y="1259312"/>
                </a:lnTo>
                <a:lnTo>
                  <a:pt x="120307" y="1260899"/>
                </a:lnTo>
                <a:lnTo>
                  <a:pt x="124116" y="1261217"/>
                </a:lnTo>
                <a:lnTo>
                  <a:pt x="247598" y="1261217"/>
                </a:lnTo>
                <a:lnTo>
                  <a:pt x="251725" y="1260899"/>
                </a:lnTo>
                <a:lnTo>
                  <a:pt x="255216" y="1259312"/>
                </a:lnTo>
                <a:lnTo>
                  <a:pt x="258708" y="1257726"/>
                </a:lnTo>
                <a:lnTo>
                  <a:pt x="261565" y="1255187"/>
                </a:lnTo>
                <a:lnTo>
                  <a:pt x="264105" y="1252330"/>
                </a:lnTo>
                <a:lnTo>
                  <a:pt x="265692" y="1249157"/>
                </a:lnTo>
                <a:lnTo>
                  <a:pt x="266644" y="1245348"/>
                </a:lnTo>
                <a:lnTo>
                  <a:pt x="266961" y="1241540"/>
                </a:lnTo>
                <a:lnTo>
                  <a:pt x="266961" y="1118084"/>
                </a:lnTo>
                <a:lnTo>
                  <a:pt x="266644" y="1114276"/>
                </a:lnTo>
                <a:lnTo>
                  <a:pt x="265692" y="1110467"/>
                </a:lnTo>
                <a:lnTo>
                  <a:pt x="264105" y="1107294"/>
                </a:lnTo>
                <a:lnTo>
                  <a:pt x="261565" y="1104120"/>
                </a:lnTo>
                <a:lnTo>
                  <a:pt x="258708" y="1101898"/>
                </a:lnTo>
                <a:lnTo>
                  <a:pt x="255216" y="1099994"/>
                </a:lnTo>
                <a:lnTo>
                  <a:pt x="251725" y="1099042"/>
                </a:lnTo>
                <a:lnTo>
                  <a:pt x="247598" y="1098725"/>
                </a:lnTo>
                <a:lnTo>
                  <a:pt x="124116" y="1098725"/>
                </a:lnTo>
                <a:close/>
                <a:moveTo>
                  <a:pt x="636270" y="969963"/>
                </a:moveTo>
                <a:lnTo>
                  <a:pt x="841692" y="969963"/>
                </a:lnTo>
                <a:lnTo>
                  <a:pt x="844867" y="970596"/>
                </a:lnTo>
                <a:lnTo>
                  <a:pt x="848359" y="970913"/>
                </a:lnTo>
                <a:lnTo>
                  <a:pt x="851534" y="971546"/>
                </a:lnTo>
                <a:lnTo>
                  <a:pt x="854709" y="972813"/>
                </a:lnTo>
                <a:lnTo>
                  <a:pt x="857567" y="974396"/>
                </a:lnTo>
                <a:lnTo>
                  <a:pt x="860107" y="975662"/>
                </a:lnTo>
                <a:lnTo>
                  <a:pt x="862647" y="977878"/>
                </a:lnTo>
                <a:lnTo>
                  <a:pt x="865187" y="979778"/>
                </a:lnTo>
                <a:lnTo>
                  <a:pt x="867092" y="982311"/>
                </a:lnTo>
                <a:lnTo>
                  <a:pt x="868997" y="984844"/>
                </a:lnTo>
                <a:lnTo>
                  <a:pt x="870584" y="987377"/>
                </a:lnTo>
                <a:lnTo>
                  <a:pt x="872172" y="990226"/>
                </a:lnTo>
                <a:lnTo>
                  <a:pt x="873124" y="993076"/>
                </a:lnTo>
                <a:lnTo>
                  <a:pt x="873760" y="996242"/>
                </a:lnTo>
                <a:lnTo>
                  <a:pt x="874712" y="999725"/>
                </a:lnTo>
                <a:lnTo>
                  <a:pt x="874712" y="1002891"/>
                </a:lnTo>
                <a:lnTo>
                  <a:pt x="874712" y="1389790"/>
                </a:lnTo>
                <a:lnTo>
                  <a:pt x="874712" y="1393273"/>
                </a:lnTo>
                <a:lnTo>
                  <a:pt x="873760" y="1396439"/>
                </a:lnTo>
                <a:lnTo>
                  <a:pt x="873124" y="1399605"/>
                </a:lnTo>
                <a:lnTo>
                  <a:pt x="872172" y="1402771"/>
                </a:lnTo>
                <a:lnTo>
                  <a:pt x="870584" y="1405304"/>
                </a:lnTo>
                <a:lnTo>
                  <a:pt x="868997" y="1408154"/>
                </a:lnTo>
                <a:lnTo>
                  <a:pt x="867092" y="1410686"/>
                </a:lnTo>
                <a:lnTo>
                  <a:pt x="865187" y="1413219"/>
                </a:lnTo>
                <a:lnTo>
                  <a:pt x="862647" y="1415119"/>
                </a:lnTo>
                <a:lnTo>
                  <a:pt x="860107" y="1417019"/>
                </a:lnTo>
                <a:lnTo>
                  <a:pt x="857567" y="1418602"/>
                </a:lnTo>
                <a:lnTo>
                  <a:pt x="854709" y="1420185"/>
                </a:lnTo>
                <a:lnTo>
                  <a:pt x="851534" y="1421135"/>
                </a:lnTo>
                <a:lnTo>
                  <a:pt x="848359" y="1421768"/>
                </a:lnTo>
                <a:lnTo>
                  <a:pt x="844867" y="1422401"/>
                </a:lnTo>
                <a:lnTo>
                  <a:pt x="841692" y="1422401"/>
                </a:lnTo>
                <a:lnTo>
                  <a:pt x="636270" y="1422401"/>
                </a:lnTo>
                <a:lnTo>
                  <a:pt x="632777" y="1422401"/>
                </a:lnTo>
                <a:lnTo>
                  <a:pt x="629920" y="1421768"/>
                </a:lnTo>
                <a:lnTo>
                  <a:pt x="626745" y="1421135"/>
                </a:lnTo>
                <a:lnTo>
                  <a:pt x="623570" y="1420185"/>
                </a:lnTo>
                <a:lnTo>
                  <a:pt x="620713" y="1418602"/>
                </a:lnTo>
                <a:lnTo>
                  <a:pt x="617855" y="1417019"/>
                </a:lnTo>
                <a:lnTo>
                  <a:pt x="615315" y="1415119"/>
                </a:lnTo>
                <a:lnTo>
                  <a:pt x="613093" y="1413219"/>
                </a:lnTo>
                <a:lnTo>
                  <a:pt x="610870" y="1410686"/>
                </a:lnTo>
                <a:lnTo>
                  <a:pt x="608965" y="1408154"/>
                </a:lnTo>
                <a:lnTo>
                  <a:pt x="607378" y="1405304"/>
                </a:lnTo>
                <a:lnTo>
                  <a:pt x="606108" y="1402771"/>
                </a:lnTo>
                <a:lnTo>
                  <a:pt x="605155" y="1399605"/>
                </a:lnTo>
                <a:lnTo>
                  <a:pt x="603885" y="1396439"/>
                </a:lnTo>
                <a:lnTo>
                  <a:pt x="603568" y="1393273"/>
                </a:lnTo>
                <a:lnTo>
                  <a:pt x="603250" y="1389790"/>
                </a:lnTo>
                <a:lnTo>
                  <a:pt x="603250" y="1002891"/>
                </a:lnTo>
                <a:lnTo>
                  <a:pt x="603568" y="999725"/>
                </a:lnTo>
                <a:lnTo>
                  <a:pt x="603885" y="996242"/>
                </a:lnTo>
                <a:lnTo>
                  <a:pt x="605155" y="993076"/>
                </a:lnTo>
                <a:lnTo>
                  <a:pt x="606108" y="990226"/>
                </a:lnTo>
                <a:lnTo>
                  <a:pt x="607378" y="987377"/>
                </a:lnTo>
                <a:lnTo>
                  <a:pt x="608965" y="984844"/>
                </a:lnTo>
                <a:lnTo>
                  <a:pt x="610870" y="982311"/>
                </a:lnTo>
                <a:lnTo>
                  <a:pt x="613093" y="979778"/>
                </a:lnTo>
                <a:lnTo>
                  <a:pt x="615315" y="977878"/>
                </a:lnTo>
                <a:lnTo>
                  <a:pt x="617855" y="975662"/>
                </a:lnTo>
                <a:lnTo>
                  <a:pt x="620713" y="974396"/>
                </a:lnTo>
                <a:lnTo>
                  <a:pt x="623570" y="972813"/>
                </a:lnTo>
                <a:lnTo>
                  <a:pt x="626745" y="971546"/>
                </a:lnTo>
                <a:lnTo>
                  <a:pt x="629920" y="970913"/>
                </a:lnTo>
                <a:lnTo>
                  <a:pt x="632777" y="970596"/>
                </a:lnTo>
                <a:lnTo>
                  <a:pt x="636270" y="969963"/>
                </a:lnTo>
                <a:close/>
                <a:moveTo>
                  <a:pt x="1027781" y="749300"/>
                </a:moveTo>
                <a:lnTo>
                  <a:pt x="1031278" y="749300"/>
                </a:lnTo>
                <a:lnTo>
                  <a:pt x="1236940" y="749300"/>
                </a:lnTo>
                <a:lnTo>
                  <a:pt x="1240437" y="749300"/>
                </a:lnTo>
                <a:lnTo>
                  <a:pt x="1243616" y="750251"/>
                </a:lnTo>
                <a:lnTo>
                  <a:pt x="1246476" y="750885"/>
                </a:lnTo>
                <a:lnTo>
                  <a:pt x="1249655" y="751837"/>
                </a:lnTo>
                <a:lnTo>
                  <a:pt x="1252516" y="753105"/>
                </a:lnTo>
                <a:lnTo>
                  <a:pt x="1255377" y="755007"/>
                </a:lnTo>
                <a:lnTo>
                  <a:pt x="1257920" y="756592"/>
                </a:lnTo>
                <a:lnTo>
                  <a:pt x="1260145" y="758812"/>
                </a:lnTo>
                <a:lnTo>
                  <a:pt x="1262370" y="761348"/>
                </a:lnTo>
                <a:lnTo>
                  <a:pt x="1264595" y="763567"/>
                </a:lnTo>
                <a:lnTo>
                  <a:pt x="1265867" y="766421"/>
                </a:lnTo>
                <a:lnTo>
                  <a:pt x="1267138" y="769274"/>
                </a:lnTo>
                <a:lnTo>
                  <a:pt x="1268410" y="772445"/>
                </a:lnTo>
                <a:lnTo>
                  <a:pt x="1269363" y="775615"/>
                </a:lnTo>
                <a:lnTo>
                  <a:pt x="1269681" y="778786"/>
                </a:lnTo>
                <a:lnTo>
                  <a:pt x="1269999" y="782273"/>
                </a:lnTo>
                <a:lnTo>
                  <a:pt x="1269999" y="1389744"/>
                </a:lnTo>
                <a:lnTo>
                  <a:pt x="1269681" y="1393231"/>
                </a:lnTo>
                <a:lnTo>
                  <a:pt x="1269363" y="1396402"/>
                </a:lnTo>
                <a:lnTo>
                  <a:pt x="1268410" y="1399572"/>
                </a:lnTo>
                <a:lnTo>
                  <a:pt x="1267138" y="1402743"/>
                </a:lnTo>
                <a:lnTo>
                  <a:pt x="1265867" y="1405279"/>
                </a:lnTo>
                <a:lnTo>
                  <a:pt x="1264595" y="1408133"/>
                </a:lnTo>
                <a:lnTo>
                  <a:pt x="1262370" y="1410669"/>
                </a:lnTo>
                <a:lnTo>
                  <a:pt x="1260145" y="1413206"/>
                </a:lnTo>
                <a:lnTo>
                  <a:pt x="1257920" y="1415108"/>
                </a:lnTo>
                <a:lnTo>
                  <a:pt x="1255377" y="1417010"/>
                </a:lnTo>
                <a:lnTo>
                  <a:pt x="1252516" y="1418595"/>
                </a:lnTo>
                <a:lnTo>
                  <a:pt x="1249655" y="1420181"/>
                </a:lnTo>
                <a:lnTo>
                  <a:pt x="1246476" y="1421132"/>
                </a:lnTo>
                <a:lnTo>
                  <a:pt x="1243616" y="1421766"/>
                </a:lnTo>
                <a:lnTo>
                  <a:pt x="1240437" y="1422400"/>
                </a:lnTo>
                <a:lnTo>
                  <a:pt x="1236940" y="1422400"/>
                </a:lnTo>
                <a:lnTo>
                  <a:pt x="1031278" y="1422400"/>
                </a:lnTo>
                <a:lnTo>
                  <a:pt x="1027781" y="1422400"/>
                </a:lnTo>
                <a:lnTo>
                  <a:pt x="1024602" y="1421766"/>
                </a:lnTo>
                <a:lnTo>
                  <a:pt x="1021424" y="1421132"/>
                </a:lnTo>
                <a:lnTo>
                  <a:pt x="1018245" y="1420181"/>
                </a:lnTo>
                <a:lnTo>
                  <a:pt x="1015384" y="1418595"/>
                </a:lnTo>
                <a:lnTo>
                  <a:pt x="1012841" y="1417010"/>
                </a:lnTo>
                <a:lnTo>
                  <a:pt x="1010298" y="1415108"/>
                </a:lnTo>
                <a:lnTo>
                  <a:pt x="1007755" y="1413206"/>
                </a:lnTo>
                <a:lnTo>
                  <a:pt x="1005848" y="1410669"/>
                </a:lnTo>
                <a:lnTo>
                  <a:pt x="1003941" y="1408133"/>
                </a:lnTo>
                <a:lnTo>
                  <a:pt x="1002351" y="1405279"/>
                </a:lnTo>
                <a:lnTo>
                  <a:pt x="1000762" y="1402743"/>
                </a:lnTo>
                <a:lnTo>
                  <a:pt x="999808" y="1399572"/>
                </a:lnTo>
                <a:lnTo>
                  <a:pt x="999173" y="1396402"/>
                </a:lnTo>
                <a:lnTo>
                  <a:pt x="998537" y="1393231"/>
                </a:lnTo>
                <a:lnTo>
                  <a:pt x="998537" y="1389744"/>
                </a:lnTo>
                <a:lnTo>
                  <a:pt x="998537" y="782273"/>
                </a:lnTo>
                <a:lnTo>
                  <a:pt x="998537" y="778786"/>
                </a:lnTo>
                <a:lnTo>
                  <a:pt x="999173" y="775615"/>
                </a:lnTo>
                <a:lnTo>
                  <a:pt x="999808" y="772445"/>
                </a:lnTo>
                <a:lnTo>
                  <a:pt x="1000762" y="769274"/>
                </a:lnTo>
                <a:lnTo>
                  <a:pt x="1002351" y="766421"/>
                </a:lnTo>
                <a:lnTo>
                  <a:pt x="1003941" y="763567"/>
                </a:lnTo>
                <a:lnTo>
                  <a:pt x="1005848" y="761348"/>
                </a:lnTo>
                <a:lnTo>
                  <a:pt x="1007755" y="758812"/>
                </a:lnTo>
                <a:lnTo>
                  <a:pt x="1010298" y="756592"/>
                </a:lnTo>
                <a:lnTo>
                  <a:pt x="1012841" y="755007"/>
                </a:lnTo>
                <a:lnTo>
                  <a:pt x="1015384" y="753105"/>
                </a:lnTo>
                <a:lnTo>
                  <a:pt x="1018245" y="751837"/>
                </a:lnTo>
                <a:lnTo>
                  <a:pt x="1021424" y="750885"/>
                </a:lnTo>
                <a:lnTo>
                  <a:pt x="1024602" y="750251"/>
                </a:lnTo>
                <a:lnTo>
                  <a:pt x="1027781" y="749300"/>
                </a:lnTo>
                <a:close/>
                <a:moveTo>
                  <a:pt x="2147065" y="665163"/>
                </a:moveTo>
                <a:lnTo>
                  <a:pt x="2154052" y="665163"/>
                </a:lnTo>
                <a:lnTo>
                  <a:pt x="2161038" y="665163"/>
                </a:lnTo>
                <a:lnTo>
                  <a:pt x="2168025" y="665798"/>
                </a:lnTo>
                <a:lnTo>
                  <a:pt x="2175011" y="666432"/>
                </a:lnTo>
                <a:lnTo>
                  <a:pt x="2181680" y="667702"/>
                </a:lnTo>
                <a:lnTo>
                  <a:pt x="2188349" y="669288"/>
                </a:lnTo>
                <a:lnTo>
                  <a:pt x="2194700" y="670875"/>
                </a:lnTo>
                <a:lnTo>
                  <a:pt x="2201369" y="673413"/>
                </a:lnTo>
                <a:lnTo>
                  <a:pt x="2207085" y="675952"/>
                </a:lnTo>
                <a:lnTo>
                  <a:pt x="2213437" y="678173"/>
                </a:lnTo>
                <a:lnTo>
                  <a:pt x="2219471" y="681346"/>
                </a:lnTo>
                <a:lnTo>
                  <a:pt x="2224869" y="684519"/>
                </a:lnTo>
                <a:lnTo>
                  <a:pt x="2230585" y="688327"/>
                </a:lnTo>
                <a:lnTo>
                  <a:pt x="2235666" y="692135"/>
                </a:lnTo>
                <a:lnTo>
                  <a:pt x="2241065" y="695943"/>
                </a:lnTo>
                <a:lnTo>
                  <a:pt x="2245829" y="700702"/>
                </a:lnTo>
                <a:lnTo>
                  <a:pt x="2250910" y="704828"/>
                </a:lnTo>
                <a:lnTo>
                  <a:pt x="2255356" y="709587"/>
                </a:lnTo>
                <a:lnTo>
                  <a:pt x="2259484" y="714347"/>
                </a:lnTo>
                <a:lnTo>
                  <a:pt x="2263612" y="719741"/>
                </a:lnTo>
                <a:lnTo>
                  <a:pt x="2267423" y="724819"/>
                </a:lnTo>
                <a:lnTo>
                  <a:pt x="2270916" y="730530"/>
                </a:lnTo>
                <a:lnTo>
                  <a:pt x="2274092" y="736559"/>
                </a:lnTo>
                <a:lnTo>
                  <a:pt x="2277268" y="742271"/>
                </a:lnTo>
                <a:lnTo>
                  <a:pt x="2280126" y="748300"/>
                </a:lnTo>
                <a:lnTo>
                  <a:pt x="2282666" y="754646"/>
                </a:lnTo>
                <a:lnTo>
                  <a:pt x="2284572" y="760992"/>
                </a:lnTo>
                <a:lnTo>
                  <a:pt x="2286477" y="767021"/>
                </a:lnTo>
                <a:lnTo>
                  <a:pt x="2287747" y="773685"/>
                </a:lnTo>
                <a:lnTo>
                  <a:pt x="2289018" y="780349"/>
                </a:lnTo>
                <a:lnTo>
                  <a:pt x="2289970" y="787330"/>
                </a:lnTo>
                <a:lnTo>
                  <a:pt x="2290605" y="794311"/>
                </a:lnTo>
                <a:lnTo>
                  <a:pt x="2290605" y="801292"/>
                </a:lnTo>
                <a:lnTo>
                  <a:pt x="2290605" y="1286150"/>
                </a:lnTo>
                <a:lnTo>
                  <a:pt x="2884137" y="1353738"/>
                </a:lnTo>
                <a:lnTo>
                  <a:pt x="2890488" y="1354055"/>
                </a:lnTo>
                <a:lnTo>
                  <a:pt x="2898110" y="1354372"/>
                </a:lnTo>
                <a:lnTo>
                  <a:pt x="2905732" y="1355007"/>
                </a:lnTo>
                <a:lnTo>
                  <a:pt x="2913353" y="1355642"/>
                </a:lnTo>
                <a:lnTo>
                  <a:pt x="2920657" y="1357228"/>
                </a:lnTo>
                <a:lnTo>
                  <a:pt x="2927644" y="1358815"/>
                </a:lnTo>
                <a:lnTo>
                  <a:pt x="2934948" y="1361036"/>
                </a:lnTo>
                <a:lnTo>
                  <a:pt x="2941934" y="1362940"/>
                </a:lnTo>
                <a:lnTo>
                  <a:pt x="2948603" y="1365796"/>
                </a:lnTo>
                <a:lnTo>
                  <a:pt x="2955272" y="1368969"/>
                </a:lnTo>
                <a:lnTo>
                  <a:pt x="2961941" y="1372142"/>
                </a:lnTo>
                <a:lnTo>
                  <a:pt x="2968292" y="1375633"/>
                </a:lnTo>
                <a:lnTo>
                  <a:pt x="2974008" y="1379758"/>
                </a:lnTo>
                <a:lnTo>
                  <a:pt x="2980042" y="1383883"/>
                </a:lnTo>
                <a:lnTo>
                  <a:pt x="2985758" y="1388008"/>
                </a:lnTo>
                <a:lnTo>
                  <a:pt x="2990839" y="1393085"/>
                </a:lnTo>
                <a:lnTo>
                  <a:pt x="2996238" y="1397845"/>
                </a:lnTo>
                <a:lnTo>
                  <a:pt x="3001319" y="1403239"/>
                </a:lnTo>
                <a:lnTo>
                  <a:pt x="3005765" y="1408316"/>
                </a:lnTo>
                <a:lnTo>
                  <a:pt x="3010529" y="1414345"/>
                </a:lnTo>
                <a:lnTo>
                  <a:pt x="3014657" y="1419739"/>
                </a:lnTo>
                <a:lnTo>
                  <a:pt x="3018468" y="1426086"/>
                </a:lnTo>
                <a:lnTo>
                  <a:pt x="3021961" y="1432432"/>
                </a:lnTo>
                <a:lnTo>
                  <a:pt x="3025454" y="1438778"/>
                </a:lnTo>
                <a:lnTo>
                  <a:pt x="3028312" y="1445125"/>
                </a:lnTo>
                <a:lnTo>
                  <a:pt x="3030853" y="1452106"/>
                </a:lnTo>
                <a:lnTo>
                  <a:pt x="3033393" y="1459087"/>
                </a:lnTo>
                <a:lnTo>
                  <a:pt x="3035616" y="1466067"/>
                </a:lnTo>
                <a:lnTo>
                  <a:pt x="3036887" y="1473366"/>
                </a:lnTo>
                <a:lnTo>
                  <a:pt x="3038474" y="1480664"/>
                </a:lnTo>
                <a:lnTo>
                  <a:pt x="3039427" y="1488280"/>
                </a:lnTo>
                <a:lnTo>
                  <a:pt x="3040062" y="1495895"/>
                </a:lnTo>
                <a:lnTo>
                  <a:pt x="3040062" y="1503511"/>
                </a:lnTo>
                <a:lnTo>
                  <a:pt x="3040062" y="2154008"/>
                </a:lnTo>
                <a:lnTo>
                  <a:pt x="3040062" y="2161623"/>
                </a:lnTo>
                <a:lnTo>
                  <a:pt x="3039427" y="2169556"/>
                </a:lnTo>
                <a:lnTo>
                  <a:pt x="3038474" y="2177172"/>
                </a:lnTo>
                <a:lnTo>
                  <a:pt x="3036887" y="2184470"/>
                </a:lnTo>
                <a:lnTo>
                  <a:pt x="3035616" y="2191451"/>
                </a:lnTo>
                <a:lnTo>
                  <a:pt x="3033393" y="2198749"/>
                </a:lnTo>
                <a:lnTo>
                  <a:pt x="3030853" y="2205730"/>
                </a:lnTo>
                <a:lnTo>
                  <a:pt x="3028312" y="2212394"/>
                </a:lnTo>
                <a:lnTo>
                  <a:pt x="3025454" y="2219057"/>
                </a:lnTo>
                <a:lnTo>
                  <a:pt x="3021961" y="2225404"/>
                </a:lnTo>
                <a:lnTo>
                  <a:pt x="3018468" y="2231433"/>
                </a:lnTo>
                <a:lnTo>
                  <a:pt x="3014657" y="2237779"/>
                </a:lnTo>
                <a:lnTo>
                  <a:pt x="3010529" y="2243808"/>
                </a:lnTo>
                <a:lnTo>
                  <a:pt x="3005765" y="2249202"/>
                </a:lnTo>
                <a:lnTo>
                  <a:pt x="3001319" y="2254597"/>
                </a:lnTo>
                <a:lnTo>
                  <a:pt x="2996238" y="2259674"/>
                </a:lnTo>
                <a:lnTo>
                  <a:pt x="2990839" y="2264433"/>
                </a:lnTo>
                <a:lnTo>
                  <a:pt x="2985758" y="2269510"/>
                </a:lnTo>
                <a:lnTo>
                  <a:pt x="2980042" y="2273953"/>
                </a:lnTo>
                <a:lnTo>
                  <a:pt x="2974008" y="2278078"/>
                </a:lnTo>
                <a:lnTo>
                  <a:pt x="2968292" y="2281886"/>
                </a:lnTo>
                <a:lnTo>
                  <a:pt x="2961941" y="2285376"/>
                </a:lnTo>
                <a:lnTo>
                  <a:pt x="2955272" y="2288867"/>
                </a:lnTo>
                <a:lnTo>
                  <a:pt x="2948603" y="2291723"/>
                </a:lnTo>
                <a:lnTo>
                  <a:pt x="2941934" y="2294578"/>
                </a:lnTo>
                <a:lnTo>
                  <a:pt x="2934948" y="2297117"/>
                </a:lnTo>
                <a:lnTo>
                  <a:pt x="2927644" y="2298703"/>
                </a:lnTo>
                <a:lnTo>
                  <a:pt x="2920657" y="2300607"/>
                </a:lnTo>
                <a:lnTo>
                  <a:pt x="2913353" y="2301877"/>
                </a:lnTo>
                <a:lnTo>
                  <a:pt x="2905732" y="2302829"/>
                </a:lnTo>
                <a:lnTo>
                  <a:pt x="2898110" y="2303146"/>
                </a:lnTo>
                <a:lnTo>
                  <a:pt x="2890488" y="2303463"/>
                </a:lnTo>
                <a:lnTo>
                  <a:pt x="2177552" y="2303463"/>
                </a:lnTo>
                <a:lnTo>
                  <a:pt x="2173423" y="2303146"/>
                </a:lnTo>
                <a:lnTo>
                  <a:pt x="2171200" y="2303146"/>
                </a:lnTo>
                <a:lnTo>
                  <a:pt x="2169613" y="2303146"/>
                </a:lnTo>
                <a:lnTo>
                  <a:pt x="2162944" y="2303146"/>
                </a:lnTo>
                <a:lnTo>
                  <a:pt x="2156275" y="2303146"/>
                </a:lnTo>
                <a:lnTo>
                  <a:pt x="2149924" y="2302511"/>
                </a:lnTo>
                <a:lnTo>
                  <a:pt x="2143572" y="2301559"/>
                </a:lnTo>
                <a:lnTo>
                  <a:pt x="2137538" y="2300607"/>
                </a:lnTo>
                <a:lnTo>
                  <a:pt x="2131187" y="2298703"/>
                </a:lnTo>
                <a:lnTo>
                  <a:pt x="2125153" y="2297117"/>
                </a:lnTo>
                <a:lnTo>
                  <a:pt x="2119437" y="2294896"/>
                </a:lnTo>
                <a:lnTo>
                  <a:pt x="2113403" y="2292040"/>
                </a:lnTo>
                <a:lnTo>
                  <a:pt x="2107370" y="2289501"/>
                </a:lnTo>
                <a:lnTo>
                  <a:pt x="2101971" y="2286645"/>
                </a:lnTo>
                <a:lnTo>
                  <a:pt x="2096572" y="2283155"/>
                </a:lnTo>
                <a:lnTo>
                  <a:pt x="2091491" y="2279665"/>
                </a:lnTo>
                <a:lnTo>
                  <a:pt x="2086093" y="2275222"/>
                </a:lnTo>
                <a:lnTo>
                  <a:pt x="2081329" y="2271097"/>
                </a:lnTo>
                <a:lnTo>
                  <a:pt x="2076883" y="2266972"/>
                </a:lnTo>
                <a:lnTo>
                  <a:pt x="1560520" y="1751334"/>
                </a:lnTo>
                <a:lnTo>
                  <a:pt x="1556074" y="1746574"/>
                </a:lnTo>
                <a:lnTo>
                  <a:pt x="1552263" y="1741815"/>
                </a:lnTo>
                <a:lnTo>
                  <a:pt x="1548135" y="1737055"/>
                </a:lnTo>
                <a:lnTo>
                  <a:pt x="1544642" y="1731661"/>
                </a:lnTo>
                <a:lnTo>
                  <a:pt x="1541466" y="1726583"/>
                </a:lnTo>
                <a:lnTo>
                  <a:pt x="1538291" y="1720872"/>
                </a:lnTo>
                <a:lnTo>
                  <a:pt x="1535432" y="1715477"/>
                </a:lnTo>
                <a:lnTo>
                  <a:pt x="1532892" y="1709766"/>
                </a:lnTo>
                <a:lnTo>
                  <a:pt x="1530987" y="1704054"/>
                </a:lnTo>
                <a:lnTo>
                  <a:pt x="1529081" y="1698342"/>
                </a:lnTo>
                <a:lnTo>
                  <a:pt x="1527493" y="1692631"/>
                </a:lnTo>
                <a:lnTo>
                  <a:pt x="1526223" y="1686919"/>
                </a:lnTo>
                <a:lnTo>
                  <a:pt x="1525270" y="1680890"/>
                </a:lnTo>
                <a:lnTo>
                  <a:pt x="1524635" y="1674544"/>
                </a:lnTo>
                <a:lnTo>
                  <a:pt x="1524000" y="1668515"/>
                </a:lnTo>
                <a:lnTo>
                  <a:pt x="1524000" y="1662803"/>
                </a:lnTo>
                <a:lnTo>
                  <a:pt x="1524000" y="1656774"/>
                </a:lnTo>
                <a:lnTo>
                  <a:pt x="1524635" y="1650428"/>
                </a:lnTo>
                <a:lnTo>
                  <a:pt x="1525270" y="1644716"/>
                </a:lnTo>
                <a:lnTo>
                  <a:pt x="1526223" y="1638687"/>
                </a:lnTo>
                <a:lnTo>
                  <a:pt x="1527493" y="1632658"/>
                </a:lnTo>
                <a:lnTo>
                  <a:pt x="1529081" y="1626946"/>
                </a:lnTo>
                <a:lnTo>
                  <a:pt x="1530987" y="1621235"/>
                </a:lnTo>
                <a:lnTo>
                  <a:pt x="1532892" y="1615523"/>
                </a:lnTo>
                <a:lnTo>
                  <a:pt x="1535432" y="1609811"/>
                </a:lnTo>
                <a:lnTo>
                  <a:pt x="1538291" y="1604417"/>
                </a:lnTo>
                <a:lnTo>
                  <a:pt x="1541466" y="1599023"/>
                </a:lnTo>
                <a:lnTo>
                  <a:pt x="1544642" y="1593628"/>
                </a:lnTo>
                <a:lnTo>
                  <a:pt x="1548135" y="1588551"/>
                </a:lnTo>
                <a:lnTo>
                  <a:pt x="1552263" y="1583474"/>
                </a:lnTo>
                <a:lnTo>
                  <a:pt x="1556074" y="1578714"/>
                </a:lnTo>
                <a:lnTo>
                  <a:pt x="1560520" y="1574272"/>
                </a:lnTo>
                <a:lnTo>
                  <a:pt x="1564966" y="1569830"/>
                </a:lnTo>
                <a:lnTo>
                  <a:pt x="1570047" y="1565705"/>
                </a:lnTo>
                <a:lnTo>
                  <a:pt x="1574811" y="1561897"/>
                </a:lnTo>
                <a:lnTo>
                  <a:pt x="1579574" y="1558406"/>
                </a:lnTo>
                <a:lnTo>
                  <a:pt x="1584973" y="1554916"/>
                </a:lnTo>
                <a:lnTo>
                  <a:pt x="1590054" y="1552060"/>
                </a:lnTo>
                <a:lnTo>
                  <a:pt x="1595770" y="1549521"/>
                </a:lnTo>
                <a:lnTo>
                  <a:pt x="1601486" y="1546666"/>
                </a:lnTo>
                <a:lnTo>
                  <a:pt x="1606885" y="1544444"/>
                </a:lnTo>
                <a:lnTo>
                  <a:pt x="1612919" y="1542858"/>
                </a:lnTo>
                <a:lnTo>
                  <a:pt x="1618635" y="1540954"/>
                </a:lnTo>
                <a:lnTo>
                  <a:pt x="1624669" y="1539685"/>
                </a:lnTo>
                <a:lnTo>
                  <a:pt x="1630702" y="1538733"/>
                </a:lnTo>
                <a:lnTo>
                  <a:pt x="1637054" y="1538098"/>
                </a:lnTo>
                <a:lnTo>
                  <a:pt x="1642770" y="1537463"/>
                </a:lnTo>
                <a:lnTo>
                  <a:pt x="1649121" y="1537146"/>
                </a:lnTo>
                <a:lnTo>
                  <a:pt x="1655473" y="1537463"/>
                </a:lnTo>
                <a:lnTo>
                  <a:pt x="1661824" y="1538098"/>
                </a:lnTo>
                <a:lnTo>
                  <a:pt x="1667858" y="1538733"/>
                </a:lnTo>
                <a:lnTo>
                  <a:pt x="1673891" y="1539685"/>
                </a:lnTo>
                <a:lnTo>
                  <a:pt x="1679925" y="1540954"/>
                </a:lnTo>
                <a:lnTo>
                  <a:pt x="1685641" y="1542858"/>
                </a:lnTo>
                <a:lnTo>
                  <a:pt x="1691675" y="1544444"/>
                </a:lnTo>
                <a:lnTo>
                  <a:pt x="1697391" y="1546666"/>
                </a:lnTo>
                <a:lnTo>
                  <a:pt x="1702790" y="1549521"/>
                </a:lnTo>
                <a:lnTo>
                  <a:pt x="1708506" y="1552060"/>
                </a:lnTo>
                <a:lnTo>
                  <a:pt x="1713587" y="1554916"/>
                </a:lnTo>
                <a:lnTo>
                  <a:pt x="1718986" y="1558406"/>
                </a:lnTo>
                <a:lnTo>
                  <a:pt x="1723749" y="1561897"/>
                </a:lnTo>
                <a:lnTo>
                  <a:pt x="1728513" y="1565705"/>
                </a:lnTo>
                <a:lnTo>
                  <a:pt x="1733594" y="1569830"/>
                </a:lnTo>
                <a:lnTo>
                  <a:pt x="1738040" y="1574272"/>
                </a:lnTo>
                <a:lnTo>
                  <a:pt x="2017816" y="1853827"/>
                </a:lnTo>
                <a:lnTo>
                  <a:pt x="2017816" y="801292"/>
                </a:lnTo>
                <a:lnTo>
                  <a:pt x="2018133" y="794311"/>
                </a:lnTo>
                <a:lnTo>
                  <a:pt x="2018451" y="787330"/>
                </a:lnTo>
                <a:lnTo>
                  <a:pt x="2019404" y="780349"/>
                </a:lnTo>
                <a:lnTo>
                  <a:pt x="2020674" y="773685"/>
                </a:lnTo>
                <a:lnTo>
                  <a:pt x="2021944" y="767021"/>
                </a:lnTo>
                <a:lnTo>
                  <a:pt x="2024167" y="760992"/>
                </a:lnTo>
                <a:lnTo>
                  <a:pt x="2026073" y="754646"/>
                </a:lnTo>
                <a:lnTo>
                  <a:pt x="2028613" y="748300"/>
                </a:lnTo>
                <a:lnTo>
                  <a:pt x="2031471" y="742271"/>
                </a:lnTo>
                <a:lnTo>
                  <a:pt x="2034329" y="736559"/>
                </a:lnTo>
                <a:lnTo>
                  <a:pt x="2037823" y="730530"/>
                </a:lnTo>
                <a:lnTo>
                  <a:pt x="2040998" y="724819"/>
                </a:lnTo>
                <a:lnTo>
                  <a:pt x="2045127" y="719741"/>
                </a:lnTo>
                <a:lnTo>
                  <a:pt x="2048937" y="714347"/>
                </a:lnTo>
                <a:lnTo>
                  <a:pt x="2053383" y="709587"/>
                </a:lnTo>
                <a:lnTo>
                  <a:pt x="2057829" y="704828"/>
                </a:lnTo>
                <a:lnTo>
                  <a:pt x="2062275" y="700702"/>
                </a:lnTo>
                <a:lnTo>
                  <a:pt x="2067674" y="695943"/>
                </a:lnTo>
                <a:lnTo>
                  <a:pt x="2072437" y="692135"/>
                </a:lnTo>
                <a:lnTo>
                  <a:pt x="2078154" y="688327"/>
                </a:lnTo>
                <a:lnTo>
                  <a:pt x="2083552" y="684519"/>
                </a:lnTo>
                <a:lnTo>
                  <a:pt x="2089268" y="681346"/>
                </a:lnTo>
                <a:lnTo>
                  <a:pt x="2095302" y="678173"/>
                </a:lnTo>
                <a:lnTo>
                  <a:pt x="2101018" y="675952"/>
                </a:lnTo>
                <a:lnTo>
                  <a:pt x="2107370" y="673413"/>
                </a:lnTo>
                <a:lnTo>
                  <a:pt x="2113721" y="670875"/>
                </a:lnTo>
                <a:lnTo>
                  <a:pt x="2120390" y="669288"/>
                </a:lnTo>
                <a:lnTo>
                  <a:pt x="2127059" y="667702"/>
                </a:lnTo>
                <a:lnTo>
                  <a:pt x="2133728" y="666432"/>
                </a:lnTo>
                <a:lnTo>
                  <a:pt x="2140079" y="665798"/>
                </a:lnTo>
                <a:lnTo>
                  <a:pt x="2147065" y="665163"/>
                </a:lnTo>
                <a:close/>
                <a:moveTo>
                  <a:pt x="1426690" y="484188"/>
                </a:moveTo>
                <a:lnTo>
                  <a:pt x="1631151" y="484188"/>
                </a:lnTo>
                <a:lnTo>
                  <a:pt x="1634627" y="484505"/>
                </a:lnTo>
                <a:lnTo>
                  <a:pt x="1637787" y="484822"/>
                </a:lnTo>
                <a:lnTo>
                  <a:pt x="1640947" y="485773"/>
                </a:lnTo>
                <a:lnTo>
                  <a:pt x="1644107" y="486725"/>
                </a:lnTo>
                <a:lnTo>
                  <a:pt x="1646635" y="488310"/>
                </a:lnTo>
                <a:lnTo>
                  <a:pt x="1649479" y="489895"/>
                </a:lnTo>
                <a:lnTo>
                  <a:pt x="1652008" y="491798"/>
                </a:lnTo>
                <a:lnTo>
                  <a:pt x="1654536" y="493700"/>
                </a:lnTo>
                <a:lnTo>
                  <a:pt x="1656432" y="496237"/>
                </a:lnTo>
                <a:lnTo>
                  <a:pt x="1658328" y="498773"/>
                </a:lnTo>
                <a:lnTo>
                  <a:pt x="1659908" y="501310"/>
                </a:lnTo>
                <a:lnTo>
                  <a:pt x="1661488" y="504164"/>
                </a:lnTo>
                <a:lnTo>
                  <a:pt x="1662436" y="507334"/>
                </a:lnTo>
                <a:lnTo>
                  <a:pt x="1663068" y="510505"/>
                </a:lnTo>
                <a:lnTo>
                  <a:pt x="1663700" y="513676"/>
                </a:lnTo>
                <a:lnTo>
                  <a:pt x="1663700" y="517164"/>
                </a:lnTo>
                <a:lnTo>
                  <a:pt x="1663700" y="1389743"/>
                </a:lnTo>
                <a:lnTo>
                  <a:pt x="1663700" y="1393231"/>
                </a:lnTo>
                <a:lnTo>
                  <a:pt x="1663068" y="1396401"/>
                </a:lnTo>
                <a:lnTo>
                  <a:pt x="1662436" y="1399572"/>
                </a:lnTo>
                <a:lnTo>
                  <a:pt x="1661488" y="1402743"/>
                </a:lnTo>
                <a:lnTo>
                  <a:pt x="1659908" y="1405279"/>
                </a:lnTo>
                <a:lnTo>
                  <a:pt x="1658328" y="1408133"/>
                </a:lnTo>
                <a:lnTo>
                  <a:pt x="1656432" y="1410669"/>
                </a:lnTo>
                <a:lnTo>
                  <a:pt x="1654536" y="1413206"/>
                </a:lnTo>
                <a:lnTo>
                  <a:pt x="1652008" y="1415108"/>
                </a:lnTo>
                <a:lnTo>
                  <a:pt x="1649479" y="1417011"/>
                </a:lnTo>
                <a:lnTo>
                  <a:pt x="1646635" y="1418596"/>
                </a:lnTo>
                <a:lnTo>
                  <a:pt x="1644107" y="1420182"/>
                </a:lnTo>
                <a:lnTo>
                  <a:pt x="1640947" y="1421133"/>
                </a:lnTo>
                <a:lnTo>
                  <a:pt x="1637787" y="1421767"/>
                </a:lnTo>
                <a:lnTo>
                  <a:pt x="1634627" y="1422401"/>
                </a:lnTo>
                <a:lnTo>
                  <a:pt x="1631151" y="1422401"/>
                </a:lnTo>
                <a:lnTo>
                  <a:pt x="1426690" y="1422401"/>
                </a:lnTo>
                <a:lnTo>
                  <a:pt x="1423214" y="1422401"/>
                </a:lnTo>
                <a:lnTo>
                  <a:pt x="1420054" y="1421767"/>
                </a:lnTo>
                <a:lnTo>
                  <a:pt x="1416894" y="1421133"/>
                </a:lnTo>
                <a:lnTo>
                  <a:pt x="1413734" y="1420182"/>
                </a:lnTo>
                <a:lnTo>
                  <a:pt x="1411206" y="1418596"/>
                </a:lnTo>
                <a:lnTo>
                  <a:pt x="1408362" y="1417011"/>
                </a:lnTo>
                <a:lnTo>
                  <a:pt x="1405834" y="1415108"/>
                </a:lnTo>
                <a:lnTo>
                  <a:pt x="1403622" y="1413206"/>
                </a:lnTo>
                <a:lnTo>
                  <a:pt x="1401409" y="1410669"/>
                </a:lnTo>
                <a:lnTo>
                  <a:pt x="1399513" y="1408133"/>
                </a:lnTo>
                <a:lnTo>
                  <a:pt x="1397933" y="1405279"/>
                </a:lnTo>
                <a:lnTo>
                  <a:pt x="1396669" y="1402743"/>
                </a:lnTo>
                <a:lnTo>
                  <a:pt x="1395405" y="1399572"/>
                </a:lnTo>
                <a:lnTo>
                  <a:pt x="1394457" y="1396401"/>
                </a:lnTo>
                <a:lnTo>
                  <a:pt x="1394141" y="1393231"/>
                </a:lnTo>
                <a:lnTo>
                  <a:pt x="1393825" y="1389743"/>
                </a:lnTo>
                <a:lnTo>
                  <a:pt x="1393825" y="517164"/>
                </a:lnTo>
                <a:lnTo>
                  <a:pt x="1394141" y="513676"/>
                </a:lnTo>
                <a:lnTo>
                  <a:pt x="1394457" y="510505"/>
                </a:lnTo>
                <a:lnTo>
                  <a:pt x="1395405" y="507334"/>
                </a:lnTo>
                <a:lnTo>
                  <a:pt x="1396669" y="504164"/>
                </a:lnTo>
                <a:lnTo>
                  <a:pt x="1397933" y="501310"/>
                </a:lnTo>
                <a:lnTo>
                  <a:pt x="1399513" y="498773"/>
                </a:lnTo>
                <a:lnTo>
                  <a:pt x="1401409" y="496237"/>
                </a:lnTo>
                <a:lnTo>
                  <a:pt x="1403622" y="493700"/>
                </a:lnTo>
                <a:lnTo>
                  <a:pt x="1405834" y="491798"/>
                </a:lnTo>
                <a:lnTo>
                  <a:pt x="1408362" y="489895"/>
                </a:lnTo>
                <a:lnTo>
                  <a:pt x="1411206" y="488310"/>
                </a:lnTo>
                <a:lnTo>
                  <a:pt x="1413734" y="486725"/>
                </a:lnTo>
                <a:lnTo>
                  <a:pt x="1416894" y="485773"/>
                </a:lnTo>
                <a:lnTo>
                  <a:pt x="1420054" y="484822"/>
                </a:lnTo>
                <a:lnTo>
                  <a:pt x="1423214" y="484505"/>
                </a:lnTo>
                <a:lnTo>
                  <a:pt x="1426690" y="484188"/>
                </a:lnTo>
                <a:close/>
                <a:moveTo>
                  <a:pt x="183794" y="0"/>
                </a:moveTo>
                <a:lnTo>
                  <a:pt x="193952" y="0"/>
                </a:lnTo>
                <a:lnTo>
                  <a:pt x="2827060" y="0"/>
                </a:lnTo>
                <a:lnTo>
                  <a:pt x="2837218" y="0"/>
                </a:lnTo>
                <a:lnTo>
                  <a:pt x="2847059" y="952"/>
                </a:lnTo>
                <a:lnTo>
                  <a:pt x="2856582" y="2539"/>
                </a:lnTo>
                <a:lnTo>
                  <a:pt x="2866105" y="4443"/>
                </a:lnTo>
                <a:lnTo>
                  <a:pt x="2875628" y="6982"/>
                </a:lnTo>
                <a:lnTo>
                  <a:pt x="2884516" y="10156"/>
                </a:lnTo>
                <a:lnTo>
                  <a:pt x="2893721" y="13964"/>
                </a:lnTo>
                <a:lnTo>
                  <a:pt x="2902292" y="17773"/>
                </a:lnTo>
                <a:lnTo>
                  <a:pt x="2911180" y="22851"/>
                </a:lnTo>
                <a:lnTo>
                  <a:pt x="2919433" y="27611"/>
                </a:lnTo>
                <a:lnTo>
                  <a:pt x="2927369" y="33324"/>
                </a:lnTo>
                <a:lnTo>
                  <a:pt x="2935623" y="39036"/>
                </a:lnTo>
                <a:lnTo>
                  <a:pt x="2942924" y="45384"/>
                </a:lnTo>
                <a:lnTo>
                  <a:pt x="2950225" y="52366"/>
                </a:lnTo>
                <a:lnTo>
                  <a:pt x="2957525" y="59665"/>
                </a:lnTo>
                <a:lnTo>
                  <a:pt x="2964192" y="67282"/>
                </a:lnTo>
                <a:lnTo>
                  <a:pt x="2970540" y="74899"/>
                </a:lnTo>
                <a:lnTo>
                  <a:pt x="2976571" y="83468"/>
                </a:lnTo>
                <a:lnTo>
                  <a:pt x="2982285" y="92037"/>
                </a:lnTo>
                <a:lnTo>
                  <a:pt x="2987682" y="101240"/>
                </a:lnTo>
                <a:lnTo>
                  <a:pt x="2992761" y="110444"/>
                </a:lnTo>
                <a:lnTo>
                  <a:pt x="2997522" y="119965"/>
                </a:lnTo>
                <a:lnTo>
                  <a:pt x="3001649" y="130121"/>
                </a:lnTo>
                <a:lnTo>
                  <a:pt x="3005458" y="140276"/>
                </a:lnTo>
                <a:lnTo>
                  <a:pt x="3008950" y="150749"/>
                </a:lnTo>
                <a:lnTo>
                  <a:pt x="3012124" y="161540"/>
                </a:lnTo>
                <a:lnTo>
                  <a:pt x="3014663" y="172330"/>
                </a:lnTo>
                <a:lnTo>
                  <a:pt x="3016885" y="183438"/>
                </a:lnTo>
                <a:lnTo>
                  <a:pt x="3018473" y="194546"/>
                </a:lnTo>
                <a:lnTo>
                  <a:pt x="3019742" y="205971"/>
                </a:lnTo>
                <a:lnTo>
                  <a:pt x="3020695" y="218031"/>
                </a:lnTo>
                <a:lnTo>
                  <a:pt x="3021012" y="229774"/>
                </a:lnTo>
                <a:lnTo>
                  <a:pt x="3021012" y="1276768"/>
                </a:lnTo>
                <a:lnTo>
                  <a:pt x="3013711" y="1272642"/>
                </a:lnTo>
                <a:lnTo>
                  <a:pt x="3006410" y="1268833"/>
                </a:lnTo>
                <a:lnTo>
                  <a:pt x="2999109" y="1265342"/>
                </a:lnTo>
                <a:lnTo>
                  <a:pt x="2991808" y="1262169"/>
                </a:lnTo>
                <a:lnTo>
                  <a:pt x="2983872" y="1258995"/>
                </a:lnTo>
                <a:lnTo>
                  <a:pt x="2976254" y="1256139"/>
                </a:lnTo>
                <a:lnTo>
                  <a:pt x="2968318" y="1253282"/>
                </a:lnTo>
                <a:lnTo>
                  <a:pt x="2960382" y="1251061"/>
                </a:lnTo>
                <a:lnTo>
                  <a:pt x="2952129" y="1248839"/>
                </a:lnTo>
                <a:lnTo>
                  <a:pt x="2944193" y="1247252"/>
                </a:lnTo>
                <a:lnTo>
                  <a:pt x="2935940" y="1245348"/>
                </a:lnTo>
                <a:lnTo>
                  <a:pt x="2927369" y="1244079"/>
                </a:lnTo>
                <a:lnTo>
                  <a:pt x="2919116" y="1242809"/>
                </a:lnTo>
                <a:lnTo>
                  <a:pt x="2910863" y="1242175"/>
                </a:lnTo>
                <a:lnTo>
                  <a:pt x="2901975" y="1241540"/>
                </a:lnTo>
                <a:lnTo>
                  <a:pt x="2893404" y="1241540"/>
                </a:lnTo>
                <a:lnTo>
                  <a:pt x="2646123" y="1213294"/>
                </a:lnTo>
                <a:lnTo>
                  <a:pt x="2646123" y="313876"/>
                </a:lnTo>
                <a:lnTo>
                  <a:pt x="374889" y="313876"/>
                </a:lnTo>
                <a:lnTo>
                  <a:pt x="374889" y="1959424"/>
                </a:lnTo>
                <a:lnTo>
                  <a:pt x="1610021" y="1959424"/>
                </a:lnTo>
                <a:lnTo>
                  <a:pt x="1923646" y="2273300"/>
                </a:lnTo>
                <a:lnTo>
                  <a:pt x="193952" y="2273300"/>
                </a:lnTo>
                <a:lnTo>
                  <a:pt x="183794" y="2273300"/>
                </a:lnTo>
                <a:lnTo>
                  <a:pt x="173953" y="2272348"/>
                </a:lnTo>
                <a:lnTo>
                  <a:pt x="164113" y="2270761"/>
                </a:lnTo>
                <a:lnTo>
                  <a:pt x="154908" y="2268857"/>
                </a:lnTo>
                <a:lnTo>
                  <a:pt x="145385" y="2266318"/>
                </a:lnTo>
                <a:lnTo>
                  <a:pt x="136496" y="2263144"/>
                </a:lnTo>
                <a:lnTo>
                  <a:pt x="127291" y="2259336"/>
                </a:lnTo>
                <a:lnTo>
                  <a:pt x="118720" y="2255528"/>
                </a:lnTo>
                <a:lnTo>
                  <a:pt x="109832" y="2250450"/>
                </a:lnTo>
                <a:lnTo>
                  <a:pt x="101579" y="2245689"/>
                </a:lnTo>
                <a:lnTo>
                  <a:pt x="93326" y="2240294"/>
                </a:lnTo>
                <a:lnTo>
                  <a:pt x="85390" y="2234264"/>
                </a:lnTo>
                <a:lnTo>
                  <a:pt x="77771" y="2227917"/>
                </a:lnTo>
                <a:lnTo>
                  <a:pt x="70470" y="2220935"/>
                </a:lnTo>
                <a:lnTo>
                  <a:pt x="63487" y="2213635"/>
                </a:lnTo>
                <a:lnTo>
                  <a:pt x="56821" y="2206018"/>
                </a:lnTo>
                <a:lnTo>
                  <a:pt x="50472" y="2198402"/>
                </a:lnTo>
                <a:lnTo>
                  <a:pt x="44441" y="2189833"/>
                </a:lnTo>
                <a:lnTo>
                  <a:pt x="38727" y="2181264"/>
                </a:lnTo>
                <a:lnTo>
                  <a:pt x="33013" y="2172060"/>
                </a:lnTo>
                <a:lnTo>
                  <a:pt x="28252" y="2162856"/>
                </a:lnTo>
                <a:lnTo>
                  <a:pt x="23490" y="2153335"/>
                </a:lnTo>
                <a:lnTo>
                  <a:pt x="19364" y="2143180"/>
                </a:lnTo>
                <a:lnTo>
                  <a:pt x="15237" y="2133024"/>
                </a:lnTo>
                <a:lnTo>
                  <a:pt x="11745" y="2122551"/>
                </a:lnTo>
                <a:lnTo>
                  <a:pt x="8888" y="2112078"/>
                </a:lnTo>
                <a:lnTo>
                  <a:pt x="6349" y="2100970"/>
                </a:lnTo>
                <a:lnTo>
                  <a:pt x="3809" y="2089862"/>
                </a:lnTo>
                <a:lnTo>
                  <a:pt x="2540" y="2078754"/>
                </a:lnTo>
                <a:lnTo>
                  <a:pt x="952" y="2067329"/>
                </a:lnTo>
                <a:lnTo>
                  <a:pt x="318" y="2055269"/>
                </a:lnTo>
                <a:lnTo>
                  <a:pt x="0" y="2043844"/>
                </a:lnTo>
                <a:lnTo>
                  <a:pt x="0" y="229774"/>
                </a:lnTo>
                <a:lnTo>
                  <a:pt x="318" y="218031"/>
                </a:lnTo>
                <a:lnTo>
                  <a:pt x="952" y="205971"/>
                </a:lnTo>
                <a:lnTo>
                  <a:pt x="2540" y="194546"/>
                </a:lnTo>
                <a:lnTo>
                  <a:pt x="3809" y="183438"/>
                </a:lnTo>
                <a:lnTo>
                  <a:pt x="6349" y="172330"/>
                </a:lnTo>
                <a:lnTo>
                  <a:pt x="8888" y="161540"/>
                </a:lnTo>
                <a:lnTo>
                  <a:pt x="11745" y="150749"/>
                </a:lnTo>
                <a:lnTo>
                  <a:pt x="15237" y="140276"/>
                </a:lnTo>
                <a:lnTo>
                  <a:pt x="19364" y="130121"/>
                </a:lnTo>
                <a:lnTo>
                  <a:pt x="23490" y="119965"/>
                </a:lnTo>
                <a:lnTo>
                  <a:pt x="28252" y="110444"/>
                </a:lnTo>
                <a:lnTo>
                  <a:pt x="33013" y="101240"/>
                </a:lnTo>
                <a:lnTo>
                  <a:pt x="38727" y="92037"/>
                </a:lnTo>
                <a:lnTo>
                  <a:pt x="44441" y="83468"/>
                </a:lnTo>
                <a:lnTo>
                  <a:pt x="50472" y="74899"/>
                </a:lnTo>
                <a:lnTo>
                  <a:pt x="56821" y="67282"/>
                </a:lnTo>
                <a:lnTo>
                  <a:pt x="63487" y="59665"/>
                </a:lnTo>
                <a:lnTo>
                  <a:pt x="70470" y="52366"/>
                </a:lnTo>
                <a:lnTo>
                  <a:pt x="77771" y="45384"/>
                </a:lnTo>
                <a:lnTo>
                  <a:pt x="85390" y="39036"/>
                </a:lnTo>
                <a:lnTo>
                  <a:pt x="93326" y="33324"/>
                </a:lnTo>
                <a:lnTo>
                  <a:pt x="101579" y="27611"/>
                </a:lnTo>
                <a:lnTo>
                  <a:pt x="109832" y="22851"/>
                </a:lnTo>
                <a:lnTo>
                  <a:pt x="118720" y="17773"/>
                </a:lnTo>
                <a:lnTo>
                  <a:pt x="127291" y="13964"/>
                </a:lnTo>
                <a:lnTo>
                  <a:pt x="136496" y="10156"/>
                </a:lnTo>
                <a:lnTo>
                  <a:pt x="145385" y="6982"/>
                </a:lnTo>
                <a:lnTo>
                  <a:pt x="154908" y="4443"/>
                </a:lnTo>
                <a:lnTo>
                  <a:pt x="164113" y="2539"/>
                </a:lnTo>
                <a:lnTo>
                  <a:pt x="173953" y="952"/>
                </a:lnTo>
                <a:lnTo>
                  <a:pt x="1837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dir="t" rig="threeP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altLang="en-US" lang="zh-CN">
              <a:solidFill>
                <a:schemeClr val="bg1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5593531" y="3573596"/>
            <a:ext cx="1436675" cy="215444"/>
            <a:chOff x="4369395" y="3284984"/>
            <a:chExt cx="1436675" cy="215444"/>
          </a:xfrm>
        </p:grpSpPr>
        <p:sp>
          <p:nvSpPr>
            <p:cNvPr id="9" name="文本框 9"/>
            <p:cNvSpPr txBox="1"/>
            <p:nvPr/>
          </p:nvSpPr>
          <p:spPr>
            <a:xfrm>
              <a:off x="4581935" y="3284984"/>
              <a:ext cx="1224135" cy="213360"/>
            </a:xfrm>
            <a:prstGeom prst="rect">
              <a:avLst/>
            </a:prstGeom>
            <a:noFill/>
          </p:spPr>
          <p:txBody>
            <a:bodyPr bIns="0" lIns="0" rIns="0" rtlCol="0" tIns="0" wrap="square">
              <a:spAutoFit/>
            </a:bodyPr>
            <a:lstStyle/>
            <a:p>
              <a:pPr lvl="1" marL="0"/>
              <a:r>
                <a:rPr altLang="en-US" lang="zh-CN" sz="1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团队成员介绍</a:t>
              </a: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11" name="椭圆 10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bg1"/>
                  </a:solidFill>
                </a:endParaRPr>
              </a:p>
            </p:txBody>
          </p:sp>
          <p:sp>
            <p:nvSpPr>
              <p:cNvPr id="12" name="等腰三角形 11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3" name="组合 12"/>
          <p:cNvGrpSpPr/>
          <p:nvPr/>
        </p:nvGrpSpPr>
        <p:grpSpPr>
          <a:xfrm>
            <a:off x="6961683" y="3573016"/>
            <a:ext cx="1436675" cy="215444"/>
            <a:chOff x="4369395" y="3284984"/>
            <a:chExt cx="1436675" cy="215444"/>
          </a:xfrm>
        </p:grpSpPr>
        <p:sp>
          <p:nvSpPr>
            <p:cNvPr id="14" name="文本框 9"/>
            <p:cNvSpPr txBox="1"/>
            <p:nvPr/>
          </p:nvSpPr>
          <p:spPr>
            <a:xfrm>
              <a:off x="4581935" y="3284984"/>
              <a:ext cx="1224135" cy="213360"/>
            </a:xfrm>
            <a:prstGeom prst="rect">
              <a:avLst/>
            </a:prstGeom>
            <a:noFill/>
          </p:spPr>
          <p:txBody>
            <a:bodyPr bIns="0" lIns="0" rIns="0" rtlCol="0" tIns="0" wrap="square">
              <a:spAutoFit/>
            </a:bodyPr>
            <a:lstStyle/>
            <a:p>
              <a:pPr lvl="1" marL="0"/>
              <a:r>
                <a:rPr altLang="en-US" lang="zh-CN" smtClean="0" sz="1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年度工作概述</a:t>
              </a: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16" name="椭圆 15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bg1"/>
                  </a:solidFill>
                </a:endParaRPr>
              </a:p>
            </p:txBody>
          </p:sp>
          <p:sp>
            <p:nvSpPr>
              <p:cNvPr id="17" name="等腰三角形 16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8" name="组合 17"/>
          <p:cNvGrpSpPr/>
          <p:nvPr/>
        </p:nvGrpSpPr>
        <p:grpSpPr>
          <a:xfrm>
            <a:off x="5593531" y="3861628"/>
            <a:ext cx="1436675" cy="215444"/>
            <a:chOff x="4369395" y="3284984"/>
            <a:chExt cx="1436675" cy="215444"/>
          </a:xfrm>
        </p:grpSpPr>
        <p:sp>
          <p:nvSpPr>
            <p:cNvPr id="19" name="文本框 9"/>
            <p:cNvSpPr txBox="1"/>
            <p:nvPr/>
          </p:nvSpPr>
          <p:spPr>
            <a:xfrm>
              <a:off x="4581935" y="3284984"/>
              <a:ext cx="1224135" cy="213360"/>
            </a:xfrm>
            <a:prstGeom prst="rect">
              <a:avLst/>
            </a:prstGeom>
            <a:noFill/>
          </p:spPr>
          <p:txBody>
            <a:bodyPr bIns="0" lIns="0" rIns="0" rtlCol="0" tIns="0" wrap="square">
              <a:spAutoFit/>
            </a:bodyPr>
            <a:lstStyle/>
            <a:p>
              <a:pPr lvl="1" marL="0"/>
              <a:r>
                <a:rPr altLang="en-US" lang="zh-CN" smtClean="0" sz="1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重点工作回顾</a:t>
              </a:r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21" name="椭圆 20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bg1"/>
                  </a:solidFill>
                </a:endParaRPr>
              </a:p>
            </p:txBody>
          </p:sp>
          <p:sp>
            <p:nvSpPr>
              <p:cNvPr id="22" name="等腰三角形 21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23" name="组合 22"/>
          <p:cNvGrpSpPr/>
          <p:nvPr/>
        </p:nvGrpSpPr>
        <p:grpSpPr>
          <a:xfrm>
            <a:off x="6961683" y="3861048"/>
            <a:ext cx="1436675" cy="215444"/>
            <a:chOff x="4369395" y="3284984"/>
            <a:chExt cx="1436675" cy="215444"/>
          </a:xfrm>
        </p:grpSpPr>
        <p:sp>
          <p:nvSpPr>
            <p:cNvPr id="24" name="文本框 9"/>
            <p:cNvSpPr txBox="1"/>
            <p:nvPr/>
          </p:nvSpPr>
          <p:spPr>
            <a:xfrm>
              <a:off x="4581935" y="3284984"/>
              <a:ext cx="1224135" cy="213360"/>
            </a:xfrm>
            <a:prstGeom prst="rect">
              <a:avLst/>
            </a:prstGeom>
            <a:noFill/>
          </p:spPr>
          <p:txBody>
            <a:bodyPr bIns="0" lIns="0" rIns="0" rtlCol="0" tIns="0" wrap="square">
              <a:spAutoFit/>
            </a:bodyPr>
            <a:lstStyle/>
            <a:p>
              <a:pPr lvl="1" marL="0"/>
              <a:r>
                <a:rPr altLang="en-US" lang="zh-CN" smtClean="0" sz="1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重点项目概况</a:t>
              </a:r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26" name="椭圆 25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bg1"/>
                  </a:solidFill>
                </a:endParaRPr>
              </a:p>
            </p:txBody>
          </p:sp>
          <p:sp>
            <p:nvSpPr>
              <p:cNvPr id="27" name="等腰三角形 26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30" name="矩形 29"/>
          <p:cNvSpPr/>
          <p:nvPr/>
        </p:nvSpPr>
        <p:spPr>
          <a:xfrm>
            <a:off x="0" y="0"/>
            <a:ext cx="985019" cy="5831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31" name="组合 30"/>
          <p:cNvGrpSpPr/>
          <p:nvPr/>
        </p:nvGrpSpPr>
        <p:grpSpPr>
          <a:xfrm>
            <a:off x="192931" y="0"/>
            <a:ext cx="576064" cy="836712"/>
            <a:chOff x="841003" y="360040"/>
            <a:chExt cx="504056" cy="836712"/>
          </a:xfrm>
          <a:solidFill>
            <a:srgbClr val="C00000"/>
          </a:solidFill>
        </p:grpSpPr>
        <p:sp>
          <p:nvSpPr>
            <p:cNvPr id="32" name="矩形 31"/>
            <p:cNvSpPr/>
            <p:nvPr/>
          </p:nvSpPr>
          <p:spPr>
            <a:xfrm>
              <a:off x="841003" y="360040"/>
              <a:ext cx="504056" cy="548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3" name="等腰三角形 32"/>
            <p:cNvSpPr/>
            <p:nvPr/>
          </p:nvSpPr>
          <p:spPr>
            <a:xfrm rot="10800000">
              <a:off x="841003" y="908720"/>
              <a:ext cx="504056" cy="2880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34" name="文本框 9"/>
          <p:cNvSpPr txBox="1"/>
          <p:nvPr/>
        </p:nvSpPr>
        <p:spPr>
          <a:xfrm>
            <a:off x="841003" y="202431"/>
            <a:ext cx="1296144" cy="34290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lvl="1" marL="0"/>
            <a:r>
              <a:rPr altLang="en-US" lang="zh-CN" smtClean="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第一章  </a:t>
            </a:r>
          </a:p>
        </p:txBody>
      </p:sp>
      <p:sp>
        <p:nvSpPr>
          <p:cNvPr id="35" name="KSO_Shape"/>
          <p:cNvSpPr/>
          <p:nvPr/>
        </p:nvSpPr>
        <p:spPr bwMode="auto">
          <a:xfrm>
            <a:off x="334546" y="254607"/>
            <a:ext cx="292833" cy="222065"/>
          </a:xfrm>
          <a:custGeom>
            <a:gdLst>
              <a:gd fmla="*/ 104753 w 3040062" name="T0"/>
              <a:gd fmla="*/ 1241540 h 2303463" name="T1"/>
              <a:gd fmla="*/ 251725 w 3040062" name="T2"/>
              <a:gd fmla="*/ 1260899 h 2303463" name="T3"/>
              <a:gd fmla="*/ 265692 w 3040062" name="T4"/>
              <a:gd fmla="*/ 1110467 h 2303463" name="T5"/>
              <a:gd fmla="*/ 844867 w 3040062" name="T6"/>
              <a:gd fmla="*/ 970596 h 2303463" name="T7"/>
              <a:gd fmla="*/ 870584 w 3040062" name="T8"/>
              <a:gd fmla="*/ 987377 h 2303463" name="T9"/>
              <a:gd fmla="*/ 872172 w 3040062" name="T10"/>
              <a:gd fmla="*/ 1402771 h 2303463" name="T11"/>
              <a:gd fmla="*/ 848359 w 3040062" name="T12"/>
              <a:gd fmla="*/ 1421768 h 2303463" name="T13"/>
              <a:gd fmla="*/ 615315 w 3040062" name="T14"/>
              <a:gd fmla="*/ 1415119 h 2303463" name="T15"/>
              <a:gd fmla="*/ 603250 w 3040062" name="T16"/>
              <a:gd fmla="*/ 1002891 h 2303463" name="T17"/>
              <a:gd fmla="*/ 617855 w 3040062" name="T18"/>
              <a:gd fmla="*/ 975662 h 2303463" name="T19"/>
              <a:gd fmla="*/ 1240437 w 3040062" name="T20"/>
              <a:gd fmla="*/ 749300 h 2303463" name="T21"/>
              <a:gd fmla="*/ 1265867 w 3040062" name="T22"/>
              <a:gd fmla="*/ 766421 h 2303463" name="T23"/>
              <a:gd fmla="*/ 1267138 w 3040062" name="T24"/>
              <a:gd fmla="*/ 1402743 h 2303463" name="T25"/>
              <a:gd fmla="*/ 1243616 w 3040062" name="T26"/>
              <a:gd fmla="*/ 1421766 h 2303463" name="T27"/>
              <a:gd fmla="*/ 1010298 w 3040062" name="T28"/>
              <a:gd fmla="*/ 1415108 h 2303463" name="T29"/>
              <a:gd fmla="*/ 998537 w 3040062" name="T30"/>
              <a:gd fmla="*/ 782273 h 2303463" name="T31"/>
              <a:gd fmla="*/ 1012841 w 3040062" name="T32"/>
              <a:gd fmla="*/ 755007 h 2303463" name="T33"/>
              <a:gd fmla="*/ 2175011 w 3040062" name="T34"/>
              <a:gd fmla="*/ 666432 h 2303463" name="T35"/>
              <a:gd fmla="*/ 2235666 w 3040062" name="T36"/>
              <a:gd fmla="*/ 692135 h 2303463" name="T37"/>
              <a:gd fmla="*/ 2277268 w 3040062" name="T38"/>
              <a:gd fmla="*/ 742271 h 2303463" name="T39"/>
              <a:gd fmla="*/ 2290605 w 3040062" name="T40"/>
              <a:gd fmla="*/ 1286150 h 2303463" name="T41"/>
              <a:gd fmla="*/ 2948603 w 3040062" name="T42"/>
              <a:gd fmla="*/ 1365796 h 2303463" name="T43"/>
              <a:gd fmla="*/ 3005765 w 3040062" name="T44"/>
              <a:gd fmla="*/ 1408316 h 2303463" name="T45"/>
              <a:gd fmla="*/ 3036887 w 3040062" name="T46"/>
              <a:gd fmla="*/ 1473366 h 2303463" name="T47"/>
              <a:gd fmla="*/ 3035616 w 3040062" name="T48"/>
              <a:gd fmla="*/ 2191451 h 2303463" name="T49"/>
              <a:gd fmla="*/ 3001319 w 3040062" name="T50"/>
              <a:gd fmla="*/ 2254597 h 2303463" name="T51"/>
              <a:gd fmla="*/ 2941934 w 3040062" name="T52"/>
              <a:gd fmla="*/ 2294578 h 2303463" name="T53"/>
              <a:gd fmla="*/ 2171200 w 3040062" name="T54"/>
              <a:gd fmla="*/ 2303146 h 2303463" name="T55"/>
              <a:gd fmla="*/ 2113403 w 3040062" name="T56"/>
              <a:gd fmla="*/ 2292040 h 2303463" name="T57"/>
              <a:gd fmla="*/ 1552263 w 3040062" name="T58"/>
              <a:gd fmla="*/ 1741815 h 2303463" name="T59"/>
              <a:gd fmla="*/ 1526223 w 3040062" name="T60"/>
              <a:gd fmla="*/ 1686919 h 2303463" name="T61"/>
              <a:gd fmla="*/ 1529081 w 3040062" name="T62"/>
              <a:gd fmla="*/ 1626946 h 2303463" name="T63"/>
              <a:gd fmla="*/ 1560520 w 3040062" name="T64"/>
              <a:gd fmla="*/ 1574272 h 2303463" name="T65"/>
              <a:gd fmla="*/ 1612919 w 3040062" name="T66"/>
              <a:gd fmla="*/ 1542858 h 2303463" name="T67"/>
              <a:gd fmla="*/ 1673891 w 3040062" name="T68"/>
              <a:gd fmla="*/ 1539685 h 2303463" name="T69"/>
              <a:gd fmla="*/ 1728513 w 3040062" name="T70"/>
              <a:gd fmla="*/ 1565705 h 2303463" name="T71"/>
              <a:gd fmla="*/ 2024167 w 3040062" name="T72"/>
              <a:gd fmla="*/ 760992 h 2303463" name="T73"/>
              <a:gd fmla="*/ 2057829 w 3040062" name="T74"/>
              <a:gd fmla="*/ 704828 h 2303463" name="T75"/>
              <a:gd fmla="*/ 2113721 w 3040062" name="T76"/>
              <a:gd fmla="*/ 670875 h 2303463" name="T77"/>
              <a:gd fmla="*/ 1640947 w 3040062" name="T78"/>
              <a:gd fmla="*/ 485773 h 2303463" name="T79"/>
              <a:gd fmla="*/ 1662436 w 3040062" name="T80"/>
              <a:gd fmla="*/ 507334 h 2303463" name="T81"/>
              <a:gd fmla="*/ 1658328 w 3040062" name="T82"/>
              <a:gd fmla="*/ 1408133 h 2303463" name="T83"/>
              <a:gd fmla="*/ 1631151 w 3040062" name="T84"/>
              <a:gd fmla="*/ 1422401 h 2303463" name="T85"/>
              <a:gd fmla="*/ 1401409 w 3040062" name="T86"/>
              <a:gd fmla="*/ 1410669 h 2303463" name="T87"/>
              <a:gd fmla="*/ 1394457 w 3040062" name="T88"/>
              <a:gd fmla="*/ 510505 h 2303463" name="T89"/>
              <a:gd fmla="*/ 1413734 w 3040062" name="T90"/>
              <a:gd fmla="*/ 486725 h 2303463" name="T91"/>
              <a:gd fmla="*/ 2856582 w 3040062" name="T92"/>
              <a:gd fmla="*/ 2539 h 2303463" name="T93"/>
              <a:gd fmla="*/ 2942924 w 3040062" name="T94"/>
              <a:gd fmla="*/ 45384 h 2303463" name="T95"/>
              <a:gd fmla="*/ 3001649 w 3040062" name="T96"/>
              <a:gd fmla="*/ 130121 h 2303463" name="T97"/>
              <a:gd fmla="*/ 3021012 w 3040062" name="T98"/>
              <a:gd fmla="*/ 1276768 h 2303463" name="T99"/>
              <a:gd fmla="*/ 2944193 w 3040062" name="T100"/>
              <a:gd fmla="*/ 1247252 h 2303463" name="T101"/>
              <a:gd fmla="*/ 374889 w 3040062" name="T102"/>
              <a:gd fmla="*/ 1959424 h 2303463" name="T103"/>
              <a:gd fmla="*/ 127291 w 3040062" name="T104"/>
              <a:gd fmla="*/ 2259336 h 2303463" name="T105"/>
              <a:gd fmla="*/ 50472 w 3040062" name="T106"/>
              <a:gd fmla="*/ 2198402 h 2303463" name="T107"/>
              <a:gd fmla="*/ 6349 w 3040062" name="T108"/>
              <a:gd fmla="*/ 2100970 h 2303463" name="T109"/>
              <a:gd fmla="*/ 3809 w 3040062" name="T110"/>
              <a:gd fmla="*/ 183438 h 2303463" name="T111"/>
              <a:gd fmla="*/ 44441 w 3040062" name="T112"/>
              <a:gd fmla="*/ 83468 h 2303463" name="T113"/>
              <a:gd fmla="*/ 118720 w 3040062" name="T114"/>
              <a:gd fmla="*/ 17773 h 2303463" name="T11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b="b" l="0" r="r" t="0"/>
            <a:pathLst>
              <a:path h="2303463" w="3040062">
                <a:moveTo>
                  <a:pt x="124116" y="1098725"/>
                </a:moveTo>
                <a:lnTo>
                  <a:pt x="120307" y="1099042"/>
                </a:lnTo>
                <a:lnTo>
                  <a:pt x="116498" y="1099994"/>
                </a:lnTo>
                <a:lnTo>
                  <a:pt x="113324" y="1101898"/>
                </a:lnTo>
                <a:lnTo>
                  <a:pt x="110467" y="1104120"/>
                </a:lnTo>
                <a:lnTo>
                  <a:pt x="108245" y="1107294"/>
                </a:lnTo>
                <a:lnTo>
                  <a:pt x="106340" y="1110467"/>
                </a:lnTo>
                <a:lnTo>
                  <a:pt x="105071" y="1114276"/>
                </a:lnTo>
                <a:lnTo>
                  <a:pt x="104753" y="1118084"/>
                </a:lnTo>
                <a:lnTo>
                  <a:pt x="104753" y="1241540"/>
                </a:lnTo>
                <a:lnTo>
                  <a:pt x="105071" y="1245348"/>
                </a:lnTo>
                <a:lnTo>
                  <a:pt x="106340" y="1249157"/>
                </a:lnTo>
                <a:lnTo>
                  <a:pt x="108245" y="1252330"/>
                </a:lnTo>
                <a:lnTo>
                  <a:pt x="110467" y="1255187"/>
                </a:lnTo>
                <a:lnTo>
                  <a:pt x="113324" y="1257726"/>
                </a:lnTo>
                <a:lnTo>
                  <a:pt x="116498" y="1259312"/>
                </a:lnTo>
                <a:lnTo>
                  <a:pt x="120307" y="1260899"/>
                </a:lnTo>
                <a:lnTo>
                  <a:pt x="124116" y="1261217"/>
                </a:lnTo>
                <a:lnTo>
                  <a:pt x="247598" y="1261217"/>
                </a:lnTo>
                <a:lnTo>
                  <a:pt x="251725" y="1260899"/>
                </a:lnTo>
                <a:lnTo>
                  <a:pt x="255216" y="1259312"/>
                </a:lnTo>
                <a:lnTo>
                  <a:pt x="258708" y="1257726"/>
                </a:lnTo>
                <a:lnTo>
                  <a:pt x="261565" y="1255187"/>
                </a:lnTo>
                <a:lnTo>
                  <a:pt x="264105" y="1252330"/>
                </a:lnTo>
                <a:lnTo>
                  <a:pt x="265692" y="1249157"/>
                </a:lnTo>
                <a:lnTo>
                  <a:pt x="266644" y="1245348"/>
                </a:lnTo>
                <a:lnTo>
                  <a:pt x="266961" y="1241540"/>
                </a:lnTo>
                <a:lnTo>
                  <a:pt x="266961" y="1118084"/>
                </a:lnTo>
                <a:lnTo>
                  <a:pt x="266644" y="1114276"/>
                </a:lnTo>
                <a:lnTo>
                  <a:pt x="265692" y="1110467"/>
                </a:lnTo>
                <a:lnTo>
                  <a:pt x="264105" y="1107294"/>
                </a:lnTo>
                <a:lnTo>
                  <a:pt x="261565" y="1104120"/>
                </a:lnTo>
                <a:lnTo>
                  <a:pt x="258708" y="1101898"/>
                </a:lnTo>
                <a:lnTo>
                  <a:pt x="255216" y="1099994"/>
                </a:lnTo>
                <a:lnTo>
                  <a:pt x="251725" y="1099042"/>
                </a:lnTo>
                <a:lnTo>
                  <a:pt x="247598" y="1098725"/>
                </a:lnTo>
                <a:lnTo>
                  <a:pt x="124116" y="1098725"/>
                </a:lnTo>
                <a:close/>
                <a:moveTo>
                  <a:pt x="636270" y="969963"/>
                </a:moveTo>
                <a:lnTo>
                  <a:pt x="841692" y="969963"/>
                </a:lnTo>
                <a:lnTo>
                  <a:pt x="844867" y="970596"/>
                </a:lnTo>
                <a:lnTo>
                  <a:pt x="848359" y="970913"/>
                </a:lnTo>
                <a:lnTo>
                  <a:pt x="851534" y="971546"/>
                </a:lnTo>
                <a:lnTo>
                  <a:pt x="854709" y="972813"/>
                </a:lnTo>
                <a:lnTo>
                  <a:pt x="857567" y="974396"/>
                </a:lnTo>
                <a:lnTo>
                  <a:pt x="860107" y="975662"/>
                </a:lnTo>
                <a:lnTo>
                  <a:pt x="862647" y="977878"/>
                </a:lnTo>
                <a:lnTo>
                  <a:pt x="865187" y="979778"/>
                </a:lnTo>
                <a:lnTo>
                  <a:pt x="867092" y="982311"/>
                </a:lnTo>
                <a:lnTo>
                  <a:pt x="868997" y="984844"/>
                </a:lnTo>
                <a:lnTo>
                  <a:pt x="870584" y="987377"/>
                </a:lnTo>
                <a:lnTo>
                  <a:pt x="872172" y="990226"/>
                </a:lnTo>
                <a:lnTo>
                  <a:pt x="873124" y="993076"/>
                </a:lnTo>
                <a:lnTo>
                  <a:pt x="873760" y="996242"/>
                </a:lnTo>
                <a:lnTo>
                  <a:pt x="874712" y="999725"/>
                </a:lnTo>
                <a:lnTo>
                  <a:pt x="874712" y="1002891"/>
                </a:lnTo>
                <a:lnTo>
                  <a:pt x="874712" y="1389790"/>
                </a:lnTo>
                <a:lnTo>
                  <a:pt x="874712" y="1393273"/>
                </a:lnTo>
                <a:lnTo>
                  <a:pt x="873760" y="1396439"/>
                </a:lnTo>
                <a:lnTo>
                  <a:pt x="873124" y="1399605"/>
                </a:lnTo>
                <a:lnTo>
                  <a:pt x="872172" y="1402771"/>
                </a:lnTo>
                <a:lnTo>
                  <a:pt x="870584" y="1405304"/>
                </a:lnTo>
                <a:lnTo>
                  <a:pt x="868997" y="1408154"/>
                </a:lnTo>
                <a:lnTo>
                  <a:pt x="867092" y="1410686"/>
                </a:lnTo>
                <a:lnTo>
                  <a:pt x="865187" y="1413219"/>
                </a:lnTo>
                <a:lnTo>
                  <a:pt x="862647" y="1415119"/>
                </a:lnTo>
                <a:lnTo>
                  <a:pt x="860107" y="1417019"/>
                </a:lnTo>
                <a:lnTo>
                  <a:pt x="857567" y="1418602"/>
                </a:lnTo>
                <a:lnTo>
                  <a:pt x="854709" y="1420185"/>
                </a:lnTo>
                <a:lnTo>
                  <a:pt x="851534" y="1421135"/>
                </a:lnTo>
                <a:lnTo>
                  <a:pt x="848359" y="1421768"/>
                </a:lnTo>
                <a:lnTo>
                  <a:pt x="844867" y="1422401"/>
                </a:lnTo>
                <a:lnTo>
                  <a:pt x="841692" y="1422401"/>
                </a:lnTo>
                <a:lnTo>
                  <a:pt x="636270" y="1422401"/>
                </a:lnTo>
                <a:lnTo>
                  <a:pt x="632777" y="1422401"/>
                </a:lnTo>
                <a:lnTo>
                  <a:pt x="629920" y="1421768"/>
                </a:lnTo>
                <a:lnTo>
                  <a:pt x="626745" y="1421135"/>
                </a:lnTo>
                <a:lnTo>
                  <a:pt x="623570" y="1420185"/>
                </a:lnTo>
                <a:lnTo>
                  <a:pt x="620713" y="1418602"/>
                </a:lnTo>
                <a:lnTo>
                  <a:pt x="617855" y="1417019"/>
                </a:lnTo>
                <a:lnTo>
                  <a:pt x="615315" y="1415119"/>
                </a:lnTo>
                <a:lnTo>
                  <a:pt x="613093" y="1413219"/>
                </a:lnTo>
                <a:lnTo>
                  <a:pt x="610870" y="1410686"/>
                </a:lnTo>
                <a:lnTo>
                  <a:pt x="608965" y="1408154"/>
                </a:lnTo>
                <a:lnTo>
                  <a:pt x="607378" y="1405304"/>
                </a:lnTo>
                <a:lnTo>
                  <a:pt x="606108" y="1402771"/>
                </a:lnTo>
                <a:lnTo>
                  <a:pt x="605155" y="1399605"/>
                </a:lnTo>
                <a:lnTo>
                  <a:pt x="603885" y="1396439"/>
                </a:lnTo>
                <a:lnTo>
                  <a:pt x="603568" y="1393273"/>
                </a:lnTo>
                <a:lnTo>
                  <a:pt x="603250" y="1389790"/>
                </a:lnTo>
                <a:lnTo>
                  <a:pt x="603250" y="1002891"/>
                </a:lnTo>
                <a:lnTo>
                  <a:pt x="603568" y="999725"/>
                </a:lnTo>
                <a:lnTo>
                  <a:pt x="603885" y="996242"/>
                </a:lnTo>
                <a:lnTo>
                  <a:pt x="605155" y="993076"/>
                </a:lnTo>
                <a:lnTo>
                  <a:pt x="606108" y="990226"/>
                </a:lnTo>
                <a:lnTo>
                  <a:pt x="607378" y="987377"/>
                </a:lnTo>
                <a:lnTo>
                  <a:pt x="608965" y="984844"/>
                </a:lnTo>
                <a:lnTo>
                  <a:pt x="610870" y="982311"/>
                </a:lnTo>
                <a:lnTo>
                  <a:pt x="613093" y="979778"/>
                </a:lnTo>
                <a:lnTo>
                  <a:pt x="615315" y="977878"/>
                </a:lnTo>
                <a:lnTo>
                  <a:pt x="617855" y="975662"/>
                </a:lnTo>
                <a:lnTo>
                  <a:pt x="620713" y="974396"/>
                </a:lnTo>
                <a:lnTo>
                  <a:pt x="623570" y="972813"/>
                </a:lnTo>
                <a:lnTo>
                  <a:pt x="626745" y="971546"/>
                </a:lnTo>
                <a:lnTo>
                  <a:pt x="629920" y="970913"/>
                </a:lnTo>
                <a:lnTo>
                  <a:pt x="632777" y="970596"/>
                </a:lnTo>
                <a:lnTo>
                  <a:pt x="636270" y="969963"/>
                </a:lnTo>
                <a:close/>
                <a:moveTo>
                  <a:pt x="1027781" y="749300"/>
                </a:moveTo>
                <a:lnTo>
                  <a:pt x="1031278" y="749300"/>
                </a:lnTo>
                <a:lnTo>
                  <a:pt x="1236940" y="749300"/>
                </a:lnTo>
                <a:lnTo>
                  <a:pt x="1240437" y="749300"/>
                </a:lnTo>
                <a:lnTo>
                  <a:pt x="1243616" y="750251"/>
                </a:lnTo>
                <a:lnTo>
                  <a:pt x="1246476" y="750885"/>
                </a:lnTo>
                <a:lnTo>
                  <a:pt x="1249655" y="751837"/>
                </a:lnTo>
                <a:lnTo>
                  <a:pt x="1252516" y="753105"/>
                </a:lnTo>
                <a:lnTo>
                  <a:pt x="1255377" y="755007"/>
                </a:lnTo>
                <a:lnTo>
                  <a:pt x="1257920" y="756592"/>
                </a:lnTo>
                <a:lnTo>
                  <a:pt x="1260145" y="758812"/>
                </a:lnTo>
                <a:lnTo>
                  <a:pt x="1262370" y="761348"/>
                </a:lnTo>
                <a:lnTo>
                  <a:pt x="1264595" y="763567"/>
                </a:lnTo>
                <a:lnTo>
                  <a:pt x="1265867" y="766421"/>
                </a:lnTo>
                <a:lnTo>
                  <a:pt x="1267138" y="769274"/>
                </a:lnTo>
                <a:lnTo>
                  <a:pt x="1268410" y="772445"/>
                </a:lnTo>
                <a:lnTo>
                  <a:pt x="1269363" y="775615"/>
                </a:lnTo>
                <a:lnTo>
                  <a:pt x="1269681" y="778786"/>
                </a:lnTo>
                <a:lnTo>
                  <a:pt x="1269999" y="782273"/>
                </a:lnTo>
                <a:lnTo>
                  <a:pt x="1269999" y="1389744"/>
                </a:lnTo>
                <a:lnTo>
                  <a:pt x="1269681" y="1393231"/>
                </a:lnTo>
                <a:lnTo>
                  <a:pt x="1269363" y="1396402"/>
                </a:lnTo>
                <a:lnTo>
                  <a:pt x="1268410" y="1399572"/>
                </a:lnTo>
                <a:lnTo>
                  <a:pt x="1267138" y="1402743"/>
                </a:lnTo>
                <a:lnTo>
                  <a:pt x="1265867" y="1405279"/>
                </a:lnTo>
                <a:lnTo>
                  <a:pt x="1264595" y="1408133"/>
                </a:lnTo>
                <a:lnTo>
                  <a:pt x="1262370" y="1410669"/>
                </a:lnTo>
                <a:lnTo>
                  <a:pt x="1260145" y="1413206"/>
                </a:lnTo>
                <a:lnTo>
                  <a:pt x="1257920" y="1415108"/>
                </a:lnTo>
                <a:lnTo>
                  <a:pt x="1255377" y="1417010"/>
                </a:lnTo>
                <a:lnTo>
                  <a:pt x="1252516" y="1418595"/>
                </a:lnTo>
                <a:lnTo>
                  <a:pt x="1249655" y="1420181"/>
                </a:lnTo>
                <a:lnTo>
                  <a:pt x="1246476" y="1421132"/>
                </a:lnTo>
                <a:lnTo>
                  <a:pt x="1243616" y="1421766"/>
                </a:lnTo>
                <a:lnTo>
                  <a:pt x="1240437" y="1422400"/>
                </a:lnTo>
                <a:lnTo>
                  <a:pt x="1236940" y="1422400"/>
                </a:lnTo>
                <a:lnTo>
                  <a:pt x="1031278" y="1422400"/>
                </a:lnTo>
                <a:lnTo>
                  <a:pt x="1027781" y="1422400"/>
                </a:lnTo>
                <a:lnTo>
                  <a:pt x="1024602" y="1421766"/>
                </a:lnTo>
                <a:lnTo>
                  <a:pt x="1021424" y="1421132"/>
                </a:lnTo>
                <a:lnTo>
                  <a:pt x="1018245" y="1420181"/>
                </a:lnTo>
                <a:lnTo>
                  <a:pt x="1015384" y="1418595"/>
                </a:lnTo>
                <a:lnTo>
                  <a:pt x="1012841" y="1417010"/>
                </a:lnTo>
                <a:lnTo>
                  <a:pt x="1010298" y="1415108"/>
                </a:lnTo>
                <a:lnTo>
                  <a:pt x="1007755" y="1413206"/>
                </a:lnTo>
                <a:lnTo>
                  <a:pt x="1005848" y="1410669"/>
                </a:lnTo>
                <a:lnTo>
                  <a:pt x="1003941" y="1408133"/>
                </a:lnTo>
                <a:lnTo>
                  <a:pt x="1002351" y="1405279"/>
                </a:lnTo>
                <a:lnTo>
                  <a:pt x="1000762" y="1402743"/>
                </a:lnTo>
                <a:lnTo>
                  <a:pt x="999808" y="1399572"/>
                </a:lnTo>
                <a:lnTo>
                  <a:pt x="999173" y="1396402"/>
                </a:lnTo>
                <a:lnTo>
                  <a:pt x="998537" y="1393231"/>
                </a:lnTo>
                <a:lnTo>
                  <a:pt x="998537" y="1389744"/>
                </a:lnTo>
                <a:lnTo>
                  <a:pt x="998537" y="782273"/>
                </a:lnTo>
                <a:lnTo>
                  <a:pt x="998537" y="778786"/>
                </a:lnTo>
                <a:lnTo>
                  <a:pt x="999173" y="775615"/>
                </a:lnTo>
                <a:lnTo>
                  <a:pt x="999808" y="772445"/>
                </a:lnTo>
                <a:lnTo>
                  <a:pt x="1000762" y="769274"/>
                </a:lnTo>
                <a:lnTo>
                  <a:pt x="1002351" y="766421"/>
                </a:lnTo>
                <a:lnTo>
                  <a:pt x="1003941" y="763567"/>
                </a:lnTo>
                <a:lnTo>
                  <a:pt x="1005848" y="761348"/>
                </a:lnTo>
                <a:lnTo>
                  <a:pt x="1007755" y="758812"/>
                </a:lnTo>
                <a:lnTo>
                  <a:pt x="1010298" y="756592"/>
                </a:lnTo>
                <a:lnTo>
                  <a:pt x="1012841" y="755007"/>
                </a:lnTo>
                <a:lnTo>
                  <a:pt x="1015384" y="753105"/>
                </a:lnTo>
                <a:lnTo>
                  <a:pt x="1018245" y="751837"/>
                </a:lnTo>
                <a:lnTo>
                  <a:pt x="1021424" y="750885"/>
                </a:lnTo>
                <a:lnTo>
                  <a:pt x="1024602" y="750251"/>
                </a:lnTo>
                <a:lnTo>
                  <a:pt x="1027781" y="749300"/>
                </a:lnTo>
                <a:close/>
                <a:moveTo>
                  <a:pt x="2147065" y="665163"/>
                </a:moveTo>
                <a:lnTo>
                  <a:pt x="2154052" y="665163"/>
                </a:lnTo>
                <a:lnTo>
                  <a:pt x="2161038" y="665163"/>
                </a:lnTo>
                <a:lnTo>
                  <a:pt x="2168025" y="665798"/>
                </a:lnTo>
                <a:lnTo>
                  <a:pt x="2175011" y="666432"/>
                </a:lnTo>
                <a:lnTo>
                  <a:pt x="2181680" y="667702"/>
                </a:lnTo>
                <a:lnTo>
                  <a:pt x="2188349" y="669288"/>
                </a:lnTo>
                <a:lnTo>
                  <a:pt x="2194700" y="670875"/>
                </a:lnTo>
                <a:lnTo>
                  <a:pt x="2201369" y="673413"/>
                </a:lnTo>
                <a:lnTo>
                  <a:pt x="2207085" y="675952"/>
                </a:lnTo>
                <a:lnTo>
                  <a:pt x="2213437" y="678173"/>
                </a:lnTo>
                <a:lnTo>
                  <a:pt x="2219471" y="681346"/>
                </a:lnTo>
                <a:lnTo>
                  <a:pt x="2224869" y="684519"/>
                </a:lnTo>
                <a:lnTo>
                  <a:pt x="2230585" y="688327"/>
                </a:lnTo>
                <a:lnTo>
                  <a:pt x="2235666" y="692135"/>
                </a:lnTo>
                <a:lnTo>
                  <a:pt x="2241065" y="695943"/>
                </a:lnTo>
                <a:lnTo>
                  <a:pt x="2245829" y="700702"/>
                </a:lnTo>
                <a:lnTo>
                  <a:pt x="2250910" y="704828"/>
                </a:lnTo>
                <a:lnTo>
                  <a:pt x="2255356" y="709587"/>
                </a:lnTo>
                <a:lnTo>
                  <a:pt x="2259484" y="714347"/>
                </a:lnTo>
                <a:lnTo>
                  <a:pt x="2263612" y="719741"/>
                </a:lnTo>
                <a:lnTo>
                  <a:pt x="2267423" y="724819"/>
                </a:lnTo>
                <a:lnTo>
                  <a:pt x="2270916" y="730530"/>
                </a:lnTo>
                <a:lnTo>
                  <a:pt x="2274092" y="736559"/>
                </a:lnTo>
                <a:lnTo>
                  <a:pt x="2277268" y="742271"/>
                </a:lnTo>
                <a:lnTo>
                  <a:pt x="2280126" y="748300"/>
                </a:lnTo>
                <a:lnTo>
                  <a:pt x="2282666" y="754646"/>
                </a:lnTo>
                <a:lnTo>
                  <a:pt x="2284572" y="760992"/>
                </a:lnTo>
                <a:lnTo>
                  <a:pt x="2286477" y="767021"/>
                </a:lnTo>
                <a:lnTo>
                  <a:pt x="2287747" y="773685"/>
                </a:lnTo>
                <a:lnTo>
                  <a:pt x="2289018" y="780349"/>
                </a:lnTo>
                <a:lnTo>
                  <a:pt x="2289970" y="787330"/>
                </a:lnTo>
                <a:lnTo>
                  <a:pt x="2290605" y="794311"/>
                </a:lnTo>
                <a:lnTo>
                  <a:pt x="2290605" y="801292"/>
                </a:lnTo>
                <a:lnTo>
                  <a:pt x="2290605" y="1286150"/>
                </a:lnTo>
                <a:lnTo>
                  <a:pt x="2884137" y="1353738"/>
                </a:lnTo>
                <a:lnTo>
                  <a:pt x="2890488" y="1354055"/>
                </a:lnTo>
                <a:lnTo>
                  <a:pt x="2898110" y="1354372"/>
                </a:lnTo>
                <a:lnTo>
                  <a:pt x="2905732" y="1355007"/>
                </a:lnTo>
                <a:lnTo>
                  <a:pt x="2913353" y="1355642"/>
                </a:lnTo>
                <a:lnTo>
                  <a:pt x="2920657" y="1357228"/>
                </a:lnTo>
                <a:lnTo>
                  <a:pt x="2927644" y="1358815"/>
                </a:lnTo>
                <a:lnTo>
                  <a:pt x="2934948" y="1361036"/>
                </a:lnTo>
                <a:lnTo>
                  <a:pt x="2941934" y="1362940"/>
                </a:lnTo>
                <a:lnTo>
                  <a:pt x="2948603" y="1365796"/>
                </a:lnTo>
                <a:lnTo>
                  <a:pt x="2955272" y="1368969"/>
                </a:lnTo>
                <a:lnTo>
                  <a:pt x="2961941" y="1372142"/>
                </a:lnTo>
                <a:lnTo>
                  <a:pt x="2968292" y="1375633"/>
                </a:lnTo>
                <a:lnTo>
                  <a:pt x="2974008" y="1379758"/>
                </a:lnTo>
                <a:lnTo>
                  <a:pt x="2980042" y="1383883"/>
                </a:lnTo>
                <a:lnTo>
                  <a:pt x="2985758" y="1388008"/>
                </a:lnTo>
                <a:lnTo>
                  <a:pt x="2990839" y="1393085"/>
                </a:lnTo>
                <a:lnTo>
                  <a:pt x="2996238" y="1397845"/>
                </a:lnTo>
                <a:lnTo>
                  <a:pt x="3001319" y="1403239"/>
                </a:lnTo>
                <a:lnTo>
                  <a:pt x="3005765" y="1408316"/>
                </a:lnTo>
                <a:lnTo>
                  <a:pt x="3010529" y="1414345"/>
                </a:lnTo>
                <a:lnTo>
                  <a:pt x="3014657" y="1419739"/>
                </a:lnTo>
                <a:lnTo>
                  <a:pt x="3018468" y="1426086"/>
                </a:lnTo>
                <a:lnTo>
                  <a:pt x="3021961" y="1432432"/>
                </a:lnTo>
                <a:lnTo>
                  <a:pt x="3025454" y="1438778"/>
                </a:lnTo>
                <a:lnTo>
                  <a:pt x="3028312" y="1445125"/>
                </a:lnTo>
                <a:lnTo>
                  <a:pt x="3030853" y="1452106"/>
                </a:lnTo>
                <a:lnTo>
                  <a:pt x="3033393" y="1459087"/>
                </a:lnTo>
                <a:lnTo>
                  <a:pt x="3035616" y="1466067"/>
                </a:lnTo>
                <a:lnTo>
                  <a:pt x="3036887" y="1473366"/>
                </a:lnTo>
                <a:lnTo>
                  <a:pt x="3038474" y="1480664"/>
                </a:lnTo>
                <a:lnTo>
                  <a:pt x="3039427" y="1488280"/>
                </a:lnTo>
                <a:lnTo>
                  <a:pt x="3040062" y="1495895"/>
                </a:lnTo>
                <a:lnTo>
                  <a:pt x="3040062" y="1503511"/>
                </a:lnTo>
                <a:lnTo>
                  <a:pt x="3040062" y="2154008"/>
                </a:lnTo>
                <a:lnTo>
                  <a:pt x="3040062" y="2161623"/>
                </a:lnTo>
                <a:lnTo>
                  <a:pt x="3039427" y="2169556"/>
                </a:lnTo>
                <a:lnTo>
                  <a:pt x="3038474" y="2177172"/>
                </a:lnTo>
                <a:lnTo>
                  <a:pt x="3036887" y="2184470"/>
                </a:lnTo>
                <a:lnTo>
                  <a:pt x="3035616" y="2191451"/>
                </a:lnTo>
                <a:lnTo>
                  <a:pt x="3033393" y="2198749"/>
                </a:lnTo>
                <a:lnTo>
                  <a:pt x="3030853" y="2205730"/>
                </a:lnTo>
                <a:lnTo>
                  <a:pt x="3028312" y="2212394"/>
                </a:lnTo>
                <a:lnTo>
                  <a:pt x="3025454" y="2219057"/>
                </a:lnTo>
                <a:lnTo>
                  <a:pt x="3021961" y="2225404"/>
                </a:lnTo>
                <a:lnTo>
                  <a:pt x="3018468" y="2231433"/>
                </a:lnTo>
                <a:lnTo>
                  <a:pt x="3014657" y="2237779"/>
                </a:lnTo>
                <a:lnTo>
                  <a:pt x="3010529" y="2243808"/>
                </a:lnTo>
                <a:lnTo>
                  <a:pt x="3005765" y="2249202"/>
                </a:lnTo>
                <a:lnTo>
                  <a:pt x="3001319" y="2254597"/>
                </a:lnTo>
                <a:lnTo>
                  <a:pt x="2996238" y="2259674"/>
                </a:lnTo>
                <a:lnTo>
                  <a:pt x="2990839" y="2264433"/>
                </a:lnTo>
                <a:lnTo>
                  <a:pt x="2985758" y="2269510"/>
                </a:lnTo>
                <a:lnTo>
                  <a:pt x="2980042" y="2273953"/>
                </a:lnTo>
                <a:lnTo>
                  <a:pt x="2974008" y="2278078"/>
                </a:lnTo>
                <a:lnTo>
                  <a:pt x="2968292" y="2281886"/>
                </a:lnTo>
                <a:lnTo>
                  <a:pt x="2961941" y="2285376"/>
                </a:lnTo>
                <a:lnTo>
                  <a:pt x="2955272" y="2288867"/>
                </a:lnTo>
                <a:lnTo>
                  <a:pt x="2948603" y="2291723"/>
                </a:lnTo>
                <a:lnTo>
                  <a:pt x="2941934" y="2294578"/>
                </a:lnTo>
                <a:lnTo>
                  <a:pt x="2934948" y="2297117"/>
                </a:lnTo>
                <a:lnTo>
                  <a:pt x="2927644" y="2298703"/>
                </a:lnTo>
                <a:lnTo>
                  <a:pt x="2920657" y="2300607"/>
                </a:lnTo>
                <a:lnTo>
                  <a:pt x="2913353" y="2301877"/>
                </a:lnTo>
                <a:lnTo>
                  <a:pt x="2905732" y="2302829"/>
                </a:lnTo>
                <a:lnTo>
                  <a:pt x="2898110" y="2303146"/>
                </a:lnTo>
                <a:lnTo>
                  <a:pt x="2890488" y="2303463"/>
                </a:lnTo>
                <a:lnTo>
                  <a:pt x="2177552" y="2303463"/>
                </a:lnTo>
                <a:lnTo>
                  <a:pt x="2173423" y="2303146"/>
                </a:lnTo>
                <a:lnTo>
                  <a:pt x="2171200" y="2303146"/>
                </a:lnTo>
                <a:lnTo>
                  <a:pt x="2169613" y="2303146"/>
                </a:lnTo>
                <a:lnTo>
                  <a:pt x="2162944" y="2303146"/>
                </a:lnTo>
                <a:lnTo>
                  <a:pt x="2156275" y="2303146"/>
                </a:lnTo>
                <a:lnTo>
                  <a:pt x="2149924" y="2302511"/>
                </a:lnTo>
                <a:lnTo>
                  <a:pt x="2143572" y="2301559"/>
                </a:lnTo>
                <a:lnTo>
                  <a:pt x="2137538" y="2300607"/>
                </a:lnTo>
                <a:lnTo>
                  <a:pt x="2131187" y="2298703"/>
                </a:lnTo>
                <a:lnTo>
                  <a:pt x="2125153" y="2297117"/>
                </a:lnTo>
                <a:lnTo>
                  <a:pt x="2119437" y="2294896"/>
                </a:lnTo>
                <a:lnTo>
                  <a:pt x="2113403" y="2292040"/>
                </a:lnTo>
                <a:lnTo>
                  <a:pt x="2107370" y="2289501"/>
                </a:lnTo>
                <a:lnTo>
                  <a:pt x="2101971" y="2286645"/>
                </a:lnTo>
                <a:lnTo>
                  <a:pt x="2096572" y="2283155"/>
                </a:lnTo>
                <a:lnTo>
                  <a:pt x="2091491" y="2279665"/>
                </a:lnTo>
                <a:lnTo>
                  <a:pt x="2086093" y="2275222"/>
                </a:lnTo>
                <a:lnTo>
                  <a:pt x="2081329" y="2271097"/>
                </a:lnTo>
                <a:lnTo>
                  <a:pt x="2076883" y="2266972"/>
                </a:lnTo>
                <a:lnTo>
                  <a:pt x="1560520" y="1751334"/>
                </a:lnTo>
                <a:lnTo>
                  <a:pt x="1556074" y="1746574"/>
                </a:lnTo>
                <a:lnTo>
                  <a:pt x="1552263" y="1741815"/>
                </a:lnTo>
                <a:lnTo>
                  <a:pt x="1548135" y="1737055"/>
                </a:lnTo>
                <a:lnTo>
                  <a:pt x="1544642" y="1731661"/>
                </a:lnTo>
                <a:lnTo>
                  <a:pt x="1541466" y="1726583"/>
                </a:lnTo>
                <a:lnTo>
                  <a:pt x="1538291" y="1720872"/>
                </a:lnTo>
                <a:lnTo>
                  <a:pt x="1535432" y="1715477"/>
                </a:lnTo>
                <a:lnTo>
                  <a:pt x="1532892" y="1709766"/>
                </a:lnTo>
                <a:lnTo>
                  <a:pt x="1530987" y="1704054"/>
                </a:lnTo>
                <a:lnTo>
                  <a:pt x="1529081" y="1698342"/>
                </a:lnTo>
                <a:lnTo>
                  <a:pt x="1527493" y="1692631"/>
                </a:lnTo>
                <a:lnTo>
                  <a:pt x="1526223" y="1686919"/>
                </a:lnTo>
                <a:lnTo>
                  <a:pt x="1525270" y="1680890"/>
                </a:lnTo>
                <a:lnTo>
                  <a:pt x="1524635" y="1674544"/>
                </a:lnTo>
                <a:lnTo>
                  <a:pt x="1524000" y="1668515"/>
                </a:lnTo>
                <a:lnTo>
                  <a:pt x="1524000" y="1662803"/>
                </a:lnTo>
                <a:lnTo>
                  <a:pt x="1524000" y="1656774"/>
                </a:lnTo>
                <a:lnTo>
                  <a:pt x="1524635" y="1650428"/>
                </a:lnTo>
                <a:lnTo>
                  <a:pt x="1525270" y="1644716"/>
                </a:lnTo>
                <a:lnTo>
                  <a:pt x="1526223" y="1638687"/>
                </a:lnTo>
                <a:lnTo>
                  <a:pt x="1527493" y="1632658"/>
                </a:lnTo>
                <a:lnTo>
                  <a:pt x="1529081" y="1626946"/>
                </a:lnTo>
                <a:lnTo>
                  <a:pt x="1530987" y="1621235"/>
                </a:lnTo>
                <a:lnTo>
                  <a:pt x="1532892" y="1615523"/>
                </a:lnTo>
                <a:lnTo>
                  <a:pt x="1535432" y="1609811"/>
                </a:lnTo>
                <a:lnTo>
                  <a:pt x="1538291" y="1604417"/>
                </a:lnTo>
                <a:lnTo>
                  <a:pt x="1541466" y="1599023"/>
                </a:lnTo>
                <a:lnTo>
                  <a:pt x="1544642" y="1593628"/>
                </a:lnTo>
                <a:lnTo>
                  <a:pt x="1548135" y="1588551"/>
                </a:lnTo>
                <a:lnTo>
                  <a:pt x="1552263" y="1583474"/>
                </a:lnTo>
                <a:lnTo>
                  <a:pt x="1556074" y="1578714"/>
                </a:lnTo>
                <a:lnTo>
                  <a:pt x="1560520" y="1574272"/>
                </a:lnTo>
                <a:lnTo>
                  <a:pt x="1564966" y="1569830"/>
                </a:lnTo>
                <a:lnTo>
                  <a:pt x="1570047" y="1565705"/>
                </a:lnTo>
                <a:lnTo>
                  <a:pt x="1574811" y="1561897"/>
                </a:lnTo>
                <a:lnTo>
                  <a:pt x="1579574" y="1558406"/>
                </a:lnTo>
                <a:lnTo>
                  <a:pt x="1584973" y="1554916"/>
                </a:lnTo>
                <a:lnTo>
                  <a:pt x="1590054" y="1552060"/>
                </a:lnTo>
                <a:lnTo>
                  <a:pt x="1595770" y="1549521"/>
                </a:lnTo>
                <a:lnTo>
                  <a:pt x="1601486" y="1546666"/>
                </a:lnTo>
                <a:lnTo>
                  <a:pt x="1606885" y="1544444"/>
                </a:lnTo>
                <a:lnTo>
                  <a:pt x="1612919" y="1542858"/>
                </a:lnTo>
                <a:lnTo>
                  <a:pt x="1618635" y="1540954"/>
                </a:lnTo>
                <a:lnTo>
                  <a:pt x="1624669" y="1539685"/>
                </a:lnTo>
                <a:lnTo>
                  <a:pt x="1630702" y="1538733"/>
                </a:lnTo>
                <a:lnTo>
                  <a:pt x="1637054" y="1538098"/>
                </a:lnTo>
                <a:lnTo>
                  <a:pt x="1642770" y="1537463"/>
                </a:lnTo>
                <a:lnTo>
                  <a:pt x="1649121" y="1537146"/>
                </a:lnTo>
                <a:lnTo>
                  <a:pt x="1655473" y="1537463"/>
                </a:lnTo>
                <a:lnTo>
                  <a:pt x="1661824" y="1538098"/>
                </a:lnTo>
                <a:lnTo>
                  <a:pt x="1667858" y="1538733"/>
                </a:lnTo>
                <a:lnTo>
                  <a:pt x="1673891" y="1539685"/>
                </a:lnTo>
                <a:lnTo>
                  <a:pt x="1679925" y="1540954"/>
                </a:lnTo>
                <a:lnTo>
                  <a:pt x="1685641" y="1542858"/>
                </a:lnTo>
                <a:lnTo>
                  <a:pt x="1691675" y="1544444"/>
                </a:lnTo>
                <a:lnTo>
                  <a:pt x="1697391" y="1546666"/>
                </a:lnTo>
                <a:lnTo>
                  <a:pt x="1702790" y="1549521"/>
                </a:lnTo>
                <a:lnTo>
                  <a:pt x="1708506" y="1552060"/>
                </a:lnTo>
                <a:lnTo>
                  <a:pt x="1713587" y="1554916"/>
                </a:lnTo>
                <a:lnTo>
                  <a:pt x="1718986" y="1558406"/>
                </a:lnTo>
                <a:lnTo>
                  <a:pt x="1723749" y="1561897"/>
                </a:lnTo>
                <a:lnTo>
                  <a:pt x="1728513" y="1565705"/>
                </a:lnTo>
                <a:lnTo>
                  <a:pt x="1733594" y="1569830"/>
                </a:lnTo>
                <a:lnTo>
                  <a:pt x="1738040" y="1574272"/>
                </a:lnTo>
                <a:lnTo>
                  <a:pt x="2017816" y="1853827"/>
                </a:lnTo>
                <a:lnTo>
                  <a:pt x="2017816" y="801292"/>
                </a:lnTo>
                <a:lnTo>
                  <a:pt x="2018133" y="794311"/>
                </a:lnTo>
                <a:lnTo>
                  <a:pt x="2018451" y="787330"/>
                </a:lnTo>
                <a:lnTo>
                  <a:pt x="2019404" y="780349"/>
                </a:lnTo>
                <a:lnTo>
                  <a:pt x="2020674" y="773685"/>
                </a:lnTo>
                <a:lnTo>
                  <a:pt x="2021944" y="767021"/>
                </a:lnTo>
                <a:lnTo>
                  <a:pt x="2024167" y="760992"/>
                </a:lnTo>
                <a:lnTo>
                  <a:pt x="2026073" y="754646"/>
                </a:lnTo>
                <a:lnTo>
                  <a:pt x="2028613" y="748300"/>
                </a:lnTo>
                <a:lnTo>
                  <a:pt x="2031471" y="742271"/>
                </a:lnTo>
                <a:lnTo>
                  <a:pt x="2034329" y="736559"/>
                </a:lnTo>
                <a:lnTo>
                  <a:pt x="2037823" y="730530"/>
                </a:lnTo>
                <a:lnTo>
                  <a:pt x="2040998" y="724819"/>
                </a:lnTo>
                <a:lnTo>
                  <a:pt x="2045127" y="719741"/>
                </a:lnTo>
                <a:lnTo>
                  <a:pt x="2048937" y="714347"/>
                </a:lnTo>
                <a:lnTo>
                  <a:pt x="2053383" y="709587"/>
                </a:lnTo>
                <a:lnTo>
                  <a:pt x="2057829" y="704828"/>
                </a:lnTo>
                <a:lnTo>
                  <a:pt x="2062275" y="700702"/>
                </a:lnTo>
                <a:lnTo>
                  <a:pt x="2067674" y="695943"/>
                </a:lnTo>
                <a:lnTo>
                  <a:pt x="2072437" y="692135"/>
                </a:lnTo>
                <a:lnTo>
                  <a:pt x="2078154" y="688327"/>
                </a:lnTo>
                <a:lnTo>
                  <a:pt x="2083552" y="684519"/>
                </a:lnTo>
                <a:lnTo>
                  <a:pt x="2089268" y="681346"/>
                </a:lnTo>
                <a:lnTo>
                  <a:pt x="2095302" y="678173"/>
                </a:lnTo>
                <a:lnTo>
                  <a:pt x="2101018" y="675952"/>
                </a:lnTo>
                <a:lnTo>
                  <a:pt x="2107370" y="673413"/>
                </a:lnTo>
                <a:lnTo>
                  <a:pt x="2113721" y="670875"/>
                </a:lnTo>
                <a:lnTo>
                  <a:pt x="2120390" y="669288"/>
                </a:lnTo>
                <a:lnTo>
                  <a:pt x="2127059" y="667702"/>
                </a:lnTo>
                <a:lnTo>
                  <a:pt x="2133728" y="666432"/>
                </a:lnTo>
                <a:lnTo>
                  <a:pt x="2140079" y="665798"/>
                </a:lnTo>
                <a:lnTo>
                  <a:pt x="2147065" y="665163"/>
                </a:lnTo>
                <a:close/>
                <a:moveTo>
                  <a:pt x="1426690" y="484188"/>
                </a:moveTo>
                <a:lnTo>
                  <a:pt x="1631151" y="484188"/>
                </a:lnTo>
                <a:lnTo>
                  <a:pt x="1634627" y="484505"/>
                </a:lnTo>
                <a:lnTo>
                  <a:pt x="1637787" y="484822"/>
                </a:lnTo>
                <a:lnTo>
                  <a:pt x="1640947" y="485773"/>
                </a:lnTo>
                <a:lnTo>
                  <a:pt x="1644107" y="486725"/>
                </a:lnTo>
                <a:lnTo>
                  <a:pt x="1646635" y="488310"/>
                </a:lnTo>
                <a:lnTo>
                  <a:pt x="1649479" y="489895"/>
                </a:lnTo>
                <a:lnTo>
                  <a:pt x="1652008" y="491798"/>
                </a:lnTo>
                <a:lnTo>
                  <a:pt x="1654536" y="493700"/>
                </a:lnTo>
                <a:lnTo>
                  <a:pt x="1656432" y="496237"/>
                </a:lnTo>
                <a:lnTo>
                  <a:pt x="1658328" y="498773"/>
                </a:lnTo>
                <a:lnTo>
                  <a:pt x="1659908" y="501310"/>
                </a:lnTo>
                <a:lnTo>
                  <a:pt x="1661488" y="504164"/>
                </a:lnTo>
                <a:lnTo>
                  <a:pt x="1662436" y="507334"/>
                </a:lnTo>
                <a:lnTo>
                  <a:pt x="1663068" y="510505"/>
                </a:lnTo>
                <a:lnTo>
                  <a:pt x="1663700" y="513676"/>
                </a:lnTo>
                <a:lnTo>
                  <a:pt x="1663700" y="517164"/>
                </a:lnTo>
                <a:lnTo>
                  <a:pt x="1663700" y="1389743"/>
                </a:lnTo>
                <a:lnTo>
                  <a:pt x="1663700" y="1393231"/>
                </a:lnTo>
                <a:lnTo>
                  <a:pt x="1663068" y="1396401"/>
                </a:lnTo>
                <a:lnTo>
                  <a:pt x="1662436" y="1399572"/>
                </a:lnTo>
                <a:lnTo>
                  <a:pt x="1661488" y="1402743"/>
                </a:lnTo>
                <a:lnTo>
                  <a:pt x="1659908" y="1405279"/>
                </a:lnTo>
                <a:lnTo>
                  <a:pt x="1658328" y="1408133"/>
                </a:lnTo>
                <a:lnTo>
                  <a:pt x="1656432" y="1410669"/>
                </a:lnTo>
                <a:lnTo>
                  <a:pt x="1654536" y="1413206"/>
                </a:lnTo>
                <a:lnTo>
                  <a:pt x="1652008" y="1415108"/>
                </a:lnTo>
                <a:lnTo>
                  <a:pt x="1649479" y="1417011"/>
                </a:lnTo>
                <a:lnTo>
                  <a:pt x="1646635" y="1418596"/>
                </a:lnTo>
                <a:lnTo>
                  <a:pt x="1644107" y="1420182"/>
                </a:lnTo>
                <a:lnTo>
                  <a:pt x="1640947" y="1421133"/>
                </a:lnTo>
                <a:lnTo>
                  <a:pt x="1637787" y="1421767"/>
                </a:lnTo>
                <a:lnTo>
                  <a:pt x="1634627" y="1422401"/>
                </a:lnTo>
                <a:lnTo>
                  <a:pt x="1631151" y="1422401"/>
                </a:lnTo>
                <a:lnTo>
                  <a:pt x="1426690" y="1422401"/>
                </a:lnTo>
                <a:lnTo>
                  <a:pt x="1423214" y="1422401"/>
                </a:lnTo>
                <a:lnTo>
                  <a:pt x="1420054" y="1421767"/>
                </a:lnTo>
                <a:lnTo>
                  <a:pt x="1416894" y="1421133"/>
                </a:lnTo>
                <a:lnTo>
                  <a:pt x="1413734" y="1420182"/>
                </a:lnTo>
                <a:lnTo>
                  <a:pt x="1411206" y="1418596"/>
                </a:lnTo>
                <a:lnTo>
                  <a:pt x="1408362" y="1417011"/>
                </a:lnTo>
                <a:lnTo>
                  <a:pt x="1405834" y="1415108"/>
                </a:lnTo>
                <a:lnTo>
                  <a:pt x="1403622" y="1413206"/>
                </a:lnTo>
                <a:lnTo>
                  <a:pt x="1401409" y="1410669"/>
                </a:lnTo>
                <a:lnTo>
                  <a:pt x="1399513" y="1408133"/>
                </a:lnTo>
                <a:lnTo>
                  <a:pt x="1397933" y="1405279"/>
                </a:lnTo>
                <a:lnTo>
                  <a:pt x="1396669" y="1402743"/>
                </a:lnTo>
                <a:lnTo>
                  <a:pt x="1395405" y="1399572"/>
                </a:lnTo>
                <a:lnTo>
                  <a:pt x="1394457" y="1396401"/>
                </a:lnTo>
                <a:lnTo>
                  <a:pt x="1394141" y="1393231"/>
                </a:lnTo>
                <a:lnTo>
                  <a:pt x="1393825" y="1389743"/>
                </a:lnTo>
                <a:lnTo>
                  <a:pt x="1393825" y="517164"/>
                </a:lnTo>
                <a:lnTo>
                  <a:pt x="1394141" y="513676"/>
                </a:lnTo>
                <a:lnTo>
                  <a:pt x="1394457" y="510505"/>
                </a:lnTo>
                <a:lnTo>
                  <a:pt x="1395405" y="507334"/>
                </a:lnTo>
                <a:lnTo>
                  <a:pt x="1396669" y="504164"/>
                </a:lnTo>
                <a:lnTo>
                  <a:pt x="1397933" y="501310"/>
                </a:lnTo>
                <a:lnTo>
                  <a:pt x="1399513" y="498773"/>
                </a:lnTo>
                <a:lnTo>
                  <a:pt x="1401409" y="496237"/>
                </a:lnTo>
                <a:lnTo>
                  <a:pt x="1403622" y="493700"/>
                </a:lnTo>
                <a:lnTo>
                  <a:pt x="1405834" y="491798"/>
                </a:lnTo>
                <a:lnTo>
                  <a:pt x="1408362" y="489895"/>
                </a:lnTo>
                <a:lnTo>
                  <a:pt x="1411206" y="488310"/>
                </a:lnTo>
                <a:lnTo>
                  <a:pt x="1413734" y="486725"/>
                </a:lnTo>
                <a:lnTo>
                  <a:pt x="1416894" y="485773"/>
                </a:lnTo>
                <a:lnTo>
                  <a:pt x="1420054" y="484822"/>
                </a:lnTo>
                <a:lnTo>
                  <a:pt x="1423214" y="484505"/>
                </a:lnTo>
                <a:lnTo>
                  <a:pt x="1426690" y="484188"/>
                </a:lnTo>
                <a:close/>
                <a:moveTo>
                  <a:pt x="183794" y="0"/>
                </a:moveTo>
                <a:lnTo>
                  <a:pt x="193952" y="0"/>
                </a:lnTo>
                <a:lnTo>
                  <a:pt x="2827060" y="0"/>
                </a:lnTo>
                <a:lnTo>
                  <a:pt x="2837218" y="0"/>
                </a:lnTo>
                <a:lnTo>
                  <a:pt x="2847059" y="952"/>
                </a:lnTo>
                <a:lnTo>
                  <a:pt x="2856582" y="2539"/>
                </a:lnTo>
                <a:lnTo>
                  <a:pt x="2866105" y="4443"/>
                </a:lnTo>
                <a:lnTo>
                  <a:pt x="2875628" y="6982"/>
                </a:lnTo>
                <a:lnTo>
                  <a:pt x="2884516" y="10156"/>
                </a:lnTo>
                <a:lnTo>
                  <a:pt x="2893721" y="13964"/>
                </a:lnTo>
                <a:lnTo>
                  <a:pt x="2902292" y="17773"/>
                </a:lnTo>
                <a:lnTo>
                  <a:pt x="2911180" y="22851"/>
                </a:lnTo>
                <a:lnTo>
                  <a:pt x="2919433" y="27611"/>
                </a:lnTo>
                <a:lnTo>
                  <a:pt x="2927369" y="33324"/>
                </a:lnTo>
                <a:lnTo>
                  <a:pt x="2935623" y="39036"/>
                </a:lnTo>
                <a:lnTo>
                  <a:pt x="2942924" y="45384"/>
                </a:lnTo>
                <a:lnTo>
                  <a:pt x="2950225" y="52366"/>
                </a:lnTo>
                <a:lnTo>
                  <a:pt x="2957525" y="59665"/>
                </a:lnTo>
                <a:lnTo>
                  <a:pt x="2964192" y="67282"/>
                </a:lnTo>
                <a:lnTo>
                  <a:pt x="2970540" y="74899"/>
                </a:lnTo>
                <a:lnTo>
                  <a:pt x="2976571" y="83468"/>
                </a:lnTo>
                <a:lnTo>
                  <a:pt x="2982285" y="92037"/>
                </a:lnTo>
                <a:lnTo>
                  <a:pt x="2987682" y="101240"/>
                </a:lnTo>
                <a:lnTo>
                  <a:pt x="2992761" y="110444"/>
                </a:lnTo>
                <a:lnTo>
                  <a:pt x="2997522" y="119965"/>
                </a:lnTo>
                <a:lnTo>
                  <a:pt x="3001649" y="130121"/>
                </a:lnTo>
                <a:lnTo>
                  <a:pt x="3005458" y="140276"/>
                </a:lnTo>
                <a:lnTo>
                  <a:pt x="3008950" y="150749"/>
                </a:lnTo>
                <a:lnTo>
                  <a:pt x="3012124" y="161540"/>
                </a:lnTo>
                <a:lnTo>
                  <a:pt x="3014663" y="172330"/>
                </a:lnTo>
                <a:lnTo>
                  <a:pt x="3016885" y="183438"/>
                </a:lnTo>
                <a:lnTo>
                  <a:pt x="3018473" y="194546"/>
                </a:lnTo>
                <a:lnTo>
                  <a:pt x="3019742" y="205971"/>
                </a:lnTo>
                <a:lnTo>
                  <a:pt x="3020695" y="218031"/>
                </a:lnTo>
                <a:lnTo>
                  <a:pt x="3021012" y="229774"/>
                </a:lnTo>
                <a:lnTo>
                  <a:pt x="3021012" y="1276768"/>
                </a:lnTo>
                <a:lnTo>
                  <a:pt x="3013711" y="1272642"/>
                </a:lnTo>
                <a:lnTo>
                  <a:pt x="3006410" y="1268833"/>
                </a:lnTo>
                <a:lnTo>
                  <a:pt x="2999109" y="1265342"/>
                </a:lnTo>
                <a:lnTo>
                  <a:pt x="2991808" y="1262169"/>
                </a:lnTo>
                <a:lnTo>
                  <a:pt x="2983872" y="1258995"/>
                </a:lnTo>
                <a:lnTo>
                  <a:pt x="2976254" y="1256139"/>
                </a:lnTo>
                <a:lnTo>
                  <a:pt x="2968318" y="1253282"/>
                </a:lnTo>
                <a:lnTo>
                  <a:pt x="2960382" y="1251061"/>
                </a:lnTo>
                <a:lnTo>
                  <a:pt x="2952129" y="1248839"/>
                </a:lnTo>
                <a:lnTo>
                  <a:pt x="2944193" y="1247252"/>
                </a:lnTo>
                <a:lnTo>
                  <a:pt x="2935940" y="1245348"/>
                </a:lnTo>
                <a:lnTo>
                  <a:pt x="2927369" y="1244079"/>
                </a:lnTo>
                <a:lnTo>
                  <a:pt x="2919116" y="1242809"/>
                </a:lnTo>
                <a:lnTo>
                  <a:pt x="2910863" y="1242175"/>
                </a:lnTo>
                <a:lnTo>
                  <a:pt x="2901975" y="1241540"/>
                </a:lnTo>
                <a:lnTo>
                  <a:pt x="2893404" y="1241540"/>
                </a:lnTo>
                <a:lnTo>
                  <a:pt x="2646123" y="1213294"/>
                </a:lnTo>
                <a:lnTo>
                  <a:pt x="2646123" y="313876"/>
                </a:lnTo>
                <a:lnTo>
                  <a:pt x="374889" y="313876"/>
                </a:lnTo>
                <a:lnTo>
                  <a:pt x="374889" y="1959424"/>
                </a:lnTo>
                <a:lnTo>
                  <a:pt x="1610021" y="1959424"/>
                </a:lnTo>
                <a:lnTo>
                  <a:pt x="1923646" y="2273300"/>
                </a:lnTo>
                <a:lnTo>
                  <a:pt x="193952" y="2273300"/>
                </a:lnTo>
                <a:lnTo>
                  <a:pt x="183794" y="2273300"/>
                </a:lnTo>
                <a:lnTo>
                  <a:pt x="173953" y="2272348"/>
                </a:lnTo>
                <a:lnTo>
                  <a:pt x="164113" y="2270761"/>
                </a:lnTo>
                <a:lnTo>
                  <a:pt x="154908" y="2268857"/>
                </a:lnTo>
                <a:lnTo>
                  <a:pt x="145385" y="2266318"/>
                </a:lnTo>
                <a:lnTo>
                  <a:pt x="136496" y="2263144"/>
                </a:lnTo>
                <a:lnTo>
                  <a:pt x="127291" y="2259336"/>
                </a:lnTo>
                <a:lnTo>
                  <a:pt x="118720" y="2255528"/>
                </a:lnTo>
                <a:lnTo>
                  <a:pt x="109832" y="2250450"/>
                </a:lnTo>
                <a:lnTo>
                  <a:pt x="101579" y="2245689"/>
                </a:lnTo>
                <a:lnTo>
                  <a:pt x="93326" y="2240294"/>
                </a:lnTo>
                <a:lnTo>
                  <a:pt x="85390" y="2234264"/>
                </a:lnTo>
                <a:lnTo>
                  <a:pt x="77771" y="2227917"/>
                </a:lnTo>
                <a:lnTo>
                  <a:pt x="70470" y="2220935"/>
                </a:lnTo>
                <a:lnTo>
                  <a:pt x="63487" y="2213635"/>
                </a:lnTo>
                <a:lnTo>
                  <a:pt x="56821" y="2206018"/>
                </a:lnTo>
                <a:lnTo>
                  <a:pt x="50472" y="2198402"/>
                </a:lnTo>
                <a:lnTo>
                  <a:pt x="44441" y="2189833"/>
                </a:lnTo>
                <a:lnTo>
                  <a:pt x="38727" y="2181264"/>
                </a:lnTo>
                <a:lnTo>
                  <a:pt x="33013" y="2172060"/>
                </a:lnTo>
                <a:lnTo>
                  <a:pt x="28252" y="2162856"/>
                </a:lnTo>
                <a:lnTo>
                  <a:pt x="23490" y="2153335"/>
                </a:lnTo>
                <a:lnTo>
                  <a:pt x="19364" y="2143180"/>
                </a:lnTo>
                <a:lnTo>
                  <a:pt x="15237" y="2133024"/>
                </a:lnTo>
                <a:lnTo>
                  <a:pt x="11745" y="2122551"/>
                </a:lnTo>
                <a:lnTo>
                  <a:pt x="8888" y="2112078"/>
                </a:lnTo>
                <a:lnTo>
                  <a:pt x="6349" y="2100970"/>
                </a:lnTo>
                <a:lnTo>
                  <a:pt x="3809" y="2089862"/>
                </a:lnTo>
                <a:lnTo>
                  <a:pt x="2540" y="2078754"/>
                </a:lnTo>
                <a:lnTo>
                  <a:pt x="952" y="2067329"/>
                </a:lnTo>
                <a:lnTo>
                  <a:pt x="318" y="2055269"/>
                </a:lnTo>
                <a:lnTo>
                  <a:pt x="0" y="2043844"/>
                </a:lnTo>
                <a:lnTo>
                  <a:pt x="0" y="229774"/>
                </a:lnTo>
                <a:lnTo>
                  <a:pt x="318" y="218031"/>
                </a:lnTo>
                <a:lnTo>
                  <a:pt x="952" y="205971"/>
                </a:lnTo>
                <a:lnTo>
                  <a:pt x="2540" y="194546"/>
                </a:lnTo>
                <a:lnTo>
                  <a:pt x="3809" y="183438"/>
                </a:lnTo>
                <a:lnTo>
                  <a:pt x="6349" y="172330"/>
                </a:lnTo>
                <a:lnTo>
                  <a:pt x="8888" y="161540"/>
                </a:lnTo>
                <a:lnTo>
                  <a:pt x="11745" y="150749"/>
                </a:lnTo>
                <a:lnTo>
                  <a:pt x="15237" y="140276"/>
                </a:lnTo>
                <a:lnTo>
                  <a:pt x="19364" y="130121"/>
                </a:lnTo>
                <a:lnTo>
                  <a:pt x="23490" y="119965"/>
                </a:lnTo>
                <a:lnTo>
                  <a:pt x="28252" y="110444"/>
                </a:lnTo>
                <a:lnTo>
                  <a:pt x="33013" y="101240"/>
                </a:lnTo>
                <a:lnTo>
                  <a:pt x="38727" y="92037"/>
                </a:lnTo>
                <a:lnTo>
                  <a:pt x="44441" y="83468"/>
                </a:lnTo>
                <a:lnTo>
                  <a:pt x="50472" y="74899"/>
                </a:lnTo>
                <a:lnTo>
                  <a:pt x="56821" y="67282"/>
                </a:lnTo>
                <a:lnTo>
                  <a:pt x="63487" y="59665"/>
                </a:lnTo>
                <a:lnTo>
                  <a:pt x="70470" y="52366"/>
                </a:lnTo>
                <a:lnTo>
                  <a:pt x="77771" y="45384"/>
                </a:lnTo>
                <a:lnTo>
                  <a:pt x="85390" y="39036"/>
                </a:lnTo>
                <a:lnTo>
                  <a:pt x="93326" y="33324"/>
                </a:lnTo>
                <a:lnTo>
                  <a:pt x="101579" y="27611"/>
                </a:lnTo>
                <a:lnTo>
                  <a:pt x="109832" y="22851"/>
                </a:lnTo>
                <a:lnTo>
                  <a:pt x="118720" y="17773"/>
                </a:lnTo>
                <a:lnTo>
                  <a:pt x="127291" y="13964"/>
                </a:lnTo>
                <a:lnTo>
                  <a:pt x="136496" y="10156"/>
                </a:lnTo>
                <a:lnTo>
                  <a:pt x="145385" y="6982"/>
                </a:lnTo>
                <a:lnTo>
                  <a:pt x="154908" y="4443"/>
                </a:lnTo>
                <a:lnTo>
                  <a:pt x="164113" y="2539"/>
                </a:lnTo>
                <a:lnTo>
                  <a:pt x="173953" y="952"/>
                </a:lnTo>
                <a:lnTo>
                  <a:pt x="1837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dir="t" rig="threeP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altLang="en-US" lang="zh-CN">
              <a:solidFill>
                <a:schemeClr val="bg1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</p:spTree>
  </p:cSld>
  <p:clrMapOvr>
    <a:masterClrMapping/>
  </p:clrMapOvr>
  <mc:AlternateContent>
    <mc:Choice Requires="p14">
      <p:transition p14:dur="1600" spd="slow">
        <p:blinds dir="vert"/>
      </p:transition>
    </mc:Choice>
    <mc:Fallback>
      <p:transition spd="slow">
        <p:blinds dir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0" nodeType="after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90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911" id="1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1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15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6" id="1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82" id="1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13" id="18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83" id="19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20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83" id="21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22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83" id="23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24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83" id="25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3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2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6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38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43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5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6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48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1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53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5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6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8"/>
      <p:bldP grpId="0" spid="7"/>
      <p:bldP grpId="0" spid="5"/>
    </p:bldLst>
  </p:timing>
</p:sld>
</file>

<file path=ppt/slides/slide4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9" name="组合 38"/>
          <p:cNvGrpSpPr/>
          <p:nvPr/>
        </p:nvGrpSpPr>
        <p:grpSpPr>
          <a:xfrm>
            <a:off x="4629936" y="2033357"/>
            <a:ext cx="1395643" cy="1395643"/>
            <a:chOff x="1677608" y="2996952"/>
            <a:chExt cx="1395643" cy="1395643"/>
          </a:xfrm>
        </p:grpSpPr>
        <p:sp>
          <p:nvSpPr>
            <p:cNvPr id="40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algn="t" blurRad="317500" dir="5400000" dist="1143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 sz="1400">
                <a:solidFill>
                  <a:prstClr val="white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41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C0000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</a:gradFill>
            </a:ln>
            <a:effectLst>
              <a:innerShdw blurRad="330200" dir="16200000" dist="1651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lang="en-US" sz="2800">
                  <a:solidFill>
                    <a:prstClr val="white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charset="-122" panose="020b0503020204020204" pitchFamily="34" typeface="微软雅黑"/>
                  <a:ea charset="-122" panose="020b0503020204020204" pitchFamily="34" typeface="微软雅黑"/>
                </a:rPr>
                <a:t></a:t>
              </a: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6097587" y="2033357"/>
            <a:ext cx="1395643" cy="1395643"/>
            <a:chOff x="1677608" y="2996952"/>
            <a:chExt cx="1395643" cy="1395643"/>
          </a:xfrm>
        </p:grpSpPr>
        <p:sp>
          <p:nvSpPr>
            <p:cNvPr id="43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algn="t" blurRad="317500" dir="5400000" dist="1143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 sz="1400">
                <a:solidFill>
                  <a:prstClr val="white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44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C0000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</a:gradFill>
            </a:ln>
            <a:effectLst>
              <a:innerShdw blurRad="330200" dir="16200000" dist="1651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lang="en-US" sz="2800">
                  <a:solidFill>
                    <a:prstClr val="white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charset="-122" panose="020b0503020204020204" pitchFamily="34" typeface="微软雅黑"/>
                  <a:ea charset="-122" panose="020b0503020204020204" pitchFamily="34" typeface="微软雅黑"/>
                </a:rPr>
                <a:t></a:t>
              </a: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7565238" y="2033357"/>
            <a:ext cx="1395643" cy="1395643"/>
            <a:chOff x="1677608" y="2996952"/>
            <a:chExt cx="1395643" cy="1395643"/>
          </a:xfrm>
        </p:grpSpPr>
        <p:sp>
          <p:nvSpPr>
            <p:cNvPr id="46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algn="t" blurRad="317500" dir="5400000" dist="1143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 sz="1400">
                <a:solidFill>
                  <a:prstClr val="white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47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C0000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</a:gradFill>
            </a:ln>
            <a:effectLst>
              <a:innerShdw blurRad="330200" dir="16200000" dist="1651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lang="en-US" sz="2800">
                  <a:solidFill>
                    <a:prstClr val="white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charset="-122" panose="020b0503020204020204" pitchFamily="34" typeface="微软雅黑"/>
                  <a:ea charset="-122" panose="020b0503020204020204" pitchFamily="34" typeface="微软雅黑"/>
                </a:rPr>
                <a:t></a:t>
              </a: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3176872" y="2008287"/>
            <a:ext cx="1395643" cy="1395643"/>
            <a:chOff x="1677608" y="2996952"/>
            <a:chExt cx="1395643" cy="1395643"/>
          </a:xfrm>
        </p:grpSpPr>
        <p:sp>
          <p:nvSpPr>
            <p:cNvPr id="49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algn="t" blurRad="317500" dir="5400000" dist="1143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 sz="1400">
                <a:solidFill>
                  <a:prstClr val="white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50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C0000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</a:gradFill>
            </a:ln>
            <a:effectLst>
              <a:innerShdw blurRad="330200" dir="16200000" dist="1651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lang="en-US" sz="2800">
                  <a:solidFill>
                    <a:prstClr val="white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charset="-122" panose="020b0503020204020204" pitchFamily="34" typeface="微软雅黑"/>
                  <a:ea charset="-122" panose="020b0503020204020204" pitchFamily="34" typeface="微软雅黑"/>
                </a:rPr>
                <a:t></a:t>
              </a:r>
            </a:p>
          </p:txBody>
        </p:sp>
      </p:grpSp>
      <p:sp>
        <p:nvSpPr>
          <p:cNvPr id="51" name="TextBox 50"/>
          <p:cNvSpPr txBox="1"/>
          <p:nvPr/>
        </p:nvSpPr>
        <p:spPr>
          <a:xfrm flipH="1">
            <a:off x="3721323" y="2321389"/>
            <a:ext cx="360040" cy="762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mtClean="0" sz="4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谢</a:t>
            </a:r>
          </a:p>
        </p:txBody>
      </p:sp>
      <p:sp>
        <p:nvSpPr>
          <p:cNvPr id="52" name="TextBox 51"/>
          <p:cNvSpPr txBox="1"/>
          <p:nvPr/>
        </p:nvSpPr>
        <p:spPr>
          <a:xfrm flipH="1">
            <a:off x="5193096" y="2321389"/>
            <a:ext cx="360040" cy="762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4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谢</a:t>
            </a:r>
          </a:p>
        </p:txBody>
      </p:sp>
      <p:sp>
        <p:nvSpPr>
          <p:cNvPr id="53" name="TextBox 52"/>
          <p:cNvSpPr txBox="1"/>
          <p:nvPr/>
        </p:nvSpPr>
        <p:spPr>
          <a:xfrm flipH="1">
            <a:off x="6659194" y="2321389"/>
            <a:ext cx="360040" cy="762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mtClean="0" sz="4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聆</a:t>
            </a:r>
          </a:p>
        </p:txBody>
      </p:sp>
      <p:sp>
        <p:nvSpPr>
          <p:cNvPr id="54" name="TextBox 53"/>
          <p:cNvSpPr txBox="1"/>
          <p:nvPr/>
        </p:nvSpPr>
        <p:spPr>
          <a:xfrm flipH="1">
            <a:off x="8113812" y="2321389"/>
            <a:ext cx="360040" cy="762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4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听</a:t>
            </a:r>
          </a:p>
        </p:txBody>
      </p:sp>
      <p:sp>
        <p:nvSpPr>
          <p:cNvPr id="55" name="矩形 41"/>
          <p:cNvSpPr/>
          <p:nvPr/>
        </p:nvSpPr>
        <p:spPr>
          <a:xfrm>
            <a:off x="0" y="4221088"/>
            <a:ext cx="12195175" cy="2664296"/>
          </a:xfrm>
          <a:custGeom>
            <a:gdLst>
              <a:gd fmla="*/ 0 w 12195175" name="connsiteX0"/>
              <a:gd fmla="*/ 0 h 2204864" name="connsiteY0"/>
              <a:gd fmla="*/ 12195175 w 12195175" name="connsiteX1"/>
              <a:gd fmla="*/ 0 h 2204864" name="connsiteY1"/>
              <a:gd fmla="*/ 12195175 w 12195175" name="connsiteX2"/>
              <a:gd fmla="*/ 2204864 h 2204864" name="connsiteY2"/>
              <a:gd fmla="*/ 0 w 12195175" name="connsiteX3"/>
              <a:gd fmla="*/ 2204864 h 2204864" name="connsiteY3"/>
              <a:gd fmla="*/ 0 w 12195175" name="connsiteX4"/>
              <a:gd fmla="*/ 0 h 2204864" name="connsiteY4"/>
              <a:gd fmla="*/ 0 w 12195175" name="connsiteX0-1"/>
              <a:gd fmla="*/ 4018 h 2208882" name="connsiteY0-2"/>
              <a:gd fmla="*/ 5976651 w 12195175" name="connsiteX1-3"/>
              <a:gd fmla="*/ 0 h 2208882" name="connsiteY1-4"/>
              <a:gd fmla="*/ 12195175 w 12195175" name="connsiteX2-5"/>
              <a:gd fmla="*/ 4018 h 2208882" name="connsiteY2-6"/>
              <a:gd fmla="*/ 12195175 w 12195175" name="connsiteX3-7"/>
              <a:gd fmla="*/ 2208882 h 2208882" name="connsiteY3-8"/>
              <a:gd fmla="*/ 0 w 12195175" name="connsiteX4-9"/>
              <a:gd fmla="*/ 2208882 h 2208882" name="connsiteY4-10"/>
              <a:gd fmla="*/ 0 w 12195175" name="connsiteX5"/>
              <a:gd fmla="*/ 4018 h 2208882" name="connsiteY5"/>
              <a:gd fmla="*/ 0 w 12195175" name="connsiteX0-11"/>
              <a:gd fmla="*/ 6772 h 2211636" name="connsiteY0-12"/>
              <a:gd fmla="*/ 5976651 w 12195175" name="connsiteX1-13"/>
              <a:gd fmla="*/ 2754 h 2211636" name="connsiteY1-14"/>
              <a:gd fmla="*/ 6221776 w 12195175" name="connsiteX2-15"/>
              <a:gd fmla="*/ 0 h 2211636" name="connsiteY2-16"/>
              <a:gd fmla="*/ 12195175 w 12195175" name="connsiteX3-17"/>
              <a:gd fmla="*/ 6772 h 2211636" name="connsiteY3-18"/>
              <a:gd fmla="*/ 12195175 w 12195175" name="connsiteX4-19"/>
              <a:gd fmla="*/ 2211636 h 2211636" name="connsiteY4-20"/>
              <a:gd fmla="*/ 0 w 12195175" name="connsiteX5-21"/>
              <a:gd fmla="*/ 2211636 h 2211636" name="connsiteY5-22"/>
              <a:gd fmla="*/ 0 w 12195175" name="connsiteX6"/>
              <a:gd fmla="*/ 6772 h 2211636" name="connsiteY6"/>
              <a:gd fmla="*/ 0 w 12195175" name="connsiteX0-23"/>
              <a:gd fmla="*/ 6772 h 2211636" name="connsiteY0-24"/>
              <a:gd fmla="*/ 5976651 w 12195175" name="connsiteX1-25"/>
              <a:gd fmla="*/ 2754 h 2211636" name="connsiteY1-26"/>
              <a:gd fmla="*/ 6089573 w 12195175" name="connsiteX2-27"/>
              <a:gd fmla="*/ 0 h 2211636" name="connsiteY2-28"/>
              <a:gd fmla="*/ 6221776 w 12195175" name="connsiteX3-29"/>
              <a:gd fmla="*/ 0 h 2211636" name="connsiteY3-30"/>
              <a:gd fmla="*/ 12195175 w 12195175" name="connsiteX4-31"/>
              <a:gd fmla="*/ 6772 h 2211636" name="connsiteY4-32"/>
              <a:gd fmla="*/ 12195175 w 12195175" name="connsiteX5-33"/>
              <a:gd fmla="*/ 2211636 h 2211636" name="connsiteY5-34"/>
              <a:gd fmla="*/ 0 w 12195175" name="connsiteX6-35"/>
              <a:gd fmla="*/ 2211636 h 2211636" name="connsiteY6-36"/>
              <a:gd fmla="*/ 0 w 12195175" name="connsiteX7"/>
              <a:gd fmla="*/ 6772 h 2211636" name="connsiteY7"/>
              <a:gd fmla="*/ 0 w 12195175" name="connsiteX0-37"/>
              <a:gd fmla="*/ 6772 h 2211636" name="connsiteY0-38"/>
              <a:gd fmla="*/ 5976651 w 12195175" name="connsiteX1-39"/>
              <a:gd fmla="*/ 2754 h 2211636" name="connsiteY1-40"/>
              <a:gd fmla="*/ 6108853 w 12195175" name="connsiteX2-41"/>
              <a:gd fmla="*/ 231354 h 2211636" name="connsiteY2-42"/>
              <a:gd fmla="*/ 6221776 w 12195175" name="connsiteX3-43"/>
              <a:gd fmla="*/ 0 h 2211636" name="connsiteY3-44"/>
              <a:gd fmla="*/ 12195175 w 12195175" name="connsiteX4-45"/>
              <a:gd fmla="*/ 6772 h 2211636" name="connsiteY4-46"/>
              <a:gd fmla="*/ 12195175 w 12195175" name="connsiteX5-47"/>
              <a:gd fmla="*/ 2211636 h 2211636" name="connsiteY5-48"/>
              <a:gd fmla="*/ 0 w 12195175" name="connsiteX6-49"/>
              <a:gd fmla="*/ 2211636 h 2211636" name="connsiteY6-50"/>
              <a:gd fmla="*/ 0 w 12195175" name="connsiteX7-51"/>
              <a:gd fmla="*/ 6772 h 2211636" name="connsiteY7-52"/>
              <a:gd fmla="*/ 0 w 12195175" name="connsiteX0-53"/>
              <a:gd fmla="*/ 6772 h 2211636" name="connsiteY0-54"/>
              <a:gd fmla="*/ 5976651 w 12195175" name="connsiteX1-55"/>
              <a:gd fmla="*/ 2754 h 2211636" name="connsiteY1-56"/>
              <a:gd fmla="*/ 6095082 w 12195175" name="connsiteX2-57"/>
              <a:gd fmla="*/ 236862 h 2211636" name="connsiteY2-58"/>
              <a:gd fmla="*/ 6221776 w 12195175" name="connsiteX3-59"/>
              <a:gd fmla="*/ 0 h 2211636" name="connsiteY3-60"/>
              <a:gd fmla="*/ 12195175 w 12195175" name="connsiteX4-61"/>
              <a:gd fmla="*/ 6772 h 2211636" name="connsiteY4-62"/>
              <a:gd fmla="*/ 12195175 w 12195175" name="connsiteX5-63"/>
              <a:gd fmla="*/ 2211636 h 2211636" name="connsiteY5-64"/>
              <a:gd fmla="*/ 0 w 12195175" name="connsiteX6-65"/>
              <a:gd fmla="*/ 2211636 h 2211636" name="connsiteY6-66"/>
              <a:gd fmla="*/ 0 w 12195175" name="connsiteX7-67"/>
              <a:gd fmla="*/ 6772 h 2211636" name="connsiteY7-68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35" y="connsiteY6-36"/>
              </a:cxn>
              <a:cxn ang="0">
                <a:pos x="connsiteX7-51" y="connsiteY7-52"/>
              </a:cxn>
            </a:cxnLst>
            <a:rect b="b" l="l" r="r" t="t"/>
            <a:pathLst>
              <a:path h="2211636" w="12195175">
                <a:moveTo>
                  <a:pt x="0" y="6772"/>
                </a:moveTo>
                <a:lnTo>
                  <a:pt x="5976651" y="2754"/>
                </a:lnTo>
                <a:lnTo>
                  <a:pt x="6095082" y="236862"/>
                </a:lnTo>
                <a:lnTo>
                  <a:pt x="6221776" y="0"/>
                </a:lnTo>
                <a:lnTo>
                  <a:pt x="12195175" y="6772"/>
                </a:lnTo>
                <a:lnTo>
                  <a:pt x="12195175" y="2211636"/>
                </a:lnTo>
                <a:lnTo>
                  <a:pt x="0" y="2211636"/>
                </a:lnTo>
                <a:lnTo>
                  <a:pt x="0" y="6772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ffectLst>
            <a:outerShdw blurRad="50800" dir="162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56" name="组合 55"/>
          <p:cNvGrpSpPr/>
          <p:nvPr/>
        </p:nvGrpSpPr>
        <p:grpSpPr>
          <a:xfrm>
            <a:off x="1561083" y="5085313"/>
            <a:ext cx="715716" cy="719823"/>
            <a:chOff x="1721162" y="4373847"/>
            <a:chExt cx="715716" cy="719823"/>
          </a:xfrm>
        </p:grpSpPr>
        <p:sp>
          <p:nvSpPr>
            <p:cNvPr id="57" name="Oval 28"/>
            <p:cNvSpPr/>
            <p:nvPr/>
          </p:nvSpPr>
          <p:spPr>
            <a:xfrm>
              <a:off x="1721162" y="4373847"/>
              <a:ext cx="715716" cy="71982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algn="tr" blurRad="50800" dir="81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 sz="11735">
                <a:solidFill>
                  <a:schemeClr val="bg1"/>
                </a:solidFill>
              </a:endParaRPr>
            </a:p>
          </p:txBody>
        </p:sp>
        <p:sp>
          <p:nvSpPr>
            <p:cNvPr id="58" name="Freeform 7"/>
            <p:cNvSpPr/>
            <p:nvPr/>
          </p:nvSpPr>
          <p:spPr bwMode="auto">
            <a:xfrm>
              <a:off x="1900092" y="4721918"/>
              <a:ext cx="357856" cy="207410"/>
            </a:xfrm>
            <a:custGeom>
              <a:gdLst>
                <a:gd fmla="*/ 103 w 103" name="T0"/>
                <a:gd fmla="*/ 33 h 60" name="T1"/>
                <a:gd fmla="*/ 94 w 103" name="T2"/>
                <a:gd fmla="*/ 10 h 60" name="T3"/>
                <a:gd fmla="*/ 68 w 103" name="T4"/>
                <a:gd fmla="*/ 0 h 60" name="T5"/>
                <a:gd fmla="*/ 68 w 103" name="T6"/>
                <a:gd fmla="*/ 0 h 60" name="T7"/>
                <a:gd fmla="*/ 67 w 103" name="T8"/>
                <a:gd fmla="*/ 0 h 60" name="T9"/>
                <a:gd fmla="*/ 59 w 103" name="T10"/>
                <a:gd fmla="*/ 38 h 60" name="T11"/>
                <a:gd fmla="*/ 55 w 103" name="T12"/>
                <a:gd fmla="*/ 12 h 60" name="T13"/>
                <a:gd fmla="*/ 58 w 103" name="T14"/>
                <a:gd fmla="*/ 6 h 60" name="T15"/>
                <a:gd fmla="*/ 53 w 103" name="T16"/>
                <a:gd fmla="*/ 2 h 60" name="T17"/>
                <a:gd fmla="*/ 52 w 103" name="T18"/>
                <a:gd fmla="*/ 2 h 60" name="T19"/>
                <a:gd fmla="*/ 52 w 103" name="T20"/>
                <a:gd fmla="*/ 2 h 60" name="T21"/>
                <a:gd fmla="*/ 50 w 103" name="T22"/>
                <a:gd fmla="*/ 2 h 60" name="T23"/>
                <a:gd fmla="*/ 46 w 103" name="T24"/>
                <a:gd fmla="*/ 6 h 60" name="T25"/>
                <a:gd fmla="*/ 49 w 103" name="T26"/>
                <a:gd fmla="*/ 12 h 60" name="T27"/>
                <a:gd fmla="*/ 44 w 103" name="T28"/>
                <a:gd fmla="*/ 38 h 60" name="T29"/>
                <a:gd fmla="*/ 36 w 103" name="T30"/>
                <a:gd fmla="*/ 0 h 60" name="T31"/>
                <a:gd fmla="*/ 36 w 103" name="T32"/>
                <a:gd fmla="*/ 0 h 60" name="T33"/>
                <a:gd fmla="*/ 35 w 103" name="T34"/>
                <a:gd fmla="*/ 0 h 60" name="T35"/>
                <a:gd fmla="*/ 9 w 103" name="T36"/>
                <a:gd fmla="*/ 10 h 60" name="T37"/>
                <a:gd fmla="*/ 1 w 103" name="T38"/>
                <a:gd fmla="*/ 33 h 60" name="T39"/>
                <a:gd fmla="*/ 0 w 103" name="T40"/>
                <a:gd fmla="*/ 57 h 60" name="T41"/>
                <a:gd fmla="*/ 19 w 103" name="T42"/>
                <a:gd fmla="*/ 59 h 60" name="T43"/>
                <a:gd fmla="*/ 19 w 103" name="T44"/>
                <a:gd fmla="*/ 38 h 60" name="T45"/>
                <a:gd fmla="*/ 21 w 103" name="T46"/>
                <a:gd fmla="*/ 30 h 60" name="T47"/>
                <a:gd fmla="*/ 21 w 103" name="T48"/>
                <a:gd fmla="*/ 59 h 60" name="T49"/>
                <a:gd fmla="*/ 52 w 103" name="T50"/>
                <a:gd fmla="*/ 60 h 60" name="T51"/>
                <a:gd fmla="*/ 82 w 103" name="T52"/>
                <a:gd fmla="*/ 59 h 60" name="T53"/>
                <a:gd fmla="*/ 82 w 103" name="T54"/>
                <a:gd fmla="*/ 30 h 60" name="T55"/>
                <a:gd fmla="*/ 84 w 103" name="T56"/>
                <a:gd fmla="*/ 38 h 60" name="T57"/>
                <a:gd fmla="*/ 84 w 103" name="T58"/>
                <a:gd fmla="*/ 59 h 60" name="T59"/>
                <a:gd fmla="*/ 103 w 103" name="T60"/>
                <a:gd fmla="*/ 57 h 60" name="T61"/>
                <a:gd fmla="*/ 103 w 103" name="T62"/>
                <a:gd fmla="*/ 33 h 60" name="T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b="b" l="0" r="r" t="0"/>
              <a:pathLst>
                <a:path h="60" w="103">
                  <a:moveTo>
                    <a:pt x="103" y="33"/>
                  </a:moveTo>
                  <a:cubicBezTo>
                    <a:pt x="101" y="17"/>
                    <a:pt x="97" y="12"/>
                    <a:pt x="94" y="10"/>
                  </a:cubicBezTo>
                  <a:cubicBezTo>
                    <a:pt x="87" y="6"/>
                    <a:pt x="73" y="2"/>
                    <a:pt x="68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68" y="0"/>
                    <a:pt x="68" y="0"/>
                    <a:pt x="67" y="0"/>
                  </a:cubicBezTo>
                  <a:cubicBezTo>
                    <a:pt x="67" y="5"/>
                    <a:pt x="59" y="38"/>
                    <a:pt x="59" y="38"/>
                  </a:cubicBezTo>
                  <a:cubicBezTo>
                    <a:pt x="59" y="38"/>
                    <a:pt x="55" y="12"/>
                    <a:pt x="55" y="12"/>
                  </a:cubicBezTo>
                  <a:cubicBezTo>
                    <a:pt x="55" y="12"/>
                    <a:pt x="58" y="6"/>
                    <a:pt x="58" y="6"/>
                  </a:cubicBezTo>
                  <a:cubicBezTo>
                    <a:pt x="53" y="2"/>
                    <a:pt x="53" y="2"/>
                    <a:pt x="53" y="2"/>
                  </a:cubicBezTo>
                  <a:cubicBezTo>
                    <a:pt x="52" y="2"/>
                    <a:pt x="52" y="2"/>
                    <a:pt x="52" y="2"/>
                  </a:cubicBezTo>
                  <a:cubicBezTo>
                    <a:pt x="52" y="2"/>
                    <a:pt x="52" y="2"/>
                    <a:pt x="52" y="2"/>
                  </a:cubicBezTo>
                  <a:cubicBezTo>
                    <a:pt x="50" y="2"/>
                    <a:pt x="50" y="2"/>
                    <a:pt x="50" y="2"/>
                  </a:cubicBezTo>
                  <a:cubicBezTo>
                    <a:pt x="46" y="6"/>
                    <a:pt x="46" y="6"/>
                    <a:pt x="46" y="6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4" y="38"/>
                    <a:pt x="44" y="38"/>
                    <a:pt x="44" y="38"/>
                  </a:cubicBezTo>
                  <a:cubicBezTo>
                    <a:pt x="44" y="38"/>
                    <a:pt x="37" y="5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35" y="0"/>
                    <a:pt x="35" y="0"/>
                  </a:cubicBezTo>
                  <a:cubicBezTo>
                    <a:pt x="30" y="2"/>
                    <a:pt x="16" y="6"/>
                    <a:pt x="9" y="10"/>
                  </a:cubicBezTo>
                  <a:cubicBezTo>
                    <a:pt x="7" y="12"/>
                    <a:pt x="2" y="17"/>
                    <a:pt x="1" y="33"/>
                  </a:cubicBezTo>
                  <a:cubicBezTo>
                    <a:pt x="1" y="34"/>
                    <a:pt x="1" y="47"/>
                    <a:pt x="0" y="57"/>
                  </a:cubicBezTo>
                  <a:cubicBezTo>
                    <a:pt x="7" y="58"/>
                    <a:pt x="12" y="59"/>
                    <a:pt x="19" y="59"/>
                  </a:cubicBezTo>
                  <a:cubicBezTo>
                    <a:pt x="19" y="52"/>
                    <a:pt x="19" y="41"/>
                    <a:pt x="19" y="38"/>
                  </a:cubicBezTo>
                  <a:cubicBezTo>
                    <a:pt x="19" y="35"/>
                    <a:pt x="20" y="32"/>
                    <a:pt x="21" y="30"/>
                  </a:cubicBezTo>
                  <a:cubicBezTo>
                    <a:pt x="21" y="59"/>
                    <a:pt x="21" y="59"/>
                    <a:pt x="21" y="59"/>
                  </a:cubicBezTo>
                  <a:cubicBezTo>
                    <a:pt x="30" y="60"/>
                    <a:pt x="42" y="60"/>
                    <a:pt x="52" y="60"/>
                  </a:cubicBezTo>
                  <a:cubicBezTo>
                    <a:pt x="62" y="60"/>
                    <a:pt x="73" y="60"/>
                    <a:pt x="82" y="59"/>
                  </a:cubicBezTo>
                  <a:cubicBezTo>
                    <a:pt x="82" y="30"/>
                    <a:pt x="82" y="30"/>
                    <a:pt x="82" y="30"/>
                  </a:cubicBezTo>
                  <a:cubicBezTo>
                    <a:pt x="83" y="32"/>
                    <a:pt x="84" y="35"/>
                    <a:pt x="84" y="38"/>
                  </a:cubicBezTo>
                  <a:cubicBezTo>
                    <a:pt x="84" y="41"/>
                    <a:pt x="84" y="52"/>
                    <a:pt x="84" y="59"/>
                  </a:cubicBezTo>
                  <a:cubicBezTo>
                    <a:pt x="91" y="58"/>
                    <a:pt x="97" y="58"/>
                    <a:pt x="103" y="57"/>
                  </a:cubicBezTo>
                  <a:cubicBezTo>
                    <a:pt x="103" y="47"/>
                    <a:pt x="103" y="34"/>
                    <a:pt x="103" y="33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schemeClr val="bg1"/>
                </a:solidFill>
              </a:endParaRPr>
            </a:p>
          </p:txBody>
        </p:sp>
        <p:sp>
          <p:nvSpPr>
            <p:cNvPr id="59" name="Freeform 8"/>
            <p:cNvSpPr/>
            <p:nvPr/>
          </p:nvSpPr>
          <p:spPr bwMode="auto">
            <a:xfrm>
              <a:off x="1998517" y="4531827"/>
              <a:ext cx="162560" cy="190091"/>
            </a:xfrm>
            <a:custGeom>
              <a:gdLst>
                <a:gd fmla="*/ 4 w 52" name="T0"/>
                <a:gd fmla="*/ 25 h 61" name="T1"/>
                <a:gd fmla="*/ 0 w 52" name="T2"/>
                <a:gd fmla="*/ 29 h 61" name="T3"/>
                <a:gd fmla="*/ 5 w 52" name="T4"/>
                <a:gd fmla="*/ 39 h 61" name="T5"/>
                <a:gd fmla="*/ 26 w 52" name="T6"/>
                <a:gd fmla="*/ 61 h 61" name="T7"/>
                <a:gd fmla="*/ 47 w 52" name="T8"/>
                <a:gd fmla="*/ 39 h 61" name="T9"/>
                <a:gd fmla="*/ 52 w 52" name="T10"/>
                <a:gd fmla="*/ 29 h 61" name="T11"/>
                <a:gd fmla="*/ 48 w 52" name="T12"/>
                <a:gd fmla="*/ 25 h 61" name="T13"/>
                <a:gd fmla="*/ 26 w 52" name="T14"/>
                <a:gd fmla="*/ 0 h 61" name="T15"/>
                <a:gd fmla="*/ 4 w 52" name="T16"/>
                <a:gd fmla="*/ 25 h 61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61" w="52">
                  <a:moveTo>
                    <a:pt x="4" y="25"/>
                  </a:moveTo>
                  <a:cubicBezTo>
                    <a:pt x="2" y="25"/>
                    <a:pt x="0" y="27"/>
                    <a:pt x="0" y="29"/>
                  </a:cubicBezTo>
                  <a:cubicBezTo>
                    <a:pt x="0" y="33"/>
                    <a:pt x="2" y="39"/>
                    <a:pt x="5" y="39"/>
                  </a:cubicBezTo>
                  <a:cubicBezTo>
                    <a:pt x="8" y="51"/>
                    <a:pt x="15" y="61"/>
                    <a:pt x="26" y="61"/>
                  </a:cubicBezTo>
                  <a:cubicBezTo>
                    <a:pt x="37" y="61"/>
                    <a:pt x="44" y="51"/>
                    <a:pt x="47" y="39"/>
                  </a:cubicBezTo>
                  <a:cubicBezTo>
                    <a:pt x="50" y="38"/>
                    <a:pt x="52" y="33"/>
                    <a:pt x="52" y="29"/>
                  </a:cubicBezTo>
                  <a:cubicBezTo>
                    <a:pt x="51" y="27"/>
                    <a:pt x="50" y="26"/>
                    <a:pt x="48" y="25"/>
                  </a:cubicBezTo>
                  <a:cubicBezTo>
                    <a:pt x="48" y="11"/>
                    <a:pt x="39" y="0"/>
                    <a:pt x="26" y="0"/>
                  </a:cubicBezTo>
                  <a:cubicBezTo>
                    <a:pt x="13" y="0"/>
                    <a:pt x="4" y="11"/>
                    <a:pt x="4" y="2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schemeClr val="bg1"/>
                </a:solidFill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2336406" y="5282587"/>
            <a:ext cx="1888973" cy="413555"/>
            <a:chOff x="2336406" y="5426731"/>
            <a:chExt cx="1888973" cy="413555"/>
          </a:xfrm>
        </p:grpSpPr>
        <p:sp>
          <p:nvSpPr>
            <p:cNvPr id="61" name="矩形 3"/>
            <p:cNvSpPr>
              <a:spLocks noChangeArrowheads="1"/>
            </p:cNvSpPr>
            <p:nvPr/>
          </p:nvSpPr>
          <p:spPr bwMode="auto">
            <a:xfrm>
              <a:off x="2336406" y="5426730"/>
              <a:ext cx="822946" cy="3428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34287" lIns="68573" rIns="68573" tIns="34287" wrap="none">
              <a:spAutoFit/>
            </a:bodyPr>
            <a:lstStyle/>
            <a:p>
              <a:pPr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en-US" lang="zh-CN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charset="0" panose="020b0604020202020204" pitchFamily="34" typeface="Arial"/>
                </a:rPr>
                <a:t>汇报人</a:t>
              </a:r>
            </a:p>
          </p:txBody>
        </p:sp>
        <p:sp>
          <p:nvSpPr>
            <p:cNvPr id="62" name="矩形 61"/>
            <p:cNvSpPr/>
            <p:nvPr/>
          </p:nvSpPr>
          <p:spPr>
            <a:xfrm>
              <a:off x="2395529" y="5799786"/>
              <a:ext cx="599800" cy="405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34287" lIns="68576" rIns="68576" rtlCol="0" tIns="34287"/>
            <a:lstStyle/>
            <a:p>
              <a:pPr algn="ctr"/>
              <a:endParaRPr altLang="en-US" lang="zh-CN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63" name="矩形 62"/>
            <p:cNvSpPr/>
            <p:nvPr/>
          </p:nvSpPr>
          <p:spPr>
            <a:xfrm>
              <a:off x="3010379" y="5799786"/>
              <a:ext cx="1215000" cy="405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34287" lIns="68576" rIns="68576" rtlCol="0" tIns="34287"/>
            <a:lstStyle/>
            <a:p>
              <a:pPr algn="ctr"/>
              <a:endParaRPr altLang="en-US" lang="zh-CN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4945459" y="5085313"/>
            <a:ext cx="715716" cy="719823"/>
            <a:chOff x="6606007" y="4763519"/>
            <a:chExt cx="715716" cy="719823"/>
          </a:xfrm>
        </p:grpSpPr>
        <p:sp>
          <p:nvSpPr>
            <p:cNvPr id="65" name="Oval 28"/>
            <p:cNvSpPr/>
            <p:nvPr/>
          </p:nvSpPr>
          <p:spPr>
            <a:xfrm>
              <a:off x="6606007" y="4763519"/>
              <a:ext cx="715716" cy="71982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algn="tr" blurRad="50800" dir="81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 sz="11735">
                <a:solidFill>
                  <a:schemeClr val="bg1"/>
                </a:solidFill>
              </a:endParaRPr>
            </a:p>
          </p:txBody>
        </p:sp>
        <p:sp>
          <p:nvSpPr>
            <p:cNvPr id="66" name="Freeform 120"/>
            <p:cNvSpPr>
              <a:spLocks noEditPoints="1"/>
            </p:cNvSpPr>
            <p:nvPr/>
          </p:nvSpPr>
          <p:spPr bwMode="auto">
            <a:xfrm>
              <a:off x="6766207" y="4924680"/>
              <a:ext cx="395317" cy="397501"/>
            </a:xfrm>
            <a:custGeom>
              <a:gdLst>
                <a:gd fmla="*/ 20 w 200" name="T0"/>
                <a:gd fmla="*/ 200 h 200" name="T1"/>
                <a:gd fmla="*/ 0 w 200" name="T2"/>
                <a:gd fmla="*/ 88 h 200" name="T3"/>
                <a:gd fmla="*/ 12 w 200" name="T4"/>
                <a:gd fmla="*/ 168 h 200" name="T5"/>
                <a:gd fmla="*/ 164 w 200" name="T6"/>
                <a:gd fmla="*/ 188 h 200" name="T7"/>
                <a:gd fmla="*/ 187 w 200" name="T8"/>
                <a:gd fmla="*/ 88 h 200" name="T9"/>
                <a:gd fmla="*/ 200 w 200" name="T10"/>
                <a:gd fmla="*/ 180 h 200" name="T11"/>
                <a:gd fmla="*/ 155 w 200" name="T12"/>
                <a:gd fmla="*/ 137 h 200" name="T13"/>
                <a:gd fmla="*/ 154 w 200" name="T14"/>
                <a:gd fmla="*/ 155 h 200" name="T15"/>
                <a:gd fmla="*/ 131 w 200" name="T16"/>
                <a:gd fmla="*/ 165 h 200" name="T17"/>
                <a:gd fmla="*/ 110 w 200" name="T18"/>
                <a:gd fmla="*/ 157 h 200" name="T19"/>
                <a:gd fmla="*/ 122 w 200" name="T20"/>
                <a:gd fmla="*/ 145 h 200" name="T21"/>
                <a:gd fmla="*/ 131 w 200" name="T22"/>
                <a:gd fmla="*/ 155 h 200" name="T23"/>
                <a:gd fmla="*/ 139 w 200" name="T24"/>
                <a:gd fmla="*/ 145 h 200" name="T25"/>
                <a:gd fmla="*/ 131 w 200" name="T26"/>
                <a:gd fmla="*/ 136 h 200" name="T27"/>
                <a:gd fmla="*/ 126 w 200" name="T28"/>
                <a:gd fmla="*/ 125 h 200" name="T29"/>
                <a:gd fmla="*/ 134 w 200" name="T30"/>
                <a:gd fmla="*/ 123 h 200" name="T31"/>
                <a:gd fmla="*/ 134 w 200" name="T32"/>
                <a:gd fmla="*/ 113 h 200" name="T33"/>
                <a:gd fmla="*/ 125 w 200" name="T34"/>
                <a:gd fmla="*/ 113 h 200" name="T35"/>
                <a:gd fmla="*/ 106 w 200" name="T36"/>
                <a:gd fmla="*/ 117 h 200" name="T37"/>
                <a:gd fmla="*/ 130 w 200" name="T38"/>
                <a:gd fmla="*/ 100 h 200" name="T39"/>
                <a:gd fmla="*/ 153 w 200" name="T40"/>
                <a:gd fmla="*/ 116 h 200" name="T41"/>
                <a:gd fmla="*/ 144 w 200" name="T42"/>
                <a:gd fmla="*/ 130 h 200" name="T43"/>
                <a:gd fmla="*/ 155 w 200" name="T44"/>
                <a:gd fmla="*/ 137 h 200" name="T45"/>
                <a:gd fmla="*/ 43 w 200" name="T46"/>
                <a:gd fmla="*/ 164 h 200" name="T47"/>
                <a:gd fmla="*/ 66 w 200" name="T48"/>
                <a:gd fmla="*/ 134 h 200" name="T49"/>
                <a:gd fmla="*/ 78 w 200" name="T50"/>
                <a:gd fmla="*/ 119 h 200" name="T51"/>
                <a:gd fmla="*/ 70 w 200" name="T52"/>
                <a:gd fmla="*/ 112 h 200" name="T53"/>
                <a:gd fmla="*/ 62 w 200" name="T54"/>
                <a:gd fmla="*/ 120 h 200" name="T55"/>
                <a:gd fmla="*/ 48 w 200" name="T56"/>
                <a:gd fmla="*/ 109 h 200" name="T57"/>
                <a:gd fmla="*/ 70 w 200" name="T58"/>
                <a:gd fmla="*/ 100 h 200" name="T59"/>
                <a:gd fmla="*/ 92 w 200" name="T60"/>
                <a:gd fmla="*/ 109 h 200" name="T61"/>
                <a:gd fmla="*/ 92 w 200" name="T62"/>
                <a:gd fmla="*/ 130 h 200" name="T63"/>
                <a:gd fmla="*/ 72 w 200" name="T64"/>
                <a:gd fmla="*/ 146 h 200" name="T65"/>
                <a:gd fmla="*/ 95 w 200" name="T66"/>
                <a:gd fmla="*/ 150 h 200" name="T67"/>
                <a:gd fmla="*/ 0 w 200" name="T68"/>
                <a:gd fmla="*/ 36 h 200" name="T69"/>
                <a:gd fmla="*/ 28 w 200" name="T70"/>
                <a:gd fmla="*/ 16 h 200" name="T71"/>
                <a:gd fmla="*/ 44 w 200" name="T72"/>
                <a:gd fmla="*/ 72 h 200" name="T73"/>
                <a:gd fmla="*/ 60 w 200" name="T74"/>
                <a:gd fmla="*/ 16 h 200" name="T75"/>
                <a:gd fmla="*/ 140 w 200" name="T76"/>
                <a:gd fmla="*/ 56 h 200" name="T77"/>
                <a:gd fmla="*/ 172 w 200" name="T78"/>
                <a:gd fmla="*/ 56 h 200" name="T79"/>
                <a:gd fmla="*/ 180 w 200" name="T80"/>
                <a:gd fmla="*/ 16 h 200" name="T81"/>
                <a:gd fmla="*/ 200 w 200" name="T82"/>
                <a:gd fmla="*/ 80 h 200" name="T83"/>
                <a:gd fmla="*/ 0 w 200" name="T84"/>
                <a:gd fmla="*/ 36 h 200" name="T85"/>
                <a:gd fmla="*/ 144 w 200" name="T86"/>
                <a:gd fmla="*/ 52 h 200" name="T87"/>
                <a:gd fmla="*/ 156 w 200" name="T88"/>
                <a:gd fmla="*/ 0 h 200" name="T89"/>
                <a:gd fmla="*/ 168 w 200" name="T90"/>
                <a:gd fmla="*/ 52 h 200" name="T91"/>
                <a:gd fmla="*/ 44 w 200" name="T92"/>
                <a:gd fmla="*/ 64 h 200" name="T93"/>
                <a:gd fmla="*/ 32 w 200" name="T94"/>
                <a:gd fmla="*/ 12 h 200" name="T95"/>
                <a:gd fmla="*/ 56 w 200" name="T96"/>
                <a:gd fmla="*/ 12 h 200" name="T97"/>
                <a:gd fmla="*/ 44 w 200" name="T98"/>
                <a:gd fmla="*/ 64 h 200" name="T9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b="b" l="0" r="r" t="0"/>
              <a:pathLst>
                <a:path h="200" w="200">
                  <a:moveTo>
                    <a:pt x="180" y="200"/>
                  </a:moveTo>
                  <a:cubicBezTo>
                    <a:pt x="20" y="200"/>
                    <a:pt x="20" y="200"/>
                    <a:pt x="20" y="200"/>
                  </a:cubicBezTo>
                  <a:cubicBezTo>
                    <a:pt x="9" y="200"/>
                    <a:pt x="0" y="191"/>
                    <a:pt x="0" y="180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12" y="88"/>
                    <a:pt x="12" y="88"/>
                    <a:pt x="12" y="88"/>
                  </a:cubicBezTo>
                  <a:cubicBezTo>
                    <a:pt x="12" y="123"/>
                    <a:pt x="12" y="168"/>
                    <a:pt x="12" y="168"/>
                  </a:cubicBezTo>
                  <a:cubicBezTo>
                    <a:pt x="12" y="179"/>
                    <a:pt x="25" y="188"/>
                    <a:pt x="36" y="188"/>
                  </a:cubicBezTo>
                  <a:cubicBezTo>
                    <a:pt x="164" y="188"/>
                    <a:pt x="164" y="188"/>
                    <a:pt x="164" y="188"/>
                  </a:cubicBezTo>
                  <a:cubicBezTo>
                    <a:pt x="175" y="188"/>
                    <a:pt x="188" y="179"/>
                    <a:pt x="188" y="168"/>
                  </a:cubicBezTo>
                  <a:cubicBezTo>
                    <a:pt x="188" y="168"/>
                    <a:pt x="188" y="122"/>
                    <a:pt x="187" y="88"/>
                  </a:cubicBezTo>
                  <a:cubicBezTo>
                    <a:pt x="200" y="88"/>
                    <a:pt x="200" y="88"/>
                    <a:pt x="200" y="88"/>
                  </a:cubicBezTo>
                  <a:cubicBezTo>
                    <a:pt x="200" y="180"/>
                    <a:pt x="200" y="180"/>
                    <a:pt x="200" y="180"/>
                  </a:cubicBezTo>
                  <a:cubicBezTo>
                    <a:pt x="200" y="191"/>
                    <a:pt x="191" y="200"/>
                    <a:pt x="180" y="200"/>
                  </a:cubicBezTo>
                  <a:close/>
                  <a:moveTo>
                    <a:pt x="155" y="137"/>
                  </a:moveTo>
                  <a:cubicBezTo>
                    <a:pt x="156" y="139"/>
                    <a:pt x="157" y="141"/>
                    <a:pt x="157" y="144"/>
                  </a:cubicBezTo>
                  <a:cubicBezTo>
                    <a:pt x="157" y="148"/>
                    <a:pt x="156" y="152"/>
                    <a:pt x="154" y="155"/>
                  </a:cubicBezTo>
                  <a:cubicBezTo>
                    <a:pt x="152" y="158"/>
                    <a:pt x="149" y="161"/>
                    <a:pt x="145" y="163"/>
                  </a:cubicBezTo>
                  <a:cubicBezTo>
                    <a:pt x="142" y="165"/>
                    <a:pt x="137" y="165"/>
                    <a:pt x="131" y="165"/>
                  </a:cubicBezTo>
                  <a:cubicBezTo>
                    <a:pt x="126" y="165"/>
                    <a:pt x="121" y="165"/>
                    <a:pt x="118" y="163"/>
                  </a:cubicBezTo>
                  <a:cubicBezTo>
                    <a:pt x="114" y="162"/>
                    <a:pt x="112" y="160"/>
                    <a:pt x="110" y="157"/>
                  </a:cubicBezTo>
                  <a:cubicBezTo>
                    <a:pt x="107" y="155"/>
                    <a:pt x="106" y="152"/>
                    <a:pt x="105" y="148"/>
                  </a:cubicBezTo>
                  <a:cubicBezTo>
                    <a:pt x="122" y="145"/>
                    <a:pt x="122" y="145"/>
                    <a:pt x="122" y="145"/>
                  </a:cubicBezTo>
                  <a:cubicBezTo>
                    <a:pt x="123" y="149"/>
                    <a:pt x="124" y="151"/>
                    <a:pt x="125" y="153"/>
                  </a:cubicBezTo>
                  <a:cubicBezTo>
                    <a:pt x="127" y="154"/>
                    <a:pt x="129" y="155"/>
                    <a:pt x="131" y="155"/>
                  </a:cubicBezTo>
                  <a:cubicBezTo>
                    <a:pt x="133" y="155"/>
                    <a:pt x="135" y="154"/>
                    <a:pt x="137" y="152"/>
                  </a:cubicBezTo>
                  <a:cubicBezTo>
                    <a:pt x="138" y="150"/>
                    <a:pt x="139" y="148"/>
                    <a:pt x="139" y="145"/>
                  </a:cubicBezTo>
                  <a:cubicBezTo>
                    <a:pt x="139" y="142"/>
                    <a:pt x="138" y="140"/>
                    <a:pt x="137" y="139"/>
                  </a:cubicBezTo>
                  <a:cubicBezTo>
                    <a:pt x="135" y="137"/>
                    <a:pt x="133" y="136"/>
                    <a:pt x="131" y="136"/>
                  </a:cubicBezTo>
                  <a:cubicBezTo>
                    <a:pt x="129" y="136"/>
                    <a:pt x="127" y="136"/>
                    <a:pt x="125" y="137"/>
                  </a:cubicBezTo>
                  <a:cubicBezTo>
                    <a:pt x="126" y="125"/>
                    <a:pt x="126" y="125"/>
                    <a:pt x="126" y="125"/>
                  </a:cubicBezTo>
                  <a:cubicBezTo>
                    <a:pt x="127" y="125"/>
                    <a:pt x="128" y="125"/>
                    <a:pt x="128" y="125"/>
                  </a:cubicBezTo>
                  <a:cubicBezTo>
                    <a:pt x="130" y="125"/>
                    <a:pt x="132" y="124"/>
                    <a:pt x="134" y="123"/>
                  </a:cubicBezTo>
                  <a:cubicBezTo>
                    <a:pt x="135" y="121"/>
                    <a:pt x="136" y="119"/>
                    <a:pt x="136" y="117"/>
                  </a:cubicBezTo>
                  <a:cubicBezTo>
                    <a:pt x="136" y="116"/>
                    <a:pt x="136" y="114"/>
                    <a:pt x="134" y="113"/>
                  </a:cubicBezTo>
                  <a:cubicBezTo>
                    <a:pt x="133" y="112"/>
                    <a:pt x="132" y="111"/>
                    <a:pt x="130" y="111"/>
                  </a:cubicBezTo>
                  <a:cubicBezTo>
                    <a:pt x="128" y="111"/>
                    <a:pt x="126" y="112"/>
                    <a:pt x="125" y="113"/>
                  </a:cubicBezTo>
                  <a:cubicBezTo>
                    <a:pt x="123" y="114"/>
                    <a:pt x="123" y="116"/>
                    <a:pt x="122" y="120"/>
                  </a:cubicBezTo>
                  <a:cubicBezTo>
                    <a:pt x="106" y="117"/>
                    <a:pt x="106" y="117"/>
                    <a:pt x="106" y="117"/>
                  </a:cubicBezTo>
                  <a:cubicBezTo>
                    <a:pt x="107" y="111"/>
                    <a:pt x="110" y="107"/>
                    <a:pt x="113" y="104"/>
                  </a:cubicBezTo>
                  <a:cubicBezTo>
                    <a:pt x="117" y="102"/>
                    <a:pt x="123" y="100"/>
                    <a:pt x="130" y="100"/>
                  </a:cubicBezTo>
                  <a:cubicBezTo>
                    <a:pt x="138" y="100"/>
                    <a:pt x="144" y="102"/>
                    <a:pt x="148" y="105"/>
                  </a:cubicBezTo>
                  <a:cubicBezTo>
                    <a:pt x="152" y="108"/>
                    <a:pt x="153" y="112"/>
                    <a:pt x="153" y="116"/>
                  </a:cubicBezTo>
                  <a:cubicBezTo>
                    <a:pt x="153" y="119"/>
                    <a:pt x="153" y="122"/>
                    <a:pt x="151" y="124"/>
                  </a:cubicBezTo>
                  <a:cubicBezTo>
                    <a:pt x="150" y="126"/>
                    <a:pt x="147" y="128"/>
                    <a:pt x="144" y="130"/>
                  </a:cubicBezTo>
                  <a:cubicBezTo>
                    <a:pt x="147" y="130"/>
                    <a:pt x="149" y="131"/>
                    <a:pt x="150" y="132"/>
                  </a:cubicBezTo>
                  <a:cubicBezTo>
                    <a:pt x="152" y="133"/>
                    <a:pt x="154" y="135"/>
                    <a:pt x="155" y="137"/>
                  </a:cubicBezTo>
                  <a:close/>
                  <a:moveTo>
                    <a:pt x="95" y="164"/>
                  </a:moveTo>
                  <a:cubicBezTo>
                    <a:pt x="43" y="164"/>
                    <a:pt x="43" y="164"/>
                    <a:pt x="43" y="164"/>
                  </a:cubicBezTo>
                  <a:cubicBezTo>
                    <a:pt x="44" y="159"/>
                    <a:pt x="45" y="154"/>
                    <a:pt x="48" y="150"/>
                  </a:cubicBezTo>
                  <a:cubicBezTo>
                    <a:pt x="51" y="145"/>
                    <a:pt x="57" y="140"/>
                    <a:pt x="66" y="134"/>
                  </a:cubicBezTo>
                  <a:cubicBezTo>
                    <a:pt x="71" y="130"/>
                    <a:pt x="74" y="127"/>
                    <a:pt x="75" y="125"/>
                  </a:cubicBezTo>
                  <a:cubicBezTo>
                    <a:pt x="77" y="123"/>
                    <a:pt x="78" y="121"/>
                    <a:pt x="78" y="119"/>
                  </a:cubicBezTo>
                  <a:cubicBezTo>
                    <a:pt x="78" y="117"/>
                    <a:pt x="77" y="116"/>
                    <a:pt x="75" y="114"/>
                  </a:cubicBezTo>
                  <a:cubicBezTo>
                    <a:pt x="74" y="113"/>
                    <a:pt x="72" y="112"/>
                    <a:pt x="70" y="112"/>
                  </a:cubicBezTo>
                  <a:cubicBezTo>
                    <a:pt x="68" y="112"/>
                    <a:pt x="66" y="113"/>
                    <a:pt x="65" y="114"/>
                  </a:cubicBezTo>
                  <a:cubicBezTo>
                    <a:pt x="63" y="116"/>
                    <a:pt x="62" y="117"/>
                    <a:pt x="62" y="120"/>
                  </a:cubicBezTo>
                  <a:cubicBezTo>
                    <a:pt x="44" y="120"/>
                    <a:pt x="44" y="120"/>
                    <a:pt x="44" y="120"/>
                  </a:cubicBezTo>
                  <a:cubicBezTo>
                    <a:pt x="45" y="115"/>
                    <a:pt x="46" y="112"/>
                    <a:pt x="48" y="109"/>
                  </a:cubicBezTo>
                  <a:cubicBezTo>
                    <a:pt x="50" y="106"/>
                    <a:pt x="52" y="104"/>
                    <a:pt x="56" y="102"/>
                  </a:cubicBezTo>
                  <a:cubicBezTo>
                    <a:pt x="59" y="101"/>
                    <a:pt x="64" y="100"/>
                    <a:pt x="70" y="100"/>
                  </a:cubicBezTo>
                  <a:cubicBezTo>
                    <a:pt x="76" y="100"/>
                    <a:pt x="81" y="101"/>
                    <a:pt x="84" y="102"/>
                  </a:cubicBezTo>
                  <a:cubicBezTo>
                    <a:pt x="87" y="104"/>
                    <a:pt x="90" y="106"/>
                    <a:pt x="92" y="109"/>
                  </a:cubicBezTo>
                  <a:cubicBezTo>
                    <a:pt x="94" y="112"/>
                    <a:pt x="95" y="115"/>
                    <a:pt x="95" y="119"/>
                  </a:cubicBezTo>
                  <a:cubicBezTo>
                    <a:pt x="95" y="122"/>
                    <a:pt x="94" y="126"/>
                    <a:pt x="92" y="130"/>
                  </a:cubicBezTo>
                  <a:cubicBezTo>
                    <a:pt x="89" y="133"/>
                    <a:pt x="85" y="137"/>
                    <a:pt x="79" y="141"/>
                  </a:cubicBezTo>
                  <a:cubicBezTo>
                    <a:pt x="76" y="144"/>
                    <a:pt x="73" y="145"/>
                    <a:pt x="72" y="146"/>
                  </a:cubicBezTo>
                  <a:cubicBezTo>
                    <a:pt x="71" y="147"/>
                    <a:pt x="70" y="148"/>
                    <a:pt x="68" y="150"/>
                  </a:cubicBezTo>
                  <a:cubicBezTo>
                    <a:pt x="95" y="150"/>
                    <a:pt x="95" y="150"/>
                    <a:pt x="95" y="150"/>
                  </a:cubicBezTo>
                  <a:lnTo>
                    <a:pt x="95" y="164"/>
                  </a:lnTo>
                  <a:close/>
                  <a:moveTo>
                    <a:pt x="0" y="36"/>
                  </a:moveTo>
                  <a:cubicBezTo>
                    <a:pt x="0" y="25"/>
                    <a:pt x="9" y="16"/>
                    <a:pt x="20" y="16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8" y="56"/>
                    <a:pt x="28" y="56"/>
                    <a:pt x="28" y="56"/>
                  </a:cubicBezTo>
                  <a:cubicBezTo>
                    <a:pt x="28" y="65"/>
                    <a:pt x="35" y="72"/>
                    <a:pt x="44" y="72"/>
                  </a:cubicBezTo>
                  <a:cubicBezTo>
                    <a:pt x="53" y="72"/>
                    <a:pt x="60" y="65"/>
                    <a:pt x="60" y="56"/>
                  </a:cubicBezTo>
                  <a:cubicBezTo>
                    <a:pt x="60" y="16"/>
                    <a:pt x="60" y="16"/>
                    <a:pt x="60" y="16"/>
                  </a:cubicBezTo>
                  <a:cubicBezTo>
                    <a:pt x="140" y="16"/>
                    <a:pt x="140" y="16"/>
                    <a:pt x="140" y="16"/>
                  </a:cubicBezTo>
                  <a:cubicBezTo>
                    <a:pt x="140" y="56"/>
                    <a:pt x="140" y="56"/>
                    <a:pt x="140" y="56"/>
                  </a:cubicBezTo>
                  <a:cubicBezTo>
                    <a:pt x="140" y="65"/>
                    <a:pt x="147" y="72"/>
                    <a:pt x="156" y="72"/>
                  </a:cubicBezTo>
                  <a:cubicBezTo>
                    <a:pt x="165" y="72"/>
                    <a:pt x="172" y="65"/>
                    <a:pt x="172" y="56"/>
                  </a:cubicBezTo>
                  <a:cubicBezTo>
                    <a:pt x="172" y="16"/>
                    <a:pt x="172" y="16"/>
                    <a:pt x="172" y="16"/>
                  </a:cubicBezTo>
                  <a:cubicBezTo>
                    <a:pt x="180" y="16"/>
                    <a:pt x="180" y="16"/>
                    <a:pt x="180" y="16"/>
                  </a:cubicBezTo>
                  <a:cubicBezTo>
                    <a:pt x="191" y="16"/>
                    <a:pt x="200" y="25"/>
                    <a:pt x="200" y="36"/>
                  </a:cubicBezTo>
                  <a:cubicBezTo>
                    <a:pt x="200" y="80"/>
                    <a:pt x="200" y="80"/>
                    <a:pt x="200" y="80"/>
                  </a:cubicBezTo>
                  <a:cubicBezTo>
                    <a:pt x="114" y="80"/>
                    <a:pt x="96" y="80"/>
                    <a:pt x="0" y="80"/>
                  </a:cubicBezTo>
                  <a:lnTo>
                    <a:pt x="0" y="36"/>
                  </a:lnTo>
                  <a:close/>
                  <a:moveTo>
                    <a:pt x="156" y="64"/>
                  </a:moveTo>
                  <a:cubicBezTo>
                    <a:pt x="149" y="64"/>
                    <a:pt x="144" y="59"/>
                    <a:pt x="144" y="52"/>
                  </a:cubicBezTo>
                  <a:cubicBezTo>
                    <a:pt x="144" y="12"/>
                    <a:pt x="144" y="12"/>
                    <a:pt x="144" y="12"/>
                  </a:cubicBezTo>
                  <a:cubicBezTo>
                    <a:pt x="144" y="6"/>
                    <a:pt x="149" y="0"/>
                    <a:pt x="156" y="0"/>
                  </a:cubicBezTo>
                  <a:cubicBezTo>
                    <a:pt x="162" y="0"/>
                    <a:pt x="168" y="6"/>
                    <a:pt x="168" y="12"/>
                  </a:cubicBezTo>
                  <a:cubicBezTo>
                    <a:pt x="168" y="52"/>
                    <a:pt x="168" y="52"/>
                    <a:pt x="168" y="52"/>
                  </a:cubicBezTo>
                  <a:cubicBezTo>
                    <a:pt x="168" y="59"/>
                    <a:pt x="162" y="64"/>
                    <a:pt x="156" y="64"/>
                  </a:cubicBezTo>
                  <a:close/>
                  <a:moveTo>
                    <a:pt x="44" y="64"/>
                  </a:moveTo>
                  <a:cubicBezTo>
                    <a:pt x="37" y="64"/>
                    <a:pt x="32" y="59"/>
                    <a:pt x="32" y="52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2" y="6"/>
                    <a:pt x="37" y="0"/>
                    <a:pt x="44" y="0"/>
                  </a:cubicBezTo>
                  <a:cubicBezTo>
                    <a:pt x="50" y="0"/>
                    <a:pt x="56" y="6"/>
                    <a:pt x="56" y="12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9"/>
                    <a:pt x="50" y="64"/>
                    <a:pt x="44" y="64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schemeClr val="bg1"/>
                </a:solidFill>
              </a:endParaRP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5720782" y="5282587"/>
            <a:ext cx="1888973" cy="413555"/>
            <a:chOff x="5720782" y="5426731"/>
            <a:chExt cx="1888973" cy="413555"/>
          </a:xfrm>
        </p:grpSpPr>
        <p:sp>
          <p:nvSpPr>
            <p:cNvPr id="68" name="矩形 3"/>
            <p:cNvSpPr>
              <a:spLocks noChangeArrowheads="1"/>
            </p:cNvSpPr>
            <p:nvPr/>
          </p:nvSpPr>
          <p:spPr bwMode="auto">
            <a:xfrm>
              <a:off x="5720782" y="5426730"/>
              <a:ext cx="1867521" cy="3428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34287" lIns="68573" rIns="68573" tIns="34287" wrap="none">
              <a:spAutoFit/>
            </a:bodyPr>
            <a:lstStyle/>
            <a:p>
              <a:pPr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en-US" lang="zh-CN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charset="0" panose="020b0604020202020204" pitchFamily="34" typeface="Arial"/>
                </a:rPr>
                <a:t>日期：2016.1.23</a:t>
              </a:r>
            </a:p>
          </p:txBody>
        </p:sp>
        <p:sp>
          <p:nvSpPr>
            <p:cNvPr id="69" name="矩形 68"/>
            <p:cNvSpPr/>
            <p:nvPr/>
          </p:nvSpPr>
          <p:spPr>
            <a:xfrm>
              <a:off x="5779905" y="5799786"/>
              <a:ext cx="599800" cy="405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34287" lIns="68576" rIns="68576" rtlCol="0" tIns="34287"/>
            <a:lstStyle/>
            <a:p>
              <a:pPr algn="ctr"/>
              <a:endParaRPr altLang="en-US" lang="zh-CN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70" name="矩形 69"/>
            <p:cNvSpPr/>
            <p:nvPr/>
          </p:nvSpPr>
          <p:spPr>
            <a:xfrm>
              <a:off x="6394755" y="5799786"/>
              <a:ext cx="1215000" cy="405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34287" lIns="68576" rIns="68576" rtlCol="0" tIns="34287"/>
            <a:lstStyle/>
            <a:p>
              <a:pPr algn="ctr"/>
              <a:endParaRPr altLang="en-US" lang="zh-CN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8046167" y="5085184"/>
            <a:ext cx="715716" cy="719823"/>
            <a:chOff x="8262191" y="4797280"/>
            <a:chExt cx="715716" cy="719823"/>
          </a:xfrm>
        </p:grpSpPr>
        <p:sp>
          <p:nvSpPr>
            <p:cNvPr id="72" name="Oval 28"/>
            <p:cNvSpPr/>
            <p:nvPr/>
          </p:nvSpPr>
          <p:spPr>
            <a:xfrm>
              <a:off x="8262191" y="4797280"/>
              <a:ext cx="715716" cy="71982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algn="tr" blurRad="50800" dir="81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 sz="11735">
                <a:solidFill>
                  <a:schemeClr val="bg1"/>
                </a:solidFill>
              </a:endParaRPr>
            </a:p>
          </p:txBody>
        </p:sp>
        <p:sp>
          <p:nvSpPr>
            <p:cNvPr id="73" name="Freeform 145"/>
            <p:cNvSpPr>
              <a:spLocks noEditPoints="1"/>
            </p:cNvSpPr>
            <p:nvPr/>
          </p:nvSpPr>
          <p:spPr bwMode="auto">
            <a:xfrm>
              <a:off x="8509295" y="4988605"/>
              <a:ext cx="265683" cy="400701"/>
            </a:xfrm>
            <a:custGeom>
              <a:gdLst>
                <a:gd fmla="*/ 92 w 122" name="T0"/>
                <a:gd fmla="*/ 98 h 184" name="T1"/>
                <a:gd fmla="*/ 80 w 122" name="T2"/>
                <a:gd fmla="*/ 55 h 184" name="T3"/>
                <a:gd fmla="*/ 111 w 122" name="T4"/>
                <a:gd fmla="*/ 73 h 184" name="T5"/>
                <a:gd fmla="*/ 122 w 122" name="T6"/>
                <a:gd fmla="*/ 117 h 184" name="T7"/>
                <a:gd fmla="*/ 92 w 122" name="T8"/>
                <a:gd fmla="*/ 98 h 184" name="T9"/>
                <a:gd fmla="*/ 31 w 122" name="T10"/>
                <a:gd fmla="*/ 36 h 184" name="T11"/>
                <a:gd fmla="*/ 18 w 122" name="T12"/>
                <a:gd fmla="*/ 0 h 184" name="T13"/>
                <a:gd fmla="*/ 80 w 122" name="T14"/>
                <a:gd fmla="*/ 0 h 184" name="T15"/>
                <a:gd fmla="*/ 67 w 122" name="T16"/>
                <a:gd fmla="*/ 36 h 184" name="T17"/>
                <a:gd fmla="*/ 31 w 122" name="T18"/>
                <a:gd fmla="*/ 36 h 184" name="T19"/>
                <a:gd fmla="*/ 67 w 122" name="T20"/>
                <a:gd fmla="*/ 43 h 184" name="T21"/>
                <a:gd fmla="*/ 89 w 122" name="T22"/>
                <a:gd fmla="*/ 112 h 184" name="T23"/>
                <a:gd fmla="*/ 90 w 122" name="T24"/>
                <a:gd fmla="*/ 112 h 184" name="T25"/>
                <a:gd fmla="*/ 89 w 122" name="T26"/>
                <a:gd fmla="*/ 113 h 184" name="T27"/>
                <a:gd fmla="*/ 98 w 122" name="T28"/>
                <a:gd fmla="*/ 141 h 184" name="T29"/>
                <a:gd fmla="*/ 49 w 122" name="T30"/>
                <a:gd fmla="*/ 184 h 184" name="T31"/>
                <a:gd fmla="*/ 0 w 122" name="T32"/>
                <a:gd fmla="*/ 141 h 184" name="T33"/>
                <a:gd fmla="*/ 31 w 122" name="T34"/>
                <a:gd fmla="*/ 43 h 184" name="T35"/>
                <a:gd fmla="*/ 67 w 122" name="T36"/>
                <a:gd fmla="*/ 43 h 184" name="T37"/>
                <a:gd fmla="*/ 55 w 122" name="T38"/>
                <a:gd fmla="*/ 55 h 184" name="T39"/>
                <a:gd fmla="*/ 43 w 122" name="T40"/>
                <a:gd fmla="*/ 55 h 184" name="T41"/>
                <a:gd fmla="*/ 35 w 122" name="T42"/>
                <a:gd fmla="*/ 81 h 184" name="T43"/>
                <a:gd fmla="*/ 56 w 122" name="T44"/>
                <a:gd fmla="*/ 60 h 184" name="T45"/>
                <a:gd fmla="*/ 55 w 122" name="T46"/>
                <a:gd fmla="*/ 55 h 184" name="T47"/>
                <a:gd fmla="*/ 49 w 122" name="T48"/>
                <a:gd fmla="*/ 166 h 184" name="T49"/>
                <a:gd fmla="*/ 80 w 122" name="T50"/>
                <a:gd fmla="*/ 135 h 184" name="T51"/>
                <a:gd fmla="*/ 77 w 122" name="T52"/>
                <a:gd fmla="*/ 125 h 184" name="T53"/>
                <a:gd fmla="*/ 43 w 122" name="T54"/>
                <a:gd fmla="*/ 160 h 184" name="T55"/>
                <a:gd fmla="*/ 49 w 122" name="T56"/>
                <a:gd fmla="*/ 166 h 184" name="T57"/>
                <a:gd fmla="*/ 33 w 122" name="T58"/>
                <a:gd fmla="*/ 149 h 184" name="T59"/>
                <a:gd fmla="*/ 72 w 122" name="T60"/>
                <a:gd fmla="*/ 110 h 184" name="T61"/>
                <a:gd fmla="*/ 68 w 122" name="T62"/>
                <a:gd fmla="*/ 98 h 184" name="T63"/>
                <a:gd fmla="*/ 25 w 122" name="T64"/>
                <a:gd fmla="*/ 141 h 184" name="T65"/>
                <a:gd fmla="*/ 33 w 122" name="T66"/>
                <a:gd fmla="*/ 149 h 184" name="T67"/>
                <a:gd fmla="*/ 21 w 122" name="T68"/>
                <a:gd fmla="*/ 128 h 184" name="T69"/>
                <a:gd fmla="*/ 64 w 122" name="T70"/>
                <a:gd fmla="*/ 84 h 184" name="T71"/>
                <a:gd fmla="*/ 61 w 122" name="T72"/>
                <a:gd fmla="*/ 73 h 184" name="T73"/>
                <a:gd fmla="*/ 27 w 122" name="T74"/>
                <a:gd fmla="*/ 106 h 184" name="T75"/>
                <a:gd fmla="*/ 21 w 122" name="T76"/>
                <a:gd fmla="*/ 128 h 184" name="T7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b="b" l="0" r="r" t="0"/>
              <a:pathLst>
                <a:path h="184" w="122">
                  <a:moveTo>
                    <a:pt x="92" y="98"/>
                  </a:moveTo>
                  <a:lnTo>
                    <a:pt x="80" y="55"/>
                  </a:lnTo>
                  <a:lnTo>
                    <a:pt x="111" y="73"/>
                  </a:lnTo>
                  <a:lnTo>
                    <a:pt x="122" y="117"/>
                  </a:lnTo>
                  <a:lnTo>
                    <a:pt x="92" y="98"/>
                  </a:lnTo>
                  <a:close/>
                  <a:moveTo>
                    <a:pt x="31" y="36"/>
                  </a:moveTo>
                  <a:lnTo>
                    <a:pt x="18" y="0"/>
                  </a:lnTo>
                  <a:lnTo>
                    <a:pt x="80" y="0"/>
                  </a:lnTo>
                  <a:lnTo>
                    <a:pt x="67" y="36"/>
                  </a:lnTo>
                  <a:lnTo>
                    <a:pt x="31" y="36"/>
                  </a:lnTo>
                  <a:close/>
                  <a:moveTo>
                    <a:pt x="67" y="43"/>
                  </a:moveTo>
                  <a:lnTo>
                    <a:pt x="89" y="112"/>
                  </a:lnTo>
                  <a:lnTo>
                    <a:pt x="90" y="112"/>
                  </a:lnTo>
                  <a:lnTo>
                    <a:pt x="89" y="113"/>
                  </a:lnTo>
                  <a:lnTo>
                    <a:pt x="98" y="141"/>
                  </a:lnTo>
                  <a:lnTo>
                    <a:pt x="49" y="184"/>
                  </a:lnTo>
                  <a:lnTo>
                    <a:pt x="0" y="141"/>
                  </a:lnTo>
                  <a:lnTo>
                    <a:pt x="31" y="43"/>
                  </a:lnTo>
                  <a:lnTo>
                    <a:pt x="67" y="43"/>
                  </a:lnTo>
                  <a:close/>
                  <a:moveTo>
                    <a:pt x="55" y="55"/>
                  </a:moveTo>
                  <a:lnTo>
                    <a:pt x="43" y="55"/>
                  </a:lnTo>
                  <a:lnTo>
                    <a:pt x="35" y="81"/>
                  </a:lnTo>
                  <a:lnTo>
                    <a:pt x="56" y="60"/>
                  </a:lnTo>
                  <a:lnTo>
                    <a:pt x="55" y="55"/>
                  </a:lnTo>
                  <a:close/>
                  <a:moveTo>
                    <a:pt x="49" y="166"/>
                  </a:moveTo>
                  <a:lnTo>
                    <a:pt x="80" y="135"/>
                  </a:lnTo>
                  <a:lnTo>
                    <a:pt x="77" y="125"/>
                  </a:lnTo>
                  <a:lnTo>
                    <a:pt x="43" y="160"/>
                  </a:lnTo>
                  <a:lnTo>
                    <a:pt x="49" y="166"/>
                  </a:lnTo>
                  <a:close/>
                  <a:moveTo>
                    <a:pt x="33" y="149"/>
                  </a:moveTo>
                  <a:lnTo>
                    <a:pt x="72" y="110"/>
                  </a:lnTo>
                  <a:lnTo>
                    <a:pt x="68" y="98"/>
                  </a:lnTo>
                  <a:lnTo>
                    <a:pt x="25" y="141"/>
                  </a:lnTo>
                  <a:lnTo>
                    <a:pt x="33" y="149"/>
                  </a:lnTo>
                  <a:close/>
                  <a:moveTo>
                    <a:pt x="21" y="128"/>
                  </a:moveTo>
                  <a:lnTo>
                    <a:pt x="64" y="84"/>
                  </a:lnTo>
                  <a:lnTo>
                    <a:pt x="61" y="73"/>
                  </a:lnTo>
                  <a:lnTo>
                    <a:pt x="27" y="106"/>
                  </a:lnTo>
                  <a:lnTo>
                    <a:pt x="21" y="128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schemeClr val="bg1"/>
                </a:solidFill>
              </a:endParaRPr>
            </a:p>
          </p:txBody>
        </p:sp>
      </p:grpSp>
      <p:grpSp>
        <p:nvGrpSpPr>
          <p:cNvPr id="74" name="组合 73"/>
          <p:cNvGrpSpPr/>
          <p:nvPr/>
        </p:nvGrpSpPr>
        <p:grpSpPr>
          <a:xfrm>
            <a:off x="8761883" y="5282587"/>
            <a:ext cx="1985145" cy="413555"/>
            <a:chOff x="8761883" y="5426731"/>
            <a:chExt cx="1985145" cy="413555"/>
          </a:xfrm>
        </p:grpSpPr>
        <p:sp>
          <p:nvSpPr>
            <p:cNvPr id="75" name="矩形 3"/>
            <p:cNvSpPr>
              <a:spLocks noChangeArrowheads="1"/>
            </p:cNvSpPr>
            <p:nvPr/>
          </p:nvSpPr>
          <p:spPr bwMode="auto">
            <a:xfrm>
              <a:off x="8761883" y="5426730"/>
              <a:ext cx="1965946" cy="3428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34287" lIns="68573" rIns="68573" tIns="34287" wrap="none">
              <a:spAutoFit/>
            </a:bodyPr>
            <a:lstStyle/>
            <a:p>
              <a:pPr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en-US" lang="zh-CN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charset="0" panose="020b0604020202020204" pitchFamily="34" typeface="Arial"/>
                </a:rPr>
                <a:t>部门：销售部主管</a:t>
              </a:r>
            </a:p>
          </p:txBody>
        </p:sp>
        <p:sp>
          <p:nvSpPr>
            <p:cNvPr id="76" name="矩形 75"/>
            <p:cNvSpPr/>
            <p:nvPr/>
          </p:nvSpPr>
          <p:spPr>
            <a:xfrm>
              <a:off x="8821006" y="5799786"/>
              <a:ext cx="599800" cy="405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34287" lIns="68576" rIns="68576" rtlCol="0" tIns="34287"/>
            <a:lstStyle/>
            <a:p>
              <a:pPr algn="ctr"/>
              <a:endParaRPr altLang="en-US" lang="zh-CN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77" name="矩形 76"/>
            <p:cNvSpPr/>
            <p:nvPr/>
          </p:nvSpPr>
          <p:spPr>
            <a:xfrm>
              <a:off x="9435856" y="5799786"/>
              <a:ext cx="1215000" cy="405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34287" lIns="68576" rIns="68576" rtlCol="0" tIns="34287"/>
            <a:lstStyle/>
            <a:p>
              <a:pPr algn="ctr"/>
              <a:endParaRPr altLang="en-US" lang="zh-CN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</p:grpSp>
      <p:sp>
        <p:nvSpPr>
          <p:cNvPr id="78" name="矩形 77"/>
          <p:cNvSpPr/>
          <p:nvPr/>
        </p:nvSpPr>
        <p:spPr>
          <a:xfrm>
            <a:off x="4870166" y="6300029"/>
            <a:ext cx="18288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altLang="en-US" lang="zh-CN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90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911" id="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10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6" id="11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82" id="1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13" id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83" id="14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15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83" id="16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17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83" id="18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19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83" id="2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22" nodeType="after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90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911" id="2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2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27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6" id="28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82" id="29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13" id="30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83" id="31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32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83" id="33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34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83" id="35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36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83" id="37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39" nodeType="after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90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911" id="4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4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44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6" id="45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82" id="46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13" id="47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83" id="48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49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83" id="5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51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83" id="52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5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83" id="54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5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56" nodeType="after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90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911" id="5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61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6" id="62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82" id="63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13" id="64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83" id="65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66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83" id="67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68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83" id="69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70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83" id="71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72" nodeType="withEffect" presetClass="entr" presetID="42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4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5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6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7" nodeType="withEffect" presetClass="entr" presetID="42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9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1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2" nodeType="withEffect" presetClass="entr" presetID="42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84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5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6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7" nodeType="withEffect" presetClass="entr" presetID="42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89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9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1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2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9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95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96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7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8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id="99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01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02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3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id="104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06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07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8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id="109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1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12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3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id="114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6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17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8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fill="hold" id="119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1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2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3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fill="hold" id="124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6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7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28" nodeType="clickPar">
                      <p:stCondLst>
                        <p:cond delay="indefinite"/>
                        <p:cond delay="0" evt="onBegin">
                          <p:tn val="127"/>
                        </p:cond>
                      </p:stCondLst>
                      <p:childTnLst>
                        <p:par>
                          <p:cTn fill="hold" id="12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30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32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1"/>
      <p:bldP grpId="0" spid="52"/>
      <p:bldP grpId="0" spid="53"/>
      <p:bldP grpId="0" spid="54"/>
      <p:bldP grpId="0" spid="55"/>
      <p:bldP grpId="0" spid="78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0" name="矩形 29"/>
          <p:cNvSpPr/>
          <p:nvPr/>
        </p:nvSpPr>
        <p:spPr>
          <a:xfrm>
            <a:off x="0" y="0"/>
            <a:ext cx="985019" cy="5831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31" name="组合 30"/>
          <p:cNvGrpSpPr/>
          <p:nvPr/>
        </p:nvGrpSpPr>
        <p:grpSpPr>
          <a:xfrm>
            <a:off x="192931" y="0"/>
            <a:ext cx="576064" cy="836712"/>
            <a:chOff x="841003" y="360040"/>
            <a:chExt cx="504056" cy="836712"/>
          </a:xfrm>
          <a:solidFill>
            <a:srgbClr val="C00000"/>
          </a:solidFill>
        </p:grpSpPr>
        <p:sp>
          <p:nvSpPr>
            <p:cNvPr id="32" name="矩形 31"/>
            <p:cNvSpPr/>
            <p:nvPr/>
          </p:nvSpPr>
          <p:spPr>
            <a:xfrm>
              <a:off x="841003" y="360040"/>
              <a:ext cx="504056" cy="548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3" name="等腰三角形 32"/>
            <p:cNvSpPr/>
            <p:nvPr/>
          </p:nvSpPr>
          <p:spPr>
            <a:xfrm rot="10800000">
              <a:off x="841003" y="908720"/>
              <a:ext cx="504056" cy="2880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34" name="文本框 9"/>
          <p:cNvSpPr txBox="1"/>
          <p:nvPr/>
        </p:nvSpPr>
        <p:spPr>
          <a:xfrm>
            <a:off x="841003" y="202431"/>
            <a:ext cx="1944216" cy="37338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lvl="1" marL="0"/>
            <a:r>
              <a:rPr altLang="en-US" b="1" lang="zh-CN" smtClean="0" sz="20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添加文字标题</a:t>
            </a:r>
          </a:p>
        </p:txBody>
      </p:sp>
      <p:sp>
        <p:nvSpPr>
          <p:cNvPr id="35" name="KSO_Shape"/>
          <p:cNvSpPr/>
          <p:nvPr/>
        </p:nvSpPr>
        <p:spPr bwMode="auto">
          <a:xfrm>
            <a:off x="334546" y="254607"/>
            <a:ext cx="292833" cy="222065"/>
          </a:xfrm>
          <a:custGeom>
            <a:gdLst>
              <a:gd fmla="*/ 104753 w 3040062" name="T0"/>
              <a:gd fmla="*/ 1241540 h 2303463" name="T1"/>
              <a:gd fmla="*/ 251725 w 3040062" name="T2"/>
              <a:gd fmla="*/ 1260899 h 2303463" name="T3"/>
              <a:gd fmla="*/ 265692 w 3040062" name="T4"/>
              <a:gd fmla="*/ 1110467 h 2303463" name="T5"/>
              <a:gd fmla="*/ 844867 w 3040062" name="T6"/>
              <a:gd fmla="*/ 970596 h 2303463" name="T7"/>
              <a:gd fmla="*/ 870584 w 3040062" name="T8"/>
              <a:gd fmla="*/ 987377 h 2303463" name="T9"/>
              <a:gd fmla="*/ 872172 w 3040062" name="T10"/>
              <a:gd fmla="*/ 1402771 h 2303463" name="T11"/>
              <a:gd fmla="*/ 848359 w 3040062" name="T12"/>
              <a:gd fmla="*/ 1421768 h 2303463" name="T13"/>
              <a:gd fmla="*/ 615315 w 3040062" name="T14"/>
              <a:gd fmla="*/ 1415119 h 2303463" name="T15"/>
              <a:gd fmla="*/ 603250 w 3040062" name="T16"/>
              <a:gd fmla="*/ 1002891 h 2303463" name="T17"/>
              <a:gd fmla="*/ 617855 w 3040062" name="T18"/>
              <a:gd fmla="*/ 975662 h 2303463" name="T19"/>
              <a:gd fmla="*/ 1240437 w 3040062" name="T20"/>
              <a:gd fmla="*/ 749300 h 2303463" name="T21"/>
              <a:gd fmla="*/ 1265867 w 3040062" name="T22"/>
              <a:gd fmla="*/ 766421 h 2303463" name="T23"/>
              <a:gd fmla="*/ 1267138 w 3040062" name="T24"/>
              <a:gd fmla="*/ 1402743 h 2303463" name="T25"/>
              <a:gd fmla="*/ 1243616 w 3040062" name="T26"/>
              <a:gd fmla="*/ 1421766 h 2303463" name="T27"/>
              <a:gd fmla="*/ 1010298 w 3040062" name="T28"/>
              <a:gd fmla="*/ 1415108 h 2303463" name="T29"/>
              <a:gd fmla="*/ 998537 w 3040062" name="T30"/>
              <a:gd fmla="*/ 782273 h 2303463" name="T31"/>
              <a:gd fmla="*/ 1012841 w 3040062" name="T32"/>
              <a:gd fmla="*/ 755007 h 2303463" name="T33"/>
              <a:gd fmla="*/ 2175011 w 3040062" name="T34"/>
              <a:gd fmla="*/ 666432 h 2303463" name="T35"/>
              <a:gd fmla="*/ 2235666 w 3040062" name="T36"/>
              <a:gd fmla="*/ 692135 h 2303463" name="T37"/>
              <a:gd fmla="*/ 2277268 w 3040062" name="T38"/>
              <a:gd fmla="*/ 742271 h 2303463" name="T39"/>
              <a:gd fmla="*/ 2290605 w 3040062" name="T40"/>
              <a:gd fmla="*/ 1286150 h 2303463" name="T41"/>
              <a:gd fmla="*/ 2948603 w 3040062" name="T42"/>
              <a:gd fmla="*/ 1365796 h 2303463" name="T43"/>
              <a:gd fmla="*/ 3005765 w 3040062" name="T44"/>
              <a:gd fmla="*/ 1408316 h 2303463" name="T45"/>
              <a:gd fmla="*/ 3036887 w 3040062" name="T46"/>
              <a:gd fmla="*/ 1473366 h 2303463" name="T47"/>
              <a:gd fmla="*/ 3035616 w 3040062" name="T48"/>
              <a:gd fmla="*/ 2191451 h 2303463" name="T49"/>
              <a:gd fmla="*/ 3001319 w 3040062" name="T50"/>
              <a:gd fmla="*/ 2254597 h 2303463" name="T51"/>
              <a:gd fmla="*/ 2941934 w 3040062" name="T52"/>
              <a:gd fmla="*/ 2294578 h 2303463" name="T53"/>
              <a:gd fmla="*/ 2171200 w 3040062" name="T54"/>
              <a:gd fmla="*/ 2303146 h 2303463" name="T55"/>
              <a:gd fmla="*/ 2113403 w 3040062" name="T56"/>
              <a:gd fmla="*/ 2292040 h 2303463" name="T57"/>
              <a:gd fmla="*/ 1552263 w 3040062" name="T58"/>
              <a:gd fmla="*/ 1741815 h 2303463" name="T59"/>
              <a:gd fmla="*/ 1526223 w 3040062" name="T60"/>
              <a:gd fmla="*/ 1686919 h 2303463" name="T61"/>
              <a:gd fmla="*/ 1529081 w 3040062" name="T62"/>
              <a:gd fmla="*/ 1626946 h 2303463" name="T63"/>
              <a:gd fmla="*/ 1560520 w 3040062" name="T64"/>
              <a:gd fmla="*/ 1574272 h 2303463" name="T65"/>
              <a:gd fmla="*/ 1612919 w 3040062" name="T66"/>
              <a:gd fmla="*/ 1542858 h 2303463" name="T67"/>
              <a:gd fmla="*/ 1673891 w 3040062" name="T68"/>
              <a:gd fmla="*/ 1539685 h 2303463" name="T69"/>
              <a:gd fmla="*/ 1728513 w 3040062" name="T70"/>
              <a:gd fmla="*/ 1565705 h 2303463" name="T71"/>
              <a:gd fmla="*/ 2024167 w 3040062" name="T72"/>
              <a:gd fmla="*/ 760992 h 2303463" name="T73"/>
              <a:gd fmla="*/ 2057829 w 3040062" name="T74"/>
              <a:gd fmla="*/ 704828 h 2303463" name="T75"/>
              <a:gd fmla="*/ 2113721 w 3040062" name="T76"/>
              <a:gd fmla="*/ 670875 h 2303463" name="T77"/>
              <a:gd fmla="*/ 1640947 w 3040062" name="T78"/>
              <a:gd fmla="*/ 485773 h 2303463" name="T79"/>
              <a:gd fmla="*/ 1662436 w 3040062" name="T80"/>
              <a:gd fmla="*/ 507334 h 2303463" name="T81"/>
              <a:gd fmla="*/ 1658328 w 3040062" name="T82"/>
              <a:gd fmla="*/ 1408133 h 2303463" name="T83"/>
              <a:gd fmla="*/ 1631151 w 3040062" name="T84"/>
              <a:gd fmla="*/ 1422401 h 2303463" name="T85"/>
              <a:gd fmla="*/ 1401409 w 3040062" name="T86"/>
              <a:gd fmla="*/ 1410669 h 2303463" name="T87"/>
              <a:gd fmla="*/ 1394457 w 3040062" name="T88"/>
              <a:gd fmla="*/ 510505 h 2303463" name="T89"/>
              <a:gd fmla="*/ 1413734 w 3040062" name="T90"/>
              <a:gd fmla="*/ 486725 h 2303463" name="T91"/>
              <a:gd fmla="*/ 2856582 w 3040062" name="T92"/>
              <a:gd fmla="*/ 2539 h 2303463" name="T93"/>
              <a:gd fmla="*/ 2942924 w 3040062" name="T94"/>
              <a:gd fmla="*/ 45384 h 2303463" name="T95"/>
              <a:gd fmla="*/ 3001649 w 3040062" name="T96"/>
              <a:gd fmla="*/ 130121 h 2303463" name="T97"/>
              <a:gd fmla="*/ 3021012 w 3040062" name="T98"/>
              <a:gd fmla="*/ 1276768 h 2303463" name="T99"/>
              <a:gd fmla="*/ 2944193 w 3040062" name="T100"/>
              <a:gd fmla="*/ 1247252 h 2303463" name="T101"/>
              <a:gd fmla="*/ 374889 w 3040062" name="T102"/>
              <a:gd fmla="*/ 1959424 h 2303463" name="T103"/>
              <a:gd fmla="*/ 127291 w 3040062" name="T104"/>
              <a:gd fmla="*/ 2259336 h 2303463" name="T105"/>
              <a:gd fmla="*/ 50472 w 3040062" name="T106"/>
              <a:gd fmla="*/ 2198402 h 2303463" name="T107"/>
              <a:gd fmla="*/ 6349 w 3040062" name="T108"/>
              <a:gd fmla="*/ 2100970 h 2303463" name="T109"/>
              <a:gd fmla="*/ 3809 w 3040062" name="T110"/>
              <a:gd fmla="*/ 183438 h 2303463" name="T111"/>
              <a:gd fmla="*/ 44441 w 3040062" name="T112"/>
              <a:gd fmla="*/ 83468 h 2303463" name="T113"/>
              <a:gd fmla="*/ 118720 w 3040062" name="T114"/>
              <a:gd fmla="*/ 17773 h 2303463" name="T11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b="b" l="0" r="r" t="0"/>
            <a:pathLst>
              <a:path h="2303463" w="3040062">
                <a:moveTo>
                  <a:pt x="124116" y="1098725"/>
                </a:moveTo>
                <a:lnTo>
                  <a:pt x="120307" y="1099042"/>
                </a:lnTo>
                <a:lnTo>
                  <a:pt x="116498" y="1099994"/>
                </a:lnTo>
                <a:lnTo>
                  <a:pt x="113324" y="1101898"/>
                </a:lnTo>
                <a:lnTo>
                  <a:pt x="110467" y="1104120"/>
                </a:lnTo>
                <a:lnTo>
                  <a:pt x="108245" y="1107294"/>
                </a:lnTo>
                <a:lnTo>
                  <a:pt x="106340" y="1110467"/>
                </a:lnTo>
                <a:lnTo>
                  <a:pt x="105071" y="1114276"/>
                </a:lnTo>
                <a:lnTo>
                  <a:pt x="104753" y="1118084"/>
                </a:lnTo>
                <a:lnTo>
                  <a:pt x="104753" y="1241540"/>
                </a:lnTo>
                <a:lnTo>
                  <a:pt x="105071" y="1245348"/>
                </a:lnTo>
                <a:lnTo>
                  <a:pt x="106340" y="1249157"/>
                </a:lnTo>
                <a:lnTo>
                  <a:pt x="108245" y="1252330"/>
                </a:lnTo>
                <a:lnTo>
                  <a:pt x="110467" y="1255187"/>
                </a:lnTo>
                <a:lnTo>
                  <a:pt x="113324" y="1257726"/>
                </a:lnTo>
                <a:lnTo>
                  <a:pt x="116498" y="1259312"/>
                </a:lnTo>
                <a:lnTo>
                  <a:pt x="120307" y="1260899"/>
                </a:lnTo>
                <a:lnTo>
                  <a:pt x="124116" y="1261217"/>
                </a:lnTo>
                <a:lnTo>
                  <a:pt x="247598" y="1261217"/>
                </a:lnTo>
                <a:lnTo>
                  <a:pt x="251725" y="1260899"/>
                </a:lnTo>
                <a:lnTo>
                  <a:pt x="255216" y="1259312"/>
                </a:lnTo>
                <a:lnTo>
                  <a:pt x="258708" y="1257726"/>
                </a:lnTo>
                <a:lnTo>
                  <a:pt x="261565" y="1255187"/>
                </a:lnTo>
                <a:lnTo>
                  <a:pt x="264105" y="1252330"/>
                </a:lnTo>
                <a:lnTo>
                  <a:pt x="265692" y="1249157"/>
                </a:lnTo>
                <a:lnTo>
                  <a:pt x="266644" y="1245348"/>
                </a:lnTo>
                <a:lnTo>
                  <a:pt x="266961" y="1241540"/>
                </a:lnTo>
                <a:lnTo>
                  <a:pt x="266961" y="1118084"/>
                </a:lnTo>
                <a:lnTo>
                  <a:pt x="266644" y="1114276"/>
                </a:lnTo>
                <a:lnTo>
                  <a:pt x="265692" y="1110467"/>
                </a:lnTo>
                <a:lnTo>
                  <a:pt x="264105" y="1107294"/>
                </a:lnTo>
                <a:lnTo>
                  <a:pt x="261565" y="1104120"/>
                </a:lnTo>
                <a:lnTo>
                  <a:pt x="258708" y="1101898"/>
                </a:lnTo>
                <a:lnTo>
                  <a:pt x="255216" y="1099994"/>
                </a:lnTo>
                <a:lnTo>
                  <a:pt x="251725" y="1099042"/>
                </a:lnTo>
                <a:lnTo>
                  <a:pt x="247598" y="1098725"/>
                </a:lnTo>
                <a:lnTo>
                  <a:pt x="124116" y="1098725"/>
                </a:lnTo>
                <a:close/>
                <a:moveTo>
                  <a:pt x="636270" y="969963"/>
                </a:moveTo>
                <a:lnTo>
                  <a:pt x="841692" y="969963"/>
                </a:lnTo>
                <a:lnTo>
                  <a:pt x="844867" y="970596"/>
                </a:lnTo>
                <a:lnTo>
                  <a:pt x="848359" y="970913"/>
                </a:lnTo>
                <a:lnTo>
                  <a:pt x="851534" y="971546"/>
                </a:lnTo>
                <a:lnTo>
                  <a:pt x="854709" y="972813"/>
                </a:lnTo>
                <a:lnTo>
                  <a:pt x="857567" y="974396"/>
                </a:lnTo>
                <a:lnTo>
                  <a:pt x="860107" y="975662"/>
                </a:lnTo>
                <a:lnTo>
                  <a:pt x="862647" y="977878"/>
                </a:lnTo>
                <a:lnTo>
                  <a:pt x="865187" y="979778"/>
                </a:lnTo>
                <a:lnTo>
                  <a:pt x="867092" y="982311"/>
                </a:lnTo>
                <a:lnTo>
                  <a:pt x="868997" y="984844"/>
                </a:lnTo>
                <a:lnTo>
                  <a:pt x="870584" y="987377"/>
                </a:lnTo>
                <a:lnTo>
                  <a:pt x="872172" y="990226"/>
                </a:lnTo>
                <a:lnTo>
                  <a:pt x="873124" y="993076"/>
                </a:lnTo>
                <a:lnTo>
                  <a:pt x="873760" y="996242"/>
                </a:lnTo>
                <a:lnTo>
                  <a:pt x="874712" y="999725"/>
                </a:lnTo>
                <a:lnTo>
                  <a:pt x="874712" y="1002891"/>
                </a:lnTo>
                <a:lnTo>
                  <a:pt x="874712" y="1389790"/>
                </a:lnTo>
                <a:lnTo>
                  <a:pt x="874712" y="1393273"/>
                </a:lnTo>
                <a:lnTo>
                  <a:pt x="873760" y="1396439"/>
                </a:lnTo>
                <a:lnTo>
                  <a:pt x="873124" y="1399605"/>
                </a:lnTo>
                <a:lnTo>
                  <a:pt x="872172" y="1402771"/>
                </a:lnTo>
                <a:lnTo>
                  <a:pt x="870584" y="1405304"/>
                </a:lnTo>
                <a:lnTo>
                  <a:pt x="868997" y="1408154"/>
                </a:lnTo>
                <a:lnTo>
                  <a:pt x="867092" y="1410686"/>
                </a:lnTo>
                <a:lnTo>
                  <a:pt x="865187" y="1413219"/>
                </a:lnTo>
                <a:lnTo>
                  <a:pt x="862647" y="1415119"/>
                </a:lnTo>
                <a:lnTo>
                  <a:pt x="860107" y="1417019"/>
                </a:lnTo>
                <a:lnTo>
                  <a:pt x="857567" y="1418602"/>
                </a:lnTo>
                <a:lnTo>
                  <a:pt x="854709" y="1420185"/>
                </a:lnTo>
                <a:lnTo>
                  <a:pt x="851534" y="1421135"/>
                </a:lnTo>
                <a:lnTo>
                  <a:pt x="848359" y="1421768"/>
                </a:lnTo>
                <a:lnTo>
                  <a:pt x="844867" y="1422401"/>
                </a:lnTo>
                <a:lnTo>
                  <a:pt x="841692" y="1422401"/>
                </a:lnTo>
                <a:lnTo>
                  <a:pt x="636270" y="1422401"/>
                </a:lnTo>
                <a:lnTo>
                  <a:pt x="632777" y="1422401"/>
                </a:lnTo>
                <a:lnTo>
                  <a:pt x="629920" y="1421768"/>
                </a:lnTo>
                <a:lnTo>
                  <a:pt x="626745" y="1421135"/>
                </a:lnTo>
                <a:lnTo>
                  <a:pt x="623570" y="1420185"/>
                </a:lnTo>
                <a:lnTo>
                  <a:pt x="620713" y="1418602"/>
                </a:lnTo>
                <a:lnTo>
                  <a:pt x="617855" y="1417019"/>
                </a:lnTo>
                <a:lnTo>
                  <a:pt x="615315" y="1415119"/>
                </a:lnTo>
                <a:lnTo>
                  <a:pt x="613093" y="1413219"/>
                </a:lnTo>
                <a:lnTo>
                  <a:pt x="610870" y="1410686"/>
                </a:lnTo>
                <a:lnTo>
                  <a:pt x="608965" y="1408154"/>
                </a:lnTo>
                <a:lnTo>
                  <a:pt x="607378" y="1405304"/>
                </a:lnTo>
                <a:lnTo>
                  <a:pt x="606108" y="1402771"/>
                </a:lnTo>
                <a:lnTo>
                  <a:pt x="605155" y="1399605"/>
                </a:lnTo>
                <a:lnTo>
                  <a:pt x="603885" y="1396439"/>
                </a:lnTo>
                <a:lnTo>
                  <a:pt x="603568" y="1393273"/>
                </a:lnTo>
                <a:lnTo>
                  <a:pt x="603250" y="1389790"/>
                </a:lnTo>
                <a:lnTo>
                  <a:pt x="603250" y="1002891"/>
                </a:lnTo>
                <a:lnTo>
                  <a:pt x="603568" y="999725"/>
                </a:lnTo>
                <a:lnTo>
                  <a:pt x="603885" y="996242"/>
                </a:lnTo>
                <a:lnTo>
                  <a:pt x="605155" y="993076"/>
                </a:lnTo>
                <a:lnTo>
                  <a:pt x="606108" y="990226"/>
                </a:lnTo>
                <a:lnTo>
                  <a:pt x="607378" y="987377"/>
                </a:lnTo>
                <a:lnTo>
                  <a:pt x="608965" y="984844"/>
                </a:lnTo>
                <a:lnTo>
                  <a:pt x="610870" y="982311"/>
                </a:lnTo>
                <a:lnTo>
                  <a:pt x="613093" y="979778"/>
                </a:lnTo>
                <a:lnTo>
                  <a:pt x="615315" y="977878"/>
                </a:lnTo>
                <a:lnTo>
                  <a:pt x="617855" y="975662"/>
                </a:lnTo>
                <a:lnTo>
                  <a:pt x="620713" y="974396"/>
                </a:lnTo>
                <a:lnTo>
                  <a:pt x="623570" y="972813"/>
                </a:lnTo>
                <a:lnTo>
                  <a:pt x="626745" y="971546"/>
                </a:lnTo>
                <a:lnTo>
                  <a:pt x="629920" y="970913"/>
                </a:lnTo>
                <a:lnTo>
                  <a:pt x="632777" y="970596"/>
                </a:lnTo>
                <a:lnTo>
                  <a:pt x="636270" y="969963"/>
                </a:lnTo>
                <a:close/>
                <a:moveTo>
                  <a:pt x="1027781" y="749300"/>
                </a:moveTo>
                <a:lnTo>
                  <a:pt x="1031278" y="749300"/>
                </a:lnTo>
                <a:lnTo>
                  <a:pt x="1236940" y="749300"/>
                </a:lnTo>
                <a:lnTo>
                  <a:pt x="1240437" y="749300"/>
                </a:lnTo>
                <a:lnTo>
                  <a:pt x="1243616" y="750251"/>
                </a:lnTo>
                <a:lnTo>
                  <a:pt x="1246476" y="750885"/>
                </a:lnTo>
                <a:lnTo>
                  <a:pt x="1249655" y="751837"/>
                </a:lnTo>
                <a:lnTo>
                  <a:pt x="1252516" y="753105"/>
                </a:lnTo>
                <a:lnTo>
                  <a:pt x="1255377" y="755007"/>
                </a:lnTo>
                <a:lnTo>
                  <a:pt x="1257920" y="756592"/>
                </a:lnTo>
                <a:lnTo>
                  <a:pt x="1260145" y="758812"/>
                </a:lnTo>
                <a:lnTo>
                  <a:pt x="1262370" y="761348"/>
                </a:lnTo>
                <a:lnTo>
                  <a:pt x="1264595" y="763567"/>
                </a:lnTo>
                <a:lnTo>
                  <a:pt x="1265867" y="766421"/>
                </a:lnTo>
                <a:lnTo>
                  <a:pt x="1267138" y="769274"/>
                </a:lnTo>
                <a:lnTo>
                  <a:pt x="1268410" y="772445"/>
                </a:lnTo>
                <a:lnTo>
                  <a:pt x="1269363" y="775615"/>
                </a:lnTo>
                <a:lnTo>
                  <a:pt x="1269681" y="778786"/>
                </a:lnTo>
                <a:lnTo>
                  <a:pt x="1269999" y="782273"/>
                </a:lnTo>
                <a:lnTo>
                  <a:pt x="1269999" y="1389744"/>
                </a:lnTo>
                <a:lnTo>
                  <a:pt x="1269681" y="1393231"/>
                </a:lnTo>
                <a:lnTo>
                  <a:pt x="1269363" y="1396402"/>
                </a:lnTo>
                <a:lnTo>
                  <a:pt x="1268410" y="1399572"/>
                </a:lnTo>
                <a:lnTo>
                  <a:pt x="1267138" y="1402743"/>
                </a:lnTo>
                <a:lnTo>
                  <a:pt x="1265867" y="1405279"/>
                </a:lnTo>
                <a:lnTo>
                  <a:pt x="1264595" y="1408133"/>
                </a:lnTo>
                <a:lnTo>
                  <a:pt x="1262370" y="1410669"/>
                </a:lnTo>
                <a:lnTo>
                  <a:pt x="1260145" y="1413206"/>
                </a:lnTo>
                <a:lnTo>
                  <a:pt x="1257920" y="1415108"/>
                </a:lnTo>
                <a:lnTo>
                  <a:pt x="1255377" y="1417010"/>
                </a:lnTo>
                <a:lnTo>
                  <a:pt x="1252516" y="1418595"/>
                </a:lnTo>
                <a:lnTo>
                  <a:pt x="1249655" y="1420181"/>
                </a:lnTo>
                <a:lnTo>
                  <a:pt x="1246476" y="1421132"/>
                </a:lnTo>
                <a:lnTo>
                  <a:pt x="1243616" y="1421766"/>
                </a:lnTo>
                <a:lnTo>
                  <a:pt x="1240437" y="1422400"/>
                </a:lnTo>
                <a:lnTo>
                  <a:pt x="1236940" y="1422400"/>
                </a:lnTo>
                <a:lnTo>
                  <a:pt x="1031278" y="1422400"/>
                </a:lnTo>
                <a:lnTo>
                  <a:pt x="1027781" y="1422400"/>
                </a:lnTo>
                <a:lnTo>
                  <a:pt x="1024602" y="1421766"/>
                </a:lnTo>
                <a:lnTo>
                  <a:pt x="1021424" y="1421132"/>
                </a:lnTo>
                <a:lnTo>
                  <a:pt x="1018245" y="1420181"/>
                </a:lnTo>
                <a:lnTo>
                  <a:pt x="1015384" y="1418595"/>
                </a:lnTo>
                <a:lnTo>
                  <a:pt x="1012841" y="1417010"/>
                </a:lnTo>
                <a:lnTo>
                  <a:pt x="1010298" y="1415108"/>
                </a:lnTo>
                <a:lnTo>
                  <a:pt x="1007755" y="1413206"/>
                </a:lnTo>
                <a:lnTo>
                  <a:pt x="1005848" y="1410669"/>
                </a:lnTo>
                <a:lnTo>
                  <a:pt x="1003941" y="1408133"/>
                </a:lnTo>
                <a:lnTo>
                  <a:pt x="1002351" y="1405279"/>
                </a:lnTo>
                <a:lnTo>
                  <a:pt x="1000762" y="1402743"/>
                </a:lnTo>
                <a:lnTo>
                  <a:pt x="999808" y="1399572"/>
                </a:lnTo>
                <a:lnTo>
                  <a:pt x="999173" y="1396402"/>
                </a:lnTo>
                <a:lnTo>
                  <a:pt x="998537" y="1393231"/>
                </a:lnTo>
                <a:lnTo>
                  <a:pt x="998537" y="1389744"/>
                </a:lnTo>
                <a:lnTo>
                  <a:pt x="998537" y="782273"/>
                </a:lnTo>
                <a:lnTo>
                  <a:pt x="998537" y="778786"/>
                </a:lnTo>
                <a:lnTo>
                  <a:pt x="999173" y="775615"/>
                </a:lnTo>
                <a:lnTo>
                  <a:pt x="999808" y="772445"/>
                </a:lnTo>
                <a:lnTo>
                  <a:pt x="1000762" y="769274"/>
                </a:lnTo>
                <a:lnTo>
                  <a:pt x="1002351" y="766421"/>
                </a:lnTo>
                <a:lnTo>
                  <a:pt x="1003941" y="763567"/>
                </a:lnTo>
                <a:lnTo>
                  <a:pt x="1005848" y="761348"/>
                </a:lnTo>
                <a:lnTo>
                  <a:pt x="1007755" y="758812"/>
                </a:lnTo>
                <a:lnTo>
                  <a:pt x="1010298" y="756592"/>
                </a:lnTo>
                <a:lnTo>
                  <a:pt x="1012841" y="755007"/>
                </a:lnTo>
                <a:lnTo>
                  <a:pt x="1015384" y="753105"/>
                </a:lnTo>
                <a:lnTo>
                  <a:pt x="1018245" y="751837"/>
                </a:lnTo>
                <a:lnTo>
                  <a:pt x="1021424" y="750885"/>
                </a:lnTo>
                <a:lnTo>
                  <a:pt x="1024602" y="750251"/>
                </a:lnTo>
                <a:lnTo>
                  <a:pt x="1027781" y="749300"/>
                </a:lnTo>
                <a:close/>
                <a:moveTo>
                  <a:pt x="2147065" y="665163"/>
                </a:moveTo>
                <a:lnTo>
                  <a:pt x="2154052" y="665163"/>
                </a:lnTo>
                <a:lnTo>
                  <a:pt x="2161038" y="665163"/>
                </a:lnTo>
                <a:lnTo>
                  <a:pt x="2168025" y="665798"/>
                </a:lnTo>
                <a:lnTo>
                  <a:pt x="2175011" y="666432"/>
                </a:lnTo>
                <a:lnTo>
                  <a:pt x="2181680" y="667702"/>
                </a:lnTo>
                <a:lnTo>
                  <a:pt x="2188349" y="669288"/>
                </a:lnTo>
                <a:lnTo>
                  <a:pt x="2194700" y="670875"/>
                </a:lnTo>
                <a:lnTo>
                  <a:pt x="2201369" y="673413"/>
                </a:lnTo>
                <a:lnTo>
                  <a:pt x="2207085" y="675952"/>
                </a:lnTo>
                <a:lnTo>
                  <a:pt x="2213437" y="678173"/>
                </a:lnTo>
                <a:lnTo>
                  <a:pt x="2219471" y="681346"/>
                </a:lnTo>
                <a:lnTo>
                  <a:pt x="2224869" y="684519"/>
                </a:lnTo>
                <a:lnTo>
                  <a:pt x="2230585" y="688327"/>
                </a:lnTo>
                <a:lnTo>
                  <a:pt x="2235666" y="692135"/>
                </a:lnTo>
                <a:lnTo>
                  <a:pt x="2241065" y="695943"/>
                </a:lnTo>
                <a:lnTo>
                  <a:pt x="2245829" y="700702"/>
                </a:lnTo>
                <a:lnTo>
                  <a:pt x="2250910" y="704828"/>
                </a:lnTo>
                <a:lnTo>
                  <a:pt x="2255356" y="709587"/>
                </a:lnTo>
                <a:lnTo>
                  <a:pt x="2259484" y="714347"/>
                </a:lnTo>
                <a:lnTo>
                  <a:pt x="2263612" y="719741"/>
                </a:lnTo>
                <a:lnTo>
                  <a:pt x="2267423" y="724819"/>
                </a:lnTo>
                <a:lnTo>
                  <a:pt x="2270916" y="730530"/>
                </a:lnTo>
                <a:lnTo>
                  <a:pt x="2274092" y="736559"/>
                </a:lnTo>
                <a:lnTo>
                  <a:pt x="2277268" y="742271"/>
                </a:lnTo>
                <a:lnTo>
                  <a:pt x="2280126" y="748300"/>
                </a:lnTo>
                <a:lnTo>
                  <a:pt x="2282666" y="754646"/>
                </a:lnTo>
                <a:lnTo>
                  <a:pt x="2284572" y="760992"/>
                </a:lnTo>
                <a:lnTo>
                  <a:pt x="2286477" y="767021"/>
                </a:lnTo>
                <a:lnTo>
                  <a:pt x="2287747" y="773685"/>
                </a:lnTo>
                <a:lnTo>
                  <a:pt x="2289018" y="780349"/>
                </a:lnTo>
                <a:lnTo>
                  <a:pt x="2289970" y="787330"/>
                </a:lnTo>
                <a:lnTo>
                  <a:pt x="2290605" y="794311"/>
                </a:lnTo>
                <a:lnTo>
                  <a:pt x="2290605" y="801292"/>
                </a:lnTo>
                <a:lnTo>
                  <a:pt x="2290605" y="1286150"/>
                </a:lnTo>
                <a:lnTo>
                  <a:pt x="2884137" y="1353738"/>
                </a:lnTo>
                <a:lnTo>
                  <a:pt x="2890488" y="1354055"/>
                </a:lnTo>
                <a:lnTo>
                  <a:pt x="2898110" y="1354372"/>
                </a:lnTo>
                <a:lnTo>
                  <a:pt x="2905732" y="1355007"/>
                </a:lnTo>
                <a:lnTo>
                  <a:pt x="2913353" y="1355642"/>
                </a:lnTo>
                <a:lnTo>
                  <a:pt x="2920657" y="1357228"/>
                </a:lnTo>
                <a:lnTo>
                  <a:pt x="2927644" y="1358815"/>
                </a:lnTo>
                <a:lnTo>
                  <a:pt x="2934948" y="1361036"/>
                </a:lnTo>
                <a:lnTo>
                  <a:pt x="2941934" y="1362940"/>
                </a:lnTo>
                <a:lnTo>
                  <a:pt x="2948603" y="1365796"/>
                </a:lnTo>
                <a:lnTo>
                  <a:pt x="2955272" y="1368969"/>
                </a:lnTo>
                <a:lnTo>
                  <a:pt x="2961941" y="1372142"/>
                </a:lnTo>
                <a:lnTo>
                  <a:pt x="2968292" y="1375633"/>
                </a:lnTo>
                <a:lnTo>
                  <a:pt x="2974008" y="1379758"/>
                </a:lnTo>
                <a:lnTo>
                  <a:pt x="2980042" y="1383883"/>
                </a:lnTo>
                <a:lnTo>
                  <a:pt x="2985758" y="1388008"/>
                </a:lnTo>
                <a:lnTo>
                  <a:pt x="2990839" y="1393085"/>
                </a:lnTo>
                <a:lnTo>
                  <a:pt x="2996238" y="1397845"/>
                </a:lnTo>
                <a:lnTo>
                  <a:pt x="3001319" y="1403239"/>
                </a:lnTo>
                <a:lnTo>
                  <a:pt x="3005765" y="1408316"/>
                </a:lnTo>
                <a:lnTo>
                  <a:pt x="3010529" y="1414345"/>
                </a:lnTo>
                <a:lnTo>
                  <a:pt x="3014657" y="1419739"/>
                </a:lnTo>
                <a:lnTo>
                  <a:pt x="3018468" y="1426086"/>
                </a:lnTo>
                <a:lnTo>
                  <a:pt x="3021961" y="1432432"/>
                </a:lnTo>
                <a:lnTo>
                  <a:pt x="3025454" y="1438778"/>
                </a:lnTo>
                <a:lnTo>
                  <a:pt x="3028312" y="1445125"/>
                </a:lnTo>
                <a:lnTo>
                  <a:pt x="3030853" y="1452106"/>
                </a:lnTo>
                <a:lnTo>
                  <a:pt x="3033393" y="1459087"/>
                </a:lnTo>
                <a:lnTo>
                  <a:pt x="3035616" y="1466067"/>
                </a:lnTo>
                <a:lnTo>
                  <a:pt x="3036887" y="1473366"/>
                </a:lnTo>
                <a:lnTo>
                  <a:pt x="3038474" y="1480664"/>
                </a:lnTo>
                <a:lnTo>
                  <a:pt x="3039427" y="1488280"/>
                </a:lnTo>
                <a:lnTo>
                  <a:pt x="3040062" y="1495895"/>
                </a:lnTo>
                <a:lnTo>
                  <a:pt x="3040062" y="1503511"/>
                </a:lnTo>
                <a:lnTo>
                  <a:pt x="3040062" y="2154008"/>
                </a:lnTo>
                <a:lnTo>
                  <a:pt x="3040062" y="2161623"/>
                </a:lnTo>
                <a:lnTo>
                  <a:pt x="3039427" y="2169556"/>
                </a:lnTo>
                <a:lnTo>
                  <a:pt x="3038474" y="2177172"/>
                </a:lnTo>
                <a:lnTo>
                  <a:pt x="3036887" y="2184470"/>
                </a:lnTo>
                <a:lnTo>
                  <a:pt x="3035616" y="2191451"/>
                </a:lnTo>
                <a:lnTo>
                  <a:pt x="3033393" y="2198749"/>
                </a:lnTo>
                <a:lnTo>
                  <a:pt x="3030853" y="2205730"/>
                </a:lnTo>
                <a:lnTo>
                  <a:pt x="3028312" y="2212394"/>
                </a:lnTo>
                <a:lnTo>
                  <a:pt x="3025454" y="2219057"/>
                </a:lnTo>
                <a:lnTo>
                  <a:pt x="3021961" y="2225404"/>
                </a:lnTo>
                <a:lnTo>
                  <a:pt x="3018468" y="2231433"/>
                </a:lnTo>
                <a:lnTo>
                  <a:pt x="3014657" y="2237779"/>
                </a:lnTo>
                <a:lnTo>
                  <a:pt x="3010529" y="2243808"/>
                </a:lnTo>
                <a:lnTo>
                  <a:pt x="3005765" y="2249202"/>
                </a:lnTo>
                <a:lnTo>
                  <a:pt x="3001319" y="2254597"/>
                </a:lnTo>
                <a:lnTo>
                  <a:pt x="2996238" y="2259674"/>
                </a:lnTo>
                <a:lnTo>
                  <a:pt x="2990839" y="2264433"/>
                </a:lnTo>
                <a:lnTo>
                  <a:pt x="2985758" y="2269510"/>
                </a:lnTo>
                <a:lnTo>
                  <a:pt x="2980042" y="2273953"/>
                </a:lnTo>
                <a:lnTo>
                  <a:pt x="2974008" y="2278078"/>
                </a:lnTo>
                <a:lnTo>
                  <a:pt x="2968292" y="2281886"/>
                </a:lnTo>
                <a:lnTo>
                  <a:pt x="2961941" y="2285376"/>
                </a:lnTo>
                <a:lnTo>
                  <a:pt x="2955272" y="2288867"/>
                </a:lnTo>
                <a:lnTo>
                  <a:pt x="2948603" y="2291723"/>
                </a:lnTo>
                <a:lnTo>
                  <a:pt x="2941934" y="2294578"/>
                </a:lnTo>
                <a:lnTo>
                  <a:pt x="2934948" y="2297117"/>
                </a:lnTo>
                <a:lnTo>
                  <a:pt x="2927644" y="2298703"/>
                </a:lnTo>
                <a:lnTo>
                  <a:pt x="2920657" y="2300607"/>
                </a:lnTo>
                <a:lnTo>
                  <a:pt x="2913353" y="2301877"/>
                </a:lnTo>
                <a:lnTo>
                  <a:pt x="2905732" y="2302829"/>
                </a:lnTo>
                <a:lnTo>
                  <a:pt x="2898110" y="2303146"/>
                </a:lnTo>
                <a:lnTo>
                  <a:pt x="2890488" y="2303463"/>
                </a:lnTo>
                <a:lnTo>
                  <a:pt x="2177552" y="2303463"/>
                </a:lnTo>
                <a:lnTo>
                  <a:pt x="2173423" y="2303146"/>
                </a:lnTo>
                <a:lnTo>
                  <a:pt x="2171200" y="2303146"/>
                </a:lnTo>
                <a:lnTo>
                  <a:pt x="2169613" y="2303146"/>
                </a:lnTo>
                <a:lnTo>
                  <a:pt x="2162944" y="2303146"/>
                </a:lnTo>
                <a:lnTo>
                  <a:pt x="2156275" y="2303146"/>
                </a:lnTo>
                <a:lnTo>
                  <a:pt x="2149924" y="2302511"/>
                </a:lnTo>
                <a:lnTo>
                  <a:pt x="2143572" y="2301559"/>
                </a:lnTo>
                <a:lnTo>
                  <a:pt x="2137538" y="2300607"/>
                </a:lnTo>
                <a:lnTo>
                  <a:pt x="2131187" y="2298703"/>
                </a:lnTo>
                <a:lnTo>
                  <a:pt x="2125153" y="2297117"/>
                </a:lnTo>
                <a:lnTo>
                  <a:pt x="2119437" y="2294896"/>
                </a:lnTo>
                <a:lnTo>
                  <a:pt x="2113403" y="2292040"/>
                </a:lnTo>
                <a:lnTo>
                  <a:pt x="2107370" y="2289501"/>
                </a:lnTo>
                <a:lnTo>
                  <a:pt x="2101971" y="2286645"/>
                </a:lnTo>
                <a:lnTo>
                  <a:pt x="2096572" y="2283155"/>
                </a:lnTo>
                <a:lnTo>
                  <a:pt x="2091491" y="2279665"/>
                </a:lnTo>
                <a:lnTo>
                  <a:pt x="2086093" y="2275222"/>
                </a:lnTo>
                <a:lnTo>
                  <a:pt x="2081329" y="2271097"/>
                </a:lnTo>
                <a:lnTo>
                  <a:pt x="2076883" y="2266972"/>
                </a:lnTo>
                <a:lnTo>
                  <a:pt x="1560520" y="1751334"/>
                </a:lnTo>
                <a:lnTo>
                  <a:pt x="1556074" y="1746574"/>
                </a:lnTo>
                <a:lnTo>
                  <a:pt x="1552263" y="1741815"/>
                </a:lnTo>
                <a:lnTo>
                  <a:pt x="1548135" y="1737055"/>
                </a:lnTo>
                <a:lnTo>
                  <a:pt x="1544642" y="1731661"/>
                </a:lnTo>
                <a:lnTo>
                  <a:pt x="1541466" y="1726583"/>
                </a:lnTo>
                <a:lnTo>
                  <a:pt x="1538291" y="1720872"/>
                </a:lnTo>
                <a:lnTo>
                  <a:pt x="1535432" y="1715477"/>
                </a:lnTo>
                <a:lnTo>
                  <a:pt x="1532892" y="1709766"/>
                </a:lnTo>
                <a:lnTo>
                  <a:pt x="1530987" y="1704054"/>
                </a:lnTo>
                <a:lnTo>
                  <a:pt x="1529081" y="1698342"/>
                </a:lnTo>
                <a:lnTo>
                  <a:pt x="1527493" y="1692631"/>
                </a:lnTo>
                <a:lnTo>
                  <a:pt x="1526223" y="1686919"/>
                </a:lnTo>
                <a:lnTo>
                  <a:pt x="1525270" y="1680890"/>
                </a:lnTo>
                <a:lnTo>
                  <a:pt x="1524635" y="1674544"/>
                </a:lnTo>
                <a:lnTo>
                  <a:pt x="1524000" y="1668515"/>
                </a:lnTo>
                <a:lnTo>
                  <a:pt x="1524000" y="1662803"/>
                </a:lnTo>
                <a:lnTo>
                  <a:pt x="1524000" y="1656774"/>
                </a:lnTo>
                <a:lnTo>
                  <a:pt x="1524635" y="1650428"/>
                </a:lnTo>
                <a:lnTo>
                  <a:pt x="1525270" y="1644716"/>
                </a:lnTo>
                <a:lnTo>
                  <a:pt x="1526223" y="1638687"/>
                </a:lnTo>
                <a:lnTo>
                  <a:pt x="1527493" y="1632658"/>
                </a:lnTo>
                <a:lnTo>
                  <a:pt x="1529081" y="1626946"/>
                </a:lnTo>
                <a:lnTo>
                  <a:pt x="1530987" y="1621235"/>
                </a:lnTo>
                <a:lnTo>
                  <a:pt x="1532892" y="1615523"/>
                </a:lnTo>
                <a:lnTo>
                  <a:pt x="1535432" y="1609811"/>
                </a:lnTo>
                <a:lnTo>
                  <a:pt x="1538291" y="1604417"/>
                </a:lnTo>
                <a:lnTo>
                  <a:pt x="1541466" y="1599023"/>
                </a:lnTo>
                <a:lnTo>
                  <a:pt x="1544642" y="1593628"/>
                </a:lnTo>
                <a:lnTo>
                  <a:pt x="1548135" y="1588551"/>
                </a:lnTo>
                <a:lnTo>
                  <a:pt x="1552263" y="1583474"/>
                </a:lnTo>
                <a:lnTo>
                  <a:pt x="1556074" y="1578714"/>
                </a:lnTo>
                <a:lnTo>
                  <a:pt x="1560520" y="1574272"/>
                </a:lnTo>
                <a:lnTo>
                  <a:pt x="1564966" y="1569830"/>
                </a:lnTo>
                <a:lnTo>
                  <a:pt x="1570047" y="1565705"/>
                </a:lnTo>
                <a:lnTo>
                  <a:pt x="1574811" y="1561897"/>
                </a:lnTo>
                <a:lnTo>
                  <a:pt x="1579574" y="1558406"/>
                </a:lnTo>
                <a:lnTo>
                  <a:pt x="1584973" y="1554916"/>
                </a:lnTo>
                <a:lnTo>
                  <a:pt x="1590054" y="1552060"/>
                </a:lnTo>
                <a:lnTo>
                  <a:pt x="1595770" y="1549521"/>
                </a:lnTo>
                <a:lnTo>
                  <a:pt x="1601486" y="1546666"/>
                </a:lnTo>
                <a:lnTo>
                  <a:pt x="1606885" y="1544444"/>
                </a:lnTo>
                <a:lnTo>
                  <a:pt x="1612919" y="1542858"/>
                </a:lnTo>
                <a:lnTo>
                  <a:pt x="1618635" y="1540954"/>
                </a:lnTo>
                <a:lnTo>
                  <a:pt x="1624669" y="1539685"/>
                </a:lnTo>
                <a:lnTo>
                  <a:pt x="1630702" y="1538733"/>
                </a:lnTo>
                <a:lnTo>
                  <a:pt x="1637054" y="1538098"/>
                </a:lnTo>
                <a:lnTo>
                  <a:pt x="1642770" y="1537463"/>
                </a:lnTo>
                <a:lnTo>
                  <a:pt x="1649121" y="1537146"/>
                </a:lnTo>
                <a:lnTo>
                  <a:pt x="1655473" y="1537463"/>
                </a:lnTo>
                <a:lnTo>
                  <a:pt x="1661824" y="1538098"/>
                </a:lnTo>
                <a:lnTo>
                  <a:pt x="1667858" y="1538733"/>
                </a:lnTo>
                <a:lnTo>
                  <a:pt x="1673891" y="1539685"/>
                </a:lnTo>
                <a:lnTo>
                  <a:pt x="1679925" y="1540954"/>
                </a:lnTo>
                <a:lnTo>
                  <a:pt x="1685641" y="1542858"/>
                </a:lnTo>
                <a:lnTo>
                  <a:pt x="1691675" y="1544444"/>
                </a:lnTo>
                <a:lnTo>
                  <a:pt x="1697391" y="1546666"/>
                </a:lnTo>
                <a:lnTo>
                  <a:pt x="1702790" y="1549521"/>
                </a:lnTo>
                <a:lnTo>
                  <a:pt x="1708506" y="1552060"/>
                </a:lnTo>
                <a:lnTo>
                  <a:pt x="1713587" y="1554916"/>
                </a:lnTo>
                <a:lnTo>
                  <a:pt x="1718986" y="1558406"/>
                </a:lnTo>
                <a:lnTo>
                  <a:pt x="1723749" y="1561897"/>
                </a:lnTo>
                <a:lnTo>
                  <a:pt x="1728513" y="1565705"/>
                </a:lnTo>
                <a:lnTo>
                  <a:pt x="1733594" y="1569830"/>
                </a:lnTo>
                <a:lnTo>
                  <a:pt x="1738040" y="1574272"/>
                </a:lnTo>
                <a:lnTo>
                  <a:pt x="2017816" y="1853827"/>
                </a:lnTo>
                <a:lnTo>
                  <a:pt x="2017816" y="801292"/>
                </a:lnTo>
                <a:lnTo>
                  <a:pt x="2018133" y="794311"/>
                </a:lnTo>
                <a:lnTo>
                  <a:pt x="2018451" y="787330"/>
                </a:lnTo>
                <a:lnTo>
                  <a:pt x="2019404" y="780349"/>
                </a:lnTo>
                <a:lnTo>
                  <a:pt x="2020674" y="773685"/>
                </a:lnTo>
                <a:lnTo>
                  <a:pt x="2021944" y="767021"/>
                </a:lnTo>
                <a:lnTo>
                  <a:pt x="2024167" y="760992"/>
                </a:lnTo>
                <a:lnTo>
                  <a:pt x="2026073" y="754646"/>
                </a:lnTo>
                <a:lnTo>
                  <a:pt x="2028613" y="748300"/>
                </a:lnTo>
                <a:lnTo>
                  <a:pt x="2031471" y="742271"/>
                </a:lnTo>
                <a:lnTo>
                  <a:pt x="2034329" y="736559"/>
                </a:lnTo>
                <a:lnTo>
                  <a:pt x="2037823" y="730530"/>
                </a:lnTo>
                <a:lnTo>
                  <a:pt x="2040998" y="724819"/>
                </a:lnTo>
                <a:lnTo>
                  <a:pt x="2045127" y="719741"/>
                </a:lnTo>
                <a:lnTo>
                  <a:pt x="2048937" y="714347"/>
                </a:lnTo>
                <a:lnTo>
                  <a:pt x="2053383" y="709587"/>
                </a:lnTo>
                <a:lnTo>
                  <a:pt x="2057829" y="704828"/>
                </a:lnTo>
                <a:lnTo>
                  <a:pt x="2062275" y="700702"/>
                </a:lnTo>
                <a:lnTo>
                  <a:pt x="2067674" y="695943"/>
                </a:lnTo>
                <a:lnTo>
                  <a:pt x="2072437" y="692135"/>
                </a:lnTo>
                <a:lnTo>
                  <a:pt x="2078154" y="688327"/>
                </a:lnTo>
                <a:lnTo>
                  <a:pt x="2083552" y="684519"/>
                </a:lnTo>
                <a:lnTo>
                  <a:pt x="2089268" y="681346"/>
                </a:lnTo>
                <a:lnTo>
                  <a:pt x="2095302" y="678173"/>
                </a:lnTo>
                <a:lnTo>
                  <a:pt x="2101018" y="675952"/>
                </a:lnTo>
                <a:lnTo>
                  <a:pt x="2107370" y="673413"/>
                </a:lnTo>
                <a:lnTo>
                  <a:pt x="2113721" y="670875"/>
                </a:lnTo>
                <a:lnTo>
                  <a:pt x="2120390" y="669288"/>
                </a:lnTo>
                <a:lnTo>
                  <a:pt x="2127059" y="667702"/>
                </a:lnTo>
                <a:lnTo>
                  <a:pt x="2133728" y="666432"/>
                </a:lnTo>
                <a:lnTo>
                  <a:pt x="2140079" y="665798"/>
                </a:lnTo>
                <a:lnTo>
                  <a:pt x="2147065" y="665163"/>
                </a:lnTo>
                <a:close/>
                <a:moveTo>
                  <a:pt x="1426690" y="484188"/>
                </a:moveTo>
                <a:lnTo>
                  <a:pt x="1631151" y="484188"/>
                </a:lnTo>
                <a:lnTo>
                  <a:pt x="1634627" y="484505"/>
                </a:lnTo>
                <a:lnTo>
                  <a:pt x="1637787" y="484822"/>
                </a:lnTo>
                <a:lnTo>
                  <a:pt x="1640947" y="485773"/>
                </a:lnTo>
                <a:lnTo>
                  <a:pt x="1644107" y="486725"/>
                </a:lnTo>
                <a:lnTo>
                  <a:pt x="1646635" y="488310"/>
                </a:lnTo>
                <a:lnTo>
                  <a:pt x="1649479" y="489895"/>
                </a:lnTo>
                <a:lnTo>
                  <a:pt x="1652008" y="491798"/>
                </a:lnTo>
                <a:lnTo>
                  <a:pt x="1654536" y="493700"/>
                </a:lnTo>
                <a:lnTo>
                  <a:pt x="1656432" y="496237"/>
                </a:lnTo>
                <a:lnTo>
                  <a:pt x="1658328" y="498773"/>
                </a:lnTo>
                <a:lnTo>
                  <a:pt x="1659908" y="501310"/>
                </a:lnTo>
                <a:lnTo>
                  <a:pt x="1661488" y="504164"/>
                </a:lnTo>
                <a:lnTo>
                  <a:pt x="1662436" y="507334"/>
                </a:lnTo>
                <a:lnTo>
                  <a:pt x="1663068" y="510505"/>
                </a:lnTo>
                <a:lnTo>
                  <a:pt x="1663700" y="513676"/>
                </a:lnTo>
                <a:lnTo>
                  <a:pt x="1663700" y="517164"/>
                </a:lnTo>
                <a:lnTo>
                  <a:pt x="1663700" y="1389743"/>
                </a:lnTo>
                <a:lnTo>
                  <a:pt x="1663700" y="1393231"/>
                </a:lnTo>
                <a:lnTo>
                  <a:pt x="1663068" y="1396401"/>
                </a:lnTo>
                <a:lnTo>
                  <a:pt x="1662436" y="1399572"/>
                </a:lnTo>
                <a:lnTo>
                  <a:pt x="1661488" y="1402743"/>
                </a:lnTo>
                <a:lnTo>
                  <a:pt x="1659908" y="1405279"/>
                </a:lnTo>
                <a:lnTo>
                  <a:pt x="1658328" y="1408133"/>
                </a:lnTo>
                <a:lnTo>
                  <a:pt x="1656432" y="1410669"/>
                </a:lnTo>
                <a:lnTo>
                  <a:pt x="1654536" y="1413206"/>
                </a:lnTo>
                <a:lnTo>
                  <a:pt x="1652008" y="1415108"/>
                </a:lnTo>
                <a:lnTo>
                  <a:pt x="1649479" y="1417011"/>
                </a:lnTo>
                <a:lnTo>
                  <a:pt x="1646635" y="1418596"/>
                </a:lnTo>
                <a:lnTo>
                  <a:pt x="1644107" y="1420182"/>
                </a:lnTo>
                <a:lnTo>
                  <a:pt x="1640947" y="1421133"/>
                </a:lnTo>
                <a:lnTo>
                  <a:pt x="1637787" y="1421767"/>
                </a:lnTo>
                <a:lnTo>
                  <a:pt x="1634627" y="1422401"/>
                </a:lnTo>
                <a:lnTo>
                  <a:pt x="1631151" y="1422401"/>
                </a:lnTo>
                <a:lnTo>
                  <a:pt x="1426690" y="1422401"/>
                </a:lnTo>
                <a:lnTo>
                  <a:pt x="1423214" y="1422401"/>
                </a:lnTo>
                <a:lnTo>
                  <a:pt x="1420054" y="1421767"/>
                </a:lnTo>
                <a:lnTo>
                  <a:pt x="1416894" y="1421133"/>
                </a:lnTo>
                <a:lnTo>
                  <a:pt x="1413734" y="1420182"/>
                </a:lnTo>
                <a:lnTo>
                  <a:pt x="1411206" y="1418596"/>
                </a:lnTo>
                <a:lnTo>
                  <a:pt x="1408362" y="1417011"/>
                </a:lnTo>
                <a:lnTo>
                  <a:pt x="1405834" y="1415108"/>
                </a:lnTo>
                <a:lnTo>
                  <a:pt x="1403622" y="1413206"/>
                </a:lnTo>
                <a:lnTo>
                  <a:pt x="1401409" y="1410669"/>
                </a:lnTo>
                <a:lnTo>
                  <a:pt x="1399513" y="1408133"/>
                </a:lnTo>
                <a:lnTo>
                  <a:pt x="1397933" y="1405279"/>
                </a:lnTo>
                <a:lnTo>
                  <a:pt x="1396669" y="1402743"/>
                </a:lnTo>
                <a:lnTo>
                  <a:pt x="1395405" y="1399572"/>
                </a:lnTo>
                <a:lnTo>
                  <a:pt x="1394457" y="1396401"/>
                </a:lnTo>
                <a:lnTo>
                  <a:pt x="1394141" y="1393231"/>
                </a:lnTo>
                <a:lnTo>
                  <a:pt x="1393825" y="1389743"/>
                </a:lnTo>
                <a:lnTo>
                  <a:pt x="1393825" y="517164"/>
                </a:lnTo>
                <a:lnTo>
                  <a:pt x="1394141" y="513676"/>
                </a:lnTo>
                <a:lnTo>
                  <a:pt x="1394457" y="510505"/>
                </a:lnTo>
                <a:lnTo>
                  <a:pt x="1395405" y="507334"/>
                </a:lnTo>
                <a:lnTo>
                  <a:pt x="1396669" y="504164"/>
                </a:lnTo>
                <a:lnTo>
                  <a:pt x="1397933" y="501310"/>
                </a:lnTo>
                <a:lnTo>
                  <a:pt x="1399513" y="498773"/>
                </a:lnTo>
                <a:lnTo>
                  <a:pt x="1401409" y="496237"/>
                </a:lnTo>
                <a:lnTo>
                  <a:pt x="1403622" y="493700"/>
                </a:lnTo>
                <a:lnTo>
                  <a:pt x="1405834" y="491798"/>
                </a:lnTo>
                <a:lnTo>
                  <a:pt x="1408362" y="489895"/>
                </a:lnTo>
                <a:lnTo>
                  <a:pt x="1411206" y="488310"/>
                </a:lnTo>
                <a:lnTo>
                  <a:pt x="1413734" y="486725"/>
                </a:lnTo>
                <a:lnTo>
                  <a:pt x="1416894" y="485773"/>
                </a:lnTo>
                <a:lnTo>
                  <a:pt x="1420054" y="484822"/>
                </a:lnTo>
                <a:lnTo>
                  <a:pt x="1423214" y="484505"/>
                </a:lnTo>
                <a:lnTo>
                  <a:pt x="1426690" y="484188"/>
                </a:lnTo>
                <a:close/>
                <a:moveTo>
                  <a:pt x="183794" y="0"/>
                </a:moveTo>
                <a:lnTo>
                  <a:pt x="193952" y="0"/>
                </a:lnTo>
                <a:lnTo>
                  <a:pt x="2827060" y="0"/>
                </a:lnTo>
                <a:lnTo>
                  <a:pt x="2837218" y="0"/>
                </a:lnTo>
                <a:lnTo>
                  <a:pt x="2847059" y="952"/>
                </a:lnTo>
                <a:lnTo>
                  <a:pt x="2856582" y="2539"/>
                </a:lnTo>
                <a:lnTo>
                  <a:pt x="2866105" y="4443"/>
                </a:lnTo>
                <a:lnTo>
                  <a:pt x="2875628" y="6982"/>
                </a:lnTo>
                <a:lnTo>
                  <a:pt x="2884516" y="10156"/>
                </a:lnTo>
                <a:lnTo>
                  <a:pt x="2893721" y="13964"/>
                </a:lnTo>
                <a:lnTo>
                  <a:pt x="2902292" y="17773"/>
                </a:lnTo>
                <a:lnTo>
                  <a:pt x="2911180" y="22851"/>
                </a:lnTo>
                <a:lnTo>
                  <a:pt x="2919433" y="27611"/>
                </a:lnTo>
                <a:lnTo>
                  <a:pt x="2927369" y="33324"/>
                </a:lnTo>
                <a:lnTo>
                  <a:pt x="2935623" y="39036"/>
                </a:lnTo>
                <a:lnTo>
                  <a:pt x="2942924" y="45384"/>
                </a:lnTo>
                <a:lnTo>
                  <a:pt x="2950225" y="52366"/>
                </a:lnTo>
                <a:lnTo>
                  <a:pt x="2957525" y="59665"/>
                </a:lnTo>
                <a:lnTo>
                  <a:pt x="2964192" y="67282"/>
                </a:lnTo>
                <a:lnTo>
                  <a:pt x="2970540" y="74899"/>
                </a:lnTo>
                <a:lnTo>
                  <a:pt x="2976571" y="83468"/>
                </a:lnTo>
                <a:lnTo>
                  <a:pt x="2982285" y="92037"/>
                </a:lnTo>
                <a:lnTo>
                  <a:pt x="2987682" y="101240"/>
                </a:lnTo>
                <a:lnTo>
                  <a:pt x="2992761" y="110444"/>
                </a:lnTo>
                <a:lnTo>
                  <a:pt x="2997522" y="119965"/>
                </a:lnTo>
                <a:lnTo>
                  <a:pt x="3001649" y="130121"/>
                </a:lnTo>
                <a:lnTo>
                  <a:pt x="3005458" y="140276"/>
                </a:lnTo>
                <a:lnTo>
                  <a:pt x="3008950" y="150749"/>
                </a:lnTo>
                <a:lnTo>
                  <a:pt x="3012124" y="161540"/>
                </a:lnTo>
                <a:lnTo>
                  <a:pt x="3014663" y="172330"/>
                </a:lnTo>
                <a:lnTo>
                  <a:pt x="3016885" y="183438"/>
                </a:lnTo>
                <a:lnTo>
                  <a:pt x="3018473" y="194546"/>
                </a:lnTo>
                <a:lnTo>
                  <a:pt x="3019742" y="205971"/>
                </a:lnTo>
                <a:lnTo>
                  <a:pt x="3020695" y="218031"/>
                </a:lnTo>
                <a:lnTo>
                  <a:pt x="3021012" y="229774"/>
                </a:lnTo>
                <a:lnTo>
                  <a:pt x="3021012" y="1276768"/>
                </a:lnTo>
                <a:lnTo>
                  <a:pt x="3013711" y="1272642"/>
                </a:lnTo>
                <a:lnTo>
                  <a:pt x="3006410" y="1268833"/>
                </a:lnTo>
                <a:lnTo>
                  <a:pt x="2999109" y="1265342"/>
                </a:lnTo>
                <a:lnTo>
                  <a:pt x="2991808" y="1262169"/>
                </a:lnTo>
                <a:lnTo>
                  <a:pt x="2983872" y="1258995"/>
                </a:lnTo>
                <a:lnTo>
                  <a:pt x="2976254" y="1256139"/>
                </a:lnTo>
                <a:lnTo>
                  <a:pt x="2968318" y="1253282"/>
                </a:lnTo>
                <a:lnTo>
                  <a:pt x="2960382" y="1251061"/>
                </a:lnTo>
                <a:lnTo>
                  <a:pt x="2952129" y="1248839"/>
                </a:lnTo>
                <a:lnTo>
                  <a:pt x="2944193" y="1247252"/>
                </a:lnTo>
                <a:lnTo>
                  <a:pt x="2935940" y="1245348"/>
                </a:lnTo>
                <a:lnTo>
                  <a:pt x="2927369" y="1244079"/>
                </a:lnTo>
                <a:lnTo>
                  <a:pt x="2919116" y="1242809"/>
                </a:lnTo>
                <a:lnTo>
                  <a:pt x="2910863" y="1242175"/>
                </a:lnTo>
                <a:lnTo>
                  <a:pt x="2901975" y="1241540"/>
                </a:lnTo>
                <a:lnTo>
                  <a:pt x="2893404" y="1241540"/>
                </a:lnTo>
                <a:lnTo>
                  <a:pt x="2646123" y="1213294"/>
                </a:lnTo>
                <a:lnTo>
                  <a:pt x="2646123" y="313876"/>
                </a:lnTo>
                <a:lnTo>
                  <a:pt x="374889" y="313876"/>
                </a:lnTo>
                <a:lnTo>
                  <a:pt x="374889" y="1959424"/>
                </a:lnTo>
                <a:lnTo>
                  <a:pt x="1610021" y="1959424"/>
                </a:lnTo>
                <a:lnTo>
                  <a:pt x="1923646" y="2273300"/>
                </a:lnTo>
                <a:lnTo>
                  <a:pt x="193952" y="2273300"/>
                </a:lnTo>
                <a:lnTo>
                  <a:pt x="183794" y="2273300"/>
                </a:lnTo>
                <a:lnTo>
                  <a:pt x="173953" y="2272348"/>
                </a:lnTo>
                <a:lnTo>
                  <a:pt x="164113" y="2270761"/>
                </a:lnTo>
                <a:lnTo>
                  <a:pt x="154908" y="2268857"/>
                </a:lnTo>
                <a:lnTo>
                  <a:pt x="145385" y="2266318"/>
                </a:lnTo>
                <a:lnTo>
                  <a:pt x="136496" y="2263144"/>
                </a:lnTo>
                <a:lnTo>
                  <a:pt x="127291" y="2259336"/>
                </a:lnTo>
                <a:lnTo>
                  <a:pt x="118720" y="2255528"/>
                </a:lnTo>
                <a:lnTo>
                  <a:pt x="109832" y="2250450"/>
                </a:lnTo>
                <a:lnTo>
                  <a:pt x="101579" y="2245689"/>
                </a:lnTo>
                <a:lnTo>
                  <a:pt x="93326" y="2240294"/>
                </a:lnTo>
                <a:lnTo>
                  <a:pt x="85390" y="2234264"/>
                </a:lnTo>
                <a:lnTo>
                  <a:pt x="77771" y="2227917"/>
                </a:lnTo>
                <a:lnTo>
                  <a:pt x="70470" y="2220935"/>
                </a:lnTo>
                <a:lnTo>
                  <a:pt x="63487" y="2213635"/>
                </a:lnTo>
                <a:lnTo>
                  <a:pt x="56821" y="2206018"/>
                </a:lnTo>
                <a:lnTo>
                  <a:pt x="50472" y="2198402"/>
                </a:lnTo>
                <a:lnTo>
                  <a:pt x="44441" y="2189833"/>
                </a:lnTo>
                <a:lnTo>
                  <a:pt x="38727" y="2181264"/>
                </a:lnTo>
                <a:lnTo>
                  <a:pt x="33013" y="2172060"/>
                </a:lnTo>
                <a:lnTo>
                  <a:pt x="28252" y="2162856"/>
                </a:lnTo>
                <a:lnTo>
                  <a:pt x="23490" y="2153335"/>
                </a:lnTo>
                <a:lnTo>
                  <a:pt x="19364" y="2143180"/>
                </a:lnTo>
                <a:lnTo>
                  <a:pt x="15237" y="2133024"/>
                </a:lnTo>
                <a:lnTo>
                  <a:pt x="11745" y="2122551"/>
                </a:lnTo>
                <a:lnTo>
                  <a:pt x="8888" y="2112078"/>
                </a:lnTo>
                <a:lnTo>
                  <a:pt x="6349" y="2100970"/>
                </a:lnTo>
                <a:lnTo>
                  <a:pt x="3809" y="2089862"/>
                </a:lnTo>
                <a:lnTo>
                  <a:pt x="2540" y="2078754"/>
                </a:lnTo>
                <a:lnTo>
                  <a:pt x="952" y="2067329"/>
                </a:lnTo>
                <a:lnTo>
                  <a:pt x="318" y="2055269"/>
                </a:lnTo>
                <a:lnTo>
                  <a:pt x="0" y="2043844"/>
                </a:lnTo>
                <a:lnTo>
                  <a:pt x="0" y="229774"/>
                </a:lnTo>
                <a:lnTo>
                  <a:pt x="318" y="218031"/>
                </a:lnTo>
                <a:lnTo>
                  <a:pt x="952" y="205971"/>
                </a:lnTo>
                <a:lnTo>
                  <a:pt x="2540" y="194546"/>
                </a:lnTo>
                <a:lnTo>
                  <a:pt x="3809" y="183438"/>
                </a:lnTo>
                <a:lnTo>
                  <a:pt x="6349" y="172330"/>
                </a:lnTo>
                <a:lnTo>
                  <a:pt x="8888" y="161540"/>
                </a:lnTo>
                <a:lnTo>
                  <a:pt x="11745" y="150749"/>
                </a:lnTo>
                <a:lnTo>
                  <a:pt x="15237" y="140276"/>
                </a:lnTo>
                <a:lnTo>
                  <a:pt x="19364" y="130121"/>
                </a:lnTo>
                <a:lnTo>
                  <a:pt x="23490" y="119965"/>
                </a:lnTo>
                <a:lnTo>
                  <a:pt x="28252" y="110444"/>
                </a:lnTo>
                <a:lnTo>
                  <a:pt x="33013" y="101240"/>
                </a:lnTo>
                <a:lnTo>
                  <a:pt x="38727" y="92037"/>
                </a:lnTo>
                <a:lnTo>
                  <a:pt x="44441" y="83468"/>
                </a:lnTo>
                <a:lnTo>
                  <a:pt x="50472" y="74899"/>
                </a:lnTo>
                <a:lnTo>
                  <a:pt x="56821" y="67282"/>
                </a:lnTo>
                <a:lnTo>
                  <a:pt x="63487" y="59665"/>
                </a:lnTo>
                <a:lnTo>
                  <a:pt x="70470" y="52366"/>
                </a:lnTo>
                <a:lnTo>
                  <a:pt x="77771" y="45384"/>
                </a:lnTo>
                <a:lnTo>
                  <a:pt x="85390" y="39036"/>
                </a:lnTo>
                <a:lnTo>
                  <a:pt x="93326" y="33324"/>
                </a:lnTo>
                <a:lnTo>
                  <a:pt x="101579" y="27611"/>
                </a:lnTo>
                <a:lnTo>
                  <a:pt x="109832" y="22851"/>
                </a:lnTo>
                <a:lnTo>
                  <a:pt x="118720" y="17773"/>
                </a:lnTo>
                <a:lnTo>
                  <a:pt x="127291" y="13964"/>
                </a:lnTo>
                <a:lnTo>
                  <a:pt x="136496" y="10156"/>
                </a:lnTo>
                <a:lnTo>
                  <a:pt x="145385" y="6982"/>
                </a:lnTo>
                <a:lnTo>
                  <a:pt x="154908" y="4443"/>
                </a:lnTo>
                <a:lnTo>
                  <a:pt x="164113" y="2539"/>
                </a:lnTo>
                <a:lnTo>
                  <a:pt x="173953" y="952"/>
                </a:lnTo>
                <a:lnTo>
                  <a:pt x="1837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dir="t" rig="threeP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altLang="en-US" lang="zh-CN">
              <a:solidFill>
                <a:schemeClr val="bg1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3061454" y="1829897"/>
            <a:ext cx="1872208" cy="1872208"/>
            <a:chOff x="1677608" y="2996952"/>
            <a:chExt cx="1395643" cy="1395643"/>
          </a:xfrm>
        </p:grpSpPr>
        <p:sp>
          <p:nvSpPr>
            <p:cNvPr id="37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algn="t" blurRad="317500" dir="5400000" dist="1143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 sz="1400">
                <a:solidFill>
                  <a:prstClr val="white"/>
                </a:solidFill>
              </a:endParaRPr>
            </a:p>
          </p:txBody>
        </p:sp>
        <p:sp>
          <p:nvSpPr>
            <p:cNvPr id="38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blipFill>
              <a:blip r:embed="rId3">
                <a:extLst>
                  <a:ext uri="{BEBA8EAE-BF5A-486C-A8C5-ECC9F3942E4B}">
                    <a14:imgProps>
                      <a14:imgLayer xmlns:d3p1="http://schemas.openxmlformats.org/officeDocument/2006/relationships" d3p1:embed="">
                        <a14:imgEffect>
                          <a14:brightnessContrast bright="9000"/>
                        </a14:imgEffect>
                        <a14:imgEffect>
                          <a14:sharpenSoften amount="-100000"/>
                        </a14:imgEffect>
                      </a14:imgLayer>
                    </a14:imgProps>
                  </a:ext>
                </a:extLst>
              </a:blip>
              <a:stretch>
                <a:fillRect b="-120759" l="-101980" r="-127524" t="-13479"/>
              </a:stretch>
            </a:blip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</a:gradFill>
            </a:ln>
            <a:effectLst>
              <a:innerShdw blurRad="330200" dir="16200000" dist="1651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lang="en-US" sz="2800">
                  <a:solidFill>
                    <a:prstClr val="white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charset="0" pitchFamily="50" typeface="DIN-BoldItalic"/>
                </a:rPr>
                <a:t></a:t>
              </a:r>
            </a:p>
          </p:txBody>
        </p:sp>
      </p:grpSp>
      <p:sp>
        <p:nvSpPr>
          <p:cNvPr id="39" name="圆角矩形 38"/>
          <p:cNvSpPr/>
          <p:nvPr/>
        </p:nvSpPr>
        <p:spPr>
          <a:xfrm>
            <a:off x="3433291" y="3852800"/>
            <a:ext cx="1080121" cy="368288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D6D6D6"/>
              </a:gs>
              <a:gs pos="100000">
                <a:srgbClr val="F7F7F7"/>
              </a:gs>
            </a:gsLst>
            <a:path path="circle">
              <a:fillToRect r="100000" t="100000"/>
            </a:path>
          </a:gradFill>
          <a:ln>
            <a:noFill/>
          </a:ln>
          <a:effectLst>
            <a:outerShdw algn="ctr" blurRad="149987" dir="8460000" dist="12700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dir="t" rig="contrasting">
              <a:rot lat="0" lon="0" rev="1500000"/>
            </a:lightRig>
          </a:scene3d>
          <a:sp3d prstMaterial="metal">
            <a:bevelT h="88900" w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0" name="文本框 9"/>
          <p:cNvSpPr txBox="1"/>
          <p:nvPr/>
        </p:nvSpPr>
        <p:spPr>
          <a:xfrm>
            <a:off x="3471028" y="3861048"/>
            <a:ext cx="1042383" cy="34290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algn="ctr" lvl="1" marL="0"/>
            <a:r>
              <a:rPr altLang="en-US" b="1" lang="zh-CN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代用名</a:t>
            </a:r>
          </a:p>
        </p:txBody>
      </p:sp>
      <p:sp>
        <p:nvSpPr>
          <p:cNvPr id="41" name="Rectangle 49"/>
          <p:cNvSpPr/>
          <p:nvPr/>
        </p:nvSpPr>
        <p:spPr>
          <a:xfrm>
            <a:off x="3292434" y="4293096"/>
            <a:ext cx="1378332" cy="335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en-US" lang="zh-CN" smtClean="0" sz="16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职务名称</a:t>
            </a:r>
          </a:p>
        </p:txBody>
      </p:sp>
      <p:sp>
        <p:nvSpPr>
          <p:cNvPr id="42" name="Rectangle 60"/>
          <p:cNvSpPr/>
          <p:nvPr/>
        </p:nvSpPr>
        <p:spPr>
          <a:xfrm>
            <a:off x="3073251" y="4689053"/>
            <a:ext cx="1850441" cy="51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en-US" lang="zh-CN" smtClean="0" sz="14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请在此输入详细日常工作简介信息</a:t>
            </a:r>
          </a:p>
        </p:txBody>
      </p:sp>
      <p:cxnSp>
        <p:nvCxnSpPr>
          <p:cNvPr id="43" name="Straight Connector 2"/>
          <p:cNvCxnSpPr/>
          <p:nvPr/>
        </p:nvCxnSpPr>
        <p:spPr>
          <a:xfrm>
            <a:off x="3126442" y="4654062"/>
            <a:ext cx="1744059" cy="0"/>
          </a:xfrm>
          <a:prstGeom prst="line">
            <a:avLst/>
          </a:prstGeom>
          <a:ln w="19050">
            <a:solidFill>
              <a:srgbClr val="BFBFBF"/>
            </a:solidFill>
            <a:headEnd len="med" type="none" w="med"/>
            <a:tailEnd len="med" type="non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圆角矩形 43"/>
          <p:cNvSpPr/>
          <p:nvPr/>
        </p:nvSpPr>
        <p:spPr>
          <a:xfrm>
            <a:off x="5305499" y="2276872"/>
            <a:ext cx="3960440" cy="144016"/>
          </a:xfrm>
          <a:prstGeom prst="roundRect">
            <a:avLst>
              <a:gd fmla="val 50000" name="adj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r="135000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5" name="圆角矩形 44"/>
          <p:cNvSpPr/>
          <p:nvPr/>
        </p:nvSpPr>
        <p:spPr>
          <a:xfrm>
            <a:off x="5305498" y="2276872"/>
            <a:ext cx="2443129" cy="144016"/>
          </a:xfrm>
          <a:prstGeom prst="roundRect">
            <a:avLst>
              <a:gd fmla="val 50000" name="adj"/>
            </a:avLst>
          </a:prstGeom>
          <a:solidFill>
            <a:srgbClr val="C00000"/>
          </a:solid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6" name="文本框 9"/>
          <p:cNvSpPr txBox="1"/>
          <p:nvPr/>
        </p:nvSpPr>
        <p:spPr>
          <a:xfrm>
            <a:off x="5305499" y="2420888"/>
            <a:ext cx="1368152" cy="25146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lvl="1" marL="0"/>
            <a:r>
              <a:rPr altLang="en-US" lang="zh-CN" smtClean="0" sz="12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专业技能</a:t>
            </a:r>
          </a:p>
        </p:txBody>
      </p:sp>
      <p:grpSp>
        <p:nvGrpSpPr>
          <p:cNvPr id="47" name="组合 46"/>
          <p:cNvGrpSpPr/>
          <p:nvPr/>
        </p:nvGrpSpPr>
        <p:grpSpPr>
          <a:xfrm>
            <a:off x="7601327" y="1966337"/>
            <a:ext cx="360040" cy="238527"/>
            <a:chOff x="4909455" y="1331912"/>
            <a:chExt cx="360040" cy="238527"/>
          </a:xfrm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grpSpPr>
        <p:sp>
          <p:nvSpPr>
            <p:cNvPr id="48" name="矩形标注 47"/>
            <p:cNvSpPr/>
            <p:nvPr/>
          </p:nvSpPr>
          <p:spPr>
            <a:xfrm>
              <a:off x="4945459" y="1331913"/>
              <a:ext cx="288032" cy="216024"/>
            </a:xfrm>
            <a:prstGeom prst="wedgeRectCallou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9" name="文本框 9"/>
            <p:cNvSpPr txBox="1"/>
            <p:nvPr/>
          </p:nvSpPr>
          <p:spPr>
            <a:xfrm>
              <a:off x="4909455" y="1331912"/>
              <a:ext cx="360040" cy="236220"/>
            </a:xfrm>
            <a:prstGeom prst="rect">
              <a:avLst/>
            </a:prstGeom>
            <a:noFill/>
          </p:spPr>
          <p:txBody>
            <a:bodyPr bIns="34290" lIns="68580" rIns="68580" rtlCol="0" tIns="34290" wrap="square">
              <a:spAutoFit/>
            </a:bodyPr>
            <a:lstStyle/>
            <a:p>
              <a:pPr algn="ctr" lvl="1" marL="0"/>
              <a:r>
                <a:rPr altLang="zh-CN" lang="en-US" smtClean="0" sz="11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65</a:t>
              </a:r>
            </a:p>
          </p:txBody>
        </p:sp>
      </p:grpSp>
      <p:sp>
        <p:nvSpPr>
          <p:cNvPr id="50" name="圆角矩形 49"/>
          <p:cNvSpPr/>
          <p:nvPr/>
        </p:nvSpPr>
        <p:spPr>
          <a:xfrm>
            <a:off x="5305499" y="2837547"/>
            <a:ext cx="3960440" cy="144016"/>
          </a:xfrm>
          <a:prstGeom prst="roundRect">
            <a:avLst>
              <a:gd fmla="val 50000" name="adj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r="135000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1" name="圆角矩形 50"/>
          <p:cNvSpPr/>
          <p:nvPr/>
        </p:nvSpPr>
        <p:spPr>
          <a:xfrm>
            <a:off x="5305498" y="2837547"/>
            <a:ext cx="3214643" cy="144016"/>
          </a:xfrm>
          <a:prstGeom prst="roundRect">
            <a:avLst>
              <a:gd fmla="val 50000" name="adj"/>
            </a:avLst>
          </a:prstGeom>
          <a:solidFill>
            <a:srgbClr val="C00000"/>
          </a:solid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2" name="文本框 9"/>
          <p:cNvSpPr txBox="1"/>
          <p:nvPr/>
        </p:nvSpPr>
        <p:spPr>
          <a:xfrm>
            <a:off x="5305499" y="2981563"/>
            <a:ext cx="1368152" cy="25146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lvl="1" marL="0"/>
            <a:r>
              <a:rPr altLang="en-US" lang="zh-CN" smtClean="0" sz="12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办事效率</a:t>
            </a:r>
          </a:p>
        </p:txBody>
      </p:sp>
      <p:grpSp>
        <p:nvGrpSpPr>
          <p:cNvPr id="53" name="组合 52"/>
          <p:cNvGrpSpPr/>
          <p:nvPr/>
        </p:nvGrpSpPr>
        <p:grpSpPr>
          <a:xfrm>
            <a:off x="8401843" y="2542401"/>
            <a:ext cx="360040" cy="238527"/>
            <a:chOff x="4909455" y="1320661"/>
            <a:chExt cx="360040" cy="238527"/>
          </a:xfrm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grpSpPr>
        <p:sp>
          <p:nvSpPr>
            <p:cNvPr id="54" name="矩形标注 53"/>
            <p:cNvSpPr/>
            <p:nvPr/>
          </p:nvSpPr>
          <p:spPr>
            <a:xfrm>
              <a:off x="4945459" y="1331913"/>
              <a:ext cx="288032" cy="216024"/>
            </a:xfrm>
            <a:prstGeom prst="wedgeRectCallou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5" name="文本框 9"/>
            <p:cNvSpPr txBox="1"/>
            <p:nvPr/>
          </p:nvSpPr>
          <p:spPr>
            <a:xfrm>
              <a:off x="4909455" y="1320661"/>
              <a:ext cx="360040" cy="236220"/>
            </a:xfrm>
            <a:prstGeom prst="rect">
              <a:avLst/>
            </a:prstGeom>
            <a:noFill/>
          </p:spPr>
          <p:txBody>
            <a:bodyPr bIns="34290" lIns="68580" rIns="68580" rtlCol="0" tIns="34290" wrap="square">
              <a:spAutoFit/>
            </a:bodyPr>
            <a:lstStyle/>
            <a:p>
              <a:pPr algn="ctr" lvl="1" marL="0"/>
              <a:r>
                <a:rPr altLang="zh-CN" lang="en-US" smtClean="0" sz="11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85</a:t>
              </a:r>
            </a:p>
          </p:txBody>
        </p:sp>
      </p:grpSp>
      <p:sp>
        <p:nvSpPr>
          <p:cNvPr id="56" name="圆角矩形 55"/>
          <p:cNvSpPr/>
          <p:nvPr/>
        </p:nvSpPr>
        <p:spPr>
          <a:xfrm>
            <a:off x="5305499" y="3391108"/>
            <a:ext cx="3960440" cy="144016"/>
          </a:xfrm>
          <a:prstGeom prst="roundRect">
            <a:avLst>
              <a:gd fmla="val 50000" name="adj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r="135000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7" name="圆角矩形 56"/>
          <p:cNvSpPr/>
          <p:nvPr/>
        </p:nvSpPr>
        <p:spPr>
          <a:xfrm>
            <a:off x="5305499" y="3391108"/>
            <a:ext cx="3600400" cy="144016"/>
          </a:xfrm>
          <a:prstGeom prst="roundRect">
            <a:avLst>
              <a:gd fmla="val 50000" name="adj"/>
            </a:avLst>
          </a:prstGeom>
          <a:solidFill>
            <a:srgbClr val="C00000"/>
          </a:solid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8" name="文本框 9"/>
          <p:cNvSpPr txBox="1"/>
          <p:nvPr/>
        </p:nvSpPr>
        <p:spPr>
          <a:xfrm>
            <a:off x="5305499" y="3535124"/>
            <a:ext cx="1368152" cy="25146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lvl="1" marL="0"/>
            <a:r>
              <a:rPr altLang="en-US" lang="zh-CN" smtClean="0" sz="12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领导评价</a:t>
            </a:r>
          </a:p>
        </p:txBody>
      </p:sp>
      <p:grpSp>
        <p:nvGrpSpPr>
          <p:cNvPr id="59" name="组合 58"/>
          <p:cNvGrpSpPr/>
          <p:nvPr/>
        </p:nvGrpSpPr>
        <p:grpSpPr>
          <a:xfrm>
            <a:off x="8752124" y="3107215"/>
            <a:ext cx="360040" cy="249777"/>
            <a:chOff x="4909455" y="1331913"/>
            <a:chExt cx="360040" cy="249777"/>
          </a:xfrm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grpSpPr>
        <p:sp>
          <p:nvSpPr>
            <p:cNvPr id="60" name="矩形标注 59"/>
            <p:cNvSpPr/>
            <p:nvPr/>
          </p:nvSpPr>
          <p:spPr>
            <a:xfrm>
              <a:off x="4945459" y="1331913"/>
              <a:ext cx="288032" cy="216024"/>
            </a:xfrm>
            <a:prstGeom prst="wedgeRectCallou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1" name="文本框 9"/>
            <p:cNvSpPr txBox="1"/>
            <p:nvPr/>
          </p:nvSpPr>
          <p:spPr>
            <a:xfrm>
              <a:off x="4909455" y="1343163"/>
              <a:ext cx="360040" cy="236220"/>
            </a:xfrm>
            <a:prstGeom prst="rect">
              <a:avLst/>
            </a:prstGeom>
            <a:noFill/>
          </p:spPr>
          <p:txBody>
            <a:bodyPr bIns="34290" lIns="68580" rIns="68580" rtlCol="0" tIns="34290" wrap="square">
              <a:spAutoFit/>
            </a:bodyPr>
            <a:lstStyle/>
            <a:p>
              <a:pPr algn="ctr" lvl="1" marL="0"/>
              <a:r>
                <a:rPr altLang="zh-CN" lang="en-US" sz="11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95</a:t>
              </a:r>
            </a:p>
          </p:txBody>
        </p:sp>
      </p:grpSp>
      <p:sp>
        <p:nvSpPr>
          <p:cNvPr id="62" name="TextBox 7"/>
          <p:cNvSpPr>
            <a:spLocks noChangeArrowheads="1"/>
          </p:cNvSpPr>
          <p:nvPr/>
        </p:nvSpPr>
        <p:spPr bwMode="auto">
          <a:xfrm>
            <a:off x="5305499" y="4223410"/>
            <a:ext cx="4392488" cy="853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 wrap="square"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en-US" lang="zh-CN" smtClean="0" sz="14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在此输入章节详细文字介绍，表达主题的含义合图表的意义，在此输入章节详细文字介绍，表达主题的含义合图表的意义。在此输入章节详细文字介绍，表达主题的含义合图表的意义在此输入章节详细。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90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911" id="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10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6" id="11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82" id="1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13" id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83" id="14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15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83" id="16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17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83" id="18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19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83" id="2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22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24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25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6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grpId="0" id="28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3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31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2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34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8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40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2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3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4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46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8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9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1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5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4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5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5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8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9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60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2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3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4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5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id="66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8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9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1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fill="hold" grpId="0" id="7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4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5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fill="hold" grpId="0" id="7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8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9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fill="hold" grpId="0" id="80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82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3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4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5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fill="hold" id="86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88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9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1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fill="hold" grpId="0" id="9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94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5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fill="hold" grpId="0" id="9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98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9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fill="hold" grpId="0" id="100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02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03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04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5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fill="hold" id="106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08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09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1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1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fill="hold" grpId="0" id="112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14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15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16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9"/>
      <p:bldP grpId="0" spid="40"/>
      <p:bldP grpId="0" spid="41"/>
      <p:bldP grpId="0" spid="42"/>
      <p:bldP grpId="0" spid="44"/>
      <p:bldP grpId="0" spid="45"/>
      <p:bldP grpId="0" spid="46"/>
      <p:bldP grpId="0" spid="50"/>
      <p:bldP grpId="0" spid="51"/>
      <p:bldP grpId="0" spid="52"/>
      <p:bldP grpId="0" spid="56"/>
      <p:bldP grpId="0" spid="57"/>
      <p:bldP grpId="0" spid="58"/>
      <p:bldP grpId="0" spid="62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0" name="矩形 29"/>
          <p:cNvSpPr/>
          <p:nvPr/>
        </p:nvSpPr>
        <p:spPr>
          <a:xfrm>
            <a:off x="0" y="0"/>
            <a:ext cx="985019" cy="5831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31" name="组合 30"/>
          <p:cNvGrpSpPr/>
          <p:nvPr/>
        </p:nvGrpSpPr>
        <p:grpSpPr>
          <a:xfrm>
            <a:off x="192931" y="0"/>
            <a:ext cx="576064" cy="836712"/>
            <a:chOff x="841003" y="360040"/>
            <a:chExt cx="504056" cy="836712"/>
          </a:xfrm>
          <a:solidFill>
            <a:srgbClr val="C00000"/>
          </a:solidFill>
        </p:grpSpPr>
        <p:sp>
          <p:nvSpPr>
            <p:cNvPr id="32" name="矩形 31"/>
            <p:cNvSpPr/>
            <p:nvPr/>
          </p:nvSpPr>
          <p:spPr>
            <a:xfrm>
              <a:off x="841003" y="360040"/>
              <a:ext cx="504056" cy="548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3" name="等腰三角形 32"/>
            <p:cNvSpPr/>
            <p:nvPr/>
          </p:nvSpPr>
          <p:spPr>
            <a:xfrm rot="10800000">
              <a:off x="841003" y="908720"/>
              <a:ext cx="504056" cy="2880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35" name="KSO_Shape"/>
          <p:cNvSpPr/>
          <p:nvPr/>
        </p:nvSpPr>
        <p:spPr bwMode="auto">
          <a:xfrm>
            <a:off x="334546" y="254607"/>
            <a:ext cx="292833" cy="222065"/>
          </a:xfrm>
          <a:custGeom>
            <a:gdLst>
              <a:gd fmla="*/ 104753 w 3040062" name="T0"/>
              <a:gd fmla="*/ 1241540 h 2303463" name="T1"/>
              <a:gd fmla="*/ 251725 w 3040062" name="T2"/>
              <a:gd fmla="*/ 1260899 h 2303463" name="T3"/>
              <a:gd fmla="*/ 265692 w 3040062" name="T4"/>
              <a:gd fmla="*/ 1110467 h 2303463" name="T5"/>
              <a:gd fmla="*/ 844867 w 3040062" name="T6"/>
              <a:gd fmla="*/ 970596 h 2303463" name="T7"/>
              <a:gd fmla="*/ 870584 w 3040062" name="T8"/>
              <a:gd fmla="*/ 987377 h 2303463" name="T9"/>
              <a:gd fmla="*/ 872172 w 3040062" name="T10"/>
              <a:gd fmla="*/ 1402771 h 2303463" name="T11"/>
              <a:gd fmla="*/ 848359 w 3040062" name="T12"/>
              <a:gd fmla="*/ 1421768 h 2303463" name="T13"/>
              <a:gd fmla="*/ 615315 w 3040062" name="T14"/>
              <a:gd fmla="*/ 1415119 h 2303463" name="T15"/>
              <a:gd fmla="*/ 603250 w 3040062" name="T16"/>
              <a:gd fmla="*/ 1002891 h 2303463" name="T17"/>
              <a:gd fmla="*/ 617855 w 3040062" name="T18"/>
              <a:gd fmla="*/ 975662 h 2303463" name="T19"/>
              <a:gd fmla="*/ 1240437 w 3040062" name="T20"/>
              <a:gd fmla="*/ 749300 h 2303463" name="T21"/>
              <a:gd fmla="*/ 1265867 w 3040062" name="T22"/>
              <a:gd fmla="*/ 766421 h 2303463" name="T23"/>
              <a:gd fmla="*/ 1267138 w 3040062" name="T24"/>
              <a:gd fmla="*/ 1402743 h 2303463" name="T25"/>
              <a:gd fmla="*/ 1243616 w 3040062" name="T26"/>
              <a:gd fmla="*/ 1421766 h 2303463" name="T27"/>
              <a:gd fmla="*/ 1010298 w 3040062" name="T28"/>
              <a:gd fmla="*/ 1415108 h 2303463" name="T29"/>
              <a:gd fmla="*/ 998537 w 3040062" name="T30"/>
              <a:gd fmla="*/ 782273 h 2303463" name="T31"/>
              <a:gd fmla="*/ 1012841 w 3040062" name="T32"/>
              <a:gd fmla="*/ 755007 h 2303463" name="T33"/>
              <a:gd fmla="*/ 2175011 w 3040062" name="T34"/>
              <a:gd fmla="*/ 666432 h 2303463" name="T35"/>
              <a:gd fmla="*/ 2235666 w 3040062" name="T36"/>
              <a:gd fmla="*/ 692135 h 2303463" name="T37"/>
              <a:gd fmla="*/ 2277268 w 3040062" name="T38"/>
              <a:gd fmla="*/ 742271 h 2303463" name="T39"/>
              <a:gd fmla="*/ 2290605 w 3040062" name="T40"/>
              <a:gd fmla="*/ 1286150 h 2303463" name="T41"/>
              <a:gd fmla="*/ 2948603 w 3040062" name="T42"/>
              <a:gd fmla="*/ 1365796 h 2303463" name="T43"/>
              <a:gd fmla="*/ 3005765 w 3040062" name="T44"/>
              <a:gd fmla="*/ 1408316 h 2303463" name="T45"/>
              <a:gd fmla="*/ 3036887 w 3040062" name="T46"/>
              <a:gd fmla="*/ 1473366 h 2303463" name="T47"/>
              <a:gd fmla="*/ 3035616 w 3040062" name="T48"/>
              <a:gd fmla="*/ 2191451 h 2303463" name="T49"/>
              <a:gd fmla="*/ 3001319 w 3040062" name="T50"/>
              <a:gd fmla="*/ 2254597 h 2303463" name="T51"/>
              <a:gd fmla="*/ 2941934 w 3040062" name="T52"/>
              <a:gd fmla="*/ 2294578 h 2303463" name="T53"/>
              <a:gd fmla="*/ 2171200 w 3040062" name="T54"/>
              <a:gd fmla="*/ 2303146 h 2303463" name="T55"/>
              <a:gd fmla="*/ 2113403 w 3040062" name="T56"/>
              <a:gd fmla="*/ 2292040 h 2303463" name="T57"/>
              <a:gd fmla="*/ 1552263 w 3040062" name="T58"/>
              <a:gd fmla="*/ 1741815 h 2303463" name="T59"/>
              <a:gd fmla="*/ 1526223 w 3040062" name="T60"/>
              <a:gd fmla="*/ 1686919 h 2303463" name="T61"/>
              <a:gd fmla="*/ 1529081 w 3040062" name="T62"/>
              <a:gd fmla="*/ 1626946 h 2303463" name="T63"/>
              <a:gd fmla="*/ 1560520 w 3040062" name="T64"/>
              <a:gd fmla="*/ 1574272 h 2303463" name="T65"/>
              <a:gd fmla="*/ 1612919 w 3040062" name="T66"/>
              <a:gd fmla="*/ 1542858 h 2303463" name="T67"/>
              <a:gd fmla="*/ 1673891 w 3040062" name="T68"/>
              <a:gd fmla="*/ 1539685 h 2303463" name="T69"/>
              <a:gd fmla="*/ 1728513 w 3040062" name="T70"/>
              <a:gd fmla="*/ 1565705 h 2303463" name="T71"/>
              <a:gd fmla="*/ 2024167 w 3040062" name="T72"/>
              <a:gd fmla="*/ 760992 h 2303463" name="T73"/>
              <a:gd fmla="*/ 2057829 w 3040062" name="T74"/>
              <a:gd fmla="*/ 704828 h 2303463" name="T75"/>
              <a:gd fmla="*/ 2113721 w 3040062" name="T76"/>
              <a:gd fmla="*/ 670875 h 2303463" name="T77"/>
              <a:gd fmla="*/ 1640947 w 3040062" name="T78"/>
              <a:gd fmla="*/ 485773 h 2303463" name="T79"/>
              <a:gd fmla="*/ 1662436 w 3040062" name="T80"/>
              <a:gd fmla="*/ 507334 h 2303463" name="T81"/>
              <a:gd fmla="*/ 1658328 w 3040062" name="T82"/>
              <a:gd fmla="*/ 1408133 h 2303463" name="T83"/>
              <a:gd fmla="*/ 1631151 w 3040062" name="T84"/>
              <a:gd fmla="*/ 1422401 h 2303463" name="T85"/>
              <a:gd fmla="*/ 1401409 w 3040062" name="T86"/>
              <a:gd fmla="*/ 1410669 h 2303463" name="T87"/>
              <a:gd fmla="*/ 1394457 w 3040062" name="T88"/>
              <a:gd fmla="*/ 510505 h 2303463" name="T89"/>
              <a:gd fmla="*/ 1413734 w 3040062" name="T90"/>
              <a:gd fmla="*/ 486725 h 2303463" name="T91"/>
              <a:gd fmla="*/ 2856582 w 3040062" name="T92"/>
              <a:gd fmla="*/ 2539 h 2303463" name="T93"/>
              <a:gd fmla="*/ 2942924 w 3040062" name="T94"/>
              <a:gd fmla="*/ 45384 h 2303463" name="T95"/>
              <a:gd fmla="*/ 3001649 w 3040062" name="T96"/>
              <a:gd fmla="*/ 130121 h 2303463" name="T97"/>
              <a:gd fmla="*/ 3021012 w 3040062" name="T98"/>
              <a:gd fmla="*/ 1276768 h 2303463" name="T99"/>
              <a:gd fmla="*/ 2944193 w 3040062" name="T100"/>
              <a:gd fmla="*/ 1247252 h 2303463" name="T101"/>
              <a:gd fmla="*/ 374889 w 3040062" name="T102"/>
              <a:gd fmla="*/ 1959424 h 2303463" name="T103"/>
              <a:gd fmla="*/ 127291 w 3040062" name="T104"/>
              <a:gd fmla="*/ 2259336 h 2303463" name="T105"/>
              <a:gd fmla="*/ 50472 w 3040062" name="T106"/>
              <a:gd fmla="*/ 2198402 h 2303463" name="T107"/>
              <a:gd fmla="*/ 6349 w 3040062" name="T108"/>
              <a:gd fmla="*/ 2100970 h 2303463" name="T109"/>
              <a:gd fmla="*/ 3809 w 3040062" name="T110"/>
              <a:gd fmla="*/ 183438 h 2303463" name="T111"/>
              <a:gd fmla="*/ 44441 w 3040062" name="T112"/>
              <a:gd fmla="*/ 83468 h 2303463" name="T113"/>
              <a:gd fmla="*/ 118720 w 3040062" name="T114"/>
              <a:gd fmla="*/ 17773 h 2303463" name="T11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b="b" l="0" r="r" t="0"/>
            <a:pathLst>
              <a:path h="2303463" w="3040062">
                <a:moveTo>
                  <a:pt x="124116" y="1098725"/>
                </a:moveTo>
                <a:lnTo>
                  <a:pt x="120307" y="1099042"/>
                </a:lnTo>
                <a:lnTo>
                  <a:pt x="116498" y="1099994"/>
                </a:lnTo>
                <a:lnTo>
                  <a:pt x="113324" y="1101898"/>
                </a:lnTo>
                <a:lnTo>
                  <a:pt x="110467" y="1104120"/>
                </a:lnTo>
                <a:lnTo>
                  <a:pt x="108245" y="1107294"/>
                </a:lnTo>
                <a:lnTo>
                  <a:pt x="106340" y="1110467"/>
                </a:lnTo>
                <a:lnTo>
                  <a:pt x="105071" y="1114276"/>
                </a:lnTo>
                <a:lnTo>
                  <a:pt x="104753" y="1118084"/>
                </a:lnTo>
                <a:lnTo>
                  <a:pt x="104753" y="1241540"/>
                </a:lnTo>
                <a:lnTo>
                  <a:pt x="105071" y="1245348"/>
                </a:lnTo>
                <a:lnTo>
                  <a:pt x="106340" y="1249157"/>
                </a:lnTo>
                <a:lnTo>
                  <a:pt x="108245" y="1252330"/>
                </a:lnTo>
                <a:lnTo>
                  <a:pt x="110467" y="1255187"/>
                </a:lnTo>
                <a:lnTo>
                  <a:pt x="113324" y="1257726"/>
                </a:lnTo>
                <a:lnTo>
                  <a:pt x="116498" y="1259312"/>
                </a:lnTo>
                <a:lnTo>
                  <a:pt x="120307" y="1260899"/>
                </a:lnTo>
                <a:lnTo>
                  <a:pt x="124116" y="1261217"/>
                </a:lnTo>
                <a:lnTo>
                  <a:pt x="247598" y="1261217"/>
                </a:lnTo>
                <a:lnTo>
                  <a:pt x="251725" y="1260899"/>
                </a:lnTo>
                <a:lnTo>
                  <a:pt x="255216" y="1259312"/>
                </a:lnTo>
                <a:lnTo>
                  <a:pt x="258708" y="1257726"/>
                </a:lnTo>
                <a:lnTo>
                  <a:pt x="261565" y="1255187"/>
                </a:lnTo>
                <a:lnTo>
                  <a:pt x="264105" y="1252330"/>
                </a:lnTo>
                <a:lnTo>
                  <a:pt x="265692" y="1249157"/>
                </a:lnTo>
                <a:lnTo>
                  <a:pt x="266644" y="1245348"/>
                </a:lnTo>
                <a:lnTo>
                  <a:pt x="266961" y="1241540"/>
                </a:lnTo>
                <a:lnTo>
                  <a:pt x="266961" y="1118084"/>
                </a:lnTo>
                <a:lnTo>
                  <a:pt x="266644" y="1114276"/>
                </a:lnTo>
                <a:lnTo>
                  <a:pt x="265692" y="1110467"/>
                </a:lnTo>
                <a:lnTo>
                  <a:pt x="264105" y="1107294"/>
                </a:lnTo>
                <a:lnTo>
                  <a:pt x="261565" y="1104120"/>
                </a:lnTo>
                <a:lnTo>
                  <a:pt x="258708" y="1101898"/>
                </a:lnTo>
                <a:lnTo>
                  <a:pt x="255216" y="1099994"/>
                </a:lnTo>
                <a:lnTo>
                  <a:pt x="251725" y="1099042"/>
                </a:lnTo>
                <a:lnTo>
                  <a:pt x="247598" y="1098725"/>
                </a:lnTo>
                <a:lnTo>
                  <a:pt x="124116" y="1098725"/>
                </a:lnTo>
                <a:close/>
                <a:moveTo>
                  <a:pt x="636270" y="969963"/>
                </a:moveTo>
                <a:lnTo>
                  <a:pt x="841692" y="969963"/>
                </a:lnTo>
                <a:lnTo>
                  <a:pt x="844867" y="970596"/>
                </a:lnTo>
                <a:lnTo>
                  <a:pt x="848359" y="970913"/>
                </a:lnTo>
                <a:lnTo>
                  <a:pt x="851534" y="971546"/>
                </a:lnTo>
                <a:lnTo>
                  <a:pt x="854709" y="972813"/>
                </a:lnTo>
                <a:lnTo>
                  <a:pt x="857567" y="974396"/>
                </a:lnTo>
                <a:lnTo>
                  <a:pt x="860107" y="975662"/>
                </a:lnTo>
                <a:lnTo>
                  <a:pt x="862647" y="977878"/>
                </a:lnTo>
                <a:lnTo>
                  <a:pt x="865187" y="979778"/>
                </a:lnTo>
                <a:lnTo>
                  <a:pt x="867092" y="982311"/>
                </a:lnTo>
                <a:lnTo>
                  <a:pt x="868997" y="984844"/>
                </a:lnTo>
                <a:lnTo>
                  <a:pt x="870584" y="987377"/>
                </a:lnTo>
                <a:lnTo>
                  <a:pt x="872172" y="990226"/>
                </a:lnTo>
                <a:lnTo>
                  <a:pt x="873124" y="993076"/>
                </a:lnTo>
                <a:lnTo>
                  <a:pt x="873760" y="996242"/>
                </a:lnTo>
                <a:lnTo>
                  <a:pt x="874712" y="999725"/>
                </a:lnTo>
                <a:lnTo>
                  <a:pt x="874712" y="1002891"/>
                </a:lnTo>
                <a:lnTo>
                  <a:pt x="874712" y="1389790"/>
                </a:lnTo>
                <a:lnTo>
                  <a:pt x="874712" y="1393273"/>
                </a:lnTo>
                <a:lnTo>
                  <a:pt x="873760" y="1396439"/>
                </a:lnTo>
                <a:lnTo>
                  <a:pt x="873124" y="1399605"/>
                </a:lnTo>
                <a:lnTo>
                  <a:pt x="872172" y="1402771"/>
                </a:lnTo>
                <a:lnTo>
                  <a:pt x="870584" y="1405304"/>
                </a:lnTo>
                <a:lnTo>
                  <a:pt x="868997" y="1408154"/>
                </a:lnTo>
                <a:lnTo>
                  <a:pt x="867092" y="1410686"/>
                </a:lnTo>
                <a:lnTo>
                  <a:pt x="865187" y="1413219"/>
                </a:lnTo>
                <a:lnTo>
                  <a:pt x="862647" y="1415119"/>
                </a:lnTo>
                <a:lnTo>
                  <a:pt x="860107" y="1417019"/>
                </a:lnTo>
                <a:lnTo>
                  <a:pt x="857567" y="1418602"/>
                </a:lnTo>
                <a:lnTo>
                  <a:pt x="854709" y="1420185"/>
                </a:lnTo>
                <a:lnTo>
                  <a:pt x="851534" y="1421135"/>
                </a:lnTo>
                <a:lnTo>
                  <a:pt x="848359" y="1421768"/>
                </a:lnTo>
                <a:lnTo>
                  <a:pt x="844867" y="1422401"/>
                </a:lnTo>
                <a:lnTo>
                  <a:pt x="841692" y="1422401"/>
                </a:lnTo>
                <a:lnTo>
                  <a:pt x="636270" y="1422401"/>
                </a:lnTo>
                <a:lnTo>
                  <a:pt x="632777" y="1422401"/>
                </a:lnTo>
                <a:lnTo>
                  <a:pt x="629920" y="1421768"/>
                </a:lnTo>
                <a:lnTo>
                  <a:pt x="626745" y="1421135"/>
                </a:lnTo>
                <a:lnTo>
                  <a:pt x="623570" y="1420185"/>
                </a:lnTo>
                <a:lnTo>
                  <a:pt x="620713" y="1418602"/>
                </a:lnTo>
                <a:lnTo>
                  <a:pt x="617855" y="1417019"/>
                </a:lnTo>
                <a:lnTo>
                  <a:pt x="615315" y="1415119"/>
                </a:lnTo>
                <a:lnTo>
                  <a:pt x="613093" y="1413219"/>
                </a:lnTo>
                <a:lnTo>
                  <a:pt x="610870" y="1410686"/>
                </a:lnTo>
                <a:lnTo>
                  <a:pt x="608965" y="1408154"/>
                </a:lnTo>
                <a:lnTo>
                  <a:pt x="607378" y="1405304"/>
                </a:lnTo>
                <a:lnTo>
                  <a:pt x="606108" y="1402771"/>
                </a:lnTo>
                <a:lnTo>
                  <a:pt x="605155" y="1399605"/>
                </a:lnTo>
                <a:lnTo>
                  <a:pt x="603885" y="1396439"/>
                </a:lnTo>
                <a:lnTo>
                  <a:pt x="603568" y="1393273"/>
                </a:lnTo>
                <a:lnTo>
                  <a:pt x="603250" y="1389790"/>
                </a:lnTo>
                <a:lnTo>
                  <a:pt x="603250" y="1002891"/>
                </a:lnTo>
                <a:lnTo>
                  <a:pt x="603568" y="999725"/>
                </a:lnTo>
                <a:lnTo>
                  <a:pt x="603885" y="996242"/>
                </a:lnTo>
                <a:lnTo>
                  <a:pt x="605155" y="993076"/>
                </a:lnTo>
                <a:lnTo>
                  <a:pt x="606108" y="990226"/>
                </a:lnTo>
                <a:lnTo>
                  <a:pt x="607378" y="987377"/>
                </a:lnTo>
                <a:lnTo>
                  <a:pt x="608965" y="984844"/>
                </a:lnTo>
                <a:lnTo>
                  <a:pt x="610870" y="982311"/>
                </a:lnTo>
                <a:lnTo>
                  <a:pt x="613093" y="979778"/>
                </a:lnTo>
                <a:lnTo>
                  <a:pt x="615315" y="977878"/>
                </a:lnTo>
                <a:lnTo>
                  <a:pt x="617855" y="975662"/>
                </a:lnTo>
                <a:lnTo>
                  <a:pt x="620713" y="974396"/>
                </a:lnTo>
                <a:lnTo>
                  <a:pt x="623570" y="972813"/>
                </a:lnTo>
                <a:lnTo>
                  <a:pt x="626745" y="971546"/>
                </a:lnTo>
                <a:lnTo>
                  <a:pt x="629920" y="970913"/>
                </a:lnTo>
                <a:lnTo>
                  <a:pt x="632777" y="970596"/>
                </a:lnTo>
                <a:lnTo>
                  <a:pt x="636270" y="969963"/>
                </a:lnTo>
                <a:close/>
                <a:moveTo>
                  <a:pt x="1027781" y="749300"/>
                </a:moveTo>
                <a:lnTo>
                  <a:pt x="1031278" y="749300"/>
                </a:lnTo>
                <a:lnTo>
                  <a:pt x="1236940" y="749300"/>
                </a:lnTo>
                <a:lnTo>
                  <a:pt x="1240437" y="749300"/>
                </a:lnTo>
                <a:lnTo>
                  <a:pt x="1243616" y="750251"/>
                </a:lnTo>
                <a:lnTo>
                  <a:pt x="1246476" y="750885"/>
                </a:lnTo>
                <a:lnTo>
                  <a:pt x="1249655" y="751837"/>
                </a:lnTo>
                <a:lnTo>
                  <a:pt x="1252516" y="753105"/>
                </a:lnTo>
                <a:lnTo>
                  <a:pt x="1255377" y="755007"/>
                </a:lnTo>
                <a:lnTo>
                  <a:pt x="1257920" y="756592"/>
                </a:lnTo>
                <a:lnTo>
                  <a:pt x="1260145" y="758812"/>
                </a:lnTo>
                <a:lnTo>
                  <a:pt x="1262370" y="761348"/>
                </a:lnTo>
                <a:lnTo>
                  <a:pt x="1264595" y="763567"/>
                </a:lnTo>
                <a:lnTo>
                  <a:pt x="1265867" y="766421"/>
                </a:lnTo>
                <a:lnTo>
                  <a:pt x="1267138" y="769274"/>
                </a:lnTo>
                <a:lnTo>
                  <a:pt x="1268410" y="772445"/>
                </a:lnTo>
                <a:lnTo>
                  <a:pt x="1269363" y="775615"/>
                </a:lnTo>
                <a:lnTo>
                  <a:pt x="1269681" y="778786"/>
                </a:lnTo>
                <a:lnTo>
                  <a:pt x="1269999" y="782273"/>
                </a:lnTo>
                <a:lnTo>
                  <a:pt x="1269999" y="1389744"/>
                </a:lnTo>
                <a:lnTo>
                  <a:pt x="1269681" y="1393231"/>
                </a:lnTo>
                <a:lnTo>
                  <a:pt x="1269363" y="1396402"/>
                </a:lnTo>
                <a:lnTo>
                  <a:pt x="1268410" y="1399572"/>
                </a:lnTo>
                <a:lnTo>
                  <a:pt x="1267138" y="1402743"/>
                </a:lnTo>
                <a:lnTo>
                  <a:pt x="1265867" y="1405279"/>
                </a:lnTo>
                <a:lnTo>
                  <a:pt x="1264595" y="1408133"/>
                </a:lnTo>
                <a:lnTo>
                  <a:pt x="1262370" y="1410669"/>
                </a:lnTo>
                <a:lnTo>
                  <a:pt x="1260145" y="1413206"/>
                </a:lnTo>
                <a:lnTo>
                  <a:pt x="1257920" y="1415108"/>
                </a:lnTo>
                <a:lnTo>
                  <a:pt x="1255377" y="1417010"/>
                </a:lnTo>
                <a:lnTo>
                  <a:pt x="1252516" y="1418595"/>
                </a:lnTo>
                <a:lnTo>
                  <a:pt x="1249655" y="1420181"/>
                </a:lnTo>
                <a:lnTo>
                  <a:pt x="1246476" y="1421132"/>
                </a:lnTo>
                <a:lnTo>
                  <a:pt x="1243616" y="1421766"/>
                </a:lnTo>
                <a:lnTo>
                  <a:pt x="1240437" y="1422400"/>
                </a:lnTo>
                <a:lnTo>
                  <a:pt x="1236940" y="1422400"/>
                </a:lnTo>
                <a:lnTo>
                  <a:pt x="1031278" y="1422400"/>
                </a:lnTo>
                <a:lnTo>
                  <a:pt x="1027781" y="1422400"/>
                </a:lnTo>
                <a:lnTo>
                  <a:pt x="1024602" y="1421766"/>
                </a:lnTo>
                <a:lnTo>
                  <a:pt x="1021424" y="1421132"/>
                </a:lnTo>
                <a:lnTo>
                  <a:pt x="1018245" y="1420181"/>
                </a:lnTo>
                <a:lnTo>
                  <a:pt x="1015384" y="1418595"/>
                </a:lnTo>
                <a:lnTo>
                  <a:pt x="1012841" y="1417010"/>
                </a:lnTo>
                <a:lnTo>
                  <a:pt x="1010298" y="1415108"/>
                </a:lnTo>
                <a:lnTo>
                  <a:pt x="1007755" y="1413206"/>
                </a:lnTo>
                <a:lnTo>
                  <a:pt x="1005848" y="1410669"/>
                </a:lnTo>
                <a:lnTo>
                  <a:pt x="1003941" y="1408133"/>
                </a:lnTo>
                <a:lnTo>
                  <a:pt x="1002351" y="1405279"/>
                </a:lnTo>
                <a:lnTo>
                  <a:pt x="1000762" y="1402743"/>
                </a:lnTo>
                <a:lnTo>
                  <a:pt x="999808" y="1399572"/>
                </a:lnTo>
                <a:lnTo>
                  <a:pt x="999173" y="1396402"/>
                </a:lnTo>
                <a:lnTo>
                  <a:pt x="998537" y="1393231"/>
                </a:lnTo>
                <a:lnTo>
                  <a:pt x="998537" y="1389744"/>
                </a:lnTo>
                <a:lnTo>
                  <a:pt x="998537" y="782273"/>
                </a:lnTo>
                <a:lnTo>
                  <a:pt x="998537" y="778786"/>
                </a:lnTo>
                <a:lnTo>
                  <a:pt x="999173" y="775615"/>
                </a:lnTo>
                <a:lnTo>
                  <a:pt x="999808" y="772445"/>
                </a:lnTo>
                <a:lnTo>
                  <a:pt x="1000762" y="769274"/>
                </a:lnTo>
                <a:lnTo>
                  <a:pt x="1002351" y="766421"/>
                </a:lnTo>
                <a:lnTo>
                  <a:pt x="1003941" y="763567"/>
                </a:lnTo>
                <a:lnTo>
                  <a:pt x="1005848" y="761348"/>
                </a:lnTo>
                <a:lnTo>
                  <a:pt x="1007755" y="758812"/>
                </a:lnTo>
                <a:lnTo>
                  <a:pt x="1010298" y="756592"/>
                </a:lnTo>
                <a:lnTo>
                  <a:pt x="1012841" y="755007"/>
                </a:lnTo>
                <a:lnTo>
                  <a:pt x="1015384" y="753105"/>
                </a:lnTo>
                <a:lnTo>
                  <a:pt x="1018245" y="751837"/>
                </a:lnTo>
                <a:lnTo>
                  <a:pt x="1021424" y="750885"/>
                </a:lnTo>
                <a:lnTo>
                  <a:pt x="1024602" y="750251"/>
                </a:lnTo>
                <a:lnTo>
                  <a:pt x="1027781" y="749300"/>
                </a:lnTo>
                <a:close/>
                <a:moveTo>
                  <a:pt x="2147065" y="665163"/>
                </a:moveTo>
                <a:lnTo>
                  <a:pt x="2154052" y="665163"/>
                </a:lnTo>
                <a:lnTo>
                  <a:pt x="2161038" y="665163"/>
                </a:lnTo>
                <a:lnTo>
                  <a:pt x="2168025" y="665798"/>
                </a:lnTo>
                <a:lnTo>
                  <a:pt x="2175011" y="666432"/>
                </a:lnTo>
                <a:lnTo>
                  <a:pt x="2181680" y="667702"/>
                </a:lnTo>
                <a:lnTo>
                  <a:pt x="2188349" y="669288"/>
                </a:lnTo>
                <a:lnTo>
                  <a:pt x="2194700" y="670875"/>
                </a:lnTo>
                <a:lnTo>
                  <a:pt x="2201369" y="673413"/>
                </a:lnTo>
                <a:lnTo>
                  <a:pt x="2207085" y="675952"/>
                </a:lnTo>
                <a:lnTo>
                  <a:pt x="2213437" y="678173"/>
                </a:lnTo>
                <a:lnTo>
                  <a:pt x="2219471" y="681346"/>
                </a:lnTo>
                <a:lnTo>
                  <a:pt x="2224869" y="684519"/>
                </a:lnTo>
                <a:lnTo>
                  <a:pt x="2230585" y="688327"/>
                </a:lnTo>
                <a:lnTo>
                  <a:pt x="2235666" y="692135"/>
                </a:lnTo>
                <a:lnTo>
                  <a:pt x="2241065" y="695943"/>
                </a:lnTo>
                <a:lnTo>
                  <a:pt x="2245829" y="700702"/>
                </a:lnTo>
                <a:lnTo>
                  <a:pt x="2250910" y="704828"/>
                </a:lnTo>
                <a:lnTo>
                  <a:pt x="2255356" y="709587"/>
                </a:lnTo>
                <a:lnTo>
                  <a:pt x="2259484" y="714347"/>
                </a:lnTo>
                <a:lnTo>
                  <a:pt x="2263612" y="719741"/>
                </a:lnTo>
                <a:lnTo>
                  <a:pt x="2267423" y="724819"/>
                </a:lnTo>
                <a:lnTo>
                  <a:pt x="2270916" y="730530"/>
                </a:lnTo>
                <a:lnTo>
                  <a:pt x="2274092" y="736559"/>
                </a:lnTo>
                <a:lnTo>
                  <a:pt x="2277268" y="742271"/>
                </a:lnTo>
                <a:lnTo>
                  <a:pt x="2280126" y="748300"/>
                </a:lnTo>
                <a:lnTo>
                  <a:pt x="2282666" y="754646"/>
                </a:lnTo>
                <a:lnTo>
                  <a:pt x="2284572" y="760992"/>
                </a:lnTo>
                <a:lnTo>
                  <a:pt x="2286477" y="767021"/>
                </a:lnTo>
                <a:lnTo>
                  <a:pt x="2287747" y="773685"/>
                </a:lnTo>
                <a:lnTo>
                  <a:pt x="2289018" y="780349"/>
                </a:lnTo>
                <a:lnTo>
                  <a:pt x="2289970" y="787330"/>
                </a:lnTo>
                <a:lnTo>
                  <a:pt x="2290605" y="794311"/>
                </a:lnTo>
                <a:lnTo>
                  <a:pt x="2290605" y="801292"/>
                </a:lnTo>
                <a:lnTo>
                  <a:pt x="2290605" y="1286150"/>
                </a:lnTo>
                <a:lnTo>
                  <a:pt x="2884137" y="1353738"/>
                </a:lnTo>
                <a:lnTo>
                  <a:pt x="2890488" y="1354055"/>
                </a:lnTo>
                <a:lnTo>
                  <a:pt x="2898110" y="1354372"/>
                </a:lnTo>
                <a:lnTo>
                  <a:pt x="2905732" y="1355007"/>
                </a:lnTo>
                <a:lnTo>
                  <a:pt x="2913353" y="1355642"/>
                </a:lnTo>
                <a:lnTo>
                  <a:pt x="2920657" y="1357228"/>
                </a:lnTo>
                <a:lnTo>
                  <a:pt x="2927644" y="1358815"/>
                </a:lnTo>
                <a:lnTo>
                  <a:pt x="2934948" y="1361036"/>
                </a:lnTo>
                <a:lnTo>
                  <a:pt x="2941934" y="1362940"/>
                </a:lnTo>
                <a:lnTo>
                  <a:pt x="2948603" y="1365796"/>
                </a:lnTo>
                <a:lnTo>
                  <a:pt x="2955272" y="1368969"/>
                </a:lnTo>
                <a:lnTo>
                  <a:pt x="2961941" y="1372142"/>
                </a:lnTo>
                <a:lnTo>
                  <a:pt x="2968292" y="1375633"/>
                </a:lnTo>
                <a:lnTo>
                  <a:pt x="2974008" y="1379758"/>
                </a:lnTo>
                <a:lnTo>
                  <a:pt x="2980042" y="1383883"/>
                </a:lnTo>
                <a:lnTo>
                  <a:pt x="2985758" y="1388008"/>
                </a:lnTo>
                <a:lnTo>
                  <a:pt x="2990839" y="1393085"/>
                </a:lnTo>
                <a:lnTo>
                  <a:pt x="2996238" y="1397845"/>
                </a:lnTo>
                <a:lnTo>
                  <a:pt x="3001319" y="1403239"/>
                </a:lnTo>
                <a:lnTo>
                  <a:pt x="3005765" y="1408316"/>
                </a:lnTo>
                <a:lnTo>
                  <a:pt x="3010529" y="1414345"/>
                </a:lnTo>
                <a:lnTo>
                  <a:pt x="3014657" y="1419739"/>
                </a:lnTo>
                <a:lnTo>
                  <a:pt x="3018468" y="1426086"/>
                </a:lnTo>
                <a:lnTo>
                  <a:pt x="3021961" y="1432432"/>
                </a:lnTo>
                <a:lnTo>
                  <a:pt x="3025454" y="1438778"/>
                </a:lnTo>
                <a:lnTo>
                  <a:pt x="3028312" y="1445125"/>
                </a:lnTo>
                <a:lnTo>
                  <a:pt x="3030853" y="1452106"/>
                </a:lnTo>
                <a:lnTo>
                  <a:pt x="3033393" y="1459087"/>
                </a:lnTo>
                <a:lnTo>
                  <a:pt x="3035616" y="1466067"/>
                </a:lnTo>
                <a:lnTo>
                  <a:pt x="3036887" y="1473366"/>
                </a:lnTo>
                <a:lnTo>
                  <a:pt x="3038474" y="1480664"/>
                </a:lnTo>
                <a:lnTo>
                  <a:pt x="3039427" y="1488280"/>
                </a:lnTo>
                <a:lnTo>
                  <a:pt x="3040062" y="1495895"/>
                </a:lnTo>
                <a:lnTo>
                  <a:pt x="3040062" y="1503511"/>
                </a:lnTo>
                <a:lnTo>
                  <a:pt x="3040062" y="2154008"/>
                </a:lnTo>
                <a:lnTo>
                  <a:pt x="3040062" y="2161623"/>
                </a:lnTo>
                <a:lnTo>
                  <a:pt x="3039427" y="2169556"/>
                </a:lnTo>
                <a:lnTo>
                  <a:pt x="3038474" y="2177172"/>
                </a:lnTo>
                <a:lnTo>
                  <a:pt x="3036887" y="2184470"/>
                </a:lnTo>
                <a:lnTo>
                  <a:pt x="3035616" y="2191451"/>
                </a:lnTo>
                <a:lnTo>
                  <a:pt x="3033393" y="2198749"/>
                </a:lnTo>
                <a:lnTo>
                  <a:pt x="3030853" y="2205730"/>
                </a:lnTo>
                <a:lnTo>
                  <a:pt x="3028312" y="2212394"/>
                </a:lnTo>
                <a:lnTo>
                  <a:pt x="3025454" y="2219057"/>
                </a:lnTo>
                <a:lnTo>
                  <a:pt x="3021961" y="2225404"/>
                </a:lnTo>
                <a:lnTo>
                  <a:pt x="3018468" y="2231433"/>
                </a:lnTo>
                <a:lnTo>
                  <a:pt x="3014657" y="2237779"/>
                </a:lnTo>
                <a:lnTo>
                  <a:pt x="3010529" y="2243808"/>
                </a:lnTo>
                <a:lnTo>
                  <a:pt x="3005765" y="2249202"/>
                </a:lnTo>
                <a:lnTo>
                  <a:pt x="3001319" y="2254597"/>
                </a:lnTo>
                <a:lnTo>
                  <a:pt x="2996238" y="2259674"/>
                </a:lnTo>
                <a:lnTo>
                  <a:pt x="2990839" y="2264433"/>
                </a:lnTo>
                <a:lnTo>
                  <a:pt x="2985758" y="2269510"/>
                </a:lnTo>
                <a:lnTo>
                  <a:pt x="2980042" y="2273953"/>
                </a:lnTo>
                <a:lnTo>
                  <a:pt x="2974008" y="2278078"/>
                </a:lnTo>
                <a:lnTo>
                  <a:pt x="2968292" y="2281886"/>
                </a:lnTo>
                <a:lnTo>
                  <a:pt x="2961941" y="2285376"/>
                </a:lnTo>
                <a:lnTo>
                  <a:pt x="2955272" y="2288867"/>
                </a:lnTo>
                <a:lnTo>
                  <a:pt x="2948603" y="2291723"/>
                </a:lnTo>
                <a:lnTo>
                  <a:pt x="2941934" y="2294578"/>
                </a:lnTo>
                <a:lnTo>
                  <a:pt x="2934948" y="2297117"/>
                </a:lnTo>
                <a:lnTo>
                  <a:pt x="2927644" y="2298703"/>
                </a:lnTo>
                <a:lnTo>
                  <a:pt x="2920657" y="2300607"/>
                </a:lnTo>
                <a:lnTo>
                  <a:pt x="2913353" y="2301877"/>
                </a:lnTo>
                <a:lnTo>
                  <a:pt x="2905732" y="2302829"/>
                </a:lnTo>
                <a:lnTo>
                  <a:pt x="2898110" y="2303146"/>
                </a:lnTo>
                <a:lnTo>
                  <a:pt x="2890488" y="2303463"/>
                </a:lnTo>
                <a:lnTo>
                  <a:pt x="2177552" y="2303463"/>
                </a:lnTo>
                <a:lnTo>
                  <a:pt x="2173423" y="2303146"/>
                </a:lnTo>
                <a:lnTo>
                  <a:pt x="2171200" y="2303146"/>
                </a:lnTo>
                <a:lnTo>
                  <a:pt x="2169613" y="2303146"/>
                </a:lnTo>
                <a:lnTo>
                  <a:pt x="2162944" y="2303146"/>
                </a:lnTo>
                <a:lnTo>
                  <a:pt x="2156275" y="2303146"/>
                </a:lnTo>
                <a:lnTo>
                  <a:pt x="2149924" y="2302511"/>
                </a:lnTo>
                <a:lnTo>
                  <a:pt x="2143572" y="2301559"/>
                </a:lnTo>
                <a:lnTo>
                  <a:pt x="2137538" y="2300607"/>
                </a:lnTo>
                <a:lnTo>
                  <a:pt x="2131187" y="2298703"/>
                </a:lnTo>
                <a:lnTo>
                  <a:pt x="2125153" y="2297117"/>
                </a:lnTo>
                <a:lnTo>
                  <a:pt x="2119437" y="2294896"/>
                </a:lnTo>
                <a:lnTo>
                  <a:pt x="2113403" y="2292040"/>
                </a:lnTo>
                <a:lnTo>
                  <a:pt x="2107370" y="2289501"/>
                </a:lnTo>
                <a:lnTo>
                  <a:pt x="2101971" y="2286645"/>
                </a:lnTo>
                <a:lnTo>
                  <a:pt x="2096572" y="2283155"/>
                </a:lnTo>
                <a:lnTo>
                  <a:pt x="2091491" y="2279665"/>
                </a:lnTo>
                <a:lnTo>
                  <a:pt x="2086093" y="2275222"/>
                </a:lnTo>
                <a:lnTo>
                  <a:pt x="2081329" y="2271097"/>
                </a:lnTo>
                <a:lnTo>
                  <a:pt x="2076883" y="2266972"/>
                </a:lnTo>
                <a:lnTo>
                  <a:pt x="1560520" y="1751334"/>
                </a:lnTo>
                <a:lnTo>
                  <a:pt x="1556074" y="1746574"/>
                </a:lnTo>
                <a:lnTo>
                  <a:pt x="1552263" y="1741815"/>
                </a:lnTo>
                <a:lnTo>
                  <a:pt x="1548135" y="1737055"/>
                </a:lnTo>
                <a:lnTo>
                  <a:pt x="1544642" y="1731661"/>
                </a:lnTo>
                <a:lnTo>
                  <a:pt x="1541466" y="1726583"/>
                </a:lnTo>
                <a:lnTo>
                  <a:pt x="1538291" y="1720872"/>
                </a:lnTo>
                <a:lnTo>
                  <a:pt x="1535432" y="1715477"/>
                </a:lnTo>
                <a:lnTo>
                  <a:pt x="1532892" y="1709766"/>
                </a:lnTo>
                <a:lnTo>
                  <a:pt x="1530987" y="1704054"/>
                </a:lnTo>
                <a:lnTo>
                  <a:pt x="1529081" y="1698342"/>
                </a:lnTo>
                <a:lnTo>
                  <a:pt x="1527493" y="1692631"/>
                </a:lnTo>
                <a:lnTo>
                  <a:pt x="1526223" y="1686919"/>
                </a:lnTo>
                <a:lnTo>
                  <a:pt x="1525270" y="1680890"/>
                </a:lnTo>
                <a:lnTo>
                  <a:pt x="1524635" y="1674544"/>
                </a:lnTo>
                <a:lnTo>
                  <a:pt x="1524000" y="1668515"/>
                </a:lnTo>
                <a:lnTo>
                  <a:pt x="1524000" y="1662803"/>
                </a:lnTo>
                <a:lnTo>
                  <a:pt x="1524000" y="1656774"/>
                </a:lnTo>
                <a:lnTo>
                  <a:pt x="1524635" y="1650428"/>
                </a:lnTo>
                <a:lnTo>
                  <a:pt x="1525270" y="1644716"/>
                </a:lnTo>
                <a:lnTo>
                  <a:pt x="1526223" y="1638687"/>
                </a:lnTo>
                <a:lnTo>
                  <a:pt x="1527493" y="1632658"/>
                </a:lnTo>
                <a:lnTo>
                  <a:pt x="1529081" y="1626946"/>
                </a:lnTo>
                <a:lnTo>
                  <a:pt x="1530987" y="1621235"/>
                </a:lnTo>
                <a:lnTo>
                  <a:pt x="1532892" y="1615523"/>
                </a:lnTo>
                <a:lnTo>
                  <a:pt x="1535432" y="1609811"/>
                </a:lnTo>
                <a:lnTo>
                  <a:pt x="1538291" y="1604417"/>
                </a:lnTo>
                <a:lnTo>
                  <a:pt x="1541466" y="1599023"/>
                </a:lnTo>
                <a:lnTo>
                  <a:pt x="1544642" y="1593628"/>
                </a:lnTo>
                <a:lnTo>
                  <a:pt x="1548135" y="1588551"/>
                </a:lnTo>
                <a:lnTo>
                  <a:pt x="1552263" y="1583474"/>
                </a:lnTo>
                <a:lnTo>
                  <a:pt x="1556074" y="1578714"/>
                </a:lnTo>
                <a:lnTo>
                  <a:pt x="1560520" y="1574272"/>
                </a:lnTo>
                <a:lnTo>
                  <a:pt x="1564966" y="1569830"/>
                </a:lnTo>
                <a:lnTo>
                  <a:pt x="1570047" y="1565705"/>
                </a:lnTo>
                <a:lnTo>
                  <a:pt x="1574811" y="1561897"/>
                </a:lnTo>
                <a:lnTo>
                  <a:pt x="1579574" y="1558406"/>
                </a:lnTo>
                <a:lnTo>
                  <a:pt x="1584973" y="1554916"/>
                </a:lnTo>
                <a:lnTo>
                  <a:pt x="1590054" y="1552060"/>
                </a:lnTo>
                <a:lnTo>
                  <a:pt x="1595770" y="1549521"/>
                </a:lnTo>
                <a:lnTo>
                  <a:pt x="1601486" y="1546666"/>
                </a:lnTo>
                <a:lnTo>
                  <a:pt x="1606885" y="1544444"/>
                </a:lnTo>
                <a:lnTo>
                  <a:pt x="1612919" y="1542858"/>
                </a:lnTo>
                <a:lnTo>
                  <a:pt x="1618635" y="1540954"/>
                </a:lnTo>
                <a:lnTo>
                  <a:pt x="1624669" y="1539685"/>
                </a:lnTo>
                <a:lnTo>
                  <a:pt x="1630702" y="1538733"/>
                </a:lnTo>
                <a:lnTo>
                  <a:pt x="1637054" y="1538098"/>
                </a:lnTo>
                <a:lnTo>
                  <a:pt x="1642770" y="1537463"/>
                </a:lnTo>
                <a:lnTo>
                  <a:pt x="1649121" y="1537146"/>
                </a:lnTo>
                <a:lnTo>
                  <a:pt x="1655473" y="1537463"/>
                </a:lnTo>
                <a:lnTo>
                  <a:pt x="1661824" y="1538098"/>
                </a:lnTo>
                <a:lnTo>
                  <a:pt x="1667858" y="1538733"/>
                </a:lnTo>
                <a:lnTo>
                  <a:pt x="1673891" y="1539685"/>
                </a:lnTo>
                <a:lnTo>
                  <a:pt x="1679925" y="1540954"/>
                </a:lnTo>
                <a:lnTo>
                  <a:pt x="1685641" y="1542858"/>
                </a:lnTo>
                <a:lnTo>
                  <a:pt x="1691675" y="1544444"/>
                </a:lnTo>
                <a:lnTo>
                  <a:pt x="1697391" y="1546666"/>
                </a:lnTo>
                <a:lnTo>
                  <a:pt x="1702790" y="1549521"/>
                </a:lnTo>
                <a:lnTo>
                  <a:pt x="1708506" y="1552060"/>
                </a:lnTo>
                <a:lnTo>
                  <a:pt x="1713587" y="1554916"/>
                </a:lnTo>
                <a:lnTo>
                  <a:pt x="1718986" y="1558406"/>
                </a:lnTo>
                <a:lnTo>
                  <a:pt x="1723749" y="1561897"/>
                </a:lnTo>
                <a:lnTo>
                  <a:pt x="1728513" y="1565705"/>
                </a:lnTo>
                <a:lnTo>
                  <a:pt x="1733594" y="1569830"/>
                </a:lnTo>
                <a:lnTo>
                  <a:pt x="1738040" y="1574272"/>
                </a:lnTo>
                <a:lnTo>
                  <a:pt x="2017816" y="1853827"/>
                </a:lnTo>
                <a:lnTo>
                  <a:pt x="2017816" y="801292"/>
                </a:lnTo>
                <a:lnTo>
                  <a:pt x="2018133" y="794311"/>
                </a:lnTo>
                <a:lnTo>
                  <a:pt x="2018451" y="787330"/>
                </a:lnTo>
                <a:lnTo>
                  <a:pt x="2019404" y="780349"/>
                </a:lnTo>
                <a:lnTo>
                  <a:pt x="2020674" y="773685"/>
                </a:lnTo>
                <a:lnTo>
                  <a:pt x="2021944" y="767021"/>
                </a:lnTo>
                <a:lnTo>
                  <a:pt x="2024167" y="760992"/>
                </a:lnTo>
                <a:lnTo>
                  <a:pt x="2026073" y="754646"/>
                </a:lnTo>
                <a:lnTo>
                  <a:pt x="2028613" y="748300"/>
                </a:lnTo>
                <a:lnTo>
                  <a:pt x="2031471" y="742271"/>
                </a:lnTo>
                <a:lnTo>
                  <a:pt x="2034329" y="736559"/>
                </a:lnTo>
                <a:lnTo>
                  <a:pt x="2037823" y="730530"/>
                </a:lnTo>
                <a:lnTo>
                  <a:pt x="2040998" y="724819"/>
                </a:lnTo>
                <a:lnTo>
                  <a:pt x="2045127" y="719741"/>
                </a:lnTo>
                <a:lnTo>
                  <a:pt x="2048937" y="714347"/>
                </a:lnTo>
                <a:lnTo>
                  <a:pt x="2053383" y="709587"/>
                </a:lnTo>
                <a:lnTo>
                  <a:pt x="2057829" y="704828"/>
                </a:lnTo>
                <a:lnTo>
                  <a:pt x="2062275" y="700702"/>
                </a:lnTo>
                <a:lnTo>
                  <a:pt x="2067674" y="695943"/>
                </a:lnTo>
                <a:lnTo>
                  <a:pt x="2072437" y="692135"/>
                </a:lnTo>
                <a:lnTo>
                  <a:pt x="2078154" y="688327"/>
                </a:lnTo>
                <a:lnTo>
                  <a:pt x="2083552" y="684519"/>
                </a:lnTo>
                <a:lnTo>
                  <a:pt x="2089268" y="681346"/>
                </a:lnTo>
                <a:lnTo>
                  <a:pt x="2095302" y="678173"/>
                </a:lnTo>
                <a:lnTo>
                  <a:pt x="2101018" y="675952"/>
                </a:lnTo>
                <a:lnTo>
                  <a:pt x="2107370" y="673413"/>
                </a:lnTo>
                <a:lnTo>
                  <a:pt x="2113721" y="670875"/>
                </a:lnTo>
                <a:lnTo>
                  <a:pt x="2120390" y="669288"/>
                </a:lnTo>
                <a:lnTo>
                  <a:pt x="2127059" y="667702"/>
                </a:lnTo>
                <a:lnTo>
                  <a:pt x="2133728" y="666432"/>
                </a:lnTo>
                <a:lnTo>
                  <a:pt x="2140079" y="665798"/>
                </a:lnTo>
                <a:lnTo>
                  <a:pt x="2147065" y="665163"/>
                </a:lnTo>
                <a:close/>
                <a:moveTo>
                  <a:pt x="1426690" y="484188"/>
                </a:moveTo>
                <a:lnTo>
                  <a:pt x="1631151" y="484188"/>
                </a:lnTo>
                <a:lnTo>
                  <a:pt x="1634627" y="484505"/>
                </a:lnTo>
                <a:lnTo>
                  <a:pt x="1637787" y="484822"/>
                </a:lnTo>
                <a:lnTo>
                  <a:pt x="1640947" y="485773"/>
                </a:lnTo>
                <a:lnTo>
                  <a:pt x="1644107" y="486725"/>
                </a:lnTo>
                <a:lnTo>
                  <a:pt x="1646635" y="488310"/>
                </a:lnTo>
                <a:lnTo>
                  <a:pt x="1649479" y="489895"/>
                </a:lnTo>
                <a:lnTo>
                  <a:pt x="1652008" y="491798"/>
                </a:lnTo>
                <a:lnTo>
                  <a:pt x="1654536" y="493700"/>
                </a:lnTo>
                <a:lnTo>
                  <a:pt x="1656432" y="496237"/>
                </a:lnTo>
                <a:lnTo>
                  <a:pt x="1658328" y="498773"/>
                </a:lnTo>
                <a:lnTo>
                  <a:pt x="1659908" y="501310"/>
                </a:lnTo>
                <a:lnTo>
                  <a:pt x="1661488" y="504164"/>
                </a:lnTo>
                <a:lnTo>
                  <a:pt x="1662436" y="507334"/>
                </a:lnTo>
                <a:lnTo>
                  <a:pt x="1663068" y="510505"/>
                </a:lnTo>
                <a:lnTo>
                  <a:pt x="1663700" y="513676"/>
                </a:lnTo>
                <a:lnTo>
                  <a:pt x="1663700" y="517164"/>
                </a:lnTo>
                <a:lnTo>
                  <a:pt x="1663700" y="1389743"/>
                </a:lnTo>
                <a:lnTo>
                  <a:pt x="1663700" y="1393231"/>
                </a:lnTo>
                <a:lnTo>
                  <a:pt x="1663068" y="1396401"/>
                </a:lnTo>
                <a:lnTo>
                  <a:pt x="1662436" y="1399572"/>
                </a:lnTo>
                <a:lnTo>
                  <a:pt x="1661488" y="1402743"/>
                </a:lnTo>
                <a:lnTo>
                  <a:pt x="1659908" y="1405279"/>
                </a:lnTo>
                <a:lnTo>
                  <a:pt x="1658328" y="1408133"/>
                </a:lnTo>
                <a:lnTo>
                  <a:pt x="1656432" y="1410669"/>
                </a:lnTo>
                <a:lnTo>
                  <a:pt x="1654536" y="1413206"/>
                </a:lnTo>
                <a:lnTo>
                  <a:pt x="1652008" y="1415108"/>
                </a:lnTo>
                <a:lnTo>
                  <a:pt x="1649479" y="1417011"/>
                </a:lnTo>
                <a:lnTo>
                  <a:pt x="1646635" y="1418596"/>
                </a:lnTo>
                <a:lnTo>
                  <a:pt x="1644107" y="1420182"/>
                </a:lnTo>
                <a:lnTo>
                  <a:pt x="1640947" y="1421133"/>
                </a:lnTo>
                <a:lnTo>
                  <a:pt x="1637787" y="1421767"/>
                </a:lnTo>
                <a:lnTo>
                  <a:pt x="1634627" y="1422401"/>
                </a:lnTo>
                <a:lnTo>
                  <a:pt x="1631151" y="1422401"/>
                </a:lnTo>
                <a:lnTo>
                  <a:pt x="1426690" y="1422401"/>
                </a:lnTo>
                <a:lnTo>
                  <a:pt x="1423214" y="1422401"/>
                </a:lnTo>
                <a:lnTo>
                  <a:pt x="1420054" y="1421767"/>
                </a:lnTo>
                <a:lnTo>
                  <a:pt x="1416894" y="1421133"/>
                </a:lnTo>
                <a:lnTo>
                  <a:pt x="1413734" y="1420182"/>
                </a:lnTo>
                <a:lnTo>
                  <a:pt x="1411206" y="1418596"/>
                </a:lnTo>
                <a:lnTo>
                  <a:pt x="1408362" y="1417011"/>
                </a:lnTo>
                <a:lnTo>
                  <a:pt x="1405834" y="1415108"/>
                </a:lnTo>
                <a:lnTo>
                  <a:pt x="1403622" y="1413206"/>
                </a:lnTo>
                <a:lnTo>
                  <a:pt x="1401409" y="1410669"/>
                </a:lnTo>
                <a:lnTo>
                  <a:pt x="1399513" y="1408133"/>
                </a:lnTo>
                <a:lnTo>
                  <a:pt x="1397933" y="1405279"/>
                </a:lnTo>
                <a:lnTo>
                  <a:pt x="1396669" y="1402743"/>
                </a:lnTo>
                <a:lnTo>
                  <a:pt x="1395405" y="1399572"/>
                </a:lnTo>
                <a:lnTo>
                  <a:pt x="1394457" y="1396401"/>
                </a:lnTo>
                <a:lnTo>
                  <a:pt x="1394141" y="1393231"/>
                </a:lnTo>
                <a:lnTo>
                  <a:pt x="1393825" y="1389743"/>
                </a:lnTo>
                <a:lnTo>
                  <a:pt x="1393825" y="517164"/>
                </a:lnTo>
                <a:lnTo>
                  <a:pt x="1394141" y="513676"/>
                </a:lnTo>
                <a:lnTo>
                  <a:pt x="1394457" y="510505"/>
                </a:lnTo>
                <a:lnTo>
                  <a:pt x="1395405" y="507334"/>
                </a:lnTo>
                <a:lnTo>
                  <a:pt x="1396669" y="504164"/>
                </a:lnTo>
                <a:lnTo>
                  <a:pt x="1397933" y="501310"/>
                </a:lnTo>
                <a:lnTo>
                  <a:pt x="1399513" y="498773"/>
                </a:lnTo>
                <a:lnTo>
                  <a:pt x="1401409" y="496237"/>
                </a:lnTo>
                <a:lnTo>
                  <a:pt x="1403622" y="493700"/>
                </a:lnTo>
                <a:lnTo>
                  <a:pt x="1405834" y="491798"/>
                </a:lnTo>
                <a:lnTo>
                  <a:pt x="1408362" y="489895"/>
                </a:lnTo>
                <a:lnTo>
                  <a:pt x="1411206" y="488310"/>
                </a:lnTo>
                <a:lnTo>
                  <a:pt x="1413734" y="486725"/>
                </a:lnTo>
                <a:lnTo>
                  <a:pt x="1416894" y="485773"/>
                </a:lnTo>
                <a:lnTo>
                  <a:pt x="1420054" y="484822"/>
                </a:lnTo>
                <a:lnTo>
                  <a:pt x="1423214" y="484505"/>
                </a:lnTo>
                <a:lnTo>
                  <a:pt x="1426690" y="484188"/>
                </a:lnTo>
                <a:close/>
                <a:moveTo>
                  <a:pt x="183794" y="0"/>
                </a:moveTo>
                <a:lnTo>
                  <a:pt x="193952" y="0"/>
                </a:lnTo>
                <a:lnTo>
                  <a:pt x="2827060" y="0"/>
                </a:lnTo>
                <a:lnTo>
                  <a:pt x="2837218" y="0"/>
                </a:lnTo>
                <a:lnTo>
                  <a:pt x="2847059" y="952"/>
                </a:lnTo>
                <a:lnTo>
                  <a:pt x="2856582" y="2539"/>
                </a:lnTo>
                <a:lnTo>
                  <a:pt x="2866105" y="4443"/>
                </a:lnTo>
                <a:lnTo>
                  <a:pt x="2875628" y="6982"/>
                </a:lnTo>
                <a:lnTo>
                  <a:pt x="2884516" y="10156"/>
                </a:lnTo>
                <a:lnTo>
                  <a:pt x="2893721" y="13964"/>
                </a:lnTo>
                <a:lnTo>
                  <a:pt x="2902292" y="17773"/>
                </a:lnTo>
                <a:lnTo>
                  <a:pt x="2911180" y="22851"/>
                </a:lnTo>
                <a:lnTo>
                  <a:pt x="2919433" y="27611"/>
                </a:lnTo>
                <a:lnTo>
                  <a:pt x="2927369" y="33324"/>
                </a:lnTo>
                <a:lnTo>
                  <a:pt x="2935623" y="39036"/>
                </a:lnTo>
                <a:lnTo>
                  <a:pt x="2942924" y="45384"/>
                </a:lnTo>
                <a:lnTo>
                  <a:pt x="2950225" y="52366"/>
                </a:lnTo>
                <a:lnTo>
                  <a:pt x="2957525" y="59665"/>
                </a:lnTo>
                <a:lnTo>
                  <a:pt x="2964192" y="67282"/>
                </a:lnTo>
                <a:lnTo>
                  <a:pt x="2970540" y="74899"/>
                </a:lnTo>
                <a:lnTo>
                  <a:pt x="2976571" y="83468"/>
                </a:lnTo>
                <a:lnTo>
                  <a:pt x="2982285" y="92037"/>
                </a:lnTo>
                <a:lnTo>
                  <a:pt x="2987682" y="101240"/>
                </a:lnTo>
                <a:lnTo>
                  <a:pt x="2992761" y="110444"/>
                </a:lnTo>
                <a:lnTo>
                  <a:pt x="2997522" y="119965"/>
                </a:lnTo>
                <a:lnTo>
                  <a:pt x="3001649" y="130121"/>
                </a:lnTo>
                <a:lnTo>
                  <a:pt x="3005458" y="140276"/>
                </a:lnTo>
                <a:lnTo>
                  <a:pt x="3008950" y="150749"/>
                </a:lnTo>
                <a:lnTo>
                  <a:pt x="3012124" y="161540"/>
                </a:lnTo>
                <a:lnTo>
                  <a:pt x="3014663" y="172330"/>
                </a:lnTo>
                <a:lnTo>
                  <a:pt x="3016885" y="183438"/>
                </a:lnTo>
                <a:lnTo>
                  <a:pt x="3018473" y="194546"/>
                </a:lnTo>
                <a:lnTo>
                  <a:pt x="3019742" y="205971"/>
                </a:lnTo>
                <a:lnTo>
                  <a:pt x="3020695" y="218031"/>
                </a:lnTo>
                <a:lnTo>
                  <a:pt x="3021012" y="229774"/>
                </a:lnTo>
                <a:lnTo>
                  <a:pt x="3021012" y="1276768"/>
                </a:lnTo>
                <a:lnTo>
                  <a:pt x="3013711" y="1272642"/>
                </a:lnTo>
                <a:lnTo>
                  <a:pt x="3006410" y="1268833"/>
                </a:lnTo>
                <a:lnTo>
                  <a:pt x="2999109" y="1265342"/>
                </a:lnTo>
                <a:lnTo>
                  <a:pt x="2991808" y="1262169"/>
                </a:lnTo>
                <a:lnTo>
                  <a:pt x="2983872" y="1258995"/>
                </a:lnTo>
                <a:lnTo>
                  <a:pt x="2976254" y="1256139"/>
                </a:lnTo>
                <a:lnTo>
                  <a:pt x="2968318" y="1253282"/>
                </a:lnTo>
                <a:lnTo>
                  <a:pt x="2960382" y="1251061"/>
                </a:lnTo>
                <a:lnTo>
                  <a:pt x="2952129" y="1248839"/>
                </a:lnTo>
                <a:lnTo>
                  <a:pt x="2944193" y="1247252"/>
                </a:lnTo>
                <a:lnTo>
                  <a:pt x="2935940" y="1245348"/>
                </a:lnTo>
                <a:lnTo>
                  <a:pt x="2927369" y="1244079"/>
                </a:lnTo>
                <a:lnTo>
                  <a:pt x="2919116" y="1242809"/>
                </a:lnTo>
                <a:lnTo>
                  <a:pt x="2910863" y="1242175"/>
                </a:lnTo>
                <a:lnTo>
                  <a:pt x="2901975" y="1241540"/>
                </a:lnTo>
                <a:lnTo>
                  <a:pt x="2893404" y="1241540"/>
                </a:lnTo>
                <a:lnTo>
                  <a:pt x="2646123" y="1213294"/>
                </a:lnTo>
                <a:lnTo>
                  <a:pt x="2646123" y="313876"/>
                </a:lnTo>
                <a:lnTo>
                  <a:pt x="374889" y="313876"/>
                </a:lnTo>
                <a:lnTo>
                  <a:pt x="374889" y="1959424"/>
                </a:lnTo>
                <a:lnTo>
                  <a:pt x="1610021" y="1959424"/>
                </a:lnTo>
                <a:lnTo>
                  <a:pt x="1923646" y="2273300"/>
                </a:lnTo>
                <a:lnTo>
                  <a:pt x="193952" y="2273300"/>
                </a:lnTo>
                <a:lnTo>
                  <a:pt x="183794" y="2273300"/>
                </a:lnTo>
                <a:lnTo>
                  <a:pt x="173953" y="2272348"/>
                </a:lnTo>
                <a:lnTo>
                  <a:pt x="164113" y="2270761"/>
                </a:lnTo>
                <a:lnTo>
                  <a:pt x="154908" y="2268857"/>
                </a:lnTo>
                <a:lnTo>
                  <a:pt x="145385" y="2266318"/>
                </a:lnTo>
                <a:lnTo>
                  <a:pt x="136496" y="2263144"/>
                </a:lnTo>
                <a:lnTo>
                  <a:pt x="127291" y="2259336"/>
                </a:lnTo>
                <a:lnTo>
                  <a:pt x="118720" y="2255528"/>
                </a:lnTo>
                <a:lnTo>
                  <a:pt x="109832" y="2250450"/>
                </a:lnTo>
                <a:lnTo>
                  <a:pt x="101579" y="2245689"/>
                </a:lnTo>
                <a:lnTo>
                  <a:pt x="93326" y="2240294"/>
                </a:lnTo>
                <a:lnTo>
                  <a:pt x="85390" y="2234264"/>
                </a:lnTo>
                <a:lnTo>
                  <a:pt x="77771" y="2227917"/>
                </a:lnTo>
                <a:lnTo>
                  <a:pt x="70470" y="2220935"/>
                </a:lnTo>
                <a:lnTo>
                  <a:pt x="63487" y="2213635"/>
                </a:lnTo>
                <a:lnTo>
                  <a:pt x="56821" y="2206018"/>
                </a:lnTo>
                <a:lnTo>
                  <a:pt x="50472" y="2198402"/>
                </a:lnTo>
                <a:lnTo>
                  <a:pt x="44441" y="2189833"/>
                </a:lnTo>
                <a:lnTo>
                  <a:pt x="38727" y="2181264"/>
                </a:lnTo>
                <a:lnTo>
                  <a:pt x="33013" y="2172060"/>
                </a:lnTo>
                <a:lnTo>
                  <a:pt x="28252" y="2162856"/>
                </a:lnTo>
                <a:lnTo>
                  <a:pt x="23490" y="2153335"/>
                </a:lnTo>
                <a:lnTo>
                  <a:pt x="19364" y="2143180"/>
                </a:lnTo>
                <a:lnTo>
                  <a:pt x="15237" y="2133024"/>
                </a:lnTo>
                <a:lnTo>
                  <a:pt x="11745" y="2122551"/>
                </a:lnTo>
                <a:lnTo>
                  <a:pt x="8888" y="2112078"/>
                </a:lnTo>
                <a:lnTo>
                  <a:pt x="6349" y="2100970"/>
                </a:lnTo>
                <a:lnTo>
                  <a:pt x="3809" y="2089862"/>
                </a:lnTo>
                <a:lnTo>
                  <a:pt x="2540" y="2078754"/>
                </a:lnTo>
                <a:lnTo>
                  <a:pt x="952" y="2067329"/>
                </a:lnTo>
                <a:lnTo>
                  <a:pt x="318" y="2055269"/>
                </a:lnTo>
                <a:lnTo>
                  <a:pt x="0" y="2043844"/>
                </a:lnTo>
                <a:lnTo>
                  <a:pt x="0" y="229774"/>
                </a:lnTo>
                <a:lnTo>
                  <a:pt x="318" y="218031"/>
                </a:lnTo>
                <a:lnTo>
                  <a:pt x="952" y="205971"/>
                </a:lnTo>
                <a:lnTo>
                  <a:pt x="2540" y="194546"/>
                </a:lnTo>
                <a:lnTo>
                  <a:pt x="3809" y="183438"/>
                </a:lnTo>
                <a:lnTo>
                  <a:pt x="6349" y="172330"/>
                </a:lnTo>
                <a:lnTo>
                  <a:pt x="8888" y="161540"/>
                </a:lnTo>
                <a:lnTo>
                  <a:pt x="11745" y="150749"/>
                </a:lnTo>
                <a:lnTo>
                  <a:pt x="15237" y="140276"/>
                </a:lnTo>
                <a:lnTo>
                  <a:pt x="19364" y="130121"/>
                </a:lnTo>
                <a:lnTo>
                  <a:pt x="23490" y="119965"/>
                </a:lnTo>
                <a:lnTo>
                  <a:pt x="28252" y="110444"/>
                </a:lnTo>
                <a:lnTo>
                  <a:pt x="33013" y="101240"/>
                </a:lnTo>
                <a:lnTo>
                  <a:pt x="38727" y="92037"/>
                </a:lnTo>
                <a:lnTo>
                  <a:pt x="44441" y="83468"/>
                </a:lnTo>
                <a:lnTo>
                  <a:pt x="50472" y="74899"/>
                </a:lnTo>
                <a:lnTo>
                  <a:pt x="56821" y="67282"/>
                </a:lnTo>
                <a:lnTo>
                  <a:pt x="63487" y="59665"/>
                </a:lnTo>
                <a:lnTo>
                  <a:pt x="70470" y="52366"/>
                </a:lnTo>
                <a:lnTo>
                  <a:pt x="77771" y="45384"/>
                </a:lnTo>
                <a:lnTo>
                  <a:pt x="85390" y="39036"/>
                </a:lnTo>
                <a:lnTo>
                  <a:pt x="93326" y="33324"/>
                </a:lnTo>
                <a:lnTo>
                  <a:pt x="101579" y="27611"/>
                </a:lnTo>
                <a:lnTo>
                  <a:pt x="109832" y="22851"/>
                </a:lnTo>
                <a:lnTo>
                  <a:pt x="118720" y="17773"/>
                </a:lnTo>
                <a:lnTo>
                  <a:pt x="127291" y="13964"/>
                </a:lnTo>
                <a:lnTo>
                  <a:pt x="136496" y="10156"/>
                </a:lnTo>
                <a:lnTo>
                  <a:pt x="145385" y="6982"/>
                </a:lnTo>
                <a:lnTo>
                  <a:pt x="154908" y="4443"/>
                </a:lnTo>
                <a:lnTo>
                  <a:pt x="164113" y="2539"/>
                </a:lnTo>
                <a:lnTo>
                  <a:pt x="173953" y="952"/>
                </a:lnTo>
                <a:lnTo>
                  <a:pt x="1837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dir="t" rig="threeP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altLang="en-US" lang="zh-CN">
              <a:solidFill>
                <a:schemeClr val="bg1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921123" y="1829897"/>
            <a:ext cx="1872208" cy="1872208"/>
            <a:chOff x="1677608" y="2996952"/>
            <a:chExt cx="1395643" cy="1395643"/>
          </a:xfrm>
        </p:grpSpPr>
        <p:sp>
          <p:nvSpPr>
            <p:cNvPr id="9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algn="t" blurRad="317500" dir="5400000" dist="1143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 sz="1400">
                <a:solidFill>
                  <a:prstClr val="white"/>
                </a:solidFill>
              </a:endParaRPr>
            </a:p>
          </p:txBody>
        </p:sp>
        <p:sp>
          <p:nvSpPr>
            <p:cNvPr id="10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blipFill>
              <a:blip r:embed="rId3">
                <a:extLst>
                  <a:ext uri="{BEBA8EAE-BF5A-486C-A8C5-ECC9F3942E4B}">
                    <a14:imgProps>
                      <a14:imgLayer xmlns:d3p1="http://schemas.openxmlformats.org/officeDocument/2006/relationships" d3p1:embed="">
                        <a14:imgEffect>
                          <a14:brightnessContrast bright="9000"/>
                        </a14:imgEffect>
                        <a14:imgEffect>
                          <a14:sharpenSoften amount="-100000"/>
                        </a14:imgEffect>
                      </a14:imgLayer>
                    </a14:imgProps>
                  </a:ext>
                </a:extLst>
              </a:blip>
              <a:stretch>
                <a:fillRect b="-120759" l="-101980" r="-127524" t="-13479"/>
              </a:stretch>
            </a:blip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</a:gradFill>
            </a:ln>
            <a:effectLst>
              <a:innerShdw blurRad="330200" dir="16200000" dist="1651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lang="en-US" sz="2800">
                  <a:solidFill>
                    <a:prstClr val="white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charset="0" pitchFamily="50" typeface="DIN-BoldItalic"/>
                </a:rPr>
                <a:t></a:t>
              </a:r>
            </a:p>
          </p:txBody>
        </p:sp>
      </p:grpSp>
      <p:sp>
        <p:nvSpPr>
          <p:cNvPr id="11" name="圆角矩形 10"/>
          <p:cNvSpPr/>
          <p:nvPr/>
        </p:nvSpPr>
        <p:spPr>
          <a:xfrm>
            <a:off x="2292960" y="3852800"/>
            <a:ext cx="1080121" cy="368288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D6D6D6"/>
              </a:gs>
              <a:gs pos="100000">
                <a:srgbClr val="F7F7F7"/>
              </a:gs>
            </a:gsLst>
            <a:path path="circle">
              <a:fillToRect r="100000" t="100000"/>
            </a:path>
          </a:gradFill>
          <a:ln>
            <a:noFill/>
          </a:ln>
          <a:effectLst>
            <a:outerShdw algn="ctr" blurRad="149987" dir="8460000" dist="12700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dir="t" rig="contrasting">
              <a:rot lat="0" lon="0" rev="1500000"/>
            </a:lightRig>
          </a:scene3d>
          <a:sp3d prstMaterial="metal">
            <a:bevelT h="88900" w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b="1" lang="zh-CN">
              <a:solidFill>
                <a:srgbClr val="C00000"/>
              </a:solidFill>
            </a:endParaRPr>
          </a:p>
        </p:txBody>
      </p:sp>
      <p:sp>
        <p:nvSpPr>
          <p:cNvPr id="12" name="文本框 9"/>
          <p:cNvSpPr txBox="1"/>
          <p:nvPr/>
        </p:nvSpPr>
        <p:spPr>
          <a:xfrm>
            <a:off x="2330698" y="3899769"/>
            <a:ext cx="1042383" cy="31242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algn="ctr" lvl="1" marL="0"/>
            <a:r>
              <a:rPr altLang="en-US" b="1" lang="zh-CN" sz="160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代用名</a:t>
            </a:r>
          </a:p>
        </p:txBody>
      </p:sp>
      <p:sp>
        <p:nvSpPr>
          <p:cNvPr id="13" name="Rectangle 49"/>
          <p:cNvSpPr/>
          <p:nvPr/>
        </p:nvSpPr>
        <p:spPr>
          <a:xfrm>
            <a:off x="2152103" y="4293096"/>
            <a:ext cx="1378332" cy="335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en-US" lang="zh-CN" smtClean="0" sz="16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职务名称</a:t>
            </a:r>
          </a:p>
        </p:txBody>
      </p:sp>
      <p:sp>
        <p:nvSpPr>
          <p:cNvPr id="14" name="Rectangle 60"/>
          <p:cNvSpPr/>
          <p:nvPr/>
        </p:nvSpPr>
        <p:spPr>
          <a:xfrm>
            <a:off x="1932920" y="4689053"/>
            <a:ext cx="1850441" cy="51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en-US" lang="zh-CN" smtClean="0" sz="14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请在此输入详细日常工作简介信息</a:t>
            </a:r>
          </a:p>
        </p:txBody>
      </p:sp>
      <p:cxnSp>
        <p:nvCxnSpPr>
          <p:cNvPr id="15" name="Straight Connector 2"/>
          <p:cNvCxnSpPr/>
          <p:nvPr/>
        </p:nvCxnSpPr>
        <p:spPr>
          <a:xfrm>
            <a:off x="1986111" y="4654062"/>
            <a:ext cx="1744059" cy="0"/>
          </a:xfrm>
          <a:prstGeom prst="line">
            <a:avLst/>
          </a:prstGeom>
          <a:ln w="19050">
            <a:solidFill>
              <a:srgbClr val="BFBFBF"/>
            </a:solidFill>
            <a:headEnd len="med" type="none" w="med"/>
            <a:tailEnd len="med" type="non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组合 15"/>
          <p:cNvGrpSpPr/>
          <p:nvPr/>
        </p:nvGrpSpPr>
        <p:grpSpPr>
          <a:xfrm>
            <a:off x="4081363" y="1846825"/>
            <a:ext cx="1872208" cy="1872208"/>
            <a:chOff x="1677608" y="2996952"/>
            <a:chExt cx="1395643" cy="1395643"/>
          </a:xfrm>
        </p:grpSpPr>
        <p:sp>
          <p:nvSpPr>
            <p:cNvPr id="17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algn="t" blurRad="317500" dir="5400000" dist="1143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 sz="1400">
                <a:solidFill>
                  <a:prstClr val="white"/>
                </a:solidFill>
              </a:endParaRPr>
            </a:p>
          </p:txBody>
        </p:sp>
        <p:sp>
          <p:nvSpPr>
            <p:cNvPr id="18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blipFill>
              <a:blip r:embed="rId3">
                <a:extLst>
                  <a:ext uri="{BEBA8EAE-BF5A-486C-A8C5-ECC9F3942E4B}">
                    <a14:imgProps>
                      <a14:imgLayer xmlns:d3p1="http://schemas.openxmlformats.org/officeDocument/2006/relationships" d3p1:embed="">
                        <a14:imgEffect>
                          <a14:brightnessContrast bright="9000"/>
                        </a14:imgEffect>
                        <a14:imgEffect>
                          <a14:sharpenSoften amount="-100000"/>
                        </a14:imgEffect>
                      </a14:imgLayer>
                    </a14:imgProps>
                  </a:ext>
                </a:extLst>
              </a:blip>
              <a:stretch>
                <a:fillRect b="-120759" l="-50894" r="-178610" t="-13479"/>
              </a:stretch>
            </a:blip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</a:gradFill>
            </a:ln>
            <a:effectLst>
              <a:innerShdw blurRad="330200" dir="16200000" dist="1651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lang="en-US" sz="2800">
                  <a:solidFill>
                    <a:prstClr val="white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charset="0" pitchFamily="50" typeface="DIN-BoldItalic"/>
                </a:rPr>
                <a:t></a:t>
              </a:r>
            </a:p>
          </p:txBody>
        </p:sp>
      </p:grpSp>
      <p:sp>
        <p:nvSpPr>
          <p:cNvPr id="19" name="圆角矩形 18"/>
          <p:cNvSpPr/>
          <p:nvPr/>
        </p:nvSpPr>
        <p:spPr>
          <a:xfrm>
            <a:off x="4453200" y="3869728"/>
            <a:ext cx="1080121" cy="368288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D6D6D6"/>
              </a:gs>
              <a:gs pos="100000">
                <a:srgbClr val="F7F7F7"/>
              </a:gs>
            </a:gsLst>
            <a:path path="circle">
              <a:fillToRect r="100000" t="100000"/>
            </a:path>
          </a:gradFill>
          <a:ln>
            <a:noFill/>
          </a:ln>
          <a:effectLst>
            <a:outerShdw algn="ctr" blurRad="149987" dir="8460000" dist="12700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dir="t" rig="contrasting">
              <a:rot lat="0" lon="0" rev="1500000"/>
            </a:lightRig>
          </a:scene3d>
          <a:sp3d prstMaterial="metal">
            <a:bevelT h="88900" w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b="1" lang="zh-CN">
              <a:solidFill>
                <a:srgbClr val="C00000"/>
              </a:solidFill>
            </a:endParaRPr>
          </a:p>
        </p:txBody>
      </p:sp>
      <p:sp>
        <p:nvSpPr>
          <p:cNvPr id="20" name="文本框 9"/>
          <p:cNvSpPr txBox="1"/>
          <p:nvPr/>
        </p:nvSpPr>
        <p:spPr>
          <a:xfrm>
            <a:off x="4490938" y="3916697"/>
            <a:ext cx="1042383" cy="31242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algn="ctr" lvl="1" marL="0"/>
            <a:r>
              <a:rPr altLang="en-US" b="1" lang="zh-CN" sz="160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代用名</a:t>
            </a:r>
          </a:p>
        </p:txBody>
      </p:sp>
      <p:sp>
        <p:nvSpPr>
          <p:cNvPr id="21" name="Rectangle 49"/>
          <p:cNvSpPr/>
          <p:nvPr/>
        </p:nvSpPr>
        <p:spPr>
          <a:xfrm>
            <a:off x="4312343" y="4310025"/>
            <a:ext cx="1378332" cy="335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en-US" lang="zh-CN" smtClean="0" sz="16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职务名称</a:t>
            </a:r>
          </a:p>
        </p:txBody>
      </p:sp>
      <p:sp>
        <p:nvSpPr>
          <p:cNvPr id="22" name="Rectangle 60"/>
          <p:cNvSpPr/>
          <p:nvPr/>
        </p:nvSpPr>
        <p:spPr>
          <a:xfrm>
            <a:off x="4093160" y="4705980"/>
            <a:ext cx="1850441" cy="51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en-US" lang="zh-CN" smtClean="0" sz="14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请在此输入详细日常工作简介信息</a:t>
            </a:r>
          </a:p>
        </p:txBody>
      </p:sp>
      <p:cxnSp>
        <p:nvCxnSpPr>
          <p:cNvPr id="23" name="Straight Connector 2"/>
          <p:cNvCxnSpPr/>
          <p:nvPr/>
        </p:nvCxnSpPr>
        <p:spPr>
          <a:xfrm>
            <a:off x="4146351" y="4670990"/>
            <a:ext cx="1744059" cy="0"/>
          </a:xfrm>
          <a:prstGeom prst="line">
            <a:avLst/>
          </a:prstGeom>
          <a:ln w="19050">
            <a:solidFill>
              <a:srgbClr val="BFBFBF"/>
            </a:solidFill>
            <a:headEnd len="med" type="none" w="med"/>
            <a:tailEnd len="med" type="non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组合 23"/>
          <p:cNvGrpSpPr/>
          <p:nvPr/>
        </p:nvGrpSpPr>
        <p:grpSpPr>
          <a:xfrm>
            <a:off x="6253400" y="1846825"/>
            <a:ext cx="1872208" cy="1872208"/>
            <a:chOff x="1677608" y="2996952"/>
            <a:chExt cx="1395643" cy="1395643"/>
          </a:xfrm>
        </p:grpSpPr>
        <p:sp>
          <p:nvSpPr>
            <p:cNvPr id="25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algn="t" blurRad="317500" dir="5400000" dist="1143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 sz="1400">
                <a:solidFill>
                  <a:prstClr val="white"/>
                </a:solidFill>
              </a:endParaRPr>
            </a:p>
          </p:txBody>
        </p:sp>
        <p:sp>
          <p:nvSpPr>
            <p:cNvPr id="26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blipFill>
              <a:blip r:embed="rId3">
                <a:extLst>
                  <a:ext uri="{BEBA8EAE-BF5A-486C-A8C5-ECC9F3942E4B}">
                    <a14:imgProps>
                      <a14:imgLayer xmlns:d3p1="http://schemas.openxmlformats.org/officeDocument/2006/relationships" d3p1:embed="">
                        <a14:imgEffect>
                          <a14:brightnessContrast bright="9000"/>
                        </a14:imgEffect>
                        <a14:imgEffect>
                          <a14:sharpenSoften amount="-100000"/>
                        </a14:imgEffect>
                      </a14:imgLayer>
                    </a14:imgProps>
                  </a:ext>
                </a:extLst>
              </a:blip>
              <a:stretch>
                <a:fillRect b="-130082" l="-222034" r="-53450" t="-22794"/>
              </a:stretch>
            </a:blip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</a:gradFill>
            </a:ln>
            <a:effectLst>
              <a:innerShdw blurRad="330200" dir="16200000" dist="1651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lang="en-US" sz="2800">
                  <a:solidFill>
                    <a:prstClr val="white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charset="0" pitchFamily="50" typeface="DIN-BoldItalic"/>
                </a:rPr>
                <a:t></a:t>
              </a:r>
            </a:p>
          </p:txBody>
        </p:sp>
      </p:grpSp>
      <p:sp>
        <p:nvSpPr>
          <p:cNvPr id="27" name="圆角矩形 26"/>
          <p:cNvSpPr/>
          <p:nvPr/>
        </p:nvSpPr>
        <p:spPr>
          <a:xfrm>
            <a:off x="6625237" y="3869728"/>
            <a:ext cx="1080121" cy="368288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D6D6D6"/>
              </a:gs>
              <a:gs pos="100000">
                <a:srgbClr val="F7F7F7"/>
              </a:gs>
            </a:gsLst>
            <a:path path="circle">
              <a:fillToRect r="100000" t="100000"/>
            </a:path>
          </a:gradFill>
          <a:ln>
            <a:noFill/>
          </a:ln>
          <a:effectLst>
            <a:outerShdw algn="ctr" blurRad="149987" dir="8460000" dist="12700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dir="t" rig="contrasting">
              <a:rot lat="0" lon="0" rev="1500000"/>
            </a:lightRig>
          </a:scene3d>
          <a:sp3d prstMaterial="metal">
            <a:bevelT h="88900" w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b="1" lang="zh-CN">
              <a:solidFill>
                <a:srgbClr val="C00000"/>
              </a:solidFill>
            </a:endParaRPr>
          </a:p>
        </p:txBody>
      </p:sp>
      <p:sp>
        <p:nvSpPr>
          <p:cNvPr id="28" name="文本框 9"/>
          <p:cNvSpPr txBox="1"/>
          <p:nvPr/>
        </p:nvSpPr>
        <p:spPr>
          <a:xfrm>
            <a:off x="6662975" y="3916697"/>
            <a:ext cx="1042383" cy="31242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algn="ctr" lvl="1" marL="0"/>
            <a:r>
              <a:rPr altLang="en-US" b="1" lang="zh-CN" sz="160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代用名</a:t>
            </a:r>
          </a:p>
        </p:txBody>
      </p:sp>
      <p:sp>
        <p:nvSpPr>
          <p:cNvPr id="29" name="Rectangle 49"/>
          <p:cNvSpPr/>
          <p:nvPr/>
        </p:nvSpPr>
        <p:spPr>
          <a:xfrm>
            <a:off x="6484380" y="4310025"/>
            <a:ext cx="1378332" cy="335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en-US" lang="zh-CN" smtClean="0" sz="16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职务名称</a:t>
            </a:r>
          </a:p>
        </p:txBody>
      </p:sp>
      <p:sp>
        <p:nvSpPr>
          <p:cNvPr id="36" name="Rectangle 60"/>
          <p:cNvSpPr/>
          <p:nvPr/>
        </p:nvSpPr>
        <p:spPr>
          <a:xfrm>
            <a:off x="6265197" y="4705980"/>
            <a:ext cx="1850441" cy="51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en-US" lang="zh-CN" smtClean="0" sz="14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请在此输入详细日常工作简介信息</a:t>
            </a:r>
          </a:p>
        </p:txBody>
      </p:sp>
      <p:cxnSp>
        <p:nvCxnSpPr>
          <p:cNvPr id="37" name="Straight Connector 2"/>
          <p:cNvCxnSpPr/>
          <p:nvPr/>
        </p:nvCxnSpPr>
        <p:spPr>
          <a:xfrm>
            <a:off x="6318388" y="4670990"/>
            <a:ext cx="1744059" cy="0"/>
          </a:xfrm>
          <a:prstGeom prst="line">
            <a:avLst/>
          </a:prstGeom>
          <a:ln w="19050">
            <a:solidFill>
              <a:srgbClr val="BFBFBF"/>
            </a:solidFill>
            <a:headEnd len="med" type="none" w="med"/>
            <a:tailEnd len="med" type="non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组合 37"/>
          <p:cNvGrpSpPr/>
          <p:nvPr/>
        </p:nvGrpSpPr>
        <p:grpSpPr>
          <a:xfrm>
            <a:off x="8473851" y="1844824"/>
            <a:ext cx="1872208" cy="1872208"/>
            <a:chOff x="1677608" y="2996952"/>
            <a:chExt cx="1395643" cy="1395643"/>
          </a:xfrm>
        </p:grpSpPr>
        <p:sp>
          <p:nvSpPr>
            <p:cNvPr id="39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algn="t" blurRad="317500" dir="5400000" dist="1143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 sz="1400">
                <a:solidFill>
                  <a:prstClr val="white"/>
                </a:solidFill>
              </a:endParaRPr>
            </a:p>
          </p:txBody>
        </p:sp>
        <p:sp>
          <p:nvSpPr>
            <p:cNvPr id="40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blipFill>
              <a:blip r:embed="rId3">
                <a:extLst>
                  <a:ext uri="{BEBA8EAE-BF5A-486C-A8C5-ECC9F3942E4B}">
                    <a14:imgProps>
                      <a14:imgLayer xmlns:d3p1="http://schemas.openxmlformats.org/officeDocument/2006/relationships" d3p1:embed="">
                        <a14:imgEffect>
                          <a14:brightnessContrast bright="9000"/>
                        </a14:imgEffect>
                        <a14:imgEffect>
                          <a14:sharpenSoften amount="-100000"/>
                        </a14:imgEffect>
                      </a14:imgLayer>
                    </a14:imgProps>
                  </a:ext>
                </a:extLst>
              </a:blip>
              <a:stretch>
                <a:fillRect b="-118584" l="-275673" r="-4917" t="-47064"/>
              </a:stretch>
            </a:blip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</a:gradFill>
            </a:ln>
            <a:effectLst>
              <a:innerShdw blurRad="330200" dir="16200000" dist="1651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lang="en-US" sz="2800">
                  <a:solidFill>
                    <a:prstClr val="white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charset="0" pitchFamily="50" typeface="DIN-BoldItalic"/>
                </a:rPr>
                <a:t></a:t>
              </a:r>
            </a:p>
          </p:txBody>
        </p:sp>
      </p:grpSp>
      <p:sp>
        <p:nvSpPr>
          <p:cNvPr id="41" name="圆角矩形 40"/>
          <p:cNvSpPr/>
          <p:nvPr/>
        </p:nvSpPr>
        <p:spPr>
          <a:xfrm>
            <a:off x="8845688" y="3867727"/>
            <a:ext cx="1080121" cy="368288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D6D6D6"/>
              </a:gs>
              <a:gs pos="100000">
                <a:srgbClr val="F7F7F7"/>
              </a:gs>
            </a:gsLst>
            <a:path path="circle">
              <a:fillToRect r="100000" t="100000"/>
            </a:path>
          </a:gradFill>
          <a:ln>
            <a:noFill/>
          </a:ln>
          <a:effectLst>
            <a:outerShdw algn="ctr" blurRad="149987" dir="8460000" dist="12700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dir="t" rig="contrasting">
              <a:rot lat="0" lon="0" rev="1500000"/>
            </a:lightRig>
          </a:scene3d>
          <a:sp3d prstMaterial="metal">
            <a:bevelT h="88900" w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b="1" lang="zh-CN">
              <a:solidFill>
                <a:srgbClr val="C00000"/>
              </a:solidFill>
            </a:endParaRPr>
          </a:p>
        </p:txBody>
      </p:sp>
      <p:sp>
        <p:nvSpPr>
          <p:cNvPr id="42" name="文本框 9"/>
          <p:cNvSpPr txBox="1"/>
          <p:nvPr/>
        </p:nvSpPr>
        <p:spPr>
          <a:xfrm>
            <a:off x="8883426" y="3914696"/>
            <a:ext cx="1042383" cy="31242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algn="ctr" lvl="1" marL="0"/>
            <a:r>
              <a:rPr altLang="en-US" b="1" lang="zh-CN" sz="160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代用名</a:t>
            </a:r>
          </a:p>
        </p:txBody>
      </p:sp>
      <p:sp>
        <p:nvSpPr>
          <p:cNvPr id="43" name="Rectangle 49"/>
          <p:cNvSpPr/>
          <p:nvPr/>
        </p:nvSpPr>
        <p:spPr>
          <a:xfrm>
            <a:off x="8704830" y="4308023"/>
            <a:ext cx="1378332" cy="335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en-US" lang="zh-CN" smtClean="0" sz="16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职务名称</a:t>
            </a:r>
          </a:p>
        </p:txBody>
      </p:sp>
      <p:sp>
        <p:nvSpPr>
          <p:cNvPr id="44" name="Rectangle 60"/>
          <p:cNvSpPr/>
          <p:nvPr/>
        </p:nvSpPr>
        <p:spPr>
          <a:xfrm>
            <a:off x="8485648" y="4703980"/>
            <a:ext cx="1850441" cy="51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en-US" lang="zh-CN" smtClean="0" sz="14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请在此输入详细日常工作简介信息</a:t>
            </a:r>
          </a:p>
        </p:txBody>
      </p:sp>
      <p:cxnSp>
        <p:nvCxnSpPr>
          <p:cNvPr id="45" name="Straight Connector 2"/>
          <p:cNvCxnSpPr/>
          <p:nvPr/>
        </p:nvCxnSpPr>
        <p:spPr>
          <a:xfrm>
            <a:off x="8538839" y="4668989"/>
            <a:ext cx="1744059" cy="0"/>
          </a:xfrm>
          <a:prstGeom prst="line">
            <a:avLst/>
          </a:prstGeom>
          <a:ln w="19050">
            <a:solidFill>
              <a:srgbClr val="BFBFBF"/>
            </a:solidFill>
            <a:headEnd len="med" type="none" w="med"/>
            <a:tailEnd len="med" type="non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文本框 9"/>
          <p:cNvSpPr txBox="1"/>
          <p:nvPr/>
        </p:nvSpPr>
        <p:spPr>
          <a:xfrm>
            <a:off x="841003" y="202431"/>
            <a:ext cx="1944216" cy="37338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lvl="1" marL="0"/>
            <a:r>
              <a:rPr altLang="en-US" b="1" lang="zh-CN" smtClean="0" sz="20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添加文字标题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90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911" id="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10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6" id="11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82" id="1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13" id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83" id="14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15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83" id="16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17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83" id="18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19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83" id="2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22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24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25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6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grpId="0" id="28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3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3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2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34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8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40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2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3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4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46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8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9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1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id="52" nodeType="after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90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911" id="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5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57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6" id="58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82" id="59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13" id="60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83" id="61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62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83" id="63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64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83" id="65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66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83" id="67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8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6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7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72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73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4" nodeType="afterGroup">
                            <p:stCondLst>
                              <p:cond delay="6750"/>
                            </p:stCondLst>
                            <p:childTnLst>
                              <p:par>
                                <p:cTn fill="hold" grpId="0" id="7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77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78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79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0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grpId="0" id="8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3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4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5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6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fill="hold" id="8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89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9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1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2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fill="hold" grpId="0" id="9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95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96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7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8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fill="hold" id="99" nodeType="after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90" id="10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911" id="10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10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104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6" id="105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82" id="106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13" id="107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83" id="108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109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83" id="11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111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83" id="112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1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83" id="114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5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fill="hold" grpId="0" id="116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118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119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2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1" nodeType="afterGroup">
                            <p:stCondLst>
                              <p:cond delay="11750"/>
                            </p:stCondLst>
                            <p:childTnLst>
                              <p:par>
                                <p:cTn fill="hold" grpId="0" id="122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124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125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26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7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fill="hold" grpId="0" id="128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1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32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3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fill="hold" id="134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36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7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8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9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fill="hold" grpId="0" id="140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42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43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4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5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fill="hold" id="146" nodeType="after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90" id="1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911" id="14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15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151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6" id="152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82" id="153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13" id="154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83" id="155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156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83" id="157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158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83" id="159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160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83" id="161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2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fill="hold" grpId="0" id="16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165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166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67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8" nodeType="afterGroup">
                            <p:stCondLst>
                              <p:cond delay="16750"/>
                            </p:stCondLst>
                            <p:childTnLst>
                              <p:par>
                                <p:cTn fill="hold" grpId="0" id="16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171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172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73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4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fill="hold" grpId="0" id="17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7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78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79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0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fill="hold" id="18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83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4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85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6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fill="hold" grpId="0" id="18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89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9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1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1"/>
      <p:bldP grpId="0" spid="12"/>
      <p:bldP grpId="0" spid="13"/>
      <p:bldP grpId="0" spid="14"/>
      <p:bldP grpId="0" spid="19"/>
      <p:bldP grpId="0" spid="20"/>
      <p:bldP grpId="0" spid="21"/>
      <p:bldP grpId="0" spid="22"/>
      <p:bldP grpId="0" spid="27"/>
      <p:bldP grpId="0" spid="28"/>
      <p:bldP grpId="0" spid="29"/>
      <p:bldP grpId="0" spid="36"/>
      <p:bldP grpId="0" spid="41"/>
      <p:bldP grpId="0" spid="42"/>
      <p:bldP grpId="0" spid="43"/>
      <p:bldP grpId="0" spid="44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0" name="矩形 29"/>
          <p:cNvSpPr/>
          <p:nvPr/>
        </p:nvSpPr>
        <p:spPr>
          <a:xfrm>
            <a:off x="0" y="0"/>
            <a:ext cx="985019" cy="5831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31" name="组合 30"/>
          <p:cNvGrpSpPr/>
          <p:nvPr/>
        </p:nvGrpSpPr>
        <p:grpSpPr>
          <a:xfrm>
            <a:off x="192931" y="0"/>
            <a:ext cx="576064" cy="836712"/>
            <a:chOff x="841003" y="360040"/>
            <a:chExt cx="504056" cy="836712"/>
          </a:xfrm>
          <a:solidFill>
            <a:srgbClr val="C00000"/>
          </a:solidFill>
        </p:grpSpPr>
        <p:sp>
          <p:nvSpPr>
            <p:cNvPr id="32" name="矩形 31"/>
            <p:cNvSpPr/>
            <p:nvPr/>
          </p:nvSpPr>
          <p:spPr>
            <a:xfrm>
              <a:off x="841003" y="360040"/>
              <a:ext cx="504056" cy="548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3" name="等腰三角形 32"/>
            <p:cNvSpPr/>
            <p:nvPr/>
          </p:nvSpPr>
          <p:spPr>
            <a:xfrm rot="10800000">
              <a:off x="841003" y="908720"/>
              <a:ext cx="504056" cy="2880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35" name="KSO_Shape"/>
          <p:cNvSpPr/>
          <p:nvPr/>
        </p:nvSpPr>
        <p:spPr bwMode="auto">
          <a:xfrm>
            <a:off x="334546" y="254607"/>
            <a:ext cx="292833" cy="222065"/>
          </a:xfrm>
          <a:custGeom>
            <a:gdLst>
              <a:gd fmla="*/ 104753 w 3040062" name="T0"/>
              <a:gd fmla="*/ 1241540 h 2303463" name="T1"/>
              <a:gd fmla="*/ 251725 w 3040062" name="T2"/>
              <a:gd fmla="*/ 1260899 h 2303463" name="T3"/>
              <a:gd fmla="*/ 265692 w 3040062" name="T4"/>
              <a:gd fmla="*/ 1110467 h 2303463" name="T5"/>
              <a:gd fmla="*/ 844867 w 3040062" name="T6"/>
              <a:gd fmla="*/ 970596 h 2303463" name="T7"/>
              <a:gd fmla="*/ 870584 w 3040062" name="T8"/>
              <a:gd fmla="*/ 987377 h 2303463" name="T9"/>
              <a:gd fmla="*/ 872172 w 3040062" name="T10"/>
              <a:gd fmla="*/ 1402771 h 2303463" name="T11"/>
              <a:gd fmla="*/ 848359 w 3040062" name="T12"/>
              <a:gd fmla="*/ 1421768 h 2303463" name="T13"/>
              <a:gd fmla="*/ 615315 w 3040062" name="T14"/>
              <a:gd fmla="*/ 1415119 h 2303463" name="T15"/>
              <a:gd fmla="*/ 603250 w 3040062" name="T16"/>
              <a:gd fmla="*/ 1002891 h 2303463" name="T17"/>
              <a:gd fmla="*/ 617855 w 3040062" name="T18"/>
              <a:gd fmla="*/ 975662 h 2303463" name="T19"/>
              <a:gd fmla="*/ 1240437 w 3040062" name="T20"/>
              <a:gd fmla="*/ 749300 h 2303463" name="T21"/>
              <a:gd fmla="*/ 1265867 w 3040062" name="T22"/>
              <a:gd fmla="*/ 766421 h 2303463" name="T23"/>
              <a:gd fmla="*/ 1267138 w 3040062" name="T24"/>
              <a:gd fmla="*/ 1402743 h 2303463" name="T25"/>
              <a:gd fmla="*/ 1243616 w 3040062" name="T26"/>
              <a:gd fmla="*/ 1421766 h 2303463" name="T27"/>
              <a:gd fmla="*/ 1010298 w 3040062" name="T28"/>
              <a:gd fmla="*/ 1415108 h 2303463" name="T29"/>
              <a:gd fmla="*/ 998537 w 3040062" name="T30"/>
              <a:gd fmla="*/ 782273 h 2303463" name="T31"/>
              <a:gd fmla="*/ 1012841 w 3040062" name="T32"/>
              <a:gd fmla="*/ 755007 h 2303463" name="T33"/>
              <a:gd fmla="*/ 2175011 w 3040062" name="T34"/>
              <a:gd fmla="*/ 666432 h 2303463" name="T35"/>
              <a:gd fmla="*/ 2235666 w 3040062" name="T36"/>
              <a:gd fmla="*/ 692135 h 2303463" name="T37"/>
              <a:gd fmla="*/ 2277268 w 3040062" name="T38"/>
              <a:gd fmla="*/ 742271 h 2303463" name="T39"/>
              <a:gd fmla="*/ 2290605 w 3040062" name="T40"/>
              <a:gd fmla="*/ 1286150 h 2303463" name="T41"/>
              <a:gd fmla="*/ 2948603 w 3040062" name="T42"/>
              <a:gd fmla="*/ 1365796 h 2303463" name="T43"/>
              <a:gd fmla="*/ 3005765 w 3040062" name="T44"/>
              <a:gd fmla="*/ 1408316 h 2303463" name="T45"/>
              <a:gd fmla="*/ 3036887 w 3040062" name="T46"/>
              <a:gd fmla="*/ 1473366 h 2303463" name="T47"/>
              <a:gd fmla="*/ 3035616 w 3040062" name="T48"/>
              <a:gd fmla="*/ 2191451 h 2303463" name="T49"/>
              <a:gd fmla="*/ 3001319 w 3040062" name="T50"/>
              <a:gd fmla="*/ 2254597 h 2303463" name="T51"/>
              <a:gd fmla="*/ 2941934 w 3040062" name="T52"/>
              <a:gd fmla="*/ 2294578 h 2303463" name="T53"/>
              <a:gd fmla="*/ 2171200 w 3040062" name="T54"/>
              <a:gd fmla="*/ 2303146 h 2303463" name="T55"/>
              <a:gd fmla="*/ 2113403 w 3040062" name="T56"/>
              <a:gd fmla="*/ 2292040 h 2303463" name="T57"/>
              <a:gd fmla="*/ 1552263 w 3040062" name="T58"/>
              <a:gd fmla="*/ 1741815 h 2303463" name="T59"/>
              <a:gd fmla="*/ 1526223 w 3040062" name="T60"/>
              <a:gd fmla="*/ 1686919 h 2303463" name="T61"/>
              <a:gd fmla="*/ 1529081 w 3040062" name="T62"/>
              <a:gd fmla="*/ 1626946 h 2303463" name="T63"/>
              <a:gd fmla="*/ 1560520 w 3040062" name="T64"/>
              <a:gd fmla="*/ 1574272 h 2303463" name="T65"/>
              <a:gd fmla="*/ 1612919 w 3040062" name="T66"/>
              <a:gd fmla="*/ 1542858 h 2303463" name="T67"/>
              <a:gd fmla="*/ 1673891 w 3040062" name="T68"/>
              <a:gd fmla="*/ 1539685 h 2303463" name="T69"/>
              <a:gd fmla="*/ 1728513 w 3040062" name="T70"/>
              <a:gd fmla="*/ 1565705 h 2303463" name="T71"/>
              <a:gd fmla="*/ 2024167 w 3040062" name="T72"/>
              <a:gd fmla="*/ 760992 h 2303463" name="T73"/>
              <a:gd fmla="*/ 2057829 w 3040062" name="T74"/>
              <a:gd fmla="*/ 704828 h 2303463" name="T75"/>
              <a:gd fmla="*/ 2113721 w 3040062" name="T76"/>
              <a:gd fmla="*/ 670875 h 2303463" name="T77"/>
              <a:gd fmla="*/ 1640947 w 3040062" name="T78"/>
              <a:gd fmla="*/ 485773 h 2303463" name="T79"/>
              <a:gd fmla="*/ 1662436 w 3040062" name="T80"/>
              <a:gd fmla="*/ 507334 h 2303463" name="T81"/>
              <a:gd fmla="*/ 1658328 w 3040062" name="T82"/>
              <a:gd fmla="*/ 1408133 h 2303463" name="T83"/>
              <a:gd fmla="*/ 1631151 w 3040062" name="T84"/>
              <a:gd fmla="*/ 1422401 h 2303463" name="T85"/>
              <a:gd fmla="*/ 1401409 w 3040062" name="T86"/>
              <a:gd fmla="*/ 1410669 h 2303463" name="T87"/>
              <a:gd fmla="*/ 1394457 w 3040062" name="T88"/>
              <a:gd fmla="*/ 510505 h 2303463" name="T89"/>
              <a:gd fmla="*/ 1413734 w 3040062" name="T90"/>
              <a:gd fmla="*/ 486725 h 2303463" name="T91"/>
              <a:gd fmla="*/ 2856582 w 3040062" name="T92"/>
              <a:gd fmla="*/ 2539 h 2303463" name="T93"/>
              <a:gd fmla="*/ 2942924 w 3040062" name="T94"/>
              <a:gd fmla="*/ 45384 h 2303463" name="T95"/>
              <a:gd fmla="*/ 3001649 w 3040062" name="T96"/>
              <a:gd fmla="*/ 130121 h 2303463" name="T97"/>
              <a:gd fmla="*/ 3021012 w 3040062" name="T98"/>
              <a:gd fmla="*/ 1276768 h 2303463" name="T99"/>
              <a:gd fmla="*/ 2944193 w 3040062" name="T100"/>
              <a:gd fmla="*/ 1247252 h 2303463" name="T101"/>
              <a:gd fmla="*/ 374889 w 3040062" name="T102"/>
              <a:gd fmla="*/ 1959424 h 2303463" name="T103"/>
              <a:gd fmla="*/ 127291 w 3040062" name="T104"/>
              <a:gd fmla="*/ 2259336 h 2303463" name="T105"/>
              <a:gd fmla="*/ 50472 w 3040062" name="T106"/>
              <a:gd fmla="*/ 2198402 h 2303463" name="T107"/>
              <a:gd fmla="*/ 6349 w 3040062" name="T108"/>
              <a:gd fmla="*/ 2100970 h 2303463" name="T109"/>
              <a:gd fmla="*/ 3809 w 3040062" name="T110"/>
              <a:gd fmla="*/ 183438 h 2303463" name="T111"/>
              <a:gd fmla="*/ 44441 w 3040062" name="T112"/>
              <a:gd fmla="*/ 83468 h 2303463" name="T113"/>
              <a:gd fmla="*/ 118720 w 3040062" name="T114"/>
              <a:gd fmla="*/ 17773 h 2303463" name="T11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b="b" l="0" r="r" t="0"/>
            <a:pathLst>
              <a:path h="2303463" w="3040062">
                <a:moveTo>
                  <a:pt x="124116" y="1098725"/>
                </a:moveTo>
                <a:lnTo>
                  <a:pt x="120307" y="1099042"/>
                </a:lnTo>
                <a:lnTo>
                  <a:pt x="116498" y="1099994"/>
                </a:lnTo>
                <a:lnTo>
                  <a:pt x="113324" y="1101898"/>
                </a:lnTo>
                <a:lnTo>
                  <a:pt x="110467" y="1104120"/>
                </a:lnTo>
                <a:lnTo>
                  <a:pt x="108245" y="1107294"/>
                </a:lnTo>
                <a:lnTo>
                  <a:pt x="106340" y="1110467"/>
                </a:lnTo>
                <a:lnTo>
                  <a:pt x="105071" y="1114276"/>
                </a:lnTo>
                <a:lnTo>
                  <a:pt x="104753" y="1118084"/>
                </a:lnTo>
                <a:lnTo>
                  <a:pt x="104753" y="1241540"/>
                </a:lnTo>
                <a:lnTo>
                  <a:pt x="105071" y="1245348"/>
                </a:lnTo>
                <a:lnTo>
                  <a:pt x="106340" y="1249157"/>
                </a:lnTo>
                <a:lnTo>
                  <a:pt x="108245" y="1252330"/>
                </a:lnTo>
                <a:lnTo>
                  <a:pt x="110467" y="1255187"/>
                </a:lnTo>
                <a:lnTo>
                  <a:pt x="113324" y="1257726"/>
                </a:lnTo>
                <a:lnTo>
                  <a:pt x="116498" y="1259312"/>
                </a:lnTo>
                <a:lnTo>
                  <a:pt x="120307" y="1260899"/>
                </a:lnTo>
                <a:lnTo>
                  <a:pt x="124116" y="1261217"/>
                </a:lnTo>
                <a:lnTo>
                  <a:pt x="247598" y="1261217"/>
                </a:lnTo>
                <a:lnTo>
                  <a:pt x="251725" y="1260899"/>
                </a:lnTo>
                <a:lnTo>
                  <a:pt x="255216" y="1259312"/>
                </a:lnTo>
                <a:lnTo>
                  <a:pt x="258708" y="1257726"/>
                </a:lnTo>
                <a:lnTo>
                  <a:pt x="261565" y="1255187"/>
                </a:lnTo>
                <a:lnTo>
                  <a:pt x="264105" y="1252330"/>
                </a:lnTo>
                <a:lnTo>
                  <a:pt x="265692" y="1249157"/>
                </a:lnTo>
                <a:lnTo>
                  <a:pt x="266644" y="1245348"/>
                </a:lnTo>
                <a:lnTo>
                  <a:pt x="266961" y="1241540"/>
                </a:lnTo>
                <a:lnTo>
                  <a:pt x="266961" y="1118084"/>
                </a:lnTo>
                <a:lnTo>
                  <a:pt x="266644" y="1114276"/>
                </a:lnTo>
                <a:lnTo>
                  <a:pt x="265692" y="1110467"/>
                </a:lnTo>
                <a:lnTo>
                  <a:pt x="264105" y="1107294"/>
                </a:lnTo>
                <a:lnTo>
                  <a:pt x="261565" y="1104120"/>
                </a:lnTo>
                <a:lnTo>
                  <a:pt x="258708" y="1101898"/>
                </a:lnTo>
                <a:lnTo>
                  <a:pt x="255216" y="1099994"/>
                </a:lnTo>
                <a:lnTo>
                  <a:pt x="251725" y="1099042"/>
                </a:lnTo>
                <a:lnTo>
                  <a:pt x="247598" y="1098725"/>
                </a:lnTo>
                <a:lnTo>
                  <a:pt x="124116" y="1098725"/>
                </a:lnTo>
                <a:close/>
                <a:moveTo>
                  <a:pt x="636270" y="969963"/>
                </a:moveTo>
                <a:lnTo>
                  <a:pt x="841692" y="969963"/>
                </a:lnTo>
                <a:lnTo>
                  <a:pt x="844867" y="970596"/>
                </a:lnTo>
                <a:lnTo>
                  <a:pt x="848359" y="970913"/>
                </a:lnTo>
                <a:lnTo>
                  <a:pt x="851534" y="971546"/>
                </a:lnTo>
                <a:lnTo>
                  <a:pt x="854709" y="972813"/>
                </a:lnTo>
                <a:lnTo>
                  <a:pt x="857567" y="974396"/>
                </a:lnTo>
                <a:lnTo>
                  <a:pt x="860107" y="975662"/>
                </a:lnTo>
                <a:lnTo>
                  <a:pt x="862647" y="977878"/>
                </a:lnTo>
                <a:lnTo>
                  <a:pt x="865187" y="979778"/>
                </a:lnTo>
                <a:lnTo>
                  <a:pt x="867092" y="982311"/>
                </a:lnTo>
                <a:lnTo>
                  <a:pt x="868997" y="984844"/>
                </a:lnTo>
                <a:lnTo>
                  <a:pt x="870584" y="987377"/>
                </a:lnTo>
                <a:lnTo>
                  <a:pt x="872172" y="990226"/>
                </a:lnTo>
                <a:lnTo>
                  <a:pt x="873124" y="993076"/>
                </a:lnTo>
                <a:lnTo>
                  <a:pt x="873760" y="996242"/>
                </a:lnTo>
                <a:lnTo>
                  <a:pt x="874712" y="999725"/>
                </a:lnTo>
                <a:lnTo>
                  <a:pt x="874712" y="1002891"/>
                </a:lnTo>
                <a:lnTo>
                  <a:pt x="874712" y="1389790"/>
                </a:lnTo>
                <a:lnTo>
                  <a:pt x="874712" y="1393273"/>
                </a:lnTo>
                <a:lnTo>
                  <a:pt x="873760" y="1396439"/>
                </a:lnTo>
                <a:lnTo>
                  <a:pt x="873124" y="1399605"/>
                </a:lnTo>
                <a:lnTo>
                  <a:pt x="872172" y="1402771"/>
                </a:lnTo>
                <a:lnTo>
                  <a:pt x="870584" y="1405304"/>
                </a:lnTo>
                <a:lnTo>
                  <a:pt x="868997" y="1408154"/>
                </a:lnTo>
                <a:lnTo>
                  <a:pt x="867092" y="1410686"/>
                </a:lnTo>
                <a:lnTo>
                  <a:pt x="865187" y="1413219"/>
                </a:lnTo>
                <a:lnTo>
                  <a:pt x="862647" y="1415119"/>
                </a:lnTo>
                <a:lnTo>
                  <a:pt x="860107" y="1417019"/>
                </a:lnTo>
                <a:lnTo>
                  <a:pt x="857567" y="1418602"/>
                </a:lnTo>
                <a:lnTo>
                  <a:pt x="854709" y="1420185"/>
                </a:lnTo>
                <a:lnTo>
                  <a:pt x="851534" y="1421135"/>
                </a:lnTo>
                <a:lnTo>
                  <a:pt x="848359" y="1421768"/>
                </a:lnTo>
                <a:lnTo>
                  <a:pt x="844867" y="1422401"/>
                </a:lnTo>
                <a:lnTo>
                  <a:pt x="841692" y="1422401"/>
                </a:lnTo>
                <a:lnTo>
                  <a:pt x="636270" y="1422401"/>
                </a:lnTo>
                <a:lnTo>
                  <a:pt x="632777" y="1422401"/>
                </a:lnTo>
                <a:lnTo>
                  <a:pt x="629920" y="1421768"/>
                </a:lnTo>
                <a:lnTo>
                  <a:pt x="626745" y="1421135"/>
                </a:lnTo>
                <a:lnTo>
                  <a:pt x="623570" y="1420185"/>
                </a:lnTo>
                <a:lnTo>
                  <a:pt x="620713" y="1418602"/>
                </a:lnTo>
                <a:lnTo>
                  <a:pt x="617855" y="1417019"/>
                </a:lnTo>
                <a:lnTo>
                  <a:pt x="615315" y="1415119"/>
                </a:lnTo>
                <a:lnTo>
                  <a:pt x="613093" y="1413219"/>
                </a:lnTo>
                <a:lnTo>
                  <a:pt x="610870" y="1410686"/>
                </a:lnTo>
                <a:lnTo>
                  <a:pt x="608965" y="1408154"/>
                </a:lnTo>
                <a:lnTo>
                  <a:pt x="607378" y="1405304"/>
                </a:lnTo>
                <a:lnTo>
                  <a:pt x="606108" y="1402771"/>
                </a:lnTo>
                <a:lnTo>
                  <a:pt x="605155" y="1399605"/>
                </a:lnTo>
                <a:lnTo>
                  <a:pt x="603885" y="1396439"/>
                </a:lnTo>
                <a:lnTo>
                  <a:pt x="603568" y="1393273"/>
                </a:lnTo>
                <a:lnTo>
                  <a:pt x="603250" y="1389790"/>
                </a:lnTo>
                <a:lnTo>
                  <a:pt x="603250" y="1002891"/>
                </a:lnTo>
                <a:lnTo>
                  <a:pt x="603568" y="999725"/>
                </a:lnTo>
                <a:lnTo>
                  <a:pt x="603885" y="996242"/>
                </a:lnTo>
                <a:lnTo>
                  <a:pt x="605155" y="993076"/>
                </a:lnTo>
                <a:lnTo>
                  <a:pt x="606108" y="990226"/>
                </a:lnTo>
                <a:lnTo>
                  <a:pt x="607378" y="987377"/>
                </a:lnTo>
                <a:lnTo>
                  <a:pt x="608965" y="984844"/>
                </a:lnTo>
                <a:lnTo>
                  <a:pt x="610870" y="982311"/>
                </a:lnTo>
                <a:lnTo>
                  <a:pt x="613093" y="979778"/>
                </a:lnTo>
                <a:lnTo>
                  <a:pt x="615315" y="977878"/>
                </a:lnTo>
                <a:lnTo>
                  <a:pt x="617855" y="975662"/>
                </a:lnTo>
                <a:lnTo>
                  <a:pt x="620713" y="974396"/>
                </a:lnTo>
                <a:lnTo>
                  <a:pt x="623570" y="972813"/>
                </a:lnTo>
                <a:lnTo>
                  <a:pt x="626745" y="971546"/>
                </a:lnTo>
                <a:lnTo>
                  <a:pt x="629920" y="970913"/>
                </a:lnTo>
                <a:lnTo>
                  <a:pt x="632777" y="970596"/>
                </a:lnTo>
                <a:lnTo>
                  <a:pt x="636270" y="969963"/>
                </a:lnTo>
                <a:close/>
                <a:moveTo>
                  <a:pt x="1027781" y="749300"/>
                </a:moveTo>
                <a:lnTo>
                  <a:pt x="1031278" y="749300"/>
                </a:lnTo>
                <a:lnTo>
                  <a:pt x="1236940" y="749300"/>
                </a:lnTo>
                <a:lnTo>
                  <a:pt x="1240437" y="749300"/>
                </a:lnTo>
                <a:lnTo>
                  <a:pt x="1243616" y="750251"/>
                </a:lnTo>
                <a:lnTo>
                  <a:pt x="1246476" y="750885"/>
                </a:lnTo>
                <a:lnTo>
                  <a:pt x="1249655" y="751837"/>
                </a:lnTo>
                <a:lnTo>
                  <a:pt x="1252516" y="753105"/>
                </a:lnTo>
                <a:lnTo>
                  <a:pt x="1255377" y="755007"/>
                </a:lnTo>
                <a:lnTo>
                  <a:pt x="1257920" y="756592"/>
                </a:lnTo>
                <a:lnTo>
                  <a:pt x="1260145" y="758812"/>
                </a:lnTo>
                <a:lnTo>
                  <a:pt x="1262370" y="761348"/>
                </a:lnTo>
                <a:lnTo>
                  <a:pt x="1264595" y="763567"/>
                </a:lnTo>
                <a:lnTo>
                  <a:pt x="1265867" y="766421"/>
                </a:lnTo>
                <a:lnTo>
                  <a:pt x="1267138" y="769274"/>
                </a:lnTo>
                <a:lnTo>
                  <a:pt x="1268410" y="772445"/>
                </a:lnTo>
                <a:lnTo>
                  <a:pt x="1269363" y="775615"/>
                </a:lnTo>
                <a:lnTo>
                  <a:pt x="1269681" y="778786"/>
                </a:lnTo>
                <a:lnTo>
                  <a:pt x="1269999" y="782273"/>
                </a:lnTo>
                <a:lnTo>
                  <a:pt x="1269999" y="1389744"/>
                </a:lnTo>
                <a:lnTo>
                  <a:pt x="1269681" y="1393231"/>
                </a:lnTo>
                <a:lnTo>
                  <a:pt x="1269363" y="1396402"/>
                </a:lnTo>
                <a:lnTo>
                  <a:pt x="1268410" y="1399572"/>
                </a:lnTo>
                <a:lnTo>
                  <a:pt x="1267138" y="1402743"/>
                </a:lnTo>
                <a:lnTo>
                  <a:pt x="1265867" y="1405279"/>
                </a:lnTo>
                <a:lnTo>
                  <a:pt x="1264595" y="1408133"/>
                </a:lnTo>
                <a:lnTo>
                  <a:pt x="1262370" y="1410669"/>
                </a:lnTo>
                <a:lnTo>
                  <a:pt x="1260145" y="1413206"/>
                </a:lnTo>
                <a:lnTo>
                  <a:pt x="1257920" y="1415108"/>
                </a:lnTo>
                <a:lnTo>
                  <a:pt x="1255377" y="1417010"/>
                </a:lnTo>
                <a:lnTo>
                  <a:pt x="1252516" y="1418595"/>
                </a:lnTo>
                <a:lnTo>
                  <a:pt x="1249655" y="1420181"/>
                </a:lnTo>
                <a:lnTo>
                  <a:pt x="1246476" y="1421132"/>
                </a:lnTo>
                <a:lnTo>
                  <a:pt x="1243616" y="1421766"/>
                </a:lnTo>
                <a:lnTo>
                  <a:pt x="1240437" y="1422400"/>
                </a:lnTo>
                <a:lnTo>
                  <a:pt x="1236940" y="1422400"/>
                </a:lnTo>
                <a:lnTo>
                  <a:pt x="1031278" y="1422400"/>
                </a:lnTo>
                <a:lnTo>
                  <a:pt x="1027781" y="1422400"/>
                </a:lnTo>
                <a:lnTo>
                  <a:pt x="1024602" y="1421766"/>
                </a:lnTo>
                <a:lnTo>
                  <a:pt x="1021424" y="1421132"/>
                </a:lnTo>
                <a:lnTo>
                  <a:pt x="1018245" y="1420181"/>
                </a:lnTo>
                <a:lnTo>
                  <a:pt x="1015384" y="1418595"/>
                </a:lnTo>
                <a:lnTo>
                  <a:pt x="1012841" y="1417010"/>
                </a:lnTo>
                <a:lnTo>
                  <a:pt x="1010298" y="1415108"/>
                </a:lnTo>
                <a:lnTo>
                  <a:pt x="1007755" y="1413206"/>
                </a:lnTo>
                <a:lnTo>
                  <a:pt x="1005848" y="1410669"/>
                </a:lnTo>
                <a:lnTo>
                  <a:pt x="1003941" y="1408133"/>
                </a:lnTo>
                <a:lnTo>
                  <a:pt x="1002351" y="1405279"/>
                </a:lnTo>
                <a:lnTo>
                  <a:pt x="1000762" y="1402743"/>
                </a:lnTo>
                <a:lnTo>
                  <a:pt x="999808" y="1399572"/>
                </a:lnTo>
                <a:lnTo>
                  <a:pt x="999173" y="1396402"/>
                </a:lnTo>
                <a:lnTo>
                  <a:pt x="998537" y="1393231"/>
                </a:lnTo>
                <a:lnTo>
                  <a:pt x="998537" y="1389744"/>
                </a:lnTo>
                <a:lnTo>
                  <a:pt x="998537" y="782273"/>
                </a:lnTo>
                <a:lnTo>
                  <a:pt x="998537" y="778786"/>
                </a:lnTo>
                <a:lnTo>
                  <a:pt x="999173" y="775615"/>
                </a:lnTo>
                <a:lnTo>
                  <a:pt x="999808" y="772445"/>
                </a:lnTo>
                <a:lnTo>
                  <a:pt x="1000762" y="769274"/>
                </a:lnTo>
                <a:lnTo>
                  <a:pt x="1002351" y="766421"/>
                </a:lnTo>
                <a:lnTo>
                  <a:pt x="1003941" y="763567"/>
                </a:lnTo>
                <a:lnTo>
                  <a:pt x="1005848" y="761348"/>
                </a:lnTo>
                <a:lnTo>
                  <a:pt x="1007755" y="758812"/>
                </a:lnTo>
                <a:lnTo>
                  <a:pt x="1010298" y="756592"/>
                </a:lnTo>
                <a:lnTo>
                  <a:pt x="1012841" y="755007"/>
                </a:lnTo>
                <a:lnTo>
                  <a:pt x="1015384" y="753105"/>
                </a:lnTo>
                <a:lnTo>
                  <a:pt x="1018245" y="751837"/>
                </a:lnTo>
                <a:lnTo>
                  <a:pt x="1021424" y="750885"/>
                </a:lnTo>
                <a:lnTo>
                  <a:pt x="1024602" y="750251"/>
                </a:lnTo>
                <a:lnTo>
                  <a:pt x="1027781" y="749300"/>
                </a:lnTo>
                <a:close/>
                <a:moveTo>
                  <a:pt x="2147065" y="665163"/>
                </a:moveTo>
                <a:lnTo>
                  <a:pt x="2154052" y="665163"/>
                </a:lnTo>
                <a:lnTo>
                  <a:pt x="2161038" y="665163"/>
                </a:lnTo>
                <a:lnTo>
                  <a:pt x="2168025" y="665798"/>
                </a:lnTo>
                <a:lnTo>
                  <a:pt x="2175011" y="666432"/>
                </a:lnTo>
                <a:lnTo>
                  <a:pt x="2181680" y="667702"/>
                </a:lnTo>
                <a:lnTo>
                  <a:pt x="2188349" y="669288"/>
                </a:lnTo>
                <a:lnTo>
                  <a:pt x="2194700" y="670875"/>
                </a:lnTo>
                <a:lnTo>
                  <a:pt x="2201369" y="673413"/>
                </a:lnTo>
                <a:lnTo>
                  <a:pt x="2207085" y="675952"/>
                </a:lnTo>
                <a:lnTo>
                  <a:pt x="2213437" y="678173"/>
                </a:lnTo>
                <a:lnTo>
                  <a:pt x="2219471" y="681346"/>
                </a:lnTo>
                <a:lnTo>
                  <a:pt x="2224869" y="684519"/>
                </a:lnTo>
                <a:lnTo>
                  <a:pt x="2230585" y="688327"/>
                </a:lnTo>
                <a:lnTo>
                  <a:pt x="2235666" y="692135"/>
                </a:lnTo>
                <a:lnTo>
                  <a:pt x="2241065" y="695943"/>
                </a:lnTo>
                <a:lnTo>
                  <a:pt x="2245829" y="700702"/>
                </a:lnTo>
                <a:lnTo>
                  <a:pt x="2250910" y="704828"/>
                </a:lnTo>
                <a:lnTo>
                  <a:pt x="2255356" y="709587"/>
                </a:lnTo>
                <a:lnTo>
                  <a:pt x="2259484" y="714347"/>
                </a:lnTo>
                <a:lnTo>
                  <a:pt x="2263612" y="719741"/>
                </a:lnTo>
                <a:lnTo>
                  <a:pt x="2267423" y="724819"/>
                </a:lnTo>
                <a:lnTo>
                  <a:pt x="2270916" y="730530"/>
                </a:lnTo>
                <a:lnTo>
                  <a:pt x="2274092" y="736559"/>
                </a:lnTo>
                <a:lnTo>
                  <a:pt x="2277268" y="742271"/>
                </a:lnTo>
                <a:lnTo>
                  <a:pt x="2280126" y="748300"/>
                </a:lnTo>
                <a:lnTo>
                  <a:pt x="2282666" y="754646"/>
                </a:lnTo>
                <a:lnTo>
                  <a:pt x="2284572" y="760992"/>
                </a:lnTo>
                <a:lnTo>
                  <a:pt x="2286477" y="767021"/>
                </a:lnTo>
                <a:lnTo>
                  <a:pt x="2287747" y="773685"/>
                </a:lnTo>
                <a:lnTo>
                  <a:pt x="2289018" y="780349"/>
                </a:lnTo>
                <a:lnTo>
                  <a:pt x="2289970" y="787330"/>
                </a:lnTo>
                <a:lnTo>
                  <a:pt x="2290605" y="794311"/>
                </a:lnTo>
                <a:lnTo>
                  <a:pt x="2290605" y="801292"/>
                </a:lnTo>
                <a:lnTo>
                  <a:pt x="2290605" y="1286150"/>
                </a:lnTo>
                <a:lnTo>
                  <a:pt x="2884137" y="1353738"/>
                </a:lnTo>
                <a:lnTo>
                  <a:pt x="2890488" y="1354055"/>
                </a:lnTo>
                <a:lnTo>
                  <a:pt x="2898110" y="1354372"/>
                </a:lnTo>
                <a:lnTo>
                  <a:pt x="2905732" y="1355007"/>
                </a:lnTo>
                <a:lnTo>
                  <a:pt x="2913353" y="1355642"/>
                </a:lnTo>
                <a:lnTo>
                  <a:pt x="2920657" y="1357228"/>
                </a:lnTo>
                <a:lnTo>
                  <a:pt x="2927644" y="1358815"/>
                </a:lnTo>
                <a:lnTo>
                  <a:pt x="2934948" y="1361036"/>
                </a:lnTo>
                <a:lnTo>
                  <a:pt x="2941934" y="1362940"/>
                </a:lnTo>
                <a:lnTo>
                  <a:pt x="2948603" y="1365796"/>
                </a:lnTo>
                <a:lnTo>
                  <a:pt x="2955272" y="1368969"/>
                </a:lnTo>
                <a:lnTo>
                  <a:pt x="2961941" y="1372142"/>
                </a:lnTo>
                <a:lnTo>
                  <a:pt x="2968292" y="1375633"/>
                </a:lnTo>
                <a:lnTo>
                  <a:pt x="2974008" y="1379758"/>
                </a:lnTo>
                <a:lnTo>
                  <a:pt x="2980042" y="1383883"/>
                </a:lnTo>
                <a:lnTo>
                  <a:pt x="2985758" y="1388008"/>
                </a:lnTo>
                <a:lnTo>
                  <a:pt x="2990839" y="1393085"/>
                </a:lnTo>
                <a:lnTo>
                  <a:pt x="2996238" y="1397845"/>
                </a:lnTo>
                <a:lnTo>
                  <a:pt x="3001319" y="1403239"/>
                </a:lnTo>
                <a:lnTo>
                  <a:pt x="3005765" y="1408316"/>
                </a:lnTo>
                <a:lnTo>
                  <a:pt x="3010529" y="1414345"/>
                </a:lnTo>
                <a:lnTo>
                  <a:pt x="3014657" y="1419739"/>
                </a:lnTo>
                <a:lnTo>
                  <a:pt x="3018468" y="1426086"/>
                </a:lnTo>
                <a:lnTo>
                  <a:pt x="3021961" y="1432432"/>
                </a:lnTo>
                <a:lnTo>
                  <a:pt x="3025454" y="1438778"/>
                </a:lnTo>
                <a:lnTo>
                  <a:pt x="3028312" y="1445125"/>
                </a:lnTo>
                <a:lnTo>
                  <a:pt x="3030853" y="1452106"/>
                </a:lnTo>
                <a:lnTo>
                  <a:pt x="3033393" y="1459087"/>
                </a:lnTo>
                <a:lnTo>
                  <a:pt x="3035616" y="1466067"/>
                </a:lnTo>
                <a:lnTo>
                  <a:pt x="3036887" y="1473366"/>
                </a:lnTo>
                <a:lnTo>
                  <a:pt x="3038474" y="1480664"/>
                </a:lnTo>
                <a:lnTo>
                  <a:pt x="3039427" y="1488280"/>
                </a:lnTo>
                <a:lnTo>
                  <a:pt x="3040062" y="1495895"/>
                </a:lnTo>
                <a:lnTo>
                  <a:pt x="3040062" y="1503511"/>
                </a:lnTo>
                <a:lnTo>
                  <a:pt x="3040062" y="2154008"/>
                </a:lnTo>
                <a:lnTo>
                  <a:pt x="3040062" y="2161623"/>
                </a:lnTo>
                <a:lnTo>
                  <a:pt x="3039427" y="2169556"/>
                </a:lnTo>
                <a:lnTo>
                  <a:pt x="3038474" y="2177172"/>
                </a:lnTo>
                <a:lnTo>
                  <a:pt x="3036887" y="2184470"/>
                </a:lnTo>
                <a:lnTo>
                  <a:pt x="3035616" y="2191451"/>
                </a:lnTo>
                <a:lnTo>
                  <a:pt x="3033393" y="2198749"/>
                </a:lnTo>
                <a:lnTo>
                  <a:pt x="3030853" y="2205730"/>
                </a:lnTo>
                <a:lnTo>
                  <a:pt x="3028312" y="2212394"/>
                </a:lnTo>
                <a:lnTo>
                  <a:pt x="3025454" y="2219057"/>
                </a:lnTo>
                <a:lnTo>
                  <a:pt x="3021961" y="2225404"/>
                </a:lnTo>
                <a:lnTo>
                  <a:pt x="3018468" y="2231433"/>
                </a:lnTo>
                <a:lnTo>
                  <a:pt x="3014657" y="2237779"/>
                </a:lnTo>
                <a:lnTo>
                  <a:pt x="3010529" y="2243808"/>
                </a:lnTo>
                <a:lnTo>
                  <a:pt x="3005765" y="2249202"/>
                </a:lnTo>
                <a:lnTo>
                  <a:pt x="3001319" y="2254597"/>
                </a:lnTo>
                <a:lnTo>
                  <a:pt x="2996238" y="2259674"/>
                </a:lnTo>
                <a:lnTo>
                  <a:pt x="2990839" y="2264433"/>
                </a:lnTo>
                <a:lnTo>
                  <a:pt x="2985758" y="2269510"/>
                </a:lnTo>
                <a:lnTo>
                  <a:pt x="2980042" y="2273953"/>
                </a:lnTo>
                <a:lnTo>
                  <a:pt x="2974008" y="2278078"/>
                </a:lnTo>
                <a:lnTo>
                  <a:pt x="2968292" y="2281886"/>
                </a:lnTo>
                <a:lnTo>
                  <a:pt x="2961941" y="2285376"/>
                </a:lnTo>
                <a:lnTo>
                  <a:pt x="2955272" y="2288867"/>
                </a:lnTo>
                <a:lnTo>
                  <a:pt x="2948603" y="2291723"/>
                </a:lnTo>
                <a:lnTo>
                  <a:pt x="2941934" y="2294578"/>
                </a:lnTo>
                <a:lnTo>
                  <a:pt x="2934948" y="2297117"/>
                </a:lnTo>
                <a:lnTo>
                  <a:pt x="2927644" y="2298703"/>
                </a:lnTo>
                <a:lnTo>
                  <a:pt x="2920657" y="2300607"/>
                </a:lnTo>
                <a:lnTo>
                  <a:pt x="2913353" y="2301877"/>
                </a:lnTo>
                <a:lnTo>
                  <a:pt x="2905732" y="2302829"/>
                </a:lnTo>
                <a:lnTo>
                  <a:pt x="2898110" y="2303146"/>
                </a:lnTo>
                <a:lnTo>
                  <a:pt x="2890488" y="2303463"/>
                </a:lnTo>
                <a:lnTo>
                  <a:pt x="2177552" y="2303463"/>
                </a:lnTo>
                <a:lnTo>
                  <a:pt x="2173423" y="2303146"/>
                </a:lnTo>
                <a:lnTo>
                  <a:pt x="2171200" y="2303146"/>
                </a:lnTo>
                <a:lnTo>
                  <a:pt x="2169613" y="2303146"/>
                </a:lnTo>
                <a:lnTo>
                  <a:pt x="2162944" y="2303146"/>
                </a:lnTo>
                <a:lnTo>
                  <a:pt x="2156275" y="2303146"/>
                </a:lnTo>
                <a:lnTo>
                  <a:pt x="2149924" y="2302511"/>
                </a:lnTo>
                <a:lnTo>
                  <a:pt x="2143572" y="2301559"/>
                </a:lnTo>
                <a:lnTo>
                  <a:pt x="2137538" y="2300607"/>
                </a:lnTo>
                <a:lnTo>
                  <a:pt x="2131187" y="2298703"/>
                </a:lnTo>
                <a:lnTo>
                  <a:pt x="2125153" y="2297117"/>
                </a:lnTo>
                <a:lnTo>
                  <a:pt x="2119437" y="2294896"/>
                </a:lnTo>
                <a:lnTo>
                  <a:pt x="2113403" y="2292040"/>
                </a:lnTo>
                <a:lnTo>
                  <a:pt x="2107370" y="2289501"/>
                </a:lnTo>
                <a:lnTo>
                  <a:pt x="2101971" y="2286645"/>
                </a:lnTo>
                <a:lnTo>
                  <a:pt x="2096572" y="2283155"/>
                </a:lnTo>
                <a:lnTo>
                  <a:pt x="2091491" y="2279665"/>
                </a:lnTo>
                <a:lnTo>
                  <a:pt x="2086093" y="2275222"/>
                </a:lnTo>
                <a:lnTo>
                  <a:pt x="2081329" y="2271097"/>
                </a:lnTo>
                <a:lnTo>
                  <a:pt x="2076883" y="2266972"/>
                </a:lnTo>
                <a:lnTo>
                  <a:pt x="1560520" y="1751334"/>
                </a:lnTo>
                <a:lnTo>
                  <a:pt x="1556074" y="1746574"/>
                </a:lnTo>
                <a:lnTo>
                  <a:pt x="1552263" y="1741815"/>
                </a:lnTo>
                <a:lnTo>
                  <a:pt x="1548135" y="1737055"/>
                </a:lnTo>
                <a:lnTo>
                  <a:pt x="1544642" y="1731661"/>
                </a:lnTo>
                <a:lnTo>
                  <a:pt x="1541466" y="1726583"/>
                </a:lnTo>
                <a:lnTo>
                  <a:pt x="1538291" y="1720872"/>
                </a:lnTo>
                <a:lnTo>
                  <a:pt x="1535432" y="1715477"/>
                </a:lnTo>
                <a:lnTo>
                  <a:pt x="1532892" y="1709766"/>
                </a:lnTo>
                <a:lnTo>
                  <a:pt x="1530987" y="1704054"/>
                </a:lnTo>
                <a:lnTo>
                  <a:pt x="1529081" y="1698342"/>
                </a:lnTo>
                <a:lnTo>
                  <a:pt x="1527493" y="1692631"/>
                </a:lnTo>
                <a:lnTo>
                  <a:pt x="1526223" y="1686919"/>
                </a:lnTo>
                <a:lnTo>
                  <a:pt x="1525270" y="1680890"/>
                </a:lnTo>
                <a:lnTo>
                  <a:pt x="1524635" y="1674544"/>
                </a:lnTo>
                <a:lnTo>
                  <a:pt x="1524000" y="1668515"/>
                </a:lnTo>
                <a:lnTo>
                  <a:pt x="1524000" y="1662803"/>
                </a:lnTo>
                <a:lnTo>
                  <a:pt x="1524000" y="1656774"/>
                </a:lnTo>
                <a:lnTo>
                  <a:pt x="1524635" y="1650428"/>
                </a:lnTo>
                <a:lnTo>
                  <a:pt x="1525270" y="1644716"/>
                </a:lnTo>
                <a:lnTo>
                  <a:pt x="1526223" y="1638687"/>
                </a:lnTo>
                <a:lnTo>
                  <a:pt x="1527493" y="1632658"/>
                </a:lnTo>
                <a:lnTo>
                  <a:pt x="1529081" y="1626946"/>
                </a:lnTo>
                <a:lnTo>
                  <a:pt x="1530987" y="1621235"/>
                </a:lnTo>
                <a:lnTo>
                  <a:pt x="1532892" y="1615523"/>
                </a:lnTo>
                <a:lnTo>
                  <a:pt x="1535432" y="1609811"/>
                </a:lnTo>
                <a:lnTo>
                  <a:pt x="1538291" y="1604417"/>
                </a:lnTo>
                <a:lnTo>
                  <a:pt x="1541466" y="1599023"/>
                </a:lnTo>
                <a:lnTo>
                  <a:pt x="1544642" y="1593628"/>
                </a:lnTo>
                <a:lnTo>
                  <a:pt x="1548135" y="1588551"/>
                </a:lnTo>
                <a:lnTo>
                  <a:pt x="1552263" y="1583474"/>
                </a:lnTo>
                <a:lnTo>
                  <a:pt x="1556074" y="1578714"/>
                </a:lnTo>
                <a:lnTo>
                  <a:pt x="1560520" y="1574272"/>
                </a:lnTo>
                <a:lnTo>
                  <a:pt x="1564966" y="1569830"/>
                </a:lnTo>
                <a:lnTo>
                  <a:pt x="1570047" y="1565705"/>
                </a:lnTo>
                <a:lnTo>
                  <a:pt x="1574811" y="1561897"/>
                </a:lnTo>
                <a:lnTo>
                  <a:pt x="1579574" y="1558406"/>
                </a:lnTo>
                <a:lnTo>
                  <a:pt x="1584973" y="1554916"/>
                </a:lnTo>
                <a:lnTo>
                  <a:pt x="1590054" y="1552060"/>
                </a:lnTo>
                <a:lnTo>
                  <a:pt x="1595770" y="1549521"/>
                </a:lnTo>
                <a:lnTo>
                  <a:pt x="1601486" y="1546666"/>
                </a:lnTo>
                <a:lnTo>
                  <a:pt x="1606885" y="1544444"/>
                </a:lnTo>
                <a:lnTo>
                  <a:pt x="1612919" y="1542858"/>
                </a:lnTo>
                <a:lnTo>
                  <a:pt x="1618635" y="1540954"/>
                </a:lnTo>
                <a:lnTo>
                  <a:pt x="1624669" y="1539685"/>
                </a:lnTo>
                <a:lnTo>
                  <a:pt x="1630702" y="1538733"/>
                </a:lnTo>
                <a:lnTo>
                  <a:pt x="1637054" y="1538098"/>
                </a:lnTo>
                <a:lnTo>
                  <a:pt x="1642770" y="1537463"/>
                </a:lnTo>
                <a:lnTo>
                  <a:pt x="1649121" y="1537146"/>
                </a:lnTo>
                <a:lnTo>
                  <a:pt x="1655473" y="1537463"/>
                </a:lnTo>
                <a:lnTo>
                  <a:pt x="1661824" y="1538098"/>
                </a:lnTo>
                <a:lnTo>
                  <a:pt x="1667858" y="1538733"/>
                </a:lnTo>
                <a:lnTo>
                  <a:pt x="1673891" y="1539685"/>
                </a:lnTo>
                <a:lnTo>
                  <a:pt x="1679925" y="1540954"/>
                </a:lnTo>
                <a:lnTo>
                  <a:pt x="1685641" y="1542858"/>
                </a:lnTo>
                <a:lnTo>
                  <a:pt x="1691675" y="1544444"/>
                </a:lnTo>
                <a:lnTo>
                  <a:pt x="1697391" y="1546666"/>
                </a:lnTo>
                <a:lnTo>
                  <a:pt x="1702790" y="1549521"/>
                </a:lnTo>
                <a:lnTo>
                  <a:pt x="1708506" y="1552060"/>
                </a:lnTo>
                <a:lnTo>
                  <a:pt x="1713587" y="1554916"/>
                </a:lnTo>
                <a:lnTo>
                  <a:pt x="1718986" y="1558406"/>
                </a:lnTo>
                <a:lnTo>
                  <a:pt x="1723749" y="1561897"/>
                </a:lnTo>
                <a:lnTo>
                  <a:pt x="1728513" y="1565705"/>
                </a:lnTo>
                <a:lnTo>
                  <a:pt x="1733594" y="1569830"/>
                </a:lnTo>
                <a:lnTo>
                  <a:pt x="1738040" y="1574272"/>
                </a:lnTo>
                <a:lnTo>
                  <a:pt x="2017816" y="1853827"/>
                </a:lnTo>
                <a:lnTo>
                  <a:pt x="2017816" y="801292"/>
                </a:lnTo>
                <a:lnTo>
                  <a:pt x="2018133" y="794311"/>
                </a:lnTo>
                <a:lnTo>
                  <a:pt x="2018451" y="787330"/>
                </a:lnTo>
                <a:lnTo>
                  <a:pt x="2019404" y="780349"/>
                </a:lnTo>
                <a:lnTo>
                  <a:pt x="2020674" y="773685"/>
                </a:lnTo>
                <a:lnTo>
                  <a:pt x="2021944" y="767021"/>
                </a:lnTo>
                <a:lnTo>
                  <a:pt x="2024167" y="760992"/>
                </a:lnTo>
                <a:lnTo>
                  <a:pt x="2026073" y="754646"/>
                </a:lnTo>
                <a:lnTo>
                  <a:pt x="2028613" y="748300"/>
                </a:lnTo>
                <a:lnTo>
                  <a:pt x="2031471" y="742271"/>
                </a:lnTo>
                <a:lnTo>
                  <a:pt x="2034329" y="736559"/>
                </a:lnTo>
                <a:lnTo>
                  <a:pt x="2037823" y="730530"/>
                </a:lnTo>
                <a:lnTo>
                  <a:pt x="2040998" y="724819"/>
                </a:lnTo>
                <a:lnTo>
                  <a:pt x="2045127" y="719741"/>
                </a:lnTo>
                <a:lnTo>
                  <a:pt x="2048937" y="714347"/>
                </a:lnTo>
                <a:lnTo>
                  <a:pt x="2053383" y="709587"/>
                </a:lnTo>
                <a:lnTo>
                  <a:pt x="2057829" y="704828"/>
                </a:lnTo>
                <a:lnTo>
                  <a:pt x="2062275" y="700702"/>
                </a:lnTo>
                <a:lnTo>
                  <a:pt x="2067674" y="695943"/>
                </a:lnTo>
                <a:lnTo>
                  <a:pt x="2072437" y="692135"/>
                </a:lnTo>
                <a:lnTo>
                  <a:pt x="2078154" y="688327"/>
                </a:lnTo>
                <a:lnTo>
                  <a:pt x="2083552" y="684519"/>
                </a:lnTo>
                <a:lnTo>
                  <a:pt x="2089268" y="681346"/>
                </a:lnTo>
                <a:lnTo>
                  <a:pt x="2095302" y="678173"/>
                </a:lnTo>
                <a:lnTo>
                  <a:pt x="2101018" y="675952"/>
                </a:lnTo>
                <a:lnTo>
                  <a:pt x="2107370" y="673413"/>
                </a:lnTo>
                <a:lnTo>
                  <a:pt x="2113721" y="670875"/>
                </a:lnTo>
                <a:lnTo>
                  <a:pt x="2120390" y="669288"/>
                </a:lnTo>
                <a:lnTo>
                  <a:pt x="2127059" y="667702"/>
                </a:lnTo>
                <a:lnTo>
                  <a:pt x="2133728" y="666432"/>
                </a:lnTo>
                <a:lnTo>
                  <a:pt x="2140079" y="665798"/>
                </a:lnTo>
                <a:lnTo>
                  <a:pt x="2147065" y="665163"/>
                </a:lnTo>
                <a:close/>
                <a:moveTo>
                  <a:pt x="1426690" y="484188"/>
                </a:moveTo>
                <a:lnTo>
                  <a:pt x="1631151" y="484188"/>
                </a:lnTo>
                <a:lnTo>
                  <a:pt x="1634627" y="484505"/>
                </a:lnTo>
                <a:lnTo>
                  <a:pt x="1637787" y="484822"/>
                </a:lnTo>
                <a:lnTo>
                  <a:pt x="1640947" y="485773"/>
                </a:lnTo>
                <a:lnTo>
                  <a:pt x="1644107" y="486725"/>
                </a:lnTo>
                <a:lnTo>
                  <a:pt x="1646635" y="488310"/>
                </a:lnTo>
                <a:lnTo>
                  <a:pt x="1649479" y="489895"/>
                </a:lnTo>
                <a:lnTo>
                  <a:pt x="1652008" y="491798"/>
                </a:lnTo>
                <a:lnTo>
                  <a:pt x="1654536" y="493700"/>
                </a:lnTo>
                <a:lnTo>
                  <a:pt x="1656432" y="496237"/>
                </a:lnTo>
                <a:lnTo>
                  <a:pt x="1658328" y="498773"/>
                </a:lnTo>
                <a:lnTo>
                  <a:pt x="1659908" y="501310"/>
                </a:lnTo>
                <a:lnTo>
                  <a:pt x="1661488" y="504164"/>
                </a:lnTo>
                <a:lnTo>
                  <a:pt x="1662436" y="507334"/>
                </a:lnTo>
                <a:lnTo>
                  <a:pt x="1663068" y="510505"/>
                </a:lnTo>
                <a:lnTo>
                  <a:pt x="1663700" y="513676"/>
                </a:lnTo>
                <a:lnTo>
                  <a:pt x="1663700" y="517164"/>
                </a:lnTo>
                <a:lnTo>
                  <a:pt x="1663700" y="1389743"/>
                </a:lnTo>
                <a:lnTo>
                  <a:pt x="1663700" y="1393231"/>
                </a:lnTo>
                <a:lnTo>
                  <a:pt x="1663068" y="1396401"/>
                </a:lnTo>
                <a:lnTo>
                  <a:pt x="1662436" y="1399572"/>
                </a:lnTo>
                <a:lnTo>
                  <a:pt x="1661488" y="1402743"/>
                </a:lnTo>
                <a:lnTo>
                  <a:pt x="1659908" y="1405279"/>
                </a:lnTo>
                <a:lnTo>
                  <a:pt x="1658328" y="1408133"/>
                </a:lnTo>
                <a:lnTo>
                  <a:pt x="1656432" y="1410669"/>
                </a:lnTo>
                <a:lnTo>
                  <a:pt x="1654536" y="1413206"/>
                </a:lnTo>
                <a:lnTo>
                  <a:pt x="1652008" y="1415108"/>
                </a:lnTo>
                <a:lnTo>
                  <a:pt x="1649479" y="1417011"/>
                </a:lnTo>
                <a:lnTo>
                  <a:pt x="1646635" y="1418596"/>
                </a:lnTo>
                <a:lnTo>
                  <a:pt x="1644107" y="1420182"/>
                </a:lnTo>
                <a:lnTo>
                  <a:pt x="1640947" y="1421133"/>
                </a:lnTo>
                <a:lnTo>
                  <a:pt x="1637787" y="1421767"/>
                </a:lnTo>
                <a:lnTo>
                  <a:pt x="1634627" y="1422401"/>
                </a:lnTo>
                <a:lnTo>
                  <a:pt x="1631151" y="1422401"/>
                </a:lnTo>
                <a:lnTo>
                  <a:pt x="1426690" y="1422401"/>
                </a:lnTo>
                <a:lnTo>
                  <a:pt x="1423214" y="1422401"/>
                </a:lnTo>
                <a:lnTo>
                  <a:pt x="1420054" y="1421767"/>
                </a:lnTo>
                <a:lnTo>
                  <a:pt x="1416894" y="1421133"/>
                </a:lnTo>
                <a:lnTo>
                  <a:pt x="1413734" y="1420182"/>
                </a:lnTo>
                <a:lnTo>
                  <a:pt x="1411206" y="1418596"/>
                </a:lnTo>
                <a:lnTo>
                  <a:pt x="1408362" y="1417011"/>
                </a:lnTo>
                <a:lnTo>
                  <a:pt x="1405834" y="1415108"/>
                </a:lnTo>
                <a:lnTo>
                  <a:pt x="1403622" y="1413206"/>
                </a:lnTo>
                <a:lnTo>
                  <a:pt x="1401409" y="1410669"/>
                </a:lnTo>
                <a:lnTo>
                  <a:pt x="1399513" y="1408133"/>
                </a:lnTo>
                <a:lnTo>
                  <a:pt x="1397933" y="1405279"/>
                </a:lnTo>
                <a:lnTo>
                  <a:pt x="1396669" y="1402743"/>
                </a:lnTo>
                <a:lnTo>
                  <a:pt x="1395405" y="1399572"/>
                </a:lnTo>
                <a:lnTo>
                  <a:pt x="1394457" y="1396401"/>
                </a:lnTo>
                <a:lnTo>
                  <a:pt x="1394141" y="1393231"/>
                </a:lnTo>
                <a:lnTo>
                  <a:pt x="1393825" y="1389743"/>
                </a:lnTo>
                <a:lnTo>
                  <a:pt x="1393825" y="517164"/>
                </a:lnTo>
                <a:lnTo>
                  <a:pt x="1394141" y="513676"/>
                </a:lnTo>
                <a:lnTo>
                  <a:pt x="1394457" y="510505"/>
                </a:lnTo>
                <a:lnTo>
                  <a:pt x="1395405" y="507334"/>
                </a:lnTo>
                <a:lnTo>
                  <a:pt x="1396669" y="504164"/>
                </a:lnTo>
                <a:lnTo>
                  <a:pt x="1397933" y="501310"/>
                </a:lnTo>
                <a:lnTo>
                  <a:pt x="1399513" y="498773"/>
                </a:lnTo>
                <a:lnTo>
                  <a:pt x="1401409" y="496237"/>
                </a:lnTo>
                <a:lnTo>
                  <a:pt x="1403622" y="493700"/>
                </a:lnTo>
                <a:lnTo>
                  <a:pt x="1405834" y="491798"/>
                </a:lnTo>
                <a:lnTo>
                  <a:pt x="1408362" y="489895"/>
                </a:lnTo>
                <a:lnTo>
                  <a:pt x="1411206" y="488310"/>
                </a:lnTo>
                <a:lnTo>
                  <a:pt x="1413734" y="486725"/>
                </a:lnTo>
                <a:lnTo>
                  <a:pt x="1416894" y="485773"/>
                </a:lnTo>
                <a:lnTo>
                  <a:pt x="1420054" y="484822"/>
                </a:lnTo>
                <a:lnTo>
                  <a:pt x="1423214" y="484505"/>
                </a:lnTo>
                <a:lnTo>
                  <a:pt x="1426690" y="484188"/>
                </a:lnTo>
                <a:close/>
                <a:moveTo>
                  <a:pt x="183794" y="0"/>
                </a:moveTo>
                <a:lnTo>
                  <a:pt x="193952" y="0"/>
                </a:lnTo>
                <a:lnTo>
                  <a:pt x="2827060" y="0"/>
                </a:lnTo>
                <a:lnTo>
                  <a:pt x="2837218" y="0"/>
                </a:lnTo>
                <a:lnTo>
                  <a:pt x="2847059" y="952"/>
                </a:lnTo>
                <a:lnTo>
                  <a:pt x="2856582" y="2539"/>
                </a:lnTo>
                <a:lnTo>
                  <a:pt x="2866105" y="4443"/>
                </a:lnTo>
                <a:lnTo>
                  <a:pt x="2875628" y="6982"/>
                </a:lnTo>
                <a:lnTo>
                  <a:pt x="2884516" y="10156"/>
                </a:lnTo>
                <a:lnTo>
                  <a:pt x="2893721" y="13964"/>
                </a:lnTo>
                <a:lnTo>
                  <a:pt x="2902292" y="17773"/>
                </a:lnTo>
                <a:lnTo>
                  <a:pt x="2911180" y="22851"/>
                </a:lnTo>
                <a:lnTo>
                  <a:pt x="2919433" y="27611"/>
                </a:lnTo>
                <a:lnTo>
                  <a:pt x="2927369" y="33324"/>
                </a:lnTo>
                <a:lnTo>
                  <a:pt x="2935623" y="39036"/>
                </a:lnTo>
                <a:lnTo>
                  <a:pt x="2942924" y="45384"/>
                </a:lnTo>
                <a:lnTo>
                  <a:pt x="2950225" y="52366"/>
                </a:lnTo>
                <a:lnTo>
                  <a:pt x="2957525" y="59665"/>
                </a:lnTo>
                <a:lnTo>
                  <a:pt x="2964192" y="67282"/>
                </a:lnTo>
                <a:lnTo>
                  <a:pt x="2970540" y="74899"/>
                </a:lnTo>
                <a:lnTo>
                  <a:pt x="2976571" y="83468"/>
                </a:lnTo>
                <a:lnTo>
                  <a:pt x="2982285" y="92037"/>
                </a:lnTo>
                <a:lnTo>
                  <a:pt x="2987682" y="101240"/>
                </a:lnTo>
                <a:lnTo>
                  <a:pt x="2992761" y="110444"/>
                </a:lnTo>
                <a:lnTo>
                  <a:pt x="2997522" y="119965"/>
                </a:lnTo>
                <a:lnTo>
                  <a:pt x="3001649" y="130121"/>
                </a:lnTo>
                <a:lnTo>
                  <a:pt x="3005458" y="140276"/>
                </a:lnTo>
                <a:lnTo>
                  <a:pt x="3008950" y="150749"/>
                </a:lnTo>
                <a:lnTo>
                  <a:pt x="3012124" y="161540"/>
                </a:lnTo>
                <a:lnTo>
                  <a:pt x="3014663" y="172330"/>
                </a:lnTo>
                <a:lnTo>
                  <a:pt x="3016885" y="183438"/>
                </a:lnTo>
                <a:lnTo>
                  <a:pt x="3018473" y="194546"/>
                </a:lnTo>
                <a:lnTo>
                  <a:pt x="3019742" y="205971"/>
                </a:lnTo>
                <a:lnTo>
                  <a:pt x="3020695" y="218031"/>
                </a:lnTo>
                <a:lnTo>
                  <a:pt x="3021012" y="229774"/>
                </a:lnTo>
                <a:lnTo>
                  <a:pt x="3021012" y="1276768"/>
                </a:lnTo>
                <a:lnTo>
                  <a:pt x="3013711" y="1272642"/>
                </a:lnTo>
                <a:lnTo>
                  <a:pt x="3006410" y="1268833"/>
                </a:lnTo>
                <a:lnTo>
                  <a:pt x="2999109" y="1265342"/>
                </a:lnTo>
                <a:lnTo>
                  <a:pt x="2991808" y="1262169"/>
                </a:lnTo>
                <a:lnTo>
                  <a:pt x="2983872" y="1258995"/>
                </a:lnTo>
                <a:lnTo>
                  <a:pt x="2976254" y="1256139"/>
                </a:lnTo>
                <a:lnTo>
                  <a:pt x="2968318" y="1253282"/>
                </a:lnTo>
                <a:lnTo>
                  <a:pt x="2960382" y="1251061"/>
                </a:lnTo>
                <a:lnTo>
                  <a:pt x="2952129" y="1248839"/>
                </a:lnTo>
                <a:lnTo>
                  <a:pt x="2944193" y="1247252"/>
                </a:lnTo>
                <a:lnTo>
                  <a:pt x="2935940" y="1245348"/>
                </a:lnTo>
                <a:lnTo>
                  <a:pt x="2927369" y="1244079"/>
                </a:lnTo>
                <a:lnTo>
                  <a:pt x="2919116" y="1242809"/>
                </a:lnTo>
                <a:lnTo>
                  <a:pt x="2910863" y="1242175"/>
                </a:lnTo>
                <a:lnTo>
                  <a:pt x="2901975" y="1241540"/>
                </a:lnTo>
                <a:lnTo>
                  <a:pt x="2893404" y="1241540"/>
                </a:lnTo>
                <a:lnTo>
                  <a:pt x="2646123" y="1213294"/>
                </a:lnTo>
                <a:lnTo>
                  <a:pt x="2646123" y="313876"/>
                </a:lnTo>
                <a:lnTo>
                  <a:pt x="374889" y="313876"/>
                </a:lnTo>
                <a:lnTo>
                  <a:pt x="374889" y="1959424"/>
                </a:lnTo>
                <a:lnTo>
                  <a:pt x="1610021" y="1959424"/>
                </a:lnTo>
                <a:lnTo>
                  <a:pt x="1923646" y="2273300"/>
                </a:lnTo>
                <a:lnTo>
                  <a:pt x="193952" y="2273300"/>
                </a:lnTo>
                <a:lnTo>
                  <a:pt x="183794" y="2273300"/>
                </a:lnTo>
                <a:lnTo>
                  <a:pt x="173953" y="2272348"/>
                </a:lnTo>
                <a:lnTo>
                  <a:pt x="164113" y="2270761"/>
                </a:lnTo>
                <a:lnTo>
                  <a:pt x="154908" y="2268857"/>
                </a:lnTo>
                <a:lnTo>
                  <a:pt x="145385" y="2266318"/>
                </a:lnTo>
                <a:lnTo>
                  <a:pt x="136496" y="2263144"/>
                </a:lnTo>
                <a:lnTo>
                  <a:pt x="127291" y="2259336"/>
                </a:lnTo>
                <a:lnTo>
                  <a:pt x="118720" y="2255528"/>
                </a:lnTo>
                <a:lnTo>
                  <a:pt x="109832" y="2250450"/>
                </a:lnTo>
                <a:lnTo>
                  <a:pt x="101579" y="2245689"/>
                </a:lnTo>
                <a:lnTo>
                  <a:pt x="93326" y="2240294"/>
                </a:lnTo>
                <a:lnTo>
                  <a:pt x="85390" y="2234264"/>
                </a:lnTo>
                <a:lnTo>
                  <a:pt x="77771" y="2227917"/>
                </a:lnTo>
                <a:lnTo>
                  <a:pt x="70470" y="2220935"/>
                </a:lnTo>
                <a:lnTo>
                  <a:pt x="63487" y="2213635"/>
                </a:lnTo>
                <a:lnTo>
                  <a:pt x="56821" y="2206018"/>
                </a:lnTo>
                <a:lnTo>
                  <a:pt x="50472" y="2198402"/>
                </a:lnTo>
                <a:lnTo>
                  <a:pt x="44441" y="2189833"/>
                </a:lnTo>
                <a:lnTo>
                  <a:pt x="38727" y="2181264"/>
                </a:lnTo>
                <a:lnTo>
                  <a:pt x="33013" y="2172060"/>
                </a:lnTo>
                <a:lnTo>
                  <a:pt x="28252" y="2162856"/>
                </a:lnTo>
                <a:lnTo>
                  <a:pt x="23490" y="2153335"/>
                </a:lnTo>
                <a:lnTo>
                  <a:pt x="19364" y="2143180"/>
                </a:lnTo>
                <a:lnTo>
                  <a:pt x="15237" y="2133024"/>
                </a:lnTo>
                <a:lnTo>
                  <a:pt x="11745" y="2122551"/>
                </a:lnTo>
                <a:lnTo>
                  <a:pt x="8888" y="2112078"/>
                </a:lnTo>
                <a:lnTo>
                  <a:pt x="6349" y="2100970"/>
                </a:lnTo>
                <a:lnTo>
                  <a:pt x="3809" y="2089862"/>
                </a:lnTo>
                <a:lnTo>
                  <a:pt x="2540" y="2078754"/>
                </a:lnTo>
                <a:lnTo>
                  <a:pt x="952" y="2067329"/>
                </a:lnTo>
                <a:lnTo>
                  <a:pt x="318" y="2055269"/>
                </a:lnTo>
                <a:lnTo>
                  <a:pt x="0" y="2043844"/>
                </a:lnTo>
                <a:lnTo>
                  <a:pt x="0" y="229774"/>
                </a:lnTo>
                <a:lnTo>
                  <a:pt x="318" y="218031"/>
                </a:lnTo>
                <a:lnTo>
                  <a:pt x="952" y="205971"/>
                </a:lnTo>
                <a:lnTo>
                  <a:pt x="2540" y="194546"/>
                </a:lnTo>
                <a:lnTo>
                  <a:pt x="3809" y="183438"/>
                </a:lnTo>
                <a:lnTo>
                  <a:pt x="6349" y="172330"/>
                </a:lnTo>
                <a:lnTo>
                  <a:pt x="8888" y="161540"/>
                </a:lnTo>
                <a:lnTo>
                  <a:pt x="11745" y="150749"/>
                </a:lnTo>
                <a:lnTo>
                  <a:pt x="15237" y="140276"/>
                </a:lnTo>
                <a:lnTo>
                  <a:pt x="19364" y="130121"/>
                </a:lnTo>
                <a:lnTo>
                  <a:pt x="23490" y="119965"/>
                </a:lnTo>
                <a:lnTo>
                  <a:pt x="28252" y="110444"/>
                </a:lnTo>
                <a:lnTo>
                  <a:pt x="33013" y="101240"/>
                </a:lnTo>
                <a:lnTo>
                  <a:pt x="38727" y="92037"/>
                </a:lnTo>
                <a:lnTo>
                  <a:pt x="44441" y="83468"/>
                </a:lnTo>
                <a:lnTo>
                  <a:pt x="50472" y="74899"/>
                </a:lnTo>
                <a:lnTo>
                  <a:pt x="56821" y="67282"/>
                </a:lnTo>
                <a:lnTo>
                  <a:pt x="63487" y="59665"/>
                </a:lnTo>
                <a:lnTo>
                  <a:pt x="70470" y="52366"/>
                </a:lnTo>
                <a:lnTo>
                  <a:pt x="77771" y="45384"/>
                </a:lnTo>
                <a:lnTo>
                  <a:pt x="85390" y="39036"/>
                </a:lnTo>
                <a:lnTo>
                  <a:pt x="93326" y="33324"/>
                </a:lnTo>
                <a:lnTo>
                  <a:pt x="101579" y="27611"/>
                </a:lnTo>
                <a:lnTo>
                  <a:pt x="109832" y="22851"/>
                </a:lnTo>
                <a:lnTo>
                  <a:pt x="118720" y="17773"/>
                </a:lnTo>
                <a:lnTo>
                  <a:pt x="127291" y="13964"/>
                </a:lnTo>
                <a:lnTo>
                  <a:pt x="136496" y="10156"/>
                </a:lnTo>
                <a:lnTo>
                  <a:pt x="145385" y="6982"/>
                </a:lnTo>
                <a:lnTo>
                  <a:pt x="154908" y="4443"/>
                </a:lnTo>
                <a:lnTo>
                  <a:pt x="164113" y="2539"/>
                </a:lnTo>
                <a:lnTo>
                  <a:pt x="173953" y="952"/>
                </a:lnTo>
                <a:lnTo>
                  <a:pt x="1837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dir="t" rig="threeP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altLang="en-US" lang="zh-CN">
              <a:solidFill>
                <a:schemeClr val="bg1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5809555" y="2068943"/>
            <a:ext cx="266429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len="med" type="oval" w="med"/>
            <a:tailEnd len="med" type="oval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8"/>
          <p:cNvGrpSpPr/>
          <p:nvPr/>
        </p:nvGrpSpPr>
        <p:grpSpPr>
          <a:xfrm rot="16200000">
            <a:off x="2960238" y="3133028"/>
            <a:ext cx="2953051" cy="831222"/>
            <a:chOff x="9094388" y="3131023"/>
            <a:chExt cx="1220012" cy="566265"/>
          </a:xfrm>
        </p:grpSpPr>
        <p:sp>
          <p:nvSpPr>
            <p:cNvPr id="10" name="Line 128"/>
            <p:cNvSpPr>
              <a:spLocks noChangeShapeType="1"/>
            </p:cNvSpPr>
            <p:nvPr/>
          </p:nvSpPr>
          <p:spPr bwMode="auto">
            <a:xfrm flipH="1">
              <a:off x="9702801" y="3131023"/>
              <a:ext cx="0" cy="564678"/>
            </a:xfrm>
            <a:prstGeom prst="line">
              <a:avLst/>
            </a:prstGeom>
            <a:noFill/>
            <a:ln cap="flat" w="12700">
              <a:solidFill>
                <a:srgbClr val="55735B"/>
              </a:solidFill>
              <a:prstDash val="solid"/>
              <a:miter lim="800000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11" name="Line 129"/>
            <p:cNvSpPr>
              <a:spLocks noChangeShapeType="1"/>
            </p:cNvSpPr>
            <p:nvPr/>
          </p:nvSpPr>
          <p:spPr bwMode="auto">
            <a:xfrm flipH="1">
              <a:off x="9094388" y="3492501"/>
              <a:ext cx="1219891" cy="0"/>
            </a:xfrm>
            <a:prstGeom prst="line">
              <a:avLst/>
            </a:prstGeom>
            <a:noFill/>
            <a:ln cap="flat" w="12700">
              <a:solidFill>
                <a:srgbClr val="55735B"/>
              </a:solidFill>
              <a:prstDash val="solid"/>
              <a:miter lim="800000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12" name="Line 130"/>
            <p:cNvSpPr>
              <a:spLocks noChangeShapeType="1"/>
            </p:cNvSpPr>
            <p:nvPr/>
          </p:nvSpPr>
          <p:spPr bwMode="auto">
            <a:xfrm flipH="1">
              <a:off x="9094683" y="3487738"/>
              <a:ext cx="0" cy="209550"/>
            </a:xfrm>
            <a:prstGeom prst="line">
              <a:avLst/>
            </a:prstGeom>
            <a:noFill/>
            <a:ln cap="flat" w="12700">
              <a:solidFill>
                <a:srgbClr val="55735B"/>
              </a:solidFill>
              <a:prstDash val="solid"/>
              <a:miter lim="800000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13" name="Line 131"/>
            <p:cNvSpPr>
              <a:spLocks noChangeShapeType="1"/>
            </p:cNvSpPr>
            <p:nvPr/>
          </p:nvSpPr>
          <p:spPr bwMode="auto">
            <a:xfrm flipH="1">
              <a:off x="10314400" y="3487738"/>
              <a:ext cx="0" cy="209550"/>
            </a:xfrm>
            <a:prstGeom prst="line">
              <a:avLst/>
            </a:prstGeom>
            <a:noFill/>
            <a:ln cap="flat" w="12700">
              <a:solidFill>
                <a:srgbClr val="55735B"/>
              </a:solidFill>
              <a:prstDash val="solid"/>
              <a:miter lim="800000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2209155" y="2576169"/>
            <a:ext cx="1872208" cy="1872208"/>
            <a:chOff x="1677608" y="2996952"/>
            <a:chExt cx="1395643" cy="1395643"/>
          </a:xfrm>
        </p:grpSpPr>
        <p:sp>
          <p:nvSpPr>
            <p:cNvPr id="15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algn="t" blurRad="317500" dir="5400000" dist="1143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 sz="1400">
                <a:solidFill>
                  <a:prstClr val="white"/>
                </a:solidFill>
              </a:endParaRPr>
            </a:p>
          </p:txBody>
        </p:sp>
        <p:sp>
          <p:nvSpPr>
            <p:cNvPr id="16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C0000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</a:gradFill>
            </a:ln>
            <a:effectLst>
              <a:innerShdw blurRad="330200" dir="16200000" dist="1651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lang="en-US" sz="2800">
                  <a:solidFill>
                    <a:prstClr val="white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charset="0" pitchFamily="50" typeface="DIN-BoldItalic"/>
                </a:rPr>
                <a:t>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2870340" y="3152233"/>
            <a:ext cx="549837" cy="763569"/>
            <a:chOff x="8032306" y="5624901"/>
            <a:chExt cx="429201" cy="596039"/>
          </a:xfrm>
          <a:solidFill>
            <a:schemeClr val="bg1"/>
          </a:solidFill>
        </p:grpSpPr>
        <p:sp>
          <p:nvSpPr>
            <p:cNvPr id="18" name="Freeform 276"/>
            <p:cNvSpPr/>
            <p:nvPr/>
          </p:nvSpPr>
          <p:spPr bwMode="auto">
            <a:xfrm>
              <a:off x="8032306" y="5715047"/>
              <a:ext cx="429201" cy="505893"/>
            </a:xfrm>
            <a:custGeom>
              <a:gdLst>
                <a:gd fmla="*/ 166 w 203" name="T0"/>
                <a:gd fmla="*/ 0 h 239" name="T1"/>
                <a:gd fmla="*/ 166 w 203" name="T2"/>
                <a:gd fmla="*/ 22 h 239" name="T3"/>
                <a:gd fmla="*/ 181 w 203" name="T4"/>
                <a:gd fmla="*/ 37 h 239" name="T5"/>
                <a:gd fmla="*/ 181 w 203" name="T6"/>
                <a:gd fmla="*/ 203 h 239" name="T7"/>
                <a:gd fmla="*/ 166 w 203" name="T8"/>
                <a:gd fmla="*/ 218 h 239" name="T9"/>
                <a:gd fmla="*/ 36 w 203" name="T10"/>
                <a:gd fmla="*/ 218 h 239" name="T11"/>
                <a:gd fmla="*/ 22 w 203" name="T12"/>
                <a:gd fmla="*/ 203 h 239" name="T13"/>
                <a:gd fmla="*/ 22 w 203" name="T14"/>
                <a:gd fmla="*/ 37 h 239" name="T15"/>
                <a:gd fmla="*/ 36 w 203" name="T16"/>
                <a:gd fmla="*/ 22 h 239" name="T17"/>
                <a:gd fmla="*/ 36 w 203" name="T18"/>
                <a:gd fmla="*/ 0 h 239" name="T19"/>
                <a:gd fmla="*/ 0 w 203" name="T20"/>
                <a:gd fmla="*/ 37 h 239" name="T21"/>
                <a:gd fmla="*/ 0 w 203" name="T22"/>
                <a:gd fmla="*/ 203 h 239" name="T23"/>
                <a:gd fmla="*/ 36 w 203" name="T24"/>
                <a:gd fmla="*/ 239 h 239" name="T25"/>
                <a:gd fmla="*/ 166 w 203" name="T26"/>
                <a:gd fmla="*/ 239 h 239" name="T27"/>
                <a:gd fmla="*/ 203 w 203" name="T28"/>
                <a:gd fmla="*/ 203 h 239" name="T29"/>
                <a:gd fmla="*/ 203 w 203" name="T30"/>
                <a:gd fmla="*/ 37 h 239" name="T31"/>
                <a:gd fmla="*/ 166 w 203" name="T32"/>
                <a:gd fmla="*/ 0 h 239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239" w="203">
                  <a:moveTo>
                    <a:pt x="166" y="0"/>
                  </a:moveTo>
                  <a:cubicBezTo>
                    <a:pt x="166" y="22"/>
                    <a:pt x="166" y="22"/>
                    <a:pt x="166" y="22"/>
                  </a:cubicBezTo>
                  <a:cubicBezTo>
                    <a:pt x="174" y="22"/>
                    <a:pt x="181" y="29"/>
                    <a:pt x="181" y="37"/>
                  </a:cubicBezTo>
                  <a:cubicBezTo>
                    <a:pt x="181" y="203"/>
                    <a:pt x="181" y="203"/>
                    <a:pt x="181" y="203"/>
                  </a:cubicBezTo>
                  <a:cubicBezTo>
                    <a:pt x="181" y="211"/>
                    <a:pt x="174" y="218"/>
                    <a:pt x="166" y="218"/>
                  </a:cubicBezTo>
                  <a:cubicBezTo>
                    <a:pt x="36" y="218"/>
                    <a:pt x="36" y="218"/>
                    <a:pt x="36" y="218"/>
                  </a:cubicBezTo>
                  <a:cubicBezTo>
                    <a:pt x="28" y="218"/>
                    <a:pt x="22" y="211"/>
                    <a:pt x="22" y="203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22" y="29"/>
                    <a:pt x="28" y="22"/>
                    <a:pt x="36" y="22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16" y="0"/>
                    <a:pt x="0" y="17"/>
                    <a:pt x="0" y="37"/>
                  </a:cubicBezTo>
                  <a:cubicBezTo>
                    <a:pt x="0" y="203"/>
                    <a:pt x="0" y="203"/>
                    <a:pt x="0" y="203"/>
                  </a:cubicBezTo>
                  <a:cubicBezTo>
                    <a:pt x="0" y="223"/>
                    <a:pt x="16" y="239"/>
                    <a:pt x="36" y="239"/>
                  </a:cubicBezTo>
                  <a:cubicBezTo>
                    <a:pt x="166" y="239"/>
                    <a:pt x="166" y="239"/>
                    <a:pt x="166" y="239"/>
                  </a:cubicBezTo>
                  <a:cubicBezTo>
                    <a:pt x="186" y="239"/>
                    <a:pt x="203" y="223"/>
                    <a:pt x="203" y="203"/>
                  </a:cubicBezTo>
                  <a:cubicBezTo>
                    <a:pt x="203" y="37"/>
                    <a:pt x="203" y="37"/>
                    <a:pt x="203" y="37"/>
                  </a:cubicBezTo>
                  <a:cubicBezTo>
                    <a:pt x="203" y="17"/>
                    <a:pt x="186" y="0"/>
                    <a:pt x="1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77"/>
            <p:cNvSpPr/>
            <p:nvPr/>
          </p:nvSpPr>
          <p:spPr bwMode="auto">
            <a:xfrm>
              <a:off x="8139943" y="5624901"/>
              <a:ext cx="213928" cy="137237"/>
            </a:xfrm>
            <a:custGeom>
              <a:gdLst>
                <a:gd fmla="*/ 101 w 101" name="T0"/>
                <a:gd fmla="*/ 29 h 65" name="T1"/>
                <a:gd fmla="*/ 79 w 101" name="T2"/>
                <a:gd fmla="*/ 29 h 65" name="T3"/>
                <a:gd fmla="*/ 50 w 101" name="T4"/>
                <a:gd fmla="*/ 0 h 65" name="T5"/>
                <a:gd fmla="*/ 21 w 101" name="T6"/>
                <a:gd fmla="*/ 29 h 65" name="T7"/>
                <a:gd fmla="*/ 0 w 101" name="T8"/>
                <a:gd fmla="*/ 29 h 65" name="T9"/>
                <a:gd fmla="*/ 0 w 101" name="T10"/>
                <a:gd fmla="*/ 65 h 65" name="T11"/>
                <a:gd fmla="*/ 101 w 101" name="T12"/>
                <a:gd fmla="*/ 65 h 65" name="T13"/>
                <a:gd fmla="*/ 101 w 101" name="T14"/>
                <a:gd fmla="*/ 29 h 65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65" w="100">
                  <a:moveTo>
                    <a:pt x="101" y="29"/>
                  </a:moveTo>
                  <a:cubicBezTo>
                    <a:pt x="79" y="29"/>
                    <a:pt x="79" y="29"/>
                    <a:pt x="79" y="29"/>
                  </a:cubicBezTo>
                  <a:cubicBezTo>
                    <a:pt x="79" y="13"/>
                    <a:pt x="66" y="0"/>
                    <a:pt x="50" y="0"/>
                  </a:cubicBezTo>
                  <a:cubicBezTo>
                    <a:pt x="34" y="0"/>
                    <a:pt x="21" y="13"/>
                    <a:pt x="21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101" y="65"/>
                    <a:pt x="101" y="65"/>
                    <a:pt x="101" y="65"/>
                  </a:cubicBezTo>
                  <a:lnTo>
                    <a:pt x="101" y="2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Rectangle 278"/>
            <p:cNvSpPr>
              <a:spLocks noChangeArrowheads="1"/>
            </p:cNvSpPr>
            <p:nvPr/>
          </p:nvSpPr>
          <p:spPr bwMode="auto">
            <a:xfrm>
              <a:off x="8123797" y="5837484"/>
              <a:ext cx="244874" cy="32291"/>
            </a:xfrm>
            <a:prstGeom prst="rect">
              <a:avLst/>
            </a:pr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" name="Rectangle 279"/>
            <p:cNvSpPr>
              <a:spLocks noChangeArrowheads="1"/>
            </p:cNvSpPr>
            <p:nvPr/>
          </p:nvSpPr>
          <p:spPr bwMode="auto">
            <a:xfrm>
              <a:off x="8123797" y="5914175"/>
              <a:ext cx="244874" cy="32291"/>
            </a:xfrm>
            <a:prstGeom prst="rect">
              <a:avLst/>
            </a:pr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" name="Rectangle 280"/>
            <p:cNvSpPr>
              <a:spLocks noChangeArrowheads="1"/>
            </p:cNvSpPr>
            <p:nvPr/>
          </p:nvSpPr>
          <p:spPr bwMode="auto">
            <a:xfrm>
              <a:off x="8123797" y="5992211"/>
              <a:ext cx="244874" cy="29600"/>
            </a:xfrm>
            <a:prstGeom prst="rect">
              <a:avLst/>
            </a:pr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" name="Rectangle 281"/>
            <p:cNvSpPr>
              <a:spLocks noChangeArrowheads="1"/>
            </p:cNvSpPr>
            <p:nvPr/>
          </p:nvSpPr>
          <p:spPr bwMode="auto">
            <a:xfrm>
              <a:off x="8123797" y="6068903"/>
              <a:ext cx="244874" cy="29600"/>
            </a:xfrm>
            <a:prstGeom prst="rect">
              <a:avLst/>
            </a:pr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873451" y="1500976"/>
            <a:ext cx="1135936" cy="1135936"/>
            <a:chOff x="1677608" y="2996952"/>
            <a:chExt cx="1395643" cy="1395643"/>
          </a:xfrm>
        </p:grpSpPr>
        <p:sp>
          <p:nvSpPr>
            <p:cNvPr id="25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algn="t" blurRad="317500" dir="5400000" dist="1143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 sz="1400">
                <a:solidFill>
                  <a:prstClr val="white"/>
                </a:solidFill>
              </a:endParaRPr>
            </a:p>
          </p:txBody>
        </p:sp>
        <p:sp>
          <p:nvSpPr>
            <p:cNvPr id="26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C0000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</a:gradFill>
            </a:ln>
            <a:effectLst>
              <a:innerShdw blurRad="330200" dir="16200000" dist="1143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lang="en-US" sz="2800">
                  <a:solidFill>
                    <a:prstClr val="white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charset="0" pitchFamily="50" typeface="DIN-BoldItalic"/>
                </a:rPr>
                <a:t>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5229844" y="1877758"/>
            <a:ext cx="423150" cy="390158"/>
            <a:chOff x="7339246" y="1487600"/>
            <a:chExt cx="423150" cy="390158"/>
          </a:xfrm>
        </p:grpSpPr>
        <p:sp>
          <p:nvSpPr>
            <p:cNvPr id="28" name="Freeform 364"/>
            <p:cNvSpPr/>
            <p:nvPr/>
          </p:nvSpPr>
          <p:spPr bwMode="auto">
            <a:xfrm>
              <a:off x="7339246" y="1689008"/>
              <a:ext cx="423150" cy="188750"/>
            </a:xfrm>
            <a:custGeom>
              <a:gdLst>
                <a:gd fmla="*/ 222 w 262" name="T0"/>
                <a:gd fmla="*/ 18 h 94" name="T1"/>
                <a:gd fmla="*/ 205 w 262" name="T2"/>
                <a:gd fmla="*/ 18 h 94" name="T3"/>
                <a:gd fmla="*/ 205 w 262" name="T4"/>
                <a:gd fmla="*/ 0 h 94" name="T5"/>
                <a:gd fmla="*/ 57 w 262" name="T6"/>
                <a:gd fmla="*/ 0 h 94" name="T7"/>
                <a:gd fmla="*/ 57 w 262" name="T8"/>
                <a:gd fmla="*/ 18 h 94" name="T9"/>
                <a:gd fmla="*/ 40 w 262" name="T10"/>
                <a:gd fmla="*/ 18 h 94" name="T11"/>
                <a:gd fmla="*/ 40 w 262" name="T12"/>
                <a:gd fmla="*/ 0 h 94" name="T13"/>
                <a:gd fmla="*/ 0 w 262" name="T14"/>
                <a:gd fmla="*/ 0 h 94" name="T15"/>
                <a:gd fmla="*/ 0 w 262" name="T16"/>
                <a:gd fmla="*/ 83 h 94" name="T17"/>
                <a:gd fmla="*/ 11 w 262" name="T18"/>
                <a:gd fmla="*/ 94 h 94" name="T19"/>
                <a:gd fmla="*/ 251 w 262" name="T20"/>
                <a:gd fmla="*/ 94 h 94" name="T21"/>
                <a:gd fmla="*/ 262 w 262" name="T22"/>
                <a:gd fmla="*/ 83 h 94" name="T23"/>
                <a:gd fmla="*/ 262 w 262" name="T24"/>
                <a:gd fmla="*/ 0 h 94" name="T25"/>
                <a:gd fmla="*/ 222 w 262" name="T26"/>
                <a:gd fmla="*/ 0 h 94" name="T27"/>
                <a:gd fmla="*/ 222 w 262" name="T28"/>
                <a:gd fmla="*/ 18 h 94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94" w="262">
                  <a:moveTo>
                    <a:pt x="222" y="18"/>
                  </a:moveTo>
                  <a:cubicBezTo>
                    <a:pt x="205" y="18"/>
                    <a:pt x="205" y="18"/>
                    <a:pt x="205" y="18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7" y="18"/>
                    <a:pt x="57" y="18"/>
                    <a:pt x="57" y="18"/>
                  </a:cubicBezTo>
                  <a:cubicBezTo>
                    <a:pt x="40" y="18"/>
                    <a:pt x="40" y="18"/>
                    <a:pt x="40" y="18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9"/>
                    <a:pt x="5" y="94"/>
                    <a:pt x="11" y="94"/>
                  </a:cubicBezTo>
                  <a:cubicBezTo>
                    <a:pt x="251" y="94"/>
                    <a:pt x="251" y="94"/>
                    <a:pt x="251" y="94"/>
                  </a:cubicBezTo>
                  <a:cubicBezTo>
                    <a:pt x="258" y="94"/>
                    <a:pt x="262" y="89"/>
                    <a:pt x="262" y="83"/>
                  </a:cubicBezTo>
                  <a:cubicBezTo>
                    <a:pt x="262" y="0"/>
                    <a:pt x="262" y="0"/>
                    <a:pt x="262" y="0"/>
                  </a:cubicBezTo>
                  <a:cubicBezTo>
                    <a:pt x="222" y="0"/>
                    <a:pt x="222" y="0"/>
                    <a:pt x="222" y="0"/>
                  </a:cubicBezTo>
                  <a:lnTo>
                    <a:pt x="222" y="1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9" name="Freeform 365"/>
            <p:cNvSpPr/>
            <p:nvPr/>
          </p:nvSpPr>
          <p:spPr bwMode="auto">
            <a:xfrm>
              <a:off x="7339246" y="1552399"/>
              <a:ext cx="423150" cy="128060"/>
            </a:xfrm>
            <a:custGeom>
              <a:gdLst>
                <a:gd fmla="*/ 251 w 262" name="T0"/>
                <a:gd fmla="*/ 0 h 45" name="T1"/>
                <a:gd fmla="*/ 11 w 262" name="T2"/>
                <a:gd fmla="*/ 0 h 45" name="T3"/>
                <a:gd fmla="*/ 0 w 262" name="T4"/>
                <a:gd fmla="*/ 11 h 45" name="T5"/>
                <a:gd fmla="*/ 0 w 262" name="T6"/>
                <a:gd fmla="*/ 45 h 45" name="T7"/>
                <a:gd fmla="*/ 40 w 262" name="T8"/>
                <a:gd fmla="*/ 45 h 45" name="T9"/>
                <a:gd fmla="*/ 40 w 262" name="T10"/>
                <a:gd fmla="*/ 34 h 45" name="T11"/>
                <a:gd fmla="*/ 57 w 262" name="T12"/>
                <a:gd fmla="*/ 34 h 45" name="T13"/>
                <a:gd fmla="*/ 57 w 262" name="T14"/>
                <a:gd fmla="*/ 45 h 45" name="T15"/>
                <a:gd fmla="*/ 205 w 262" name="T16"/>
                <a:gd fmla="*/ 45 h 45" name="T17"/>
                <a:gd fmla="*/ 205 w 262" name="T18"/>
                <a:gd fmla="*/ 34 h 45" name="T19"/>
                <a:gd fmla="*/ 222 w 262" name="T20"/>
                <a:gd fmla="*/ 34 h 45" name="T21"/>
                <a:gd fmla="*/ 222 w 262" name="T22"/>
                <a:gd fmla="*/ 45 h 45" name="T23"/>
                <a:gd fmla="*/ 262 w 262" name="T24"/>
                <a:gd fmla="*/ 45 h 45" name="T25"/>
                <a:gd fmla="*/ 262 w 262" name="T26"/>
                <a:gd fmla="*/ 11 h 45" name="T27"/>
                <a:gd fmla="*/ 251 w 262" name="T28"/>
                <a:gd fmla="*/ 0 h 45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45" w="262">
                  <a:moveTo>
                    <a:pt x="25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40" y="45"/>
                    <a:pt x="40" y="45"/>
                    <a:pt x="40" y="45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57" y="34"/>
                    <a:pt x="57" y="34"/>
                    <a:pt x="57" y="34"/>
                  </a:cubicBezTo>
                  <a:cubicBezTo>
                    <a:pt x="57" y="45"/>
                    <a:pt x="57" y="45"/>
                    <a:pt x="57" y="45"/>
                  </a:cubicBezTo>
                  <a:cubicBezTo>
                    <a:pt x="205" y="45"/>
                    <a:pt x="205" y="45"/>
                    <a:pt x="205" y="45"/>
                  </a:cubicBezTo>
                  <a:cubicBezTo>
                    <a:pt x="205" y="34"/>
                    <a:pt x="205" y="34"/>
                    <a:pt x="205" y="34"/>
                  </a:cubicBezTo>
                  <a:cubicBezTo>
                    <a:pt x="222" y="34"/>
                    <a:pt x="222" y="34"/>
                    <a:pt x="222" y="34"/>
                  </a:cubicBezTo>
                  <a:cubicBezTo>
                    <a:pt x="222" y="45"/>
                    <a:pt x="222" y="45"/>
                    <a:pt x="222" y="45"/>
                  </a:cubicBezTo>
                  <a:cubicBezTo>
                    <a:pt x="262" y="45"/>
                    <a:pt x="262" y="45"/>
                    <a:pt x="262" y="45"/>
                  </a:cubicBezTo>
                  <a:cubicBezTo>
                    <a:pt x="262" y="11"/>
                    <a:pt x="262" y="11"/>
                    <a:pt x="262" y="11"/>
                  </a:cubicBezTo>
                  <a:cubicBezTo>
                    <a:pt x="262" y="5"/>
                    <a:pt x="258" y="0"/>
                    <a:pt x="2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36" name="Freeform 366"/>
            <p:cNvSpPr/>
            <p:nvPr/>
          </p:nvSpPr>
          <p:spPr bwMode="auto">
            <a:xfrm>
              <a:off x="7443155" y="1487600"/>
              <a:ext cx="215332" cy="79403"/>
            </a:xfrm>
            <a:custGeom>
              <a:gdLst>
                <a:gd fmla="*/ 132 w 132" name="T0"/>
                <a:gd fmla="*/ 63 h 63" name="T1"/>
                <a:gd fmla="*/ 115 w 132" name="T2"/>
                <a:gd fmla="*/ 63 h 63" name="T3"/>
                <a:gd fmla="*/ 115 w 132" name="T4"/>
                <a:gd fmla="*/ 20 h 63" name="T5"/>
                <a:gd fmla="*/ 112 w 132" name="T6"/>
                <a:gd fmla="*/ 17 h 63" name="T7"/>
                <a:gd fmla="*/ 20 w 132" name="T8"/>
                <a:gd fmla="*/ 17 h 63" name="T9"/>
                <a:gd fmla="*/ 18 w 132" name="T10"/>
                <a:gd fmla="*/ 20 h 63" name="T11"/>
                <a:gd fmla="*/ 18 w 132" name="T12"/>
                <a:gd fmla="*/ 63 h 63" name="T13"/>
                <a:gd fmla="*/ 0 w 132" name="T14"/>
                <a:gd fmla="*/ 63 h 63" name="T15"/>
                <a:gd fmla="*/ 0 w 132" name="T16"/>
                <a:gd fmla="*/ 20 h 63" name="T17"/>
                <a:gd fmla="*/ 20 w 132" name="T18"/>
                <a:gd fmla="*/ 0 h 63" name="T19"/>
                <a:gd fmla="*/ 112 w 132" name="T20"/>
                <a:gd fmla="*/ 0 h 63" name="T21"/>
                <a:gd fmla="*/ 132 w 132" name="T22"/>
                <a:gd fmla="*/ 20 h 63" name="T23"/>
                <a:gd fmla="*/ 132 w 132" name="T24"/>
                <a:gd fmla="*/ 63 h 63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62" w="132">
                  <a:moveTo>
                    <a:pt x="132" y="63"/>
                  </a:moveTo>
                  <a:cubicBezTo>
                    <a:pt x="115" y="63"/>
                    <a:pt x="115" y="63"/>
                    <a:pt x="115" y="63"/>
                  </a:cubicBezTo>
                  <a:cubicBezTo>
                    <a:pt x="115" y="20"/>
                    <a:pt x="115" y="20"/>
                    <a:pt x="115" y="20"/>
                  </a:cubicBezTo>
                  <a:cubicBezTo>
                    <a:pt x="115" y="18"/>
                    <a:pt x="114" y="17"/>
                    <a:pt x="112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19" y="17"/>
                    <a:pt x="18" y="18"/>
                    <a:pt x="18" y="20"/>
                  </a:cubicBezTo>
                  <a:cubicBezTo>
                    <a:pt x="18" y="63"/>
                    <a:pt x="18" y="63"/>
                    <a:pt x="18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23" y="0"/>
                    <a:pt x="132" y="9"/>
                    <a:pt x="132" y="20"/>
                  </a:cubicBezTo>
                  <a:lnTo>
                    <a:pt x="132" y="6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</p:grpSp>
      <p:sp>
        <p:nvSpPr>
          <p:cNvPr id="37" name="矩形 36"/>
          <p:cNvSpPr/>
          <p:nvPr/>
        </p:nvSpPr>
        <p:spPr>
          <a:xfrm>
            <a:off x="6097588" y="1691524"/>
            <a:ext cx="1656184" cy="365752"/>
          </a:xfrm>
          <a:prstGeom prst="rect">
            <a:avLst/>
          </a:prstGeom>
        </p:spPr>
        <p:txBody>
          <a:bodyPr bIns="45716" lIns="91431" rIns="91431" tIns="45716" wrap="square">
            <a:spAutoFit/>
          </a:bodyPr>
          <a:lstStyle/>
          <a:p>
            <a:pPr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mtClean="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604020202020204" pitchFamily="34" typeface="Arial"/>
              </a:rPr>
              <a:t>点击输入标题</a:t>
            </a:r>
          </a:p>
        </p:txBody>
      </p:sp>
      <p:sp>
        <p:nvSpPr>
          <p:cNvPr id="38" name="矩形 47"/>
          <p:cNvSpPr>
            <a:spLocks noChangeArrowheads="1"/>
          </p:cNvSpPr>
          <p:nvPr/>
        </p:nvSpPr>
        <p:spPr bwMode="auto">
          <a:xfrm>
            <a:off x="6097587" y="2099530"/>
            <a:ext cx="4392488" cy="603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squar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altLang="en-US" lang="zh-CN" smtClean="0" sz="1400">
                <a:solidFill>
                  <a:schemeClr val="tx1">
                    <a:lumMod val="50000"/>
                    <a:lumOff val="50000"/>
                  </a:schemeClr>
                </a:solidFill>
                <a:sym charset="-122" panose="020b0503020204020204" pitchFamily="34" typeface="微软雅黑"/>
              </a:rPr>
              <a:t>在此录入上述图表的综合说明，在此录入上述图表的综合描述说明。在此录入上述图表的综合说明。</a:t>
            </a:r>
          </a:p>
        </p:txBody>
      </p:sp>
      <p:cxnSp>
        <p:nvCxnSpPr>
          <p:cNvPr id="39" name="直接连接符 38"/>
          <p:cNvCxnSpPr/>
          <p:nvPr/>
        </p:nvCxnSpPr>
        <p:spPr>
          <a:xfrm>
            <a:off x="5809555" y="3581111"/>
            <a:ext cx="266429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len="med" type="oval" w="med"/>
            <a:tailEnd len="med" type="oval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组合 39"/>
          <p:cNvGrpSpPr/>
          <p:nvPr/>
        </p:nvGrpSpPr>
        <p:grpSpPr>
          <a:xfrm>
            <a:off x="4873451" y="3013144"/>
            <a:ext cx="1135936" cy="1135936"/>
            <a:chOff x="1677608" y="2996952"/>
            <a:chExt cx="1395643" cy="1395643"/>
          </a:xfrm>
        </p:grpSpPr>
        <p:sp>
          <p:nvSpPr>
            <p:cNvPr id="41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algn="t" blurRad="317500" dir="5400000" dist="1143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 sz="1400">
                <a:solidFill>
                  <a:prstClr val="white"/>
                </a:solidFill>
              </a:endParaRPr>
            </a:p>
          </p:txBody>
        </p:sp>
        <p:sp>
          <p:nvSpPr>
            <p:cNvPr id="42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C0000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</a:gradFill>
            </a:ln>
            <a:effectLst>
              <a:innerShdw blurRad="330200" dir="16200000" dist="1143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lang="en-US" sz="2800">
                  <a:solidFill>
                    <a:prstClr val="white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charset="0" pitchFamily="50" typeface="DIN-BoldItalic"/>
                </a:rPr>
                <a:t></a:t>
              </a:r>
            </a:p>
          </p:txBody>
        </p:sp>
      </p:grpSp>
      <p:sp>
        <p:nvSpPr>
          <p:cNvPr id="43" name="矩形 42"/>
          <p:cNvSpPr/>
          <p:nvPr/>
        </p:nvSpPr>
        <p:spPr>
          <a:xfrm>
            <a:off x="6097588" y="3203692"/>
            <a:ext cx="1656184" cy="365752"/>
          </a:xfrm>
          <a:prstGeom prst="rect">
            <a:avLst/>
          </a:prstGeom>
        </p:spPr>
        <p:txBody>
          <a:bodyPr bIns="45716" lIns="91431" rIns="91431" tIns="45716" wrap="square">
            <a:spAutoFit/>
          </a:bodyPr>
          <a:lstStyle/>
          <a:p>
            <a:pPr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mtClean="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604020202020204" pitchFamily="34" typeface="Arial"/>
              </a:rPr>
              <a:t>点击输入标题</a:t>
            </a:r>
          </a:p>
        </p:txBody>
      </p:sp>
      <p:sp>
        <p:nvSpPr>
          <p:cNvPr id="44" name="矩形 47"/>
          <p:cNvSpPr>
            <a:spLocks noChangeArrowheads="1"/>
          </p:cNvSpPr>
          <p:nvPr/>
        </p:nvSpPr>
        <p:spPr bwMode="auto">
          <a:xfrm>
            <a:off x="6097587" y="3611698"/>
            <a:ext cx="4392488" cy="603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squar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altLang="en-US" lang="zh-CN" smtClean="0" sz="1400">
                <a:solidFill>
                  <a:schemeClr val="tx1">
                    <a:lumMod val="50000"/>
                    <a:lumOff val="50000"/>
                  </a:schemeClr>
                </a:solidFill>
                <a:sym charset="-122" panose="020b0503020204020204" pitchFamily="34" typeface="微软雅黑"/>
              </a:rPr>
              <a:t>在此录入上述图表的综合说明，在此录入上述图表的综合描述说明。在此录入上述图表的综合说明。</a:t>
            </a:r>
          </a:p>
        </p:txBody>
      </p:sp>
      <p:grpSp>
        <p:nvGrpSpPr>
          <p:cNvPr id="45" name="组合 44"/>
          <p:cNvGrpSpPr/>
          <p:nvPr/>
        </p:nvGrpSpPr>
        <p:grpSpPr>
          <a:xfrm>
            <a:off x="5220105" y="3368547"/>
            <a:ext cx="448854" cy="457012"/>
            <a:chOff x="2000378" y="1974523"/>
            <a:chExt cx="576064" cy="586534"/>
          </a:xfrm>
        </p:grpSpPr>
        <p:sp>
          <p:nvSpPr>
            <p:cNvPr id="46" name="Freeform 562"/>
            <p:cNvSpPr>
              <a:spLocks noEditPoints="1"/>
            </p:cNvSpPr>
            <p:nvPr/>
          </p:nvSpPr>
          <p:spPr bwMode="auto">
            <a:xfrm>
              <a:off x="2000378" y="1974523"/>
              <a:ext cx="576064" cy="504844"/>
            </a:xfrm>
            <a:custGeom>
              <a:gdLst>
                <a:gd fmla="*/ 182 w 233" name="T0"/>
                <a:gd fmla="*/ 7 h 204" name="T1"/>
                <a:gd fmla="*/ 183 w 233" name="T2"/>
                <a:gd fmla="*/ 0 h 204" name="T3"/>
                <a:gd fmla="*/ 116 w 233" name="T4"/>
                <a:gd fmla="*/ 0 h 204" name="T5"/>
                <a:gd fmla="*/ 50 w 233" name="T6"/>
                <a:gd fmla="*/ 0 h 204" name="T7"/>
                <a:gd fmla="*/ 50 w 233" name="T8"/>
                <a:gd fmla="*/ 7 h 204" name="T9"/>
                <a:gd fmla="*/ 0 w 233" name="T10"/>
                <a:gd fmla="*/ 7 h 204" name="T11"/>
                <a:gd fmla="*/ 0 w 233" name="T12"/>
                <a:gd fmla="*/ 14 h 204" name="T13"/>
                <a:gd fmla="*/ 31 w 233" name="T14"/>
                <a:gd fmla="*/ 95 h 204" name="T15"/>
                <a:gd fmla="*/ 86 w 233" name="T16"/>
                <a:gd fmla="*/ 131 h 204" name="T17"/>
                <a:gd fmla="*/ 100 w 233" name="T18"/>
                <a:gd fmla="*/ 143 h 204" name="T19"/>
                <a:gd fmla="*/ 100 w 233" name="T20"/>
                <a:gd fmla="*/ 186 h 204" name="T21"/>
                <a:gd fmla="*/ 83 w 233" name="T22"/>
                <a:gd fmla="*/ 204 h 204" name="T23"/>
                <a:gd fmla="*/ 116 w 233" name="T24"/>
                <a:gd fmla="*/ 204 h 204" name="T25"/>
                <a:gd fmla="*/ 150 w 233" name="T26"/>
                <a:gd fmla="*/ 204 h 204" name="T27"/>
                <a:gd fmla="*/ 133 w 233" name="T28"/>
                <a:gd fmla="*/ 186 h 204" name="T29"/>
                <a:gd fmla="*/ 133 w 233" name="T30"/>
                <a:gd fmla="*/ 143 h 204" name="T31"/>
                <a:gd fmla="*/ 147 w 233" name="T32"/>
                <a:gd fmla="*/ 131 h 204" name="T33"/>
                <a:gd fmla="*/ 202 w 233" name="T34"/>
                <a:gd fmla="*/ 95 h 204" name="T35"/>
                <a:gd fmla="*/ 233 w 233" name="T36"/>
                <a:gd fmla="*/ 14 h 204" name="T37"/>
                <a:gd fmla="*/ 233 w 233" name="T38"/>
                <a:gd fmla="*/ 7 h 204" name="T39"/>
                <a:gd fmla="*/ 182 w 233" name="T40"/>
                <a:gd fmla="*/ 7 h 204" name="T41"/>
                <a:gd fmla="*/ 42 w 233" name="T42"/>
                <a:gd fmla="*/ 86 h 204" name="T43"/>
                <a:gd fmla="*/ 15 w 233" name="T44"/>
                <a:gd fmla="*/ 21 h 204" name="T45"/>
                <a:gd fmla="*/ 51 w 233" name="T46"/>
                <a:gd fmla="*/ 21 h 204" name="T47"/>
                <a:gd fmla="*/ 53 w 233" name="T48"/>
                <a:gd fmla="*/ 49 h 204" name="T49"/>
                <a:gd fmla="*/ 69 w 233" name="T50"/>
                <a:gd fmla="*/ 107 h 204" name="T51"/>
                <a:gd fmla="*/ 42 w 233" name="T52"/>
                <a:gd fmla="*/ 86 h 204" name="T53"/>
                <a:gd fmla="*/ 190 w 233" name="T54"/>
                <a:gd fmla="*/ 86 h 204" name="T55"/>
                <a:gd fmla="*/ 163 w 233" name="T56"/>
                <a:gd fmla="*/ 107 h 204" name="T57"/>
                <a:gd fmla="*/ 180 w 233" name="T58"/>
                <a:gd fmla="*/ 49 h 204" name="T59"/>
                <a:gd fmla="*/ 181 w 233" name="T60"/>
                <a:gd fmla="*/ 21 h 204" name="T61"/>
                <a:gd fmla="*/ 218 w 233" name="T62"/>
                <a:gd fmla="*/ 21 h 204" name="T63"/>
                <a:gd fmla="*/ 190 w 233" name="T64"/>
                <a:gd fmla="*/ 86 h 204" name="T6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b="b" l="0" r="r" t="0"/>
              <a:pathLst>
                <a:path h="204" w="233">
                  <a:moveTo>
                    <a:pt x="182" y="7"/>
                  </a:moveTo>
                  <a:cubicBezTo>
                    <a:pt x="183" y="0"/>
                    <a:pt x="183" y="0"/>
                    <a:pt x="183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6"/>
                    <a:pt x="0" y="58"/>
                    <a:pt x="31" y="95"/>
                  </a:cubicBezTo>
                  <a:cubicBezTo>
                    <a:pt x="32" y="96"/>
                    <a:pt x="52" y="119"/>
                    <a:pt x="86" y="131"/>
                  </a:cubicBezTo>
                  <a:cubicBezTo>
                    <a:pt x="93" y="139"/>
                    <a:pt x="100" y="143"/>
                    <a:pt x="100" y="143"/>
                  </a:cubicBezTo>
                  <a:cubicBezTo>
                    <a:pt x="100" y="186"/>
                    <a:pt x="100" y="186"/>
                    <a:pt x="100" y="186"/>
                  </a:cubicBezTo>
                  <a:cubicBezTo>
                    <a:pt x="83" y="204"/>
                    <a:pt x="83" y="204"/>
                    <a:pt x="83" y="204"/>
                  </a:cubicBezTo>
                  <a:cubicBezTo>
                    <a:pt x="116" y="204"/>
                    <a:pt x="116" y="204"/>
                    <a:pt x="116" y="204"/>
                  </a:cubicBezTo>
                  <a:cubicBezTo>
                    <a:pt x="150" y="204"/>
                    <a:pt x="150" y="204"/>
                    <a:pt x="150" y="204"/>
                  </a:cubicBezTo>
                  <a:cubicBezTo>
                    <a:pt x="133" y="186"/>
                    <a:pt x="133" y="186"/>
                    <a:pt x="133" y="186"/>
                  </a:cubicBezTo>
                  <a:cubicBezTo>
                    <a:pt x="133" y="143"/>
                    <a:pt x="133" y="143"/>
                    <a:pt x="133" y="143"/>
                  </a:cubicBezTo>
                  <a:cubicBezTo>
                    <a:pt x="133" y="143"/>
                    <a:pt x="139" y="139"/>
                    <a:pt x="147" y="131"/>
                  </a:cubicBezTo>
                  <a:cubicBezTo>
                    <a:pt x="181" y="119"/>
                    <a:pt x="201" y="96"/>
                    <a:pt x="202" y="95"/>
                  </a:cubicBezTo>
                  <a:cubicBezTo>
                    <a:pt x="233" y="58"/>
                    <a:pt x="233" y="16"/>
                    <a:pt x="233" y="14"/>
                  </a:cubicBezTo>
                  <a:cubicBezTo>
                    <a:pt x="233" y="7"/>
                    <a:pt x="233" y="7"/>
                    <a:pt x="233" y="7"/>
                  </a:cubicBezTo>
                  <a:lnTo>
                    <a:pt x="182" y="7"/>
                  </a:lnTo>
                  <a:close/>
                  <a:moveTo>
                    <a:pt x="42" y="86"/>
                  </a:moveTo>
                  <a:cubicBezTo>
                    <a:pt x="22" y="61"/>
                    <a:pt x="16" y="34"/>
                    <a:pt x="15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3" y="49"/>
                    <a:pt x="53" y="49"/>
                    <a:pt x="53" y="49"/>
                  </a:cubicBezTo>
                  <a:cubicBezTo>
                    <a:pt x="55" y="74"/>
                    <a:pt x="62" y="93"/>
                    <a:pt x="69" y="107"/>
                  </a:cubicBezTo>
                  <a:cubicBezTo>
                    <a:pt x="52" y="97"/>
                    <a:pt x="43" y="86"/>
                    <a:pt x="42" y="86"/>
                  </a:cubicBezTo>
                  <a:close/>
                  <a:moveTo>
                    <a:pt x="190" y="86"/>
                  </a:moveTo>
                  <a:cubicBezTo>
                    <a:pt x="190" y="86"/>
                    <a:pt x="180" y="97"/>
                    <a:pt x="163" y="107"/>
                  </a:cubicBezTo>
                  <a:cubicBezTo>
                    <a:pt x="171" y="93"/>
                    <a:pt x="178" y="74"/>
                    <a:pt x="180" y="49"/>
                  </a:cubicBezTo>
                  <a:cubicBezTo>
                    <a:pt x="181" y="21"/>
                    <a:pt x="181" y="21"/>
                    <a:pt x="181" y="21"/>
                  </a:cubicBezTo>
                  <a:cubicBezTo>
                    <a:pt x="218" y="21"/>
                    <a:pt x="218" y="21"/>
                    <a:pt x="218" y="21"/>
                  </a:cubicBezTo>
                  <a:cubicBezTo>
                    <a:pt x="216" y="34"/>
                    <a:pt x="211" y="61"/>
                    <a:pt x="190" y="8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47" name="Freeform 563"/>
            <p:cNvSpPr/>
            <p:nvPr/>
          </p:nvSpPr>
          <p:spPr bwMode="auto">
            <a:xfrm>
              <a:off x="2129730" y="2488785"/>
              <a:ext cx="317360" cy="72272"/>
            </a:xfrm>
            <a:custGeom>
              <a:gdLst>
                <a:gd fmla="*/ 0 w 303" name="T0"/>
                <a:gd fmla="*/ 0 h 69" name="T1"/>
                <a:gd fmla="*/ 0 w 303" name="T2"/>
                <a:gd fmla="*/ 69 h 69" name="T3"/>
                <a:gd fmla="*/ 152 w 303" name="T4"/>
                <a:gd fmla="*/ 69 h 69" name="T5"/>
                <a:gd fmla="*/ 303 w 303" name="T6"/>
                <a:gd fmla="*/ 69 h 69" name="T7"/>
                <a:gd fmla="*/ 303 w 303" name="T8"/>
                <a:gd fmla="*/ 0 h 69" name="T9"/>
                <a:gd fmla="*/ 152 w 303" name="T10"/>
                <a:gd fmla="*/ 0 h 69" name="T11"/>
                <a:gd fmla="*/ 0 w 303" name="T12"/>
                <a:gd fmla="*/ 0 h 69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69" w="303">
                  <a:moveTo>
                    <a:pt x="0" y="0"/>
                  </a:moveTo>
                  <a:lnTo>
                    <a:pt x="0" y="69"/>
                  </a:lnTo>
                  <a:lnTo>
                    <a:pt x="152" y="69"/>
                  </a:lnTo>
                  <a:lnTo>
                    <a:pt x="303" y="69"/>
                  </a:lnTo>
                  <a:lnTo>
                    <a:pt x="303" y="0"/>
                  </a:lnTo>
                  <a:lnTo>
                    <a:pt x="1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2400"/>
            </a:p>
          </p:txBody>
        </p:sp>
      </p:grpSp>
      <p:cxnSp>
        <p:nvCxnSpPr>
          <p:cNvPr id="48" name="直接连接符 47"/>
          <p:cNvCxnSpPr/>
          <p:nvPr/>
        </p:nvCxnSpPr>
        <p:spPr>
          <a:xfrm>
            <a:off x="5809555" y="5013176"/>
            <a:ext cx="266429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len="med" type="oval" w="med"/>
            <a:tailEnd len="med" type="oval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组合 48"/>
          <p:cNvGrpSpPr/>
          <p:nvPr/>
        </p:nvGrpSpPr>
        <p:grpSpPr>
          <a:xfrm>
            <a:off x="4873451" y="4525312"/>
            <a:ext cx="1135936" cy="1135936"/>
            <a:chOff x="1677608" y="2996952"/>
            <a:chExt cx="1395643" cy="1395643"/>
          </a:xfrm>
        </p:grpSpPr>
        <p:sp>
          <p:nvSpPr>
            <p:cNvPr id="50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algn="t" blurRad="317500" dir="5400000" dist="1143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 sz="1400">
                <a:solidFill>
                  <a:prstClr val="white"/>
                </a:solidFill>
              </a:endParaRPr>
            </a:p>
          </p:txBody>
        </p:sp>
        <p:sp>
          <p:nvSpPr>
            <p:cNvPr id="51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C0000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</a:gradFill>
            </a:ln>
            <a:effectLst>
              <a:innerShdw blurRad="330200" dir="16200000" dist="1143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lang="en-US" sz="2800">
                  <a:solidFill>
                    <a:prstClr val="white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charset="0" pitchFamily="50" typeface="DIN-BoldItalic"/>
                </a:rPr>
                <a:t></a:t>
              </a:r>
            </a:p>
          </p:txBody>
        </p:sp>
      </p:grpSp>
      <p:sp>
        <p:nvSpPr>
          <p:cNvPr id="52" name="矩形 51"/>
          <p:cNvSpPr/>
          <p:nvPr/>
        </p:nvSpPr>
        <p:spPr>
          <a:xfrm>
            <a:off x="6097588" y="4643852"/>
            <a:ext cx="1656184" cy="365752"/>
          </a:xfrm>
          <a:prstGeom prst="rect">
            <a:avLst/>
          </a:prstGeom>
        </p:spPr>
        <p:txBody>
          <a:bodyPr bIns="45716" lIns="91431" rIns="91431" tIns="45716" wrap="square">
            <a:spAutoFit/>
          </a:bodyPr>
          <a:lstStyle/>
          <a:p>
            <a:pPr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mtClean="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604020202020204" pitchFamily="34" typeface="Arial"/>
              </a:rPr>
              <a:t>点击输入标题</a:t>
            </a:r>
          </a:p>
        </p:txBody>
      </p:sp>
      <p:sp>
        <p:nvSpPr>
          <p:cNvPr id="53" name="矩形 47"/>
          <p:cNvSpPr>
            <a:spLocks noChangeArrowheads="1"/>
          </p:cNvSpPr>
          <p:nvPr/>
        </p:nvSpPr>
        <p:spPr bwMode="auto">
          <a:xfrm>
            <a:off x="6097587" y="5051858"/>
            <a:ext cx="4392488" cy="603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squar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altLang="en-US" lang="zh-CN" smtClean="0" sz="1400">
                <a:solidFill>
                  <a:schemeClr val="tx1">
                    <a:lumMod val="50000"/>
                    <a:lumOff val="50000"/>
                  </a:schemeClr>
                </a:solidFill>
                <a:sym charset="-122" panose="020b0503020204020204" pitchFamily="34" typeface="微软雅黑"/>
              </a:rPr>
              <a:t>在此录入上述图表的综合说明，在此录入上述图表的综合描述说明。在此录入上述图表的综合说明。</a:t>
            </a:r>
          </a:p>
        </p:txBody>
      </p:sp>
      <p:sp>
        <p:nvSpPr>
          <p:cNvPr id="54" name="Freeform 133"/>
          <p:cNvSpPr/>
          <p:nvPr/>
        </p:nvSpPr>
        <p:spPr bwMode="auto">
          <a:xfrm>
            <a:off x="5171208" y="4847028"/>
            <a:ext cx="546648" cy="492503"/>
          </a:xfrm>
          <a:custGeom>
            <a:gdLst>
              <a:gd fmla="*/ 442 w 525" name="T0"/>
              <a:gd fmla="*/ 185 h 473" name="T1"/>
              <a:gd fmla="*/ 442 w 525" name="T2"/>
              <a:gd fmla="*/ 40 h 473" name="T3"/>
              <a:gd fmla="*/ 343 w 525" name="T4"/>
              <a:gd fmla="*/ 40 h 473" name="T5"/>
              <a:gd fmla="*/ 343 w 525" name="T6"/>
              <a:gd fmla="*/ 83 h 473" name="T7"/>
              <a:gd fmla="*/ 262 w 525" name="T8"/>
              <a:gd fmla="*/ 0 h 473" name="T9"/>
              <a:gd fmla="*/ 0 w 525" name="T10"/>
              <a:gd fmla="*/ 267 h 473" name="T11"/>
              <a:gd fmla="*/ 59 w 525" name="T12"/>
              <a:gd fmla="*/ 267 h 473" name="T13"/>
              <a:gd fmla="*/ 59 w 525" name="T14"/>
              <a:gd fmla="*/ 473 h 473" name="T15"/>
              <a:gd fmla="*/ 165 w 525" name="T16"/>
              <a:gd fmla="*/ 473 h 473" name="T17"/>
              <a:gd fmla="*/ 165 w 525" name="T18"/>
              <a:gd fmla="*/ 326 h 473" name="T19"/>
              <a:gd fmla="*/ 359 w 525" name="T20"/>
              <a:gd fmla="*/ 326 h 473" name="T21"/>
              <a:gd fmla="*/ 359 w 525" name="T22"/>
              <a:gd fmla="*/ 473 h 473" name="T23"/>
              <a:gd fmla="*/ 466 w 525" name="T24"/>
              <a:gd fmla="*/ 473 h 473" name="T25"/>
              <a:gd fmla="*/ 466 w 525" name="T26"/>
              <a:gd fmla="*/ 267 h 473" name="T27"/>
              <a:gd fmla="*/ 525 w 525" name="T28"/>
              <a:gd fmla="*/ 267 h 473" name="T29"/>
              <a:gd fmla="*/ 442 w 525" name="T30"/>
              <a:gd fmla="*/ 185 h 473" name="T3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b="b" l="0" r="r" t="0"/>
            <a:pathLst>
              <a:path h="472" w="525">
                <a:moveTo>
                  <a:pt x="442" y="185"/>
                </a:moveTo>
                <a:lnTo>
                  <a:pt x="442" y="40"/>
                </a:lnTo>
                <a:lnTo>
                  <a:pt x="343" y="40"/>
                </a:lnTo>
                <a:lnTo>
                  <a:pt x="343" y="83"/>
                </a:lnTo>
                <a:lnTo>
                  <a:pt x="262" y="0"/>
                </a:lnTo>
                <a:lnTo>
                  <a:pt x="0" y="267"/>
                </a:lnTo>
                <a:lnTo>
                  <a:pt x="59" y="267"/>
                </a:lnTo>
                <a:lnTo>
                  <a:pt x="59" y="473"/>
                </a:lnTo>
                <a:lnTo>
                  <a:pt x="165" y="473"/>
                </a:lnTo>
                <a:lnTo>
                  <a:pt x="165" y="326"/>
                </a:lnTo>
                <a:lnTo>
                  <a:pt x="359" y="326"/>
                </a:lnTo>
                <a:lnTo>
                  <a:pt x="359" y="473"/>
                </a:lnTo>
                <a:lnTo>
                  <a:pt x="466" y="473"/>
                </a:lnTo>
                <a:lnTo>
                  <a:pt x="466" y="267"/>
                </a:lnTo>
                <a:lnTo>
                  <a:pt x="525" y="267"/>
                </a:lnTo>
                <a:lnTo>
                  <a:pt x="442" y="18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/>
          </a:p>
        </p:txBody>
      </p:sp>
      <p:sp>
        <p:nvSpPr>
          <p:cNvPr id="55" name="文本框 9"/>
          <p:cNvSpPr txBox="1"/>
          <p:nvPr/>
        </p:nvSpPr>
        <p:spPr>
          <a:xfrm>
            <a:off x="841003" y="202431"/>
            <a:ext cx="1944216" cy="37338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lvl="1" marL="0"/>
            <a:r>
              <a:rPr altLang="en-US" b="1" lang="zh-CN" smtClean="0" sz="20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添加文字标题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90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911" id="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10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6" id="11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82" id="1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13" id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83" id="14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15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83" id="16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17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83" id="18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19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83" id="2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22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4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32" nodeType="after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90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911" id="3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3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37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6" id="38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82" id="39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13" id="40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83" id="41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42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83" id="43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44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83" id="45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46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83" id="47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4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2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3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4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5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8" nodeType="withEffect" presetClass="entr" presetID="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1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2" nodeType="withEffect" presetClass="entr" presetID="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4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5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6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id="67" nodeType="after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90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911" id="7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71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7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6" id="73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82" id="74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13" id="75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83" id="76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77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83" id="78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79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83" id="8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81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83" id="82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3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id="84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86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7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8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9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id="9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92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3" nodeType="withEffect" presetClass="entr" presetID="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95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96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7" nodeType="withEffect" presetClass="entr" presetID="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9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99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1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fill="hold" id="102" nodeType="after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90" id="10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911" id="10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10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107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6" id="108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82" id="109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13" id="110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83" id="111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112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83" id="113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114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83" id="115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116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83" id="117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8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fill="hold" grpId="0" id="11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1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22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23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4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fill="hold" id="12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27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28" nodeType="withEffect" presetClass="entr" presetID="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1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2" nodeType="withEffect" presetClass="entr" presetID="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4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5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7"/>
      <p:bldP grpId="0" spid="38"/>
      <p:bldP grpId="0" spid="43"/>
      <p:bldP grpId="0" spid="44"/>
      <p:bldP grpId="0" spid="52"/>
      <p:bldP grpId="0" spid="53"/>
      <p:bldP grpId="0" spid="54"/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0" name="矩形 29"/>
          <p:cNvSpPr/>
          <p:nvPr/>
        </p:nvSpPr>
        <p:spPr>
          <a:xfrm>
            <a:off x="0" y="0"/>
            <a:ext cx="985019" cy="5831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31" name="组合 30"/>
          <p:cNvGrpSpPr/>
          <p:nvPr/>
        </p:nvGrpSpPr>
        <p:grpSpPr>
          <a:xfrm>
            <a:off x="192931" y="0"/>
            <a:ext cx="576064" cy="836712"/>
            <a:chOff x="841003" y="360040"/>
            <a:chExt cx="504056" cy="836712"/>
          </a:xfrm>
          <a:solidFill>
            <a:srgbClr val="C00000"/>
          </a:solidFill>
        </p:grpSpPr>
        <p:sp>
          <p:nvSpPr>
            <p:cNvPr id="32" name="矩形 31"/>
            <p:cNvSpPr/>
            <p:nvPr/>
          </p:nvSpPr>
          <p:spPr>
            <a:xfrm>
              <a:off x="841003" y="360040"/>
              <a:ext cx="504056" cy="548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3" name="等腰三角形 32"/>
            <p:cNvSpPr/>
            <p:nvPr/>
          </p:nvSpPr>
          <p:spPr>
            <a:xfrm rot="10800000">
              <a:off x="841003" y="908720"/>
              <a:ext cx="504056" cy="2880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35" name="KSO_Shape"/>
          <p:cNvSpPr/>
          <p:nvPr/>
        </p:nvSpPr>
        <p:spPr bwMode="auto">
          <a:xfrm>
            <a:off x="334546" y="254607"/>
            <a:ext cx="292833" cy="222065"/>
          </a:xfrm>
          <a:custGeom>
            <a:gdLst>
              <a:gd fmla="*/ 104753 w 3040062" name="T0"/>
              <a:gd fmla="*/ 1241540 h 2303463" name="T1"/>
              <a:gd fmla="*/ 251725 w 3040062" name="T2"/>
              <a:gd fmla="*/ 1260899 h 2303463" name="T3"/>
              <a:gd fmla="*/ 265692 w 3040062" name="T4"/>
              <a:gd fmla="*/ 1110467 h 2303463" name="T5"/>
              <a:gd fmla="*/ 844867 w 3040062" name="T6"/>
              <a:gd fmla="*/ 970596 h 2303463" name="T7"/>
              <a:gd fmla="*/ 870584 w 3040062" name="T8"/>
              <a:gd fmla="*/ 987377 h 2303463" name="T9"/>
              <a:gd fmla="*/ 872172 w 3040062" name="T10"/>
              <a:gd fmla="*/ 1402771 h 2303463" name="T11"/>
              <a:gd fmla="*/ 848359 w 3040062" name="T12"/>
              <a:gd fmla="*/ 1421768 h 2303463" name="T13"/>
              <a:gd fmla="*/ 615315 w 3040062" name="T14"/>
              <a:gd fmla="*/ 1415119 h 2303463" name="T15"/>
              <a:gd fmla="*/ 603250 w 3040062" name="T16"/>
              <a:gd fmla="*/ 1002891 h 2303463" name="T17"/>
              <a:gd fmla="*/ 617855 w 3040062" name="T18"/>
              <a:gd fmla="*/ 975662 h 2303463" name="T19"/>
              <a:gd fmla="*/ 1240437 w 3040062" name="T20"/>
              <a:gd fmla="*/ 749300 h 2303463" name="T21"/>
              <a:gd fmla="*/ 1265867 w 3040062" name="T22"/>
              <a:gd fmla="*/ 766421 h 2303463" name="T23"/>
              <a:gd fmla="*/ 1267138 w 3040062" name="T24"/>
              <a:gd fmla="*/ 1402743 h 2303463" name="T25"/>
              <a:gd fmla="*/ 1243616 w 3040062" name="T26"/>
              <a:gd fmla="*/ 1421766 h 2303463" name="T27"/>
              <a:gd fmla="*/ 1010298 w 3040062" name="T28"/>
              <a:gd fmla="*/ 1415108 h 2303463" name="T29"/>
              <a:gd fmla="*/ 998537 w 3040062" name="T30"/>
              <a:gd fmla="*/ 782273 h 2303463" name="T31"/>
              <a:gd fmla="*/ 1012841 w 3040062" name="T32"/>
              <a:gd fmla="*/ 755007 h 2303463" name="T33"/>
              <a:gd fmla="*/ 2175011 w 3040062" name="T34"/>
              <a:gd fmla="*/ 666432 h 2303463" name="T35"/>
              <a:gd fmla="*/ 2235666 w 3040062" name="T36"/>
              <a:gd fmla="*/ 692135 h 2303463" name="T37"/>
              <a:gd fmla="*/ 2277268 w 3040062" name="T38"/>
              <a:gd fmla="*/ 742271 h 2303463" name="T39"/>
              <a:gd fmla="*/ 2290605 w 3040062" name="T40"/>
              <a:gd fmla="*/ 1286150 h 2303463" name="T41"/>
              <a:gd fmla="*/ 2948603 w 3040062" name="T42"/>
              <a:gd fmla="*/ 1365796 h 2303463" name="T43"/>
              <a:gd fmla="*/ 3005765 w 3040062" name="T44"/>
              <a:gd fmla="*/ 1408316 h 2303463" name="T45"/>
              <a:gd fmla="*/ 3036887 w 3040062" name="T46"/>
              <a:gd fmla="*/ 1473366 h 2303463" name="T47"/>
              <a:gd fmla="*/ 3035616 w 3040062" name="T48"/>
              <a:gd fmla="*/ 2191451 h 2303463" name="T49"/>
              <a:gd fmla="*/ 3001319 w 3040062" name="T50"/>
              <a:gd fmla="*/ 2254597 h 2303463" name="T51"/>
              <a:gd fmla="*/ 2941934 w 3040062" name="T52"/>
              <a:gd fmla="*/ 2294578 h 2303463" name="T53"/>
              <a:gd fmla="*/ 2171200 w 3040062" name="T54"/>
              <a:gd fmla="*/ 2303146 h 2303463" name="T55"/>
              <a:gd fmla="*/ 2113403 w 3040062" name="T56"/>
              <a:gd fmla="*/ 2292040 h 2303463" name="T57"/>
              <a:gd fmla="*/ 1552263 w 3040062" name="T58"/>
              <a:gd fmla="*/ 1741815 h 2303463" name="T59"/>
              <a:gd fmla="*/ 1526223 w 3040062" name="T60"/>
              <a:gd fmla="*/ 1686919 h 2303463" name="T61"/>
              <a:gd fmla="*/ 1529081 w 3040062" name="T62"/>
              <a:gd fmla="*/ 1626946 h 2303463" name="T63"/>
              <a:gd fmla="*/ 1560520 w 3040062" name="T64"/>
              <a:gd fmla="*/ 1574272 h 2303463" name="T65"/>
              <a:gd fmla="*/ 1612919 w 3040062" name="T66"/>
              <a:gd fmla="*/ 1542858 h 2303463" name="T67"/>
              <a:gd fmla="*/ 1673891 w 3040062" name="T68"/>
              <a:gd fmla="*/ 1539685 h 2303463" name="T69"/>
              <a:gd fmla="*/ 1728513 w 3040062" name="T70"/>
              <a:gd fmla="*/ 1565705 h 2303463" name="T71"/>
              <a:gd fmla="*/ 2024167 w 3040062" name="T72"/>
              <a:gd fmla="*/ 760992 h 2303463" name="T73"/>
              <a:gd fmla="*/ 2057829 w 3040062" name="T74"/>
              <a:gd fmla="*/ 704828 h 2303463" name="T75"/>
              <a:gd fmla="*/ 2113721 w 3040062" name="T76"/>
              <a:gd fmla="*/ 670875 h 2303463" name="T77"/>
              <a:gd fmla="*/ 1640947 w 3040062" name="T78"/>
              <a:gd fmla="*/ 485773 h 2303463" name="T79"/>
              <a:gd fmla="*/ 1662436 w 3040062" name="T80"/>
              <a:gd fmla="*/ 507334 h 2303463" name="T81"/>
              <a:gd fmla="*/ 1658328 w 3040062" name="T82"/>
              <a:gd fmla="*/ 1408133 h 2303463" name="T83"/>
              <a:gd fmla="*/ 1631151 w 3040062" name="T84"/>
              <a:gd fmla="*/ 1422401 h 2303463" name="T85"/>
              <a:gd fmla="*/ 1401409 w 3040062" name="T86"/>
              <a:gd fmla="*/ 1410669 h 2303463" name="T87"/>
              <a:gd fmla="*/ 1394457 w 3040062" name="T88"/>
              <a:gd fmla="*/ 510505 h 2303463" name="T89"/>
              <a:gd fmla="*/ 1413734 w 3040062" name="T90"/>
              <a:gd fmla="*/ 486725 h 2303463" name="T91"/>
              <a:gd fmla="*/ 2856582 w 3040062" name="T92"/>
              <a:gd fmla="*/ 2539 h 2303463" name="T93"/>
              <a:gd fmla="*/ 2942924 w 3040062" name="T94"/>
              <a:gd fmla="*/ 45384 h 2303463" name="T95"/>
              <a:gd fmla="*/ 3001649 w 3040062" name="T96"/>
              <a:gd fmla="*/ 130121 h 2303463" name="T97"/>
              <a:gd fmla="*/ 3021012 w 3040062" name="T98"/>
              <a:gd fmla="*/ 1276768 h 2303463" name="T99"/>
              <a:gd fmla="*/ 2944193 w 3040062" name="T100"/>
              <a:gd fmla="*/ 1247252 h 2303463" name="T101"/>
              <a:gd fmla="*/ 374889 w 3040062" name="T102"/>
              <a:gd fmla="*/ 1959424 h 2303463" name="T103"/>
              <a:gd fmla="*/ 127291 w 3040062" name="T104"/>
              <a:gd fmla="*/ 2259336 h 2303463" name="T105"/>
              <a:gd fmla="*/ 50472 w 3040062" name="T106"/>
              <a:gd fmla="*/ 2198402 h 2303463" name="T107"/>
              <a:gd fmla="*/ 6349 w 3040062" name="T108"/>
              <a:gd fmla="*/ 2100970 h 2303463" name="T109"/>
              <a:gd fmla="*/ 3809 w 3040062" name="T110"/>
              <a:gd fmla="*/ 183438 h 2303463" name="T111"/>
              <a:gd fmla="*/ 44441 w 3040062" name="T112"/>
              <a:gd fmla="*/ 83468 h 2303463" name="T113"/>
              <a:gd fmla="*/ 118720 w 3040062" name="T114"/>
              <a:gd fmla="*/ 17773 h 2303463" name="T11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b="b" l="0" r="r" t="0"/>
            <a:pathLst>
              <a:path h="2303463" w="3040062">
                <a:moveTo>
                  <a:pt x="124116" y="1098725"/>
                </a:moveTo>
                <a:lnTo>
                  <a:pt x="120307" y="1099042"/>
                </a:lnTo>
                <a:lnTo>
                  <a:pt x="116498" y="1099994"/>
                </a:lnTo>
                <a:lnTo>
                  <a:pt x="113324" y="1101898"/>
                </a:lnTo>
                <a:lnTo>
                  <a:pt x="110467" y="1104120"/>
                </a:lnTo>
                <a:lnTo>
                  <a:pt x="108245" y="1107294"/>
                </a:lnTo>
                <a:lnTo>
                  <a:pt x="106340" y="1110467"/>
                </a:lnTo>
                <a:lnTo>
                  <a:pt x="105071" y="1114276"/>
                </a:lnTo>
                <a:lnTo>
                  <a:pt x="104753" y="1118084"/>
                </a:lnTo>
                <a:lnTo>
                  <a:pt x="104753" y="1241540"/>
                </a:lnTo>
                <a:lnTo>
                  <a:pt x="105071" y="1245348"/>
                </a:lnTo>
                <a:lnTo>
                  <a:pt x="106340" y="1249157"/>
                </a:lnTo>
                <a:lnTo>
                  <a:pt x="108245" y="1252330"/>
                </a:lnTo>
                <a:lnTo>
                  <a:pt x="110467" y="1255187"/>
                </a:lnTo>
                <a:lnTo>
                  <a:pt x="113324" y="1257726"/>
                </a:lnTo>
                <a:lnTo>
                  <a:pt x="116498" y="1259312"/>
                </a:lnTo>
                <a:lnTo>
                  <a:pt x="120307" y="1260899"/>
                </a:lnTo>
                <a:lnTo>
                  <a:pt x="124116" y="1261217"/>
                </a:lnTo>
                <a:lnTo>
                  <a:pt x="247598" y="1261217"/>
                </a:lnTo>
                <a:lnTo>
                  <a:pt x="251725" y="1260899"/>
                </a:lnTo>
                <a:lnTo>
                  <a:pt x="255216" y="1259312"/>
                </a:lnTo>
                <a:lnTo>
                  <a:pt x="258708" y="1257726"/>
                </a:lnTo>
                <a:lnTo>
                  <a:pt x="261565" y="1255187"/>
                </a:lnTo>
                <a:lnTo>
                  <a:pt x="264105" y="1252330"/>
                </a:lnTo>
                <a:lnTo>
                  <a:pt x="265692" y="1249157"/>
                </a:lnTo>
                <a:lnTo>
                  <a:pt x="266644" y="1245348"/>
                </a:lnTo>
                <a:lnTo>
                  <a:pt x="266961" y="1241540"/>
                </a:lnTo>
                <a:lnTo>
                  <a:pt x="266961" y="1118084"/>
                </a:lnTo>
                <a:lnTo>
                  <a:pt x="266644" y="1114276"/>
                </a:lnTo>
                <a:lnTo>
                  <a:pt x="265692" y="1110467"/>
                </a:lnTo>
                <a:lnTo>
                  <a:pt x="264105" y="1107294"/>
                </a:lnTo>
                <a:lnTo>
                  <a:pt x="261565" y="1104120"/>
                </a:lnTo>
                <a:lnTo>
                  <a:pt x="258708" y="1101898"/>
                </a:lnTo>
                <a:lnTo>
                  <a:pt x="255216" y="1099994"/>
                </a:lnTo>
                <a:lnTo>
                  <a:pt x="251725" y="1099042"/>
                </a:lnTo>
                <a:lnTo>
                  <a:pt x="247598" y="1098725"/>
                </a:lnTo>
                <a:lnTo>
                  <a:pt x="124116" y="1098725"/>
                </a:lnTo>
                <a:close/>
                <a:moveTo>
                  <a:pt x="636270" y="969963"/>
                </a:moveTo>
                <a:lnTo>
                  <a:pt x="841692" y="969963"/>
                </a:lnTo>
                <a:lnTo>
                  <a:pt x="844867" y="970596"/>
                </a:lnTo>
                <a:lnTo>
                  <a:pt x="848359" y="970913"/>
                </a:lnTo>
                <a:lnTo>
                  <a:pt x="851534" y="971546"/>
                </a:lnTo>
                <a:lnTo>
                  <a:pt x="854709" y="972813"/>
                </a:lnTo>
                <a:lnTo>
                  <a:pt x="857567" y="974396"/>
                </a:lnTo>
                <a:lnTo>
                  <a:pt x="860107" y="975662"/>
                </a:lnTo>
                <a:lnTo>
                  <a:pt x="862647" y="977878"/>
                </a:lnTo>
                <a:lnTo>
                  <a:pt x="865187" y="979778"/>
                </a:lnTo>
                <a:lnTo>
                  <a:pt x="867092" y="982311"/>
                </a:lnTo>
                <a:lnTo>
                  <a:pt x="868997" y="984844"/>
                </a:lnTo>
                <a:lnTo>
                  <a:pt x="870584" y="987377"/>
                </a:lnTo>
                <a:lnTo>
                  <a:pt x="872172" y="990226"/>
                </a:lnTo>
                <a:lnTo>
                  <a:pt x="873124" y="993076"/>
                </a:lnTo>
                <a:lnTo>
                  <a:pt x="873760" y="996242"/>
                </a:lnTo>
                <a:lnTo>
                  <a:pt x="874712" y="999725"/>
                </a:lnTo>
                <a:lnTo>
                  <a:pt x="874712" y="1002891"/>
                </a:lnTo>
                <a:lnTo>
                  <a:pt x="874712" y="1389790"/>
                </a:lnTo>
                <a:lnTo>
                  <a:pt x="874712" y="1393273"/>
                </a:lnTo>
                <a:lnTo>
                  <a:pt x="873760" y="1396439"/>
                </a:lnTo>
                <a:lnTo>
                  <a:pt x="873124" y="1399605"/>
                </a:lnTo>
                <a:lnTo>
                  <a:pt x="872172" y="1402771"/>
                </a:lnTo>
                <a:lnTo>
                  <a:pt x="870584" y="1405304"/>
                </a:lnTo>
                <a:lnTo>
                  <a:pt x="868997" y="1408154"/>
                </a:lnTo>
                <a:lnTo>
                  <a:pt x="867092" y="1410686"/>
                </a:lnTo>
                <a:lnTo>
                  <a:pt x="865187" y="1413219"/>
                </a:lnTo>
                <a:lnTo>
                  <a:pt x="862647" y="1415119"/>
                </a:lnTo>
                <a:lnTo>
                  <a:pt x="860107" y="1417019"/>
                </a:lnTo>
                <a:lnTo>
                  <a:pt x="857567" y="1418602"/>
                </a:lnTo>
                <a:lnTo>
                  <a:pt x="854709" y="1420185"/>
                </a:lnTo>
                <a:lnTo>
                  <a:pt x="851534" y="1421135"/>
                </a:lnTo>
                <a:lnTo>
                  <a:pt x="848359" y="1421768"/>
                </a:lnTo>
                <a:lnTo>
                  <a:pt x="844867" y="1422401"/>
                </a:lnTo>
                <a:lnTo>
                  <a:pt x="841692" y="1422401"/>
                </a:lnTo>
                <a:lnTo>
                  <a:pt x="636270" y="1422401"/>
                </a:lnTo>
                <a:lnTo>
                  <a:pt x="632777" y="1422401"/>
                </a:lnTo>
                <a:lnTo>
                  <a:pt x="629920" y="1421768"/>
                </a:lnTo>
                <a:lnTo>
                  <a:pt x="626745" y="1421135"/>
                </a:lnTo>
                <a:lnTo>
                  <a:pt x="623570" y="1420185"/>
                </a:lnTo>
                <a:lnTo>
                  <a:pt x="620713" y="1418602"/>
                </a:lnTo>
                <a:lnTo>
                  <a:pt x="617855" y="1417019"/>
                </a:lnTo>
                <a:lnTo>
                  <a:pt x="615315" y="1415119"/>
                </a:lnTo>
                <a:lnTo>
                  <a:pt x="613093" y="1413219"/>
                </a:lnTo>
                <a:lnTo>
                  <a:pt x="610870" y="1410686"/>
                </a:lnTo>
                <a:lnTo>
                  <a:pt x="608965" y="1408154"/>
                </a:lnTo>
                <a:lnTo>
                  <a:pt x="607378" y="1405304"/>
                </a:lnTo>
                <a:lnTo>
                  <a:pt x="606108" y="1402771"/>
                </a:lnTo>
                <a:lnTo>
                  <a:pt x="605155" y="1399605"/>
                </a:lnTo>
                <a:lnTo>
                  <a:pt x="603885" y="1396439"/>
                </a:lnTo>
                <a:lnTo>
                  <a:pt x="603568" y="1393273"/>
                </a:lnTo>
                <a:lnTo>
                  <a:pt x="603250" y="1389790"/>
                </a:lnTo>
                <a:lnTo>
                  <a:pt x="603250" y="1002891"/>
                </a:lnTo>
                <a:lnTo>
                  <a:pt x="603568" y="999725"/>
                </a:lnTo>
                <a:lnTo>
                  <a:pt x="603885" y="996242"/>
                </a:lnTo>
                <a:lnTo>
                  <a:pt x="605155" y="993076"/>
                </a:lnTo>
                <a:lnTo>
                  <a:pt x="606108" y="990226"/>
                </a:lnTo>
                <a:lnTo>
                  <a:pt x="607378" y="987377"/>
                </a:lnTo>
                <a:lnTo>
                  <a:pt x="608965" y="984844"/>
                </a:lnTo>
                <a:lnTo>
                  <a:pt x="610870" y="982311"/>
                </a:lnTo>
                <a:lnTo>
                  <a:pt x="613093" y="979778"/>
                </a:lnTo>
                <a:lnTo>
                  <a:pt x="615315" y="977878"/>
                </a:lnTo>
                <a:lnTo>
                  <a:pt x="617855" y="975662"/>
                </a:lnTo>
                <a:lnTo>
                  <a:pt x="620713" y="974396"/>
                </a:lnTo>
                <a:lnTo>
                  <a:pt x="623570" y="972813"/>
                </a:lnTo>
                <a:lnTo>
                  <a:pt x="626745" y="971546"/>
                </a:lnTo>
                <a:lnTo>
                  <a:pt x="629920" y="970913"/>
                </a:lnTo>
                <a:lnTo>
                  <a:pt x="632777" y="970596"/>
                </a:lnTo>
                <a:lnTo>
                  <a:pt x="636270" y="969963"/>
                </a:lnTo>
                <a:close/>
                <a:moveTo>
                  <a:pt x="1027781" y="749300"/>
                </a:moveTo>
                <a:lnTo>
                  <a:pt x="1031278" y="749300"/>
                </a:lnTo>
                <a:lnTo>
                  <a:pt x="1236940" y="749300"/>
                </a:lnTo>
                <a:lnTo>
                  <a:pt x="1240437" y="749300"/>
                </a:lnTo>
                <a:lnTo>
                  <a:pt x="1243616" y="750251"/>
                </a:lnTo>
                <a:lnTo>
                  <a:pt x="1246476" y="750885"/>
                </a:lnTo>
                <a:lnTo>
                  <a:pt x="1249655" y="751837"/>
                </a:lnTo>
                <a:lnTo>
                  <a:pt x="1252516" y="753105"/>
                </a:lnTo>
                <a:lnTo>
                  <a:pt x="1255377" y="755007"/>
                </a:lnTo>
                <a:lnTo>
                  <a:pt x="1257920" y="756592"/>
                </a:lnTo>
                <a:lnTo>
                  <a:pt x="1260145" y="758812"/>
                </a:lnTo>
                <a:lnTo>
                  <a:pt x="1262370" y="761348"/>
                </a:lnTo>
                <a:lnTo>
                  <a:pt x="1264595" y="763567"/>
                </a:lnTo>
                <a:lnTo>
                  <a:pt x="1265867" y="766421"/>
                </a:lnTo>
                <a:lnTo>
                  <a:pt x="1267138" y="769274"/>
                </a:lnTo>
                <a:lnTo>
                  <a:pt x="1268410" y="772445"/>
                </a:lnTo>
                <a:lnTo>
                  <a:pt x="1269363" y="775615"/>
                </a:lnTo>
                <a:lnTo>
                  <a:pt x="1269681" y="778786"/>
                </a:lnTo>
                <a:lnTo>
                  <a:pt x="1269999" y="782273"/>
                </a:lnTo>
                <a:lnTo>
                  <a:pt x="1269999" y="1389744"/>
                </a:lnTo>
                <a:lnTo>
                  <a:pt x="1269681" y="1393231"/>
                </a:lnTo>
                <a:lnTo>
                  <a:pt x="1269363" y="1396402"/>
                </a:lnTo>
                <a:lnTo>
                  <a:pt x="1268410" y="1399572"/>
                </a:lnTo>
                <a:lnTo>
                  <a:pt x="1267138" y="1402743"/>
                </a:lnTo>
                <a:lnTo>
                  <a:pt x="1265867" y="1405279"/>
                </a:lnTo>
                <a:lnTo>
                  <a:pt x="1264595" y="1408133"/>
                </a:lnTo>
                <a:lnTo>
                  <a:pt x="1262370" y="1410669"/>
                </a:lnTo>
                <a:lnTo>
                  <a:pt x="1260145" y="1413206"/>
                </a:lnTo>
                <a:lnTo>
                  <a:pt x="1257920" y="1415108"/>
                </a:lnTo>
                <a:lnTo>
                  <a:pt x="1255377" y="1417010"/>
                </a:lnTo>
                <a:lnTo>
                  <a:pt x="1252516" y="1418595"/>
                </a:lnTo>
                <a:lnTo>
                  <a:pt x="1249655" y="1420181"/>
                </a:lnTo>
                <a:lnTo>
                  <a:pt x="1246476" y="1421132"/>
                </a:lnTo>
                <a:lnTo>
                  <a:pt x="1243616" y="1421766"/>
                </a:lnTo>
                <a:lnTo>
                  <a:pt x="1240437" y="1422400"/>
                </a:lnTo>
                <a:lnTo>
                  <a:pt x="1236940" y="1422400"/>
                </a:lnTo>
                <a:lnTo>
                  <a:pt x="1031278" y="1422400"/>
                </a:lnTo>
                <a:lnTo>
                  <a:pt x="1027781" y="1422400"/>
                </a:lnTo>
                <a:lnTo>
                  <a:pt x="1024602" y="1421766"/>
                </a:lnTo>
                <a:lnTo>
                  <a:pt x="1021424" y="1421132"/>
                </a:lnTo>
                <a:lnTo>
                  <a:pt x="1018245" y="1420181"/>
                </a:lnTo>
                <a:lnTo>
                  <a:pt x="1015384" y="1418595"/>
                </a:lnTo>
                <a:lnTo>
                  <a:pt x="1012841" y="1417010"/>
                </a:lnTo>
                <a:lnTo>
                  <a:pt x="1010298" y="1415108"/>
                </a:lnTo>
                <a:lnTo>
                  <a:pt x="1007755" y="1413206"/>
                </a:lnTo>
                <a:lnTo>
                  <a:pt x="1005848" y="1410669"/>
                </a:lnTo>
                <a:lnTo>
                  <a:pt x="1003941" y="1408133"/>
                </a:lnTo>
                <a:lnTo>
                  <a:pt x="1002351" y="1405279"/>
                </a:lnTo>
                <a:lnTo>
                  <a:pt x="1000762" y="1402743"/>
                </a:lnTo>
                <a:lnTo>
                  <a:pt x="999808" y="1399572"/>
                </a:lnTo>
                <a:lnTo>
                  <a:pt x="999173" y="1396402"/>
                </a:lnTo>
                <a:lnTo>
                  <a:pt x="998537" y="1393231"/>
                </a:lnTo>
                <a:lnTo>
                  <a:pt x="998537" y="1389744"/>
                </a:lnTo>
                <a:lnTo>
                  <a:pt x="998537" y="782273"/>
                </a:lnTo>
                <a:lnTo>
                  <a:pt x="998537" y="778786"/>
                </a:lnTo>
                <a:lnTo>
                  <a:pt x="999173" y="775615"/>
                </a:lnTo>
                <a:lnTo>
                  <a:pt x="999808" y="772445"/>
                </a:lnTo>
                <a:lnTo>
                  <a:pt x="1000762" y="769274"/>
                </a:lnTo>
                <a:lnTo>
                  <a:pt x="1002351" y="766421"/>
                </a:lnTo>
                <a:lnTo>
                  <a:pt x="1003941" y="763567"/>
                </a:lnTo>
                <a:lnTo>
                  <a:pt x="1005848" y="761348"/>
                </a:lnTo>
                <a:lnTo>
                  <a:pt x="1007755" y="758812"/>
                </a:lnTo>
                <a:lnTo>
                  <a:pt x="1010298" y="756592"/>
                </a:lnTo>
                <a:lnTo>
                  <a:pt x="1012841" y="755007"/>
                </a:lnTo>
                <a:lnTo>
                  <a:pt x="1015384" y="753105"/>
                </a:lnTo>
                <a:lnTo>
                  <a:pt x="1018245" y="751837"/>
                </a:lnTo>
                <a:lnTo>
                  <a:pt x="1021424" y="750885"/>
                </a:lnTo>
                <a:lnTo>
                  <a:pt x="1024602" y="750251"/>
                </a:lnTo>
                <a:lnTo>
                  <a:pt x="1027781" y="749300"/>
                </a:lnTo>
                <a:close/>
                <a:moveTo>
                  <a:pt x="2147065" y="665163"/>
                </a:moveTo>
                <a:lnTo>
                  <a:pt x="2154052" y="665163"/>
                </a:lnTo>
                <a:lnTo>
                  <a:pt x="2161038" y="665163"/>
                </a:lnTo>
                <a:lnTo>
                  <a:pt x="2168025" y="665798"/>
                </a:lnTo>
                <a:lnTo>
                  <a:pt x="2175011" y="666432"/>
                </a:lnTo>
                <a:lnTo>
                  <a:pt x="2181680" y="667702"/>
                </a:lnTo>
                <a:lnTo>
                  <a:pt x="2188349" y="669288"/>
                </a:lnTo>
                <a:lnTo>
                  <a:pt x="2194700" y="670875"/>
                </a:lnTo>
                <a:lnTo>
                  <a:pt x="2201369" y="673413"/>
                </a:lnTo>
                <a:lnTo>
                  <a:pt x="2207085" y="675952"/>
                </a:lnTo>
                <a:lnTo>
                  <a:pt x="2213437" y="678173"/>
                </a:lnTo>
                <a:lnTo>
                  <a:pt x="2219471" y="681346"/>
                </a:lnTo>
                <a:lnTo>
                  <a:pt x="2224869" y="684519"/>
                </a:lnTo>
                <a:lnTo>
                  <a:pt x="2230585" y="688327"/>
                </a:lnTo>
                <a:lnTo>
                  <a:pt x="2235666" y="692135"/>
                </a:lnTo>
                <a:lnTo>
                  <a:pt x="2241065" y="695943"/>
                </a:lnTo>
                <a:lnTo>
                  <a:pt x="2245829" y="700702"/>
                </a:lnTo>
                <a:lnTo>
                  <a:pt x="2250910" y="704828"/>
                </a:lnTo>
                <a:lnTo>
                  <a:pt x="2255356" y="709587"/>
                </a:lnTo>
                <a:lnTo>
                  <a:pt x="2259484" y="714347"/>
                </a:lnTo>
                <a:lnTo>
                  <a:pt x="2263612" y="719741"/>
                </a:lnTo>
                <a:lnTo>
                  <a:pt x="2267423" y="724819"/>
                </a:lnTo>
                <a:lnTo>
                  <a:pt x="2270916" y="730530"/>
                </a:lnTo>
                <a:lnTo>
                  <a:pt x="2274092" y="736559"/>
                </a:lnTo>
                <a:lnTo>
                  <a:pt x="2277268" y="742271"/>
                </a:lnTo>
                <a:lnTo>
                  <a:pt x="2280126" y="748300"/>
                </a:lnTo>
                <a:lnTo>
                  <a:pt x="2282666" y="754646"/>
                </a:lnTo>
                <a:lnTo>
                  <a:pt x="2284572" y="760992"/>
                </a:lnTo>
                <a:lnTo>
                  <a:pt x="2286477" y="767021"/>
                </a:lnTo>
                <a:lnTo>
                  <a:pt x="2287747" y="773685"/>
                </a:lnTo>
                <a:lnTo>
                  <a:pt x="2289018" y="780349"/>
                </a:lnTo>
                <a:lnTo>
                  <a:pt x="2289970" y="787330"/>
                </a:lnTo>
                <a:lnTo>
                  <a:pt x="2290605" y="794311"/>
                </a:lnTo>
                <a:lnTo>
                  <a:pt x="2290605" y="801292"/>
                </a:lnTo>
                <a:lnTo>
                  <a:pt x="2290605" y="1286150"/>
                </a:lnTo>
                <a:lnTo>
                  <a:pt x="2884137" y="1353738"/>
                </a:lnTo>
                <a:lnTo>
                  <a:pt x="2890488" y="1354055"/>
                </a:lnTo>
                <a:lnTo>
                  <a:pt x="2898110" y="1354372"/>
                </a:lnTo>
                <a:lnTo>
                  <a:pt x="2905732" y="1355007"/>
                </a:lnTo>
                <a:lnTo>
                  <a:pt x="2913353" y="1355642"/>
                </a:lnTo>
                <a:lnTo>
                  <a:pt x="2920657" y="1357228"/>
                </a:lnTo>
                <a:lnTo>
                  <a:pt x="2927644" y="1358815"/>
                </a:lnTo>
                <a:lnTo>
                  <a:pt x="2934948" y="1361036"/>
                </a:lnTo>
                <a:lnTo>
                  <a:pt x="2941934" y="1362940"/>
                </a:lnTo>
                <a:lnTo>
                  <a:pt x="2948603" y="1365796"/>
                </a:lnTo>
                <a:lnTo>
                  <a:pt x="2955272" y="1368969"/>
                </a:lnTo>
                <a:lnTo>
                  <a:pt x="2961941" y="1372142"/>
                </a:lnTo>
                <a:lnTo>
                  <a:pt x="2968292" y="1375633"/>
                </a:lnTo>
                <a:lnTo>
                  <a:pt x="2974008" y="1379758"/>
                </a:lnTo>
                <a:lnTo>
                  <a:pt x="2980042" y="1383883"/>
                </a:lnTo>
                <a:lnTo>
                  <a:pt x="2985758" y="1388008"/>
                </a:lnTo>
                <a:lnTo>
                  <a:pt x="2990839" y="1393085"/>
                </a:lnTo>
                <a:lnTo>
                  <a:pt x="2996238" y="1397845"/>
                </a:lnTo>
                <a:lnTo>
                  <a:pt x="3001319" y="1403239"/>
                </a:lnTo>
                <a:lnTo>
                  <a:pt x="3005765" y="1408316"/>
                </a:lnTo>
                <a:lnTo>
                  <a:pt x="3010529" y="1414345"/>
                </a:lnTo>
                <a:lnTo>
                  <a:pt x="3014657" y="1419739"/>
                </a:lnTo>
                <a:lnTo>
                  <a:pt x="3018468" y="1426086"/>
                </a:lnTo>
                <a:lnTo>
                  <a:pt x="3021961" y="1432432"/>
                </a:lnTo>
                <a:lnTo>
                  <a:pt x="3025454" y="1438778"/>
                </a:lnTo>
                <a:lnTo>
                  <a:pt x="3028312" y="1445125"/>
                </a:lnTo>
                <a:lnTo>
                  <a:pt x="3030853" y="1452106"/>
                </a:lnTo>
                <a:lnTo>
                  <a:pt x="3033393" y="1459087"/>
                </a:lnTo>
                <a:lnTo>
                  <a:pt x="3035616" y="1466067"/>
                </a:lnTo>
                <a:lnTo>
                  <a:pt x="3036887" y="1473366"/>
                </a:lnTo>
                <a:lnTo>
                  <a:pt x="3038474" y="1480664"/>
                </a:lnTo>
                <a:lnTo>
                  <a:pt x="3039427" y="1488280"/>
                </a:lnTo>
                <a:lnTo>
                  <a:pt x="3040062" y="1495895"/>
                </a:lnTo>
                <a:lnTo>
                  <a:pt x="3040062" y="1503511"/>
                </a:lnTo>
                <a:lnTo>
                  <a:pt x="3040062" y="2154008"/>
                </a:lnTo>
                <a:lnTo>
                  <a:pt x="3040062" y="2161623"/>
                </a:lnTo>
                <a:lnTo>
                  <a:pt x="3039427" y="2169556"/>
                </a:lnTo>
                <a:lnTo>
                  <a:pt x="3038474" y="2177172"/>
                </a:lnTo>
                <a:lnTo>
                  <a:pt x="3036887" y="2184470"/>
                </a:lnTo>
                <a:lnTo>
                  <a:pt x="3035616" y="2191451"/>
                </a:lnTo>
                <a:lnTo>
                  <a:pt x="3033393" y="2198749"/>
                </a:lnTo>
                <a:lnTo>
                  <a:pt x="3030853" y="2205730"/>
                </a:lnTo>
                <a:lnTo>
                  <a:pt x="3028312" y="2212394"/>
                </a:lnTo>
                <a:lnTo>
                  <a:pt x="3025454" y="2219057"/>
                </a:lnTo>
                <a:lnTo>
                  <a:pt x="3021961" y="2225404"/>
                </a:lnTo>
                <a:lnTo>
                  <a:pt x="3018468" y="2231433"/>
                </a:lnTo>
                <a:lnTo>
                  <a:pt x="3014657" y="2237779"/>
                </a:lnTo>
                <a:lnTo>
                  <a:pt x="3010529" y="2243808"/>
                </a:lnTo>
                <a:lnTo>
                  <a:pt x="3005765" y="2249202"/>
                </a:lnTo>
                <a:lnTo>
                  <a:pt x="3001319" y="2254597"/>
                </a:lnTo>
                <a:lnTo>
                  <a:pt x="2996238" y="2259674"/>
                </a:lnTo>
                <a:lnTo>
                  <a:pt x="2990839" y="2264433"/>
                </a:lnTo>
                <a:lnTo>
                  <a:pt x="2985758" y="2269510"/>
                </a:lnTo>
                <a:lnTo>
                  <a:pt x="2980042" y="2273953"/>
                </a:lnTo>
                <a:lnTo>
                  <a:pt x="2974008" y="2278078"/>
                </a:lnTo>
                <a:lnTo>
                  <a:pt x="2968292" y="2281886"/>
                </a:lnTo>
                <a:lnTo>
                  <a:pt x="2961941" y="2285376"/>
                </a:lnTo>
                <a:lnTo>
                  <a:pt x="2955272" y="2288867"/>
                </a:lnTo>
                <a:lnTo>
                  <a:pt x="2948603" y="2291723"/>
                </a:lnTo>
                <a:lnTo>
                  <a:pt x="2941934" y="2294578"/>
                </a:lnTo>
                <a:lnTo>
                  <a:pt x="2934948" y="2297117"/>
                </a:lnTo>
                <a:lnTo>
                  <a:pt x="2927644" y="2298703"/>
                </a:lnTo>
                <a:lnTo>
                  <a:pt x="2920657" y="2300607"/>
                </a:lnTo>
                <a:lnTo>
                  <a:pt x="2913353" y="2301877"/>
                </a:lnTo>
                <a:lnTo>
                  <a:pt x="2905732" y="2302829"/>
                </a:lnTo>
                <a:lnTo>
                  <a:pt x="2898110" y="2303146"/>
                </a:lnTo>
                <a:lnTo>
                  <a:pt x="2890488" y="2303463"/>
                </a:lnTo>
                <a:lnTo>
                  <a:pt x="2177552" y="2303463"/>
                </a:lnTo>
                <a:lnTo>
                  <a:pt x="2173423" y="2303146"/>
                </a:lnTo>
                <a:lnTo>
                  <a:pt x="2171200" y="2303146"/>
                </a:lnTo>
                <a:lnTo>
                  <a:pt x="2169613" y="2303146"/>
                </a:lnTo>
                <a:lnTo>
                  <a:pt x="2162944" y="2303146"/>
                </a:lnTo>
                <a:lnTo>
                  <a:pt x="2156275" y="2303146"/>
                </a:lnTo>
                <a:lnTo>
                  <a:pt x="2149924" y="2302511"/>
                </a:lnTo>
                <a:lnTo>
                  <a:pt x="2143572" y="2301559"/>
                </a:lnTo>
                <a:lnTo>
                  <a:pt x="2137538" y="2300607"/>
                </a:lnTo>
                <a:lnTo>
                  <a:pt x="2131187" y="2298703"/>
                </a:lnTo>
                <a:lnTo>
                  <a:pt x="2125153" y="2297117"/>
                </a:lnTo>
                <a:lnTo>
                  <a:pt x="2119437" y="2294896"/>
                </a:lnTo>
                <a:lnTo>
                  <a:pt x="2113403" y="2292040"/>
                </a:lnTo>
                <a:lnTo>
                  <a:pt x="2107370" y="2289501"/>
                </a:lnTo>
                <a:lnTo>
                  <a:pt x="2101971" y="2286645"/>
                </a:lnTo>
                <a:lnTo>
                  <a:pt x="2096572" y="2283155"/>
                </a:lnTo>
                <a:lnTo>
                  <a:pt x="2091491" y="2279665"/>
                </a:lnTo>
                <a:lnTo>
                  <a:pt x="2086093" y="2275222"/>
                </a:lnTo>
                <a:lnTo>
                  <a:pt x="2081329" y="2271097"/>
                </a:lnTo>
                <a:lnTo>
                  <a:pt x="2076883" y="2266972"/>
                </a:lnTo>
                <a:lnTo>
                  <a:pt x="1560520" y="1751334"/>
                </a:lnTo>
                <a:lnTo>
                  <a:pt x="1556074" y="1746574"/>
                </a:lnTo>
                <a:lnTo>
                  <a:pt x="1552263" y="1741815"/>
                </a:lnTo>
                <a:lnTo>
                  <a:pt x="1548135" y="1737055"/>
                </a:lnTo>
                <a:lnTo>
                  <a:pt x="1544642" y="1731661"/>
                </a:lnTo>
                <a:lnTo>
                  <a:pt x="1541466" y="1726583"/>
                </a:lnTo>
                <a:lnTo>
                  <a:pt x="1538291" y="1720872"/>
                </a:lnTo>
                <a:lnTo>
                  <a:pt x="1535432" y="1715477"/>
                </a:lnTo>
                <a:lnTo>
                  <a:pt x="1532892" y="1709766"/>
                </a:lnTo>
                <a:lnTo>
                  <a:pt x="1530987" y="1704054"/>
                </a:lnTo>
                <a:lnTo>
                  <a:pt x="1529081" y="1698342"/>
                </a:lnTo>
                <a:lnTo>
                  <a:pt x="1527493" y="1692631"/>
                </a:lnTo>
                <a:lnTo>
                  <a:pt x="1526223" y="1686919"/>
                </a:lnTo>
                <a:lnTo>
                  <a:pt x="1525270" y="1680890"/>
                </a:lnTo>
                <a:lnTo>
                  <a:pt x="1524635" y="1674544"/>
                </a:lnTo>
                <a:lnTo>
                  <a:pt x="1524000" y="1668515"/>
                </a:lnTo>
                <a:lnTo>
                  <a:pt x="1524000" y="1662803"/>
                </a:lnTo>
                <a:lnTo>
                  <a:pt x="1524000" y="1656774"/>
                </a:lnTo>
                <a:lnTo>
                  <a:pt x="1524635" y="1650428"/>
                </a:lnTo>
                <a:lnTo>
                  <a:pt x="1525270" y="1644716"/>
                </a:lnTo>
                <a:lnTo>
                  <a:pt x="1526223" y="1638687"/>
                </a:lnTo>
                <a:lnTo>
                  <a:pt x="1527493" y="1632658"/>
                </a:lnTo>
                <a:lnTo>
                  <a:pt x="1529081" y="1626946"/>
                </a:lnTo>
                <a:lnTo>
                  <a:pt x="1530987" y="1621235"/>
                </a:lnTo>
                <a:lnTo>
                  <a:pt x="1532892" y="1615523"/>
                </a:lnTo>
                <a:lnTo>
                  <a:pt x="1535432" y="1609811"/>
                </a:lnTo>
                <a:lnTo>
                  <a:pt x="1538291" y="1604417"/>
                </a:lnTo>
                <a:lnTo>
                  <a:pt x="1541466" y="1599023"/>
                </a:lnTo>
                <a:lnTo>
                  <a:pt x="1544642" y="1593628"/>
                </a:lnTo>
                <a:lnTo>
                  <a:pt x="1548135" y="1588551"/>
                </a:lnTo>
                <a:lnTo>
                  <a:pt x="1552263" y="1583474"/>
                </a:lnTo>
                <a:lnTo>
                  <a:pt x="1556074" y="1578714"/>
                </a:lnTo>
                <a:lnTo>
                  <a:pt x="1560520" y="1574272"/>
                </a:lnTo>
                <a:lnTo>
                  <a:pt x="1564966" y="1569830"/>
                </a:lnTo>
                <a:lnTo>
                  <a:pt x="1570047" y="1565705"/>
                </a:lnTo>
                <a:lnTo>
                  <a:pt x="1574811" y="1561897"/>
                </a:lnTo>
                <a:lnTo>
                  <a:pt x="1579574" y="1558406"/>
                </a:lnTo>
                <a:lnTo>
                  <a:pt x="1584973" y="1554916"/>
                </a:lnTo>
                <a:lnTo>
                  <a:pt x="1590054" y="1552060"/>
                </a:lnTo>
                <a:lnTo>
                  <a:pt x="1595770" y="1549521"/>
                </a:lnTo>
                <a:lnTo>
                  <a:pt x="1601486" y="1546666"/>
                </a:lnTo>
                <a:lnTo>
                  <a:pt x="1606885" y="1544444"/>
                </a:lnTo>
                <a:lnTo>
                  <a:pt x="1612919" y="1542858"/>
                </a:lnTo>
                <a:lnTo>
                  <a:pt x="1618635" y="1540954"/>
                </a:lnTo>
                <a:lnTo>
                  <a:pt x="1624669" y="1539685"/>
                </a:lnTo>
                <a:lnTo>
                  <a:pt x="1630702" y="1538733"/>
                </a:lnTo>
                <a:lnTo>
                  <a:pt x="1637054" y="1538098"/>
                </a:lnTo>
                <a:lnTo>
                  <a:pt x="1642770" y="1537463"/>
                </a:lnTo>
                <a:lnTo>
                  <a:pt x="1649121" y="1537146"/>
                </a:lnTo>
                <a:lnTo>
                  <a:pt x="1655473" y="1537463"/>
                </a:lnTo>
                <a:lnTo>
                  <a:pt x="1661824" y="1538098"/>
                </a:lnTo>
                <a:lnTo>
                  <a:pt x="1667858" y="1538733"/>
                </a:lnTo>
                <a:lnTo>
                  <a:pt x="1673891" y="1539685"/>
                </a:lnTo>
                <a:lnTo>
                  <a:pt x="1679925" y="1540954"/>
                </a:lnTo>
                <a:lnTo>
                  <a:pt x="1685641" y="1542858"/>
                </a:lnTo>
                <a:lnTo>
                  <a:pt x="1691675" y="1544444"/>
                </a:lnTo>
                <a:lnTo>
                  <a:pt x="1697391" y="1546666"/>
                </a:lnTo>
                <a:lnTo>
                  <a:pt x="1702790" y="1549521"/>
                </a:lnTo>
                <a:lnTo>
                  <a:pt x="1708506" y="1552060"/>
                </a:lnTo>
                <a:lnTo>
                  <a:pt x="1713587" y="1554916"/>
                </a:lnTo>
                <a:lnTo>
                  <a:pt x="1718986" y="1558406"/>
                </a:lnTo>
                <a:lnTo>
                  <a:pt x="1723749" y="1561897"/>
                </a:lnTo>
                <a:lnTo>
                  <a:pt x="1728513" y="1565705"/>
                </a:lnTo>
                <a:lnTo>
                  <a:pt x="1733594" y="1569830"/>
                </a:lnTo>
                <a:lnTo>
                  <a:pt x="1738040" y="1574272"/>
                </a:lnTo>
                <a:lnTo>
                  <a:pt x="2017816" y="1853827"/>
                </a:lnTo>
                <a:lnTo>
                  <a:pt x="2017816" y="801292"/>
                </a:lnTo>
                <a:lnTo>
                  <a:pt x="2018133" y="794311"/>
                </a:lnTo>
                <a:lnTo>
                  <a:pt x="2018451" y="787330"/>
                </a:lnTo>
                <a:lnTo>
                  <a:pt x="2019404" y="780349"/>
                </a:lnTo>
                <a:lnTo>
                  <a:pt x="2020674" y="773685"/>
                </a:lnTo>
                <a:lnTo>
                  <a:pt x="2021944" y="767021"/>
                </a:lnTo>
                <a:lnTo>
                  <a:pt x="2024167" y="760992"/>
                </a:lnTo>
                <a:lnTo>
                  <a:pt x="2026073" y="754646"/>
                </a:lnTo>
                <a:lnTo>
                  <a:pt x="2028613" y="748300"/>
                </a:lnTo>
                <a:lnTo>
                  <a:pt x="2031471" y="742271"/>
                </a:lnTo>
                <a:lnTo>
                  <a:pt x="2034329" y="736559"/>
                </a:lnTo>
                <a:lnTo>
                  <a:pt x="2037823" y="730530"/>
                </a:lnTo>
                <a:lnTo>
                  <a:pt x="2040998" y="724819"/>
                </a:lnTo>
                <a:lnTo>
                  <a:pt x="2045127" y="719741"/>
                </a:lnTo>
                <a:lnTo>
                  <a:pt x="2048937" y="714347"/>
                </a:lnTo>
                <a:lnTo>
                  <a:pt x="2053383" y="709587"/>
                </a:lnTo>
                <a:lnTo>
                  <a:pt x="2057829" y="704828"/>
                </a:lnTo>
                <a:lnTo>
                  <a:pt x="2062275" y="700702"/>
                </a:lnTo>
                <a:lnTo>
                  <a:pt x="2067674" y="695943"/>
                </a:lnTo>
                <a:lnTo>
                  <a:pt x="2072437" y="692135"/>
                </a:lnTo>
                <a:lnTo>
                  <a:pt x="2078154" y="688327"/>
                </a:lnTo>
                <a:lnTo>
                  <a:pt x="2083552" y="684519"/>
                </a:lnTo>
                <a:lnTo>
                  <a:pt x="2089268" y="681346"/>
                </a:lnTo>
                <a:lnTo>
                  <a:pt x="2095302" y="678173"/>
                </a:lnTo>
                <a:lnTo>
                  <a:pt x="2101018" y="675952"/>
                </a:lnTo>
                <a:lnTo>
                  <a:pt x="2107370" y="673413"/>
                </a:lnTo>
                <a:lnTo>
                  <a:pt x="2113721" y="670875"/>
                </a:lnTo>
                <a:lnTo>
                  <a:pt x="2120390" y="669288"/>
                </a:lnTo>
                <a:lnTo>
                  <a:pt x="2127059" y="667702"/>
                </a:lnTo>
                <a:lnTo>
                  <a:pt x="2133728" y="666432"/>
                </a:lnTo>
                <a:lnTo>
                  <a:pt x="2140079" y="665798"/>
                </a:lnTo>
                <a:lnTo>
                  <a:pt x="2147065" y="665163"/>
                </a:lnTo>
                <a:close/>
                <a:moveTo>
                  <a:pt x="1426690" y="484188"/>
                </a:moveTo>
                <a:lnTo>
                  <a:pt x="1631151" y="484188"/>
                </a:lnTo>
                <a:lnTo>
                  <a:pt x="1634627" y="484505"/>
                </a:lnTo>
                <a:lnTo>
                  <a:pt x="1637787" y="484822"/>
                </a:lnTo>
                <a:lnTo>
                  <a:pt x="1640947" y="485773"/>
                </a:lnTo>
                <a:lnTo>
                  <a:pt x="1644107" y="486725"/>
                </a:lnTo>
                <a:lnTo>
                  <a:pt x="1646635" y="488310"/>
                </a:lnTo>
                <a:lnTo>
                  <a:pt x="1649479" y="489895"/>
                </a:lnTo>
                <a:lnTo>
                  <a:pt x="1652008" y="491798"/>
                </a:lnTo>
                <a:lnTo>
                  <a:pt x="1654536" y="493700"/>
                </a:lnTo>
                <a:lnTo>
                  <a:pt x="1656432" y="496237"/>
                </a:lnTo>
                <a:lnTo>
                  <a:pt x="1658328" y="498773"/>
                </a:lnTo>
                <a:lnTo>
                  <a:pt x="1659908" y="501310"/>
                </a:lnTo>
                <a:lnTo>
                  <a:pt x="1661488" y="504164"/>
                </a:lnTo>
                <a:lnTo>
                  <a:pt x="1662436" y="507334"/>
                </a:lnTo>
                <a:lnTo>
                  <a:pt x="1663068" y="510505"/>
                </a:lnTo>
                <a:lnTo>
                  <a:pt x="1663700" y="513676"/>
                </a:lnTo>
                <a:lnTo>
                  <a:pt x="1663700" y="517164"/>
                </a:lnTo>
                <a:lnTo>
                  <a:pt x="1663700" y="1389743"/>
                </a:lnTo>
                <a:lnTo>
                  <a:pt x="1663700" y="1393231"/>
                </a:lnTo>
                <a:lnTo>
                  <a:pt x="1663068" y="1396401"/>
                </a:lnTo>
                <a:lnTo>
                  <a:pt x="1662436" y="1399572"/>
                </a:lnTo>
                <a:lnTo>
                  <a:pt x="1661488" y="1402743"/>
                </a:lnTo>
                <a:lnTo>
                  <a:pt x="1659908" y="1405279"/>
                </a:lnTo>
                <a:lnTo>
                  <a:pt x="1658328" y="1408133"/>
                </a:lnTo>
                <a:lnTo>
                  <a:pt x="1656432" y="1410669"/>
                </a:lnTo>
                <a:lnTo>
                  <a:pt x="1654536" y="1413206"/>
                </a:lnTo>
                <a:lnTo>
                  <a:pt x="1652008" y="1415108"/>
                </a:lnTo>
                <a:lnTo>
                  <a:pt x="1649479" y="1417011"/>
                </a:lnTo>
                <a:lnTo>
                  <a:pt x="1646635" y="1418596"/>
                </a:lnTo>
                <a:lnTo>
                  <a:pt x="1644107" y="1420182"/>
                </a:lnTo>
                <a:lnTo>
                  <a:pt x="1640947" y="1421133"/>
                </a:lnTo>
                <a:lnTo>
                  <a:pt x="1637787" y="1421767"/>
                </a:lnTo>
                <a:lnTo>
                  <a:pt x="1634627" y="1422401"/>
                </a:lnTo>
                <a:lnTo>
                  <a:pt x="1631151" y="1422401"/>
                </a:lnTo>
                <a:lnTo>
                  <a:pt x="1426690" y="1422401"/>
                </a:lnTo>
                <a:lnTo>
                  <a:pt x="1423214" y="1422401"/>
                </a:lnTo>
                <a:lnTo>
                  <a:pt x="1420054" y="1421767"/>
                </a:lnTo>
                <a:lnTo>
                  <a:pt x="1416894" y="1421133"/>
                </a:lnTo>
                <a:lnTo>
                  <a:pt x="1413734" y="1420182"/>
                </a:lnTo>
                <a:lnTo>
                  <a:pt x="1411206" y="1418596"/>
                </a:lnTo>
                <a:lnTo>
                  <a:pt x="1408362" y="1417011"/>
                </a:lnTo>
                <a:lnTo>
                  <a:pt x="1405834" y="1415108"/>
                </a:lnTo>
                <a:lnTo>
                  <a:pt x="1403622" y="1413206"/>
                </a:lnTo>
                <a:lnTo>
                  <a:pt x="1401409" y="1410669"/>
                </a:lnTo>
                <a:lnTo>
                  <a:pt x="1399513" y="1408133"/>
                </a:lnTo>
                <a:lnTo>
                  <a:pt x="1397933" y="1405279"/>
                </a:lnTo>
                <a:lnTo>
                  <a:pt x="1396669" y="1402743"/>
                </a:lnTo>
                <a:lnTo>
                  <a:pt x="1395405" y="1399572"/>
                </a:lnTo>
                <a:lnTo>
                  <a:pt x="1394457" y="1396401"/>
                </a:lnTo>
                <a:lnTo>
                  <a:pt x="1394141" y="1393231"/>
                </a:lnTo>
                <a:lnTo>
                  <a:pt x="1393825" y="1389743"/>
                </a:lnTo>
                <a:lnTo>
                  <a:pt x="1393825" y="517164"/>
                </a:lnTo>
                <a:lnTo>
                  <a:pt x="1394141" y="513676"/>
                </a:lnTo>
                <a:lnTo>
                  <a:pt x="1394457" y="510505"/>
                </a:lnTo>
                <a:lnTo>
                  <a:pt x="1395405" y="507334"/>
                </a:lnTo>
                <a:lnTo>
                  <a:pt x="1396669" y="504164"/>
                </a:lnTo>
                <a:lnTo>
                  <a:pt x="1397933" y="501310"/>
                </a:lnTo>
                <a:lnTo>
                  <a:pt x="1399513" y="498773"/>
                </a:lnTo>
                <a:lnTo>
                  <a:pt x="1401409" y="496237"/>
                </a:lnTo>
                <a:lnTo>
                  <a:pt x="1403622" y="493700"/>
                </a:lnTo>
                <a:lnTo>
                  <a:pt x="1405834" y="491798"/>
                </a:lnTo>
                <a:lnTo>
                  <a:pt x="1408362" y="489895"/>
                </a:lnTo>
                <a:lnTo>
                  <a:pt x="1411206" y="488310"/>
                </a:lnTo>
                <a:lnTo>
                  <a:pt x="1413734" y="486725"/>
                </a:lnTo>
                <a:lnTo>
                  <a:pt x="1416894" y="485773"/>
                </a:lnTo>
                <a:lnTo>
                  <a:pt x="1420054" y="484822"/>
                </a:lnTo>
                <a:lnTo>
                  <a:pt x="1423214" y="484505"/>
                </a:lnTo>
                <a:lnTo>
                  <a:pt x="1426690" y="484188"/>
                </a:lnTo>
                <a:close/>
                <a:moveTo>
                  <a:pt x="183794" y="0"/>
                </a:moveTo>
                <a:lnTo>
                  <a:pt x="193952" y="0"/>
                </a:lnTo>
                <a:lnTo>
                  <a:pt x="2827060" y="0"/>
                </a:lnTo>
                <a:lnTo>
                  <a:pt x="2837218" y="0"/>
                </a:lnTo>
                <a:lnTo>
                  <a:pt x="2847059" y="952"/>
                </a:lnTo>
                <a:lnTo>
                  <a:pt x="2856582" y="2539"/>
                </a:lnTo>
                <a:lnTo>
                  <a:pt x="2866105" y="4443"/>
                </a:lnTo>
                <a:lnTo>
                  <a:pt x="2875628" y="6982"/>
                </a:lnTo>
                <a:lnTo>
                  <a:pt x="2884516" y="10156"/>
                </a:lnTo>
                <a:lnTo>
                  <a:pt x="2893721" y="13964"/>
                </a:lnTo>
                <a:lnTo>
                  <a:pt x="2902292" y="17773"/>
                </a:lnTo>
                <a:lnTo>
                  <a:pt x="2911180" y="22851"/>
                </a:lnTo>
                <a:lnTo>
                  <a:pt x="2919433" y="27611"/>
                </a:lnTo>
                <a:lnTo>
                  <a:pt x="2927369" y="33324"/>
                </a:lnTo>
                <a:lnTo>
                  <a:pt x="2935623" y="39036"/>
                </a:lnTo>
                <a:lnTo>
                  <a:pt x="2942924" y="45384"/>
                </a:lnTo>
                <a:lnTo>
                  <a:pt x="2950225" y="52366"/>
                </a:lnTo>
                <a:lnTo>
                  <a:pt x="2957525" y="59665"/>
                </a:lnTo>
                <a:lnTo>
                  <a:pt x="2964192" y="67282"/>
                </a:lnTo>
                <a:lnTo>
                  <a:pt x="2970540" y="74899"/>
                </a:lnTo>
                <a:lnTo>
                  <a:pt x="2976571" y="83468"/>
                </a:lnTo>
                <a:lnTo>
                  <a:pt x="2982285" y="92037"/>
                </a:lnTo>
                <a:lnTo>
                  <a:pt x="2987682" y="101240"/>
                </a:lnTo>
                <a:lnTo>
                  <a:pt x="2992761" y="110444"/>
                </a:lnTo>
                <a:lnTo>
                  <a:pt x="2997522" y="119965"/>
                </a:lnTo>
                <a:lnTo>
                  <a:pt x="3001649" y="130121"/>
                </a:lnTo>
                <a:lnTo>
                  <a:pt x="3005458" y="140276"/>
                </a:lnTo>
                <a:lnTo>
                  <a:pt x="3008950" y="150749"/>
                </a:lnTo>
                <a:lnTo>
                  <a:pt x="3012124" y="161540"/>
                </a:lnTo>
                <a:lnTo>
                  <a:pt x="3014663" y="172330"/>
                </a:lnTo>
                <a:lnTo>
                  <a:pt x="3016885" y="183438"/>
                </a:lnTo>
                <a:lnTo>
                  <a:pt x="3018473" y="194546"/>
                </a:lnTo>
                <a:lnTo>
                  <a:pt x="3019742" y="205971"/>
                </a:lnTo>
                <a:lnTo>
                  <a:pt x="3020695" y="218031"/>
                </a:lnTo>
                <a:lnTo>
                  <a:pt x="3021012" y="229774"/>
                </a:lnTo>
                <a:lnTo>
                  <a:pt x="3021012" y="1276768"/>
                </a:lnTo>
                <a:lnTo>
                  <a:pt x="3013711" y="1272642"/>
                </a:lnTo>
                <a:lnTo>
                  <a:pt x="3006410" y="1268833"/>
                </a:lnTo>
                <a:lnTo>
                  <a:pt x="2999109" y="1265342"/>
                </a:lnTo>
                <a:lnTo>
                  <a:pt x="2991808" y="1262169"/>
                </a:lnTo>
                <a:lnTo>
                  <a:pt x="2983872" y="1258995"/>
                </a:lnTo>
                <a:lnTo>
                  <a:pt x="2976254" y="1256139"/>
                </a:lnTo>
                <a:lnTo>
                  <a:pt x="2968318" y="1253282"/>
                </a:lnTo>
                <a:lnTo>
                  <a:pt x="2960382" y="1251061"/>
                </a:lnTo>
                <a:lnTo>
                  <a:pt x="2952129" y="1248839"/>
                </a:lnTo>
                <a:lnTo>
                  <a:pt x="2944193" y="1247252"/>
                </a:lnTo>
                <a:lnTo>
                  <a:pt x="2935940" y="1245348"/>
                </a:lnTo>
                <a:lnTo>
                  <a:pt x="2927369" y="1244079"/>
                </a:lnTo>
                <a:lnTo>
                  <a:pt x="2919116" y="1242809"/>
                </a:lnTo>
                <a:lnTo>
                  <a:pt x="2910863" y="1242175"/>
                </a:lnTo>
                <a:lnTo>
                  <a:pt x="2901975" y="1241540"/>
                </a:lnTo>
                <a:lnTo>
                  <a:pt x="2893404" y="1241540"/>
                </a:lnTo>
                <a:lnTo>
                  <a:pt x="2646123" y="1213294"/>
                </a:lnTo>
                <a:lnTo>
                  <a:pt x="2646123" y="313876"/>
                </a:lnTo>
                <a:lnTo>
                  <a:pt x="374889" y="313876"/>
                </a:lnTo>
                <a:lnTo>
                  <a:pt x="374889" y="1959424"/>
                </a:lnTo>
                <a:lnTo>
                  <a:pt x="1610021" y="1959424"/>
                </a:lnTo>
                <a:lnTo>
                  <a:pt x="1923646" y="2273300"/>
                </a:lnTo>
                <a:lnTo>
                  <a:pt x="193952" y="2273300"/>
                </a:lnTo>
                <a:lnTo>
                  <a:pt x="183794" y="2273300"/>
                </a:lnTo>
                <a:lnTo>
                  <a:pt x="173953" y="2272348"/>
                </a:lnTo>
                <a:lnTo>
                  <a:pt x="164113" y="2270761"/>
                </a:lnTo>
                <a:lnTo>
                  <a:pt x="154908" y="2268857"/>
                </a:lnTo>
                <a:lnTo>
                  <a:pt x="145385" y="2266318"/>
                </a:lnTo>
                <a:lnTo>
                  <a:pt x="136496" y="2263144"/>
                </a:lnTo>
                <a:lnTo>
                  <a:pt x="127291" y="2259336"/>
                </a:lnTo>
                <a:lnTo>
                  <a:pt x="118720" y="2255528"/>
                </a:lnTo>
                <a:lnTo>
                  <a:pt x="109832" y="2250450"/>
                </a:lnTo>
                <a:lnTo>
                  <a:pt x="101579" y="2245689"/>
                </a:lnTo>
                <a:lnTo>
                  <a:pt x="93326" y="2240294"/>
                </a:lnTo>
                <a:lnTo>
                  <a:pt x="85390" y="2234264"/>
                </a:lnTo>
                <a:lnTo>
                  <a:pt x="77771" y="2227917"/>
                </a:lnTo>
                <a:lnTo>
                  <a:pt x="70470" y="2220935"/>
                </a:lnTo>
                <a:lnTo>
                  <a:pt x="63487" y="2213635"/>
                </a:lnTo>
                <a:lnTo>
                  <a:pt x="56821" y="2206018"/>
                </a:lnTo>
                <a:lnTo>
                  <a:pt x="50472" y="2198402"/>
                </a:lnTo>
                <a:lnTo>
                  <a:pt x="44441" y="2189833"/>
                </a:lnTo>
                <a:lnTo>
                  <a:pt x="38727" y="2181264"/>
                </a:lnTo>
                <a:lnTo>
                  <a:pt x="33013" y="2172060"/>
                </a:lnTo>
                <a:lnTo>
                  <a:pt x="28252" y="2162856"/>
                </a:lnTo>
                <a:lnTo>
                  <a:pt x="23490" y="2153335"/>
                </a:lnTo>
                <a:lnTo>
                  <a:pt x="19364" y="2143180"/>
                </a:lnTo>
                <a:lnTo>
                  <a:pt x="15237" y="2133024"/>
                </a:lnTo>
                <a:lnTo>
                  <a:pt x="11745" y="2122551"/>
                </a:lnTo>
                <a:lnTo>
                  <a:pt x="8888" y="2112078"/>
                </a:lnTo>
                <a:lnTo>
                  <a:pt x="6349" y="2100970"/>
                </a:lnTo>
                <a:lnTo>
                  <a:pt x="3809" y="2089862"/>
                </a:lnTo>
                <a:lnTo>
                  <a:pt x="2540" y="2078754"/>
                </a:lnTo>
                <a:lnTo>
                  <a:pt x="952" y="2067329"/>
                </a:lnTo>
                <a:lnTo>
                  <a:pt x="318" y="2055269"/>
                </a:lnTo>
                <a:lnTo>
                  <a:pt x="0" y="2043844"/>
                </a:lnTo>
                <a:lnTo>
                  <a:pt x="0" y="229774"/>
                </a:lnTo>
                <a:lnTo>
                  <a:pt x="318" y="218031"/>
                </a:lnTo>
                <a:lnTo>
                  <a:pt x="952" y="205971"/>
                </a:lnTo>
                <a:lnTo>
                  <a:pt x="2540" y="194546"/>
                </a:lnTo>
                <a:lnTo>
                  <a:pt x="3809" y="183438"/>
                </a:lnTo>
                <a:lnTo>
                  <a:pt x="6349" y="172330"/>
                </a:lnTo>
                <a:lnTo>
                  <a:pt x="8888" y="161540"/>
                </a:lnTo>
                <a:lnTo>
                  <a:pt x="11745" y="150749"/>
                </a:lnTo>
                <a:lnTo>
                  <a:pt x="15237" y="140276"/>
                </a:lnTo>
                <a:lnTo>
                  <a:pt x="19364" y="130121"/>
                </a:lnTo>
                <a:lnTo>
                  <a:pt x="23490" y="119965"/>
                </a:lnTo>
                <a:lnTo>
                  <a:pt x="28252" y="110444"/>
                </a:lnTo>
                <a:lnTo>
                  <a:pt x="33013" y="101240"/>
                </a:lnTo>
                <a:lnTo>
                  <a:pt x="38727" y="92037"/>
                </a:lnTo>
                <a:lnTo>
                  <a:pt x="44441" y="83468"/>
                </a:lnTo>
                <a:lnTo>
                  <a:pt x="50472" y="74899"/>
                </a:lnTo>
                <a:lnTo>
                  <a:pt x="56821" y="67282"/>
                </a:lnTo>
                <a:lnTo>
                  <a:pt x="63487" y="59665"/>
                </a:lnTo>
                <a:lnTo>
                  <a:pt x="70470" y="52366"/>
                </a:lnTo>
                <a:lnTo>
                  <a:pt x="77771" y="45384"/>
                </a:lnTo>
                <a:lnTo>
                  <a:pt x="85390" y="39036"/>
                </a:lnTo>
                <a:lnTo>
                  <a:pt x="93326" y="33324"/>
                </a:lnTo>
                <a:lnTo>
                  <a:pt x="101579" y="27611"/>
                </a:lnTo>
                <a:lnTo>
                  <a:pt x="109832" y="22851"/>
                </a:lnTo>
                <a:lnTo>
                  <a:pt x="118720" y="17773"/>
                </a:lnTo>
                <a:lnTo>
                  <a:pt x="127291" y="13964"/>
                </a:lnTo>
                <a:lnTo>
                  <a:pt x="136496" y="10156"/>
                </a:lnTo>
                <a:lnTo>
                  <a:pt x="145385" y="6982"/>
                </a:lnTo>
                <a:lnTo>
                  <a:pt x="154908" y="4443"/>
                </a:lnTo>
                <a:lnTo>
                  <a:pt x="164113" y="2539"/>
                </a:lnTo>
                <a:lnTo>
                  <a:pt x="173953" y="952"/>
                </a:lnTo>
                <a:lnTo>
                  <a:pt x="1837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dir="t" rig="threeP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altLang="en-US" lang="zh-CN">
              <a:solidFill>
                <a:schemeClr val="bg1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8" name="文本框 9"/>
          <p:cNvSpPr txBox="1"/>
          <p:nvPr/>
        </p:nvSpPr>
        <p:spPr>
          <a:xfrm>
            <a:off x="841003" y="202431"/>
            <a:ext cx="1944216" cy="37338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lvl="1" marL="0"/>
            <a:r>
              <a:rPr altLang="en-US" b="1" lang="zh-CN" smtClean="0" sz="20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添加文字标题</a:t>
            </a:r>
          </a:p>
        </p:txBody>
      </p:sp>
      <p:sp>
        <p:nvSpPr>
          <p:cNvPr id="9" name="椭圆 8"/>
          <p:cNvSpPr/>
          <p:nvPr/>
        </p:nvSpPr>
        <p:spPr>
          <a:xfrm>
            <a:off x="4588522" y="2048132"/>
            <a:ext cx="3018694" cy="3018693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0650">
            <a:gradFill flip="none" rotWithShape="1">
              <a:gsLst>
                <a:gs pos="0">
                  <a:schemeClr val="bg1">
                    <a:lumMod val="78000"/>
                  </a:schemeClr>
                </a:gs>
                <a:gs pos="100000">
                  <a:schemeClr val="bg1">
                    <a:lumMod val="98000"/>
                  </a:schemeClr>
                </a:gs>
              </a:gsLst>
              <a:lin ang="5400000" scaled="1"/>
            </a:gradFill>
          </a:ln>
          <a:effectLst>
            <a:innerShdw blurRad="330200" dir="16200000" dist="165100">
              <a:prstClr val="black">
                <a:alpha val="5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2400">
              <a:solidFill>
                <a:schemeClr val="bg1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charset="0" pitchFamily="50" typeface="DIN-BoldItalic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5349475" y="2809085"/>
            <a:ext cx="1498046" cy="149804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algn="tl" blurRad="152400" dir="8100000" dist="63500" rotWithShape="0">
              <a:prstClr val="black">
                <a:alpha val="30000"/>
              </a:prstClr>
            </a:outerShdw>
          </a:effectLst>
          <a:scene3d>
            <a:camera prst="orthographicFront"/>
            <a:lightRig dir="t" rig="threePt"/>
          </a:scene3d>
          <a:sp3d prstMaterial="softEdge">
            <a:bevelT h="6350" w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600"/>
          </a:p>
        </p:txBody>
      </p:sp>
      <p:grpSp>
        <p:nvGrpSpPr>
          <p:cNvPr id="11" name="组合 10"/>
          <p:cNvGrpSpPr/>
          <p:nvPr/>
        </p:nvGrpSpPr>
        <p:grpSpPr>
          <a:xfrm>
            <a:off x="5792736" y="1742999"/>
            <a:ext cx="610268" cy="611524"/>
            <a:chOff x="5792736" y="1742999"/>
            <a:chExt cx="610268" cy="611524"/>
          </a:xfrm>
          <a:gradFill>
            <a:gsLst>
              <a:gs pos="0">
                <a:srgbClr val="002060"/>
              </a:gs>
              <a:gs pos="100000">
                <a:srgbClr val="00B0F0"/>
              </a:gs>
            </a:gsLst>
            <a:lin ang="5400000" scaled="1"/>
          </a:gradFill>
        </p:grpSpPr>
        <p:sp>
          <p:nvSpPr>
            <p:cNvPr id="12" name="任意多边形 11"/>
            <p:cNvSpPr/>
            <p:nvPr/>
          </p:nvSpPr>
          <p:spPr>
            <a:xfrm>
              <a:off x="5792736" y="1742999"/>
              <a:ext cx="610268" cy="611524"/>
            </a:xfrm>
            <a:custGeom>
              <a:gdLst>
                <a:gd fmla="*/ 413083 w 772417" name="connsiteX0"/>
                <a:gd fmla="*/ 962 h 772417" name="connsiteY0"/>
                <a:gd fmla="*/ 720620 w 772417" name="connsiteX1"/>
                <a:gd fmla="*/ 193137 h 772417" name="connsiteY1"/>
                <a:gd fmla="*/ 579281 w 772417" name="connsiteX2"/>
                <a:gd fmla="*/ 720619 h 772417" name="connsiteY2"/>
                <a:gd fmla="*/ 51799 w 772417" name="connsiteX3"/>
                <a:gd fmla="*/ 579281 h 772417" name="connsiteY3"/>
                <a:gd fmla="*/ 193137 w 772417" name="connsiteX4"/>
                <a:gd fmla="*/ 51798 h 772417" name="connsiteY4"/>
                <a:gd fmla="*/ 413083 w 772417" name="connsiteX5"/>
                <a:gd fmla="*/ 962 h 772417" name="connsiteY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b="b" l="l" r="r" t="t"/>
              <a:pathLst>
                <a:path h="772417" w="772417">
                  <a:moveTo>
                    <a:pt x="413083" y="962"/>
                  </a:moveTo>
                  <a:cubicBezTo>
                    <a:pt x="536733" y="9701"/>
                    <a:pt x="653976" y="77706"/>
                    <a:pt x="720620" y="193137"/>
                  </a:cubicBezTo>
                  <a:cubicBezTo>
                    <a:pt x="827250" y="377826"/>
                    <a:pt x="763971" y="613989"/>
                    <a:pt x="579281" y="720619"/>
                  </a:cubicBezTo>
                  <a:cubicBezTo>
                    <a:pt x="394592" y="827250"/>
                    <a:pt x="158429" y="763970"/>
                    <a:pt x="51799" y="579281"/>
                  </a:cubicBezTo>
                  <a:cubicBezTo>
                    <a:pt x="-54832" y="394591"/>
                    <a:pt x="8448" y="158429"/>
                    <a:pt x="193137" y="51798"/>
                  </a:cubicBezTo>
                  <a:cubicBezTo>
                    <a:pt x="262396" y="11812"/>
                    <a:pt x="338893" y="-4281"/>
                    <a:pt x="413083" y="962"/>
                  </a:cubicBezTo>
                  <a:close/>
                </a:path>
              </a:pathLst>
            </a:custGeom>
            <a:solidFill>
              <a:srgbClr val="C0000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</a:gradFill>
            </a:ln>
            <a:effectLst>
              <a:innerShdw blurRad="330200" dir="16200000" dist="1143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4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itchFamily="50" typeface="DIN-BoldItalic"/>
              </a:endParaRPr>
            </a:p>
          </p:txBody>
        </p:sp>
        <p:sp>
          <p:nvSpPr>
            <p:cNvPr id="13" name="KSO_Shape"/>
            <p:cNvSpPr/>
            <p:nvPr/>
          </p:nvSpPr>
          <p:spPr bwMode="auto">
            <a:xfrm>
              <a:off x="5991136" y="1913773"/>
              <a:ext cx="213469" cy="269975"/>
            </a:xfrm>
            <a:custGeom>
              <a:gdLst>
                <a:gd fmla="*/ 508479 w 1679575" name="T0"/>
                <a:gd fmla="*/ 933537 h 2125662" name="T1"/>
                <a:gd fmla="*/ 645344 w 1679575" name="T2"/>
                <a:gd fmla="*/ 1004349 h 2125662" name="T3"/>
                <a:gd fmla="*/ 637947 w 1679575" name="T4"/>
                <a:gd fmla="*/ 1045870 h 2125662" name="T5"/>
                <a:gd fmla="*/ 629410 w 1679575" name="T6"/>
                <a:gd fmla="*/ 1095637 h 2125662" name="T7"/>
                <a:gd fmla="*/ 645913 w 1679575" name="T8"/>
                <a:gd fmla="*/ 1148533 h 2125662" name="T9"/>
                <a:gd fmla="*/ 923628 w 1679575" name="T10"/>
                <a:gd fmla="*/ 1679766 h 2125662" name="T11"/>
                <a:gd fmla="*/ 886068 w 1679575" name="T12"/>
                <a:gd fmla="*/ 1137442 h 2125662" name="T13"/>
                <a:gd fmla="*/ 896597 w 1679575" name="T14"/>
                <a:gd fmla="*/ 1083408 h 2125662" name="T15"/>
                <a:gd fmla="*/ 885214 w 1679575" name="T16"/>
                <a:gd fmla="*/ 1039044 h 2125662" name="T17"/>
                <a:gd fmla="*/ 917083 w 1679575" name="T18"/>
                <a:gd fmla="*/ 999799 h 2125662" name="T19"/>
                <a:gd fmla="*/ 1048543 w 1679575" name="T20"/>
                <a:gd fmla="*/ 927280 h 2125662" name="T21"/>
                <a:gd fmla="*/ 1168905 w 1679575" name="T22"/>
                <a:gd fmla="*/ 933822 h 2125662" name="T23"/>
                <a:gd fmla="*/ 1257397 w 1679575" name="T24"/>
                <a:gd fmla="*/ 1021128 h 2125662" name="T25"/>
                <a:gd fmla="*/ 1333655 w 1679575" name="T26"/>
                <a:gd fmla="*/ 1118957 h 2125662" name="T27"/>
                <a:gd fmla="*/ 1397392 w 1679575" name="T28"/>
                <a:gd fmla="*/ 1227592 h 2125662" name="T29"/>
                <a:gd fmla="*/ 1446903 w 1679575" name="T30"/>
                <a:gd fmla="*/ 1349025 h 2125662" name="T31"/>
                <a:gd fmla="*/ 1482186 w 1679575" name="T32"/>
                <a:gd fmla="*/ 1483540 h 2125662" name="T33"/>
                <a:gd fmla="*/ 1501820 w 1679575" name="T34"/>
                <a:gd fmla="*/ 1632274 h 2125662" name="T35"/>
                <a:gd fmla="*/ 1439790 w 1679575" name="T36"/>
                <a:gd fmla="*/ 1742331 h 2125662" name="T37"/>
                <a:gd fmla="*/ 1242601 w 1679575" name="T38"/>
                <a:gd fmla="*/ 1826794 h 2125662" name="T39"/>
                <a:gd fmla="*/ 1035738 w 1679575" name="T40"/>
                <a:gd fmla="*/ 1881112 h 2125662" name="T41"/>
                <a:gd fmla="*/ 822331 w 1679575" name="T42"/>
                <a:gd fmla="*/ 1904432 h 2125662" name="T43"/>
                <a:gd fmla="*/ 596403 w 1679575" name="T44"/>
                <a:gd fmla="*/ 1894194 h 2125662" name="T45"/>
                <a:gd fmla="*/ 373036 w 1679575" name="T46"/>
                <a:gd fmla="*/ 1847838 h 2125662" name="T47"/>
                <a:gd fmla="*/ 159344 w 1679575" name="T48"/>
                <a:gd fmla="*/ 1766788 h 2125662" name="T49"/>
                <a:gd fmla="*/ 0 w 1679575" name="T50"/>
                <a:gd fmla="*/ 1676354 h 2125662" name="T51"/>
                <a:gd fmla="*/ 15365 w 1679575" name="T52"/>
                <a:gd fmla="*/ 1518519 h 2125662" name="T53"/>
                <a:gd fmla="*/ 47234 w 1679575" name="T54"/>
                <a:gd fmla="*/ 1376611 h 2125662" name="T55"/>
                <a:gd fmla="*/ 94468 w 1679575" name="T56"/>
                <a:gd fmla="*/ 1249206 h 2125662" name="T57"/>
                <a:gd fmla="*/ 155930 w 1679575" name="T58"/>
                <a:gd fmla="*/ 1135735 h 2125662" name="T59"/>
                <a:gd fmla="*/ 230765 w 1679575" name="T60"/>
                <a:gd fmla="*/ 1035348 h 2125662" name="T61"/>
                <a:gd fmla="*/ 317835 w 1679575" name="T62"/>
                <a:gd fmla="*/ 946334 h 2125662" name="T63"/>
                <a:gd fmla="*/ 427669 w 1679575" name="T64"/>
                <a:gd fmla="*/ 860449 h 2125662" name="T65"/>
                <a:gd fmla="*/ 831848 w 1679575" name="T66"/>
                <a:gd fmla="*/ 5125 h 2125662" name="T67"/>
                <a:gd fmla="*/ 927152 w 1679575" name="T68"/>
                <a:gd fmla="*/ 31035 h 2125662" name="T69"/>
                <a:gd fmla="*/ 1013353 w 1679575" name="T70"/>
                <a:gd fmla="*/ 76590 h 2125662" name="T71"/>
                <a:gd fmla="*/ 1087035 w 1679575" name="T72"/>
                <a:gd fmla="*/ 138945 h 2125662" name="T73"/>
                <a:gd fmla="*/ 1145356 w 1679575" name="T74"/>
                <a:gd fmla="*/ 215250 h 2125662" name="T75"/>
                <a:gd fmla="*/ 1186607 w 1679575" name="T76"/>
                <a:gd fmla="*/ 303514 h 2125662" name="T77"/>
                <a:gd fmla="*/ 1207944 w 1679575" name="T78"/>
                <a:gd fmla="*/ 401174 h 2125662" name="T79"/>
                <a:gd fmla="*/ 1205383 w 1679575" name="T80"/>
                <a:gd fmla="*/ 513924 h 2125662" name="T81"/>
                <a:gd fmla="*/ 1172382 w 1679575" name="T82"/>
                <a:gd fmla="*/ 626673 h 2125662" name="T83"/>
                <a:gd fmla="*/ 1112924 w 1679575" name="T84"/>
                <a:gd fmla="*/ 725187 h 2125662" name="T85"/>
                <a:gd fmla="*/ 1030706 w 1679575" name="T86"/>
                <a:gd fmla="*/ 804625 h 2125662" name="T87"/>
                <a:gd fmla="*/ 915204 w 1679575" name="T88"/>
                <a:gd fmla="*/ 867264 h 2125662" name="T89"/>
                <a:gd fmla="*/ 837253 w 1679575" name="T90"/>
                <a:gd fmla="*/ 887764 h 2125662" name="T91"/>
                <a:gd fmla="*/ 753044 w 1679575" name="T92"/>
                <a:gd fmla="*/ 893458 h 2125662" name="T93"/>
                <a:gd fmla="*/ 658879 w 1679575" name="T94"/>
                <a:gd fmla="*/ 881215 h 2125662" name="T95"/>
                <a:gd fmla="*/ 572394 w 1679575" name="T96"/>
                <a:gd fmla="*/ 850180 h 2125662" name="T97"/>
                <a:gd fmla="*/ 494728 w 1679575" name="T98"/>
                <a:gd fmla="*/ 802917 h 2125662" name="T99"/>
                <a:gd fmla="*/ 424459 w 1679575" name="T100"/>
                <a:gd fmla="*/ 736576 h 2125662" name="T101"/>
                <a:gd fmla="*/ 366992 w 1679575" name="T102"/>
                <a:gd fmla="*/ 651159 h 2125662" name="T103"/>
                <a:gd fmla="*/ 330578 w 1679575" name="T104"/>
                <a:gd fmla="*/ 553500 h 2125662" name="T105"/>
                <a:gd fmla="*/ 317206 w 1679575" name="T106"/>
                <a:gd fmla="*/ 446729 h 2125662" name="T107"/>
                <a:gd fmla="*/ 328586 w 1679575" name="T108"/>
                <a:gd fmla="*/ 345653 h 2125662" name="T109"/>
                <a:gd fmla="*/ 361587 w 1679575" name="T110"/>
                <a:gd fmla="*/ 253403 h 2125662" name="T111"/>
                <a:gd fmla="*/ 412795 w 1679575" name="T112"/>
                <a:gd fmla="*/ 171118 h 2125662" name="T113"/>
                <a:gd fmla="*/ 479934 w 1679575" name="T114"/>
                <a:gd fmla="*/ 101931 h 2125662" name="T115"/>
                <a:gd fmla="*/ 560729 w 1679575" name="T116"/>
                <a:gd fmla="*/ 48972 h 2125662" name="T117"/>
                <a:gd fmla="*/ 652620 w 1679575" name="T118"/>
                <a:gd fmla="*/ 13952 h 2125662" name="T119"/>
                <a:gd fmla="*/ 752191 w 1679575" name="T120"/>
                <a:gd fmla="*/ 0 h 2125662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60000 65536" name="T177"/>
                <a:gd fmla="*/ 0 60000 65536" name="T178"/>
                <a:gd fmla="*/ 0 60000 65536" name="T179"/>
                <a:gd fmla="*/ 0 60000 65536" name="T180"/>
                <a:gd fmla="*/ 0 60000 65536" name="T181"/>
                <a:gd fmla="*/ 0 60000 65536" name="T182"/>
              </a:gdLst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b="b" l="0" r="r" t="0"/>
              <a:pathLst>
                <a:path h="2125662" w="1679575">
                  <a:moveTo>
                    <a:pt x="481421" y="957262"/>
                  </a:moveTo>
                  <a:lnTo>
                    <a:pt x="484914" y="961070"/>
                  </a:lnTo>
                  <a:lnTo>
                    <a:pt x="490948" y="968686"/>
                  </a:lnTo>
                  <a:lnTo>
                    <a:pt x="497299" y="975667"/>
                  </a:lnTo>
                  <a:lnTo>
                    <a:pt x="510319" y="990264"/>
                  </a:lnTo>
                  <a:lnTo>
                    <a:pt x="523657" y="1003909"/>
                  </a:lnTo>
                  <a:lnTo>
                    <a:pt x="537947" y="1017237"/>
                  </a:lnTo>
                  <a:lnTo>
                    <a:pt x="552237" y="1029613"/>
                  </a:lnTo>
                  <a:lnTo>
                    <a:pt x="567480" y="1041671"/>
                  </a:lnTo>
                  <a:lnTo>
                    <a:pt x="583040" y="1053095"/>
                  </a:lnTo>
                  <a:lnTo>
                    <a:pt x="598601" y="1063884"/>
                  </a:lnTo>
                  <a:lnTo>
                    <a:pt x="615114" y="1074039"/>
                  </a:lnTo>
                  <a:lnTo>
                    <a:pt x="631627" y="1083558"/>
                  </a:lnTo>
                  <a:lnTo>
                    <a:pt x="649093" y="1092126"/>
                  </a:lnTo>
                  <a:lnTo>
                    <a:pt x="666241" y="1100377"/>
                  </a:lnTo>
                  <a:lnTo>
                    <a:pt x="684025" y="1107993"/>
                  </a:lnTo>
                  <a:lnTo>
                    <a:pt x="701808" y="1114657"/>
                  </a:lnTo>
                  <a:lnTo>
                    <a:pt x="720226" y="1120686"/>
                  </a:lnTo>
                  <a:lnTo>
                    <a:pt x="738645" y="1125763"/>
                  </a:lnTo>
                  <a:lnTo>
                    <a:pt x="734517" y="1130840"/>
                  </a:lnTo>
                  <a:lnTo>
                    <a:pt x="730706" y="1135283"/>
                  </a:lnTo>
                  <a:lnTo>
                    <a:pt x="727213" y="1140043"/>
                  </a:lnTo>
                  <a:lnTo>
                    <a:pt x="723402" y="1145437"/>
                  </a:lnTo>
                  <a:lnTo>
                    <a:pt x="720544" y="1150515"/>
                  </a:lnTo>
                  <a:lnTo>
                    <a:pt x="717368" y="1155909"/>
                  </a:lnTo>
                  <a:lnTo>
                    <a:pt x="714510" y="1161304"/>
                  </a:lnTo>
                  <a:lnTo>
                    <a:pt x="711970" y="1167016"/>
                  </a:lnTo>
                  <a:lnTo>
                    <a:pt x="710064" y="1172410"/>
                  </a:lnTo>
                  <a:lnTo>
                    <a:pt x="708159" y="1178439"/>
                  </a:lnTo>
                  <a:lnTo>
                    <a:pt x="706254" y="1184151"/>
                  </a:lnTo>
                  <a:lnTo>
                    <a:pt x="704983" y="1190498"/>
                  </a:lnTo>
                  <a:lnTo>
                    <a:pt x="704031" y="1196210"/>
                  </a:lnTo>
                  <a:lnTo>
                    <a:pt x="702761" y="1202556"/>
                  </a:lnTo>
                  <a:lnTo>
                    <a:pt x="702443" y="1208903"/>
                  </a:lnTo>
                  <a:lnTo>
                    <a:pt x="702125" y="1215249"/>
                  </a:lnTo>
                  <a:lnTo>
                    <a:pt x="702443" y="1222548"/>
                  </a:lnTo>
                  <a:lnTo>
                    <a:pt x="703078" y="1229529"/>
                  </a:lnTo>
                  <a:lnTo>
                    <a:pt x="704348" y="1236510"/>
                  </a:lnTo>
                  <a:lnTo>
                    <a:pt x="705619" y="1243174"/>
                  </a:lnTo>
                  <a:lnTo>
                    <a:pt x="707206" y="1249838"/>
                  </a:lnTo>
                  <a:lnTo>
                    <a:pt x="709112" y="1256819"/>
                  </a:lnTo>
                  <a:lnTo>
                    <a:pt x="711652" y="1263166"/>
                  </a:lnTo>
                  <a:lnTo>
                    <a:pt x="714193" y="1269512"/>
                  </a:lnTo>
                  <a:lnTo>
                    <a:pt x="717686" y="1275542"/>
                  </a:lnTo>
                  <a:lnTo>
                    <a:pt x="720861" y="1281571"/>
                  </a:lnTo>
                  <a:lnTo>
                    <a:pt x="724355" y="1287283"/>
                  </a:lnTo>
                  <a:lnTo>
                    <a:pt x="728483" y="1292995"/>
                  </a:lnTo>
                  <a:lnTo>
                    <a:pt x="732611" y="1298389"/>
                  </a:lnTo>
                  <a:lnTo>
                    <a:pt x="737057" y="1303784"/>
                  </a:lnTo>
                  <a:lnTo>
                    <a:pt x="742138" y="1308861"/>
                  </a:lnTo>
                  <a:lnTo>
                    <a:pt x="746901" y="1313304"/>
                  </a:lnTo>
                  <a:lnTo>
                    <a:pt x="672275" y="1874339"/>
                  </a:lnTo>
                  <a:lnTo>
                    <a:pt x="854237" y="2050773"/>
                  </a:lnTo>
                  <a:lnTo>
                    <a:pt x="1030800" y="1874339"/>
                  </a:lnTo>
                  <a:lnTo>
                    <a:pt x="956173" y="1313304"/>
                  </a:lnTo>
                  <a:lnTo>
                    <a:pt x="961572" y="1308544"/>
                  </a:lnTo>
                  <a:lnTo>
                    <a:pt x="966018" y="1303466"/>
                  </a:lnTo>
                  <a:lnTo>
                    <a:pt x="970781" y="1298072"/>
                  </a:lnTo>
                  <a:lnTo>
                    <a:pt x="974910" y="1292995"/>
                  </a:lnTo>
                  <a:lnTo>
                    <a:pt x="978720" y="1286965"/>
                  </a:lnTo>
                  <a:lnTo>
                    <a:pt x="982531" y="1281571"/>
                  </a:lnTo>
                  <a:lnTo>
                    <a:pt x="986024" y="1275224"/>
                  </a:lnTo>
                  <a:lnTo>
                    <a:pt x="988882" y="1269195"/>
                  </a:lnTo>
                  <a:lnTo>
                    <a:pt x="991423" y="1262849"/>
                  </a:lnTo>
                  <a:lnTo>
                    <a:pt x="994281" y="1256502"/>
                  </a:lnTo>
                  <a:lnTo>
                    <a:pt x="996186" y="1249838"/>
                  </a:lnTo>
                  <a:lnTo>
                    <a:pt x="997774" y="1243174"/>
                  </a:lnTo>
                  <a:lnTo>
                    <a:pt x="999044" y="1236510"/>
                  </a:lnTo>
                  <a:lnTo>
                    <a:pt x="999997" y="1229212"/>
                  </a:lnTo>
                  <a:lnTo>
                    <a:pt x="1000632" y="1222548"/>
                  </a:lnTo>
                  <a:lnTo>
                    <a:pt x="1000632" y="1215249"/>
                  </a:lnTo>
                  <a:lnTo>
                    <a:pt x="1000632" y="1208903"/>
                  </a:lnTo>
                  <a:lnTo>
                    <a:pt x="1000314" y="1203191"/>
                  </a:lnTo>
                  <a:lnTo>
                    <a:pt x="999679" y="1197479"/>
                  </a:lnTo>
                  <a:lnTo>
                    <a:pt x="998727" y="1191767"/>
                  </a:lnTo>
                  <a:lnTo>
                    <a:pt x="997456" y="1186055"/>
                  </a:lnTo>
                  <a:lnTo>
                    <a:pt x="996186" y="1180661"/>
                  </a:lnTo>
                  <a:lnTo>
                    <a:pt x="994598" y="1175266"/>
                  </a:lnTo>
                  <a:lnTo>
                    <a:pt x="992375" y="1169872"/>
                  </a:lnTo>
                  <a:lnTo>
                    <a:pt x="990152" y="1164794"/>
                  </a:lnTo>
                  <a:lnTo>
                    <a:pt x="987929" y="1159400"/>
                  </a:lnTo>
                  <a:lnTo>
                    <a:pt x="985389" y="1154640"/>
                  </a:lnTo>
                  <a:lnTo>
                    <a:pt x="982849" y="1149563"/>
                  </a:lnTo>
                  <a:lnTo>
                    <a:pt x="979355" y="1144803"/>
                  </a:lnTo>
                  <a:lnTo>
                    <a:pt x="976497" y="1139725"/>
                  </a:lnTo>
                  <a:lnTo>
                    <a:pt x="973004" y="1135283"/>
                  </a:lnTo>
                  <a:lnTo>
                    <a:pt x="969829" y="1130840"/>
                  </a:lnTo>
                  <a:lnTo>
                    <a:pt x="987612" y="1126398"/>
                  </a:lnTo>
                  <a:lnTo>
                    <a:pt x="1005713" y="1121320"/>
                  </a:lnTo>
                  <a:lnTo>
                    <a:pt x="1023496" y="1115609"/>
                  </a:lnTo>
                  <a:lnTo>
                    <a:pt x="1041280" y="1109262"/>
                  </a:lnTo>
                  <a:lnTo>
                    <a:pt x="1058428" y="1101963"/>
                  </a:lnTo>
                  <a:lnTo>
                    <a:pt x="1075576" y="1094665"/>
                  </a:lnTo>
                  <a:lnTo>
                    <a:pt x="1092089" y="1086097"/>
                  </a:lnTo>
                  <a:lnTo>
                    <a:pt x="1108602" y="1076895"/>
                  </a:lnTo>
                  <a:lnTo>
                    <a:pt x="1124480" y="1067375"/>
                  </a:lnTo>
                  <a:lnTo>
                    <a:pt x="1140041" y="1056903"/>
                  </a:lnTo>
                  <a:lnTo>
                    <a:pt x="1155601" y="1046114"/>
                  </a:lnTo>
                  <a:lnTo>
                    <a:pt x="1170209" y="1034690"/>
                  </a:lnTo>
                  <a:lnTo>
                    <a:pt x="1184817" y="1022632"/>
                  </a:lnTo>
                  <a:lnTo>
                    <a:pt x="1198472" y="1009938"/>
                  </a:lnTo>
                  <a:lnTo>
                    <a:pt x="1211809" y="996928"/>
                  </a:lnTo>
                  <a:lnTo>
                    <a:pt x="1225147" y="983283"/>
                  </a:lnTo>
                  <a:lnTo>
                    <a:pt x="1228640" y="979792"/>
                  </a:lnTo>
                  <a:lnTo>
                    <a:pt x="1232451" y="982966"/>
                  </a:lnTo>
                  <a:lnTo>
                    <a:pt x="1257220" y="1002005"/>
                  </a:lnTo>
                  <a:lnTo>
                    <a:pt x="1281037" y="1021680"/>
                  </a:lnTo>
                  <a:lnTo>
                    <a:pt x="1304537" y="1041989"/>
                  </a:lnTo>
                  <a:lnTo>
                    <a:pt x="1316604" y="1052143"/>
                  </a:lnTo>
                  <a:lnTo>
                    <a:pt x="1327719" y="1062615"/>
                  </a:lnTo>
                  <a:lnTo>
                    <a:pt x="1338833" y="1073404"/>
                  </a:lnTo>
                  <a:lnTo>
                    <a:pt x="1349948" y="1084193"/>
                  </a:lnTo>
                  <a:lnTo>
                    <a:pt x="1361062" y="1094982"/>
                  </a:lnTo>
                  <a:lnTo>
                    <a:pt x="1371860" y="1105771"/>
                  </a:lnTo>
                  <a:lnTo>
                    <a:pt x="1382339" y="1116561"/>
                  </a:lnTo>
                  <a:lnTo>
                    <a:pt x="1392818" y="1127984"/>
                  </a:lnTo>
                  <a:lnTo>
                    <a:pt x="1403298" y="1139408"/>
                  </a:lnTo>
                  <a:lnTo>
                    <a:pt x="1413460" y="1150832"/>
                  </a:lnTo>
                  <a:lnTo>
                    <a:pt x="1423304" y="1162573"/>
                  </a:lnTo>
                  <a:lnTo>
                    <a:pt x="1433149" y="1174314"/>
                  </a:lnTo>
                  <a:lnTo>
                    <a:pt x="1442675" y="1186373"/>
                  </a:lnTo>
                  <a:lnTo>
                    <a:pt x="1452202" y="1198748"/>
                  </a:lnTo>
                  <a:lnTo>
                    <a:pt x="1461411" y="1210807"/>
                  </a:lnTo>
                  <a:lnTo>
                    <a:pt x="1470621" y="1223183"/>
                  </a:lnTo>
                  <a:lnTo>
                    <a:pt x="1479830" y="1235876"/>
                  </a:lnTo>
                  <a:lnTo>
                    <a:pt x="1488404" y="1248569"/>
                  </a:lnTo>
                  <a:lnTo>
                    <a:pt x="1496978" y="1261262"/>
                  </a:lnTo>
                  <a:lnTo>
                    <a:pt x="1505552" y="1274272"/>
                  </a:lnTo>
                  <a:lnTo>
                    <a:pt x="1513809" y="1287600"/>
                  </a:lnTo>
                  <a:lnTo>
                    <a:pt x="1521748" y="1300611"/>
                  </a:lnTo>
                  <a:lnTo>
                    <a:pt x="1529687" y="1314573"/>
                  </a:lnTo>
                  <a:lnTo>
                    <a:pt x="1537308" y="1328218"/>
                  </a:lnTo>
                  <a:lnTo>
                    <a:pt x="1544930" y="1341863"/>
                  </a:lnTo>
                  <a:lnTo>
                    <a:pt x="1552234" y="1355826"/>
                  </a:lnTo>
                  <a:lnTo>
                    <a:pt x="1559537" y="1369788"/>
                  </a:lnTo>
                  <a:lnTo>
                    <a:pt x="1566206" y="1384385"/>
                  </a:lnTo>
                  <a:lnTo>
                    <a:pt x="1573193" y="1398982"/>
                  </a:lnTo>
                  <a:lnTo>
                    <a:pt x="1579544" y="1413579"/>
                  </a:lnTo>
                  <a:lnTo>
                    <a:pt x="1586213" y="1428176"/>
                  </a:lnTo>
                  <a:lnTo>
                    <a:pt x="1592246" y="1443725"/>
                  </a:lnTo>
                  <a:lnTo>
                    <a:pt x="1598280" y="1458640"/>
                  </a:lnTo>
                  <a:lnTo>
                    <a:pt x="1603996" y="1473871"/>
                  </a:lnTo>
                  <a:lnTo>
                    <a:pt x="1609712" y="1489738"/>
                  </a:lnTo>
                  <a:lnTo>
                    <a:pt x="1614793" y="1505287"/>
                  </a:lnTo>
                  <a:lnTo>
                    <a:pt x="1620191" y="1521153"/>
                  </a:lnTo>
                  <a:lnTo>
                    <a:pt x="1624955" y="1537337"/>
                  </a:lnTo>
                  <a:lnTo>
                    <a:pt x="1630036" y="1553521"/>
                  </a:lnTo>
                  <a:lnTo>
                    <a:pt x="1634482" y="1570339"/>
                  </a:lnTo>
                  <a:lnTo>
                    <a:pt x="1638610" y="1586840"/>
                  </a:lnTo>
                  <a:lnTo>
                    <a:pt x="1643056" y="1603976"/>
                  </a:lnTo>
                  <a:lnTo>
                    <a:pt x="1646867" y="1620794"/>
                  </a:lnTo>
                  <a:lnTo>
                    <a:pt x="1650677" y="1637930"/>
                  </a:lnTo>
                  <a:lnTo>
                    <a:pt x="1654170" y="1655383"/>
                  </a:lnTo>
                  <a:lnTo>
                    <a:pt x="1657664" y="1673153"/>
                  </a:lnTo>
                  <a:lnTo>
                    <a:pt x="1660522" y="1690923"/>
                  </a:lnTo>
                  <a:lnTo>
                    <a:pt x="1663697" y="1709011"/>
                  </a:lnTo>
                  <a:lnTo>
                    <a:pt x="1666238" y="1727099"/>
                  </a:lnTo>
                  <a:lnTo>
                    <a:pt x="1668461" y="1745821"/>
                  </a:lnTo>
                  <a:lnTo>
                    <a:pt x="1670684" y="1764226"/>
                  </a:lnTo>
                  <a:lnTo>
                    <a:pt x="1672589" y="1783266"/>
                  </a:lnTo>
                  <a:lnTo>
                    <a:pt x="1674177" y="1802305"/>
                  </a:lnTo>
                  <a:lnTo>
                    <a:pt x="1676082" y="1821345"/>
                  </a:lnTo>
                  <a:lnTo>
                    <a:pt x="1677352" y="1841019"/>
                  </a:lnTo>
                  <a:lnTo>
                    <a:pt x="1678305" y="1860694"/>
                  </a:lnTo>
                  <a:lnTo>
                    <a:pt x="1679258" y="1880368"/>
                  </a:lnTo>
                  <a:lnTo>
                    <a:pt x="1679575" y="1900677"/>
                  </a:lnTo>
                  <a:lnTo>
                    <a:pt x="1679575" y="1903850"/>
                  </a:lnTo>
                  <a:lnTo>
                    <a:pt x="1677035" y="1905437"/>
                  </a:lnTo>
                  <a:lnTo>
                    <a:pt x="1653853" y="1918765"/>
                  </a:lnTo>
                  <a:lnTo>
                    <a:pt x="1630353" y="1931775"/>
                  </a:lnTo>
                  <a:lnTo>
                    <a:pt x="1606854" y="1944151"/>
                  </a:lnTo>
                  <a:lnTo>
                    <a:pt x="1583037" y="1956209"/>
                  </a:lnTo>
                  <a:lnTo>
                    <a:pt x="1558902" y="1967950"/>
                  </a:lnTo>
                  <a:lnTo>
                    <a:pt x="1534768" y="1979374"/>
                  </a:lnTo>
                  <a:lnTo>
                    <a:pt x="1510316" y="1990163"/>
                  </a:lnTo>
                  <a:lnTo>
                    <a:pt x="1485864" y="2000635"/>
                  </a:lnTo>
                  <a:lnTo>
                    <a:pt x="1461411" y="2010790"/>
                  </a:lnTo>
                  <a:lnTo>
                    <a:pt x="1436642" y="2020627"/>
                  </a:lnTo>
                  <a:lnTo>
                    <a:pt x="1411872" y="2029512"/>
                  </a:lnTo>
                  <a:lnTo>
                    <a:pt x="1386785" y="2038397"/>
                  </a:lnTo>
                  <a:lnTo>
                    <a:pt x="1361380" y="2046965"/>
                  </a:lnTo>
                  <a:lnTo>
                    <a:pt x="1335975" y="2054581"/>
                  </a:lnTo>
                  <a:lnTo>
                    <a:pt x="1310570" y="2062514"/>
                  </a:lnTo>
                  <a:lnTo>
                    <a:pt x="1285166" y="2069495"/>
                  </a:lnTo>
                  <a:lnTo>
                    <a:pt x="1259443" y="2076159"/>
                  </a:lnTo>
                  <a:lnTo>
                    <a:pt x="1233403" y="2082506"/>
                  </a:lnTo>
                  <a:lnTo>
                    <a:pt x="1207681" y="2088535"/>
                  </a:lnTo>
                  <a:lnTo>
                    <a:pt x="1181959" y="2093929"/>
                  </a:lnTo>
                  <a:lnTo>
                    <a:pt x="1155919" y="2099007"/>
                  </a:lnTo>
                  <a:lnTo>
                    <a:pt x="1129561" y="2103767"/>
                  </a:lnTo>
                  <a:lnTo>
                    <a:pt x="1103204" y="2107892"/>
                  </a:lnTo>
                  <a:lnTo>
                    <a:pt x="1077164" y="2111382"/>
                  </a:lnTo>
                  <a:lnTo>
                    <a:pt x="1050806" y="2114873"/>
                  </a:lnTo>
                  <a:lnTo>
                    <a:pt x="1024131" y="2117729"/>
                  </a:lnTo>
                  <a:lnTo>
                    <a:pt x="997774" y="2119950"/>
                  </a:lnTo>
                  <a:lnTo>
                    <a:pt x="971099" y="2121854"/>
                  </a:lnTo>
                  <a:lnTo>
                    <a:pt x="944424" y="2123441"/>
                  </a:lnTo>
                  <a:lnTo>
                    <a:pt x="917749" y="2125028"/>
                  </a:lnTo>
                  <a:lnTo>
                    <a:pt x="891074" y="2125662"/>
                  </a:lnTo>
                  <a:lnTo>
                    <a:pt x="864399" y="2125662"/>
                  </a:lnTo>
                  <a:lnTo>
                    <a:pt x="835818" y="2125662"/>
                  </a:lnTo>
                  <a:lnTo>
                    <a:pt x="807238" y="2124710"/>
                  </a:lnTo>
                  <a:lnTo>
                    <a:pt x="778657" y="2123124"/>
                  </a:lnTo>
                  <a:lnTo>
                    <a:pt x="750395" y="2121537"/>
                  </a:lnTo>
                  <a:lnTo>
                    <a:pt x="722132" y="2119316"/>
                  </a:lnTo>
                  <a:lnTo>
                    <a:pt x="693869" y="2116777"/>
                  </a:lnTo>
                  <a:lnTo>
                    <a:pt x="665606" y="2113604"/>
                  </a:lnTo>
                  <a:lnTo>
                    <a:pt x="637661" y="2109478"/>
                  </a:lnTo>
                  <a:lnTo>
                    <a:pt x="609398" y="2105353"/>
                  </a:lnTo>
                  <a:lnTo>
                    <a:pt x="581453" y="2100593"/>
                  </a:lnTo>
                  <a:lnTo>
                    <a:pt x="553825" y="2095199"/>
                  </a:lnTo>
                  <a:lnTo>
                    <a:pt x="525880" y="2089487"/>
                  </a:lnTo>
                  <a:lnTo>
                    <a:pt x="498252" y="2083458"/>
                  </a:lnTo>
                  <a:lnTo>
                    <a:pt x="470624" y="2076476"/>
                  </a:lnTo>
                  <a:lnTo>
                    <a:pt x="443314" y="2069495"/>
                  </a:lnTo>
                  <a:lnTo>
                    <a:pt x="416321" y="2061879"/>
                  </a:lnTo>
                  <a:lnTo>
                    <a:pt x="389011" y="2053629"/>
                  </a:lnTo>
                  <a:lnTo>
                    <a:pt x="362019" y="2045378"/>
                  </a:lnTo>
                  <a:lnTo>
                    <a:pt x="335343" y="2036176"/>
                  </a:lnTo>
                  <a:lnTo>
                    <a:pt x="308668" y="2026656"/>
                  </a:lnTo>
                  <a:lnTo>
                    <a:pt x="282311" y="2016502"/>
                  </a:lnTo>
                  <a:lnTo>
                    <a:pt x="255953" y="2006030"/>
                  </a:lnTo>
                  <a:lnTo>
                    <a:pt x="229913" y="1994923"/>
                  </a:lnTo>
                  <a:lnTo>
                    <a:pt x="203556" y="1983499"/>
                  </a:lnTo>
                  <a:lnTo>
                    <a:pt x="177833" y="1971441"/>
                  </a:lnTo>
                  <a:lnTo>
                    <a:pt x="152429" y="1959065"/>
                  </a:lnTo>
                  <a:lnTo>
                    <a:pt x="127024" y="1946372"/>
                  </a:lnTo>
                  <a:lnTo>
                    <a:pt x="101619" y="1933044"/>
                  </a:lnTo>
                  <a:lnTo>
                    <a:pt x="76532" y="1919399"/>
                  </a:lnTo>
                  <a:lnTo>
                    <a:pt x="51762" y="1905437"/>
                  </a:lnTo>
                  <a:lnTo>
                    <a:pt x="27310" y="1890523"/>
                  </a:lnTo>
                  <a:lnTo>
                    <a:pt x="2858" y="1875291"/>
                  </a:lnTo>
                  <a:lnTo>
                    <a:pt x="0" y="1888301"/>
                  </a:lnTo>
                  <a:lnTo>
                    <a:pt x="0" y="1870531"/>
                  </a:lnTo>
                  <a:lnTo>
                    <a:pt x="952" y="1850222"/>
                  </a:lnTo>
                  <a:lnTo>
                    <a:pt x="2223" y="1829913"/>
                  </a:lnTo>
                  <a:lnTo>
                    <a:pt x="3493" y="1809604"/>
                  </a:lnTo>
                  <a:lnTo>
                    <a:pt x="5398" y="1790247"/>
                  </a:lnTo>
                  <a:lnTo>
                    <a:pt x="6986" y="1770573"/>
                  </a:lnTo>
                  <a:lnTo>
                    <a:pt x="9209" y="1750898"/>
                  </a:lnTo>
                  <a:lnTo>
                    <a:pt x="11749" y="1732176"/>
                  </a:lnTo>
                  <a:lnTo>
                    <a:pt x="14290" y="1713136"/>
                  </a:lnTo>
                  <a:lnTo>
                    <a:pt x="17148" y="1694414"/>
                  </a:lnTo>
                  <a:lnTo>
                    <a:pt x="20006" y="1676009"/>
                  </a:lnTo>
                  <a:lnTo>
                    <a:pt x="23499" y="1657604"/>
                  </a:lnTo>
                  <a:lnTo>
                    <a:pt x="26992" y="1639834"/>
                  </a:lnTo>
                  <a:lnTo>
                    <a:pt x="30486" y="1621746"/>
                  </a:lnTo>
                  <a:lnTo>
                    <a:pt x="34931" y="1604293"/>
                  </a:lnTo>
                  <a:lnTo>
                    <a:pt x="38742" y="1586840"/>
                  </a:lnTo>
                  <a:lnTo>
                    <a:pt x="43188" y="1569704"/>
                  </a:lnTo>
                  <a:lnTo>
                    <a:pt x="47951" y="1552569"/>
                  </a:lnTo>
                  <a:lnTo>
                    <a:pt x="52715" y="1536068"/>
                  </a:lnTo>
                  <a:lnTo>
                    <a:pt x="57796" y="1519249"/>
                  </a:lnTo>
                  <a:lnTo>
                    <a:pt x="62877" y="1503066"/>
                  </a:lnTo>
                  <a:lnTo>
                    <a:pt x="68593" y="1486564"/>
                  </a:lnTo>
                  <a:lnTo>
                    <a:pt x="73991" y="1470698"/>
                  </a:lnTo>
                  <a:lnTo>
                    <a:pt x="80025" y="1455149"/>
                  </a:lnTo>
                  <a:lnTo>
                    <a:pt x="86059" y="1439283"/>
                  </a:lnTo>
                  <a:lnTo>
                    <a:pt x="92410" y="1424051"/>
                  </a:lnTo>
                  <a:lnTo>
                    <a:pt x="98761" y="1409137"/>
                  </a:lnTo>
                  <a:lnTo>
                    <a:pt x="105430" y="1393905"/>
                  </a:lnTo>
                  <a:lnTo>
                    <a:pt x="112098" y="1378990"/>
                  </a:lnTo>
                  <a:lnTo>
                    <a:pt x="119402" y="1364393"/>
                  </a:lnTo>
                  <a:lnTo>
                    <a:pt x="126706" y="1350114"/>
                  </a:lnTo>
                  <a:lnTo>
                    <a:pt x="134010" y="1335834"/>
                  </a:lnTo>
                  <a:lnTo>
                    <a:pt x="141632" y="1321871"/>
                  </a:lnTo>
                  <a:lnTo>
                    <a:pt x="149571" y="1307909"/>
                  </a:lnTo>
                  <a:lnTo>
                    <a:pt x="157510" y="1294264"/>
                  </a:lnTo>
                  <a:lnTo>
                    <a:pt x="165766" y="1280936"/>
                  </a:lnTo>
                  <a:lnTo>
                    <a:pt x="174023" y="1267291"/>
                  </a:lnTo>
                  <a:lnTo>
                    <a:pt x="182597" y="1253963"/>
                  </a:lnTo>
                  <a:lnTo>
                    <a:pt x="191171" y="1241270"/>
                  </a:lnTo>
                  <a:lnTo>
                    <a:pt x="200380" y="1228260"/>
                  </a:lnTo>
                  <a:lnTo>
                    <a:pt x="209589" y="1215884"/>
                  </a:lnTo>
                  <a:lnTo>
                    <a:pt x="218799" y="1203191"/>
                  </a:lnTo>
                  <a:lnTo>
                    <a:pt x="228008" y="1191133"/>
                  </a:lnTo>
                  <a:lnTo>
                    <a:pt x="237852" y="1178757"/>
                  </a:lnTo>
                  <a:lnTo>
                    <a:pt x="247697" y="1167016"/>
                  </a:lnTo>
                  <a:lnTo>
                    <a:pt x="257541" y="1155275"/>
                  </a:lnTo>
                  <a:lnTo>
                    <a:pt x="267703" y="1143533"/>
                  </a:lnTo>
                  <a:lnTo>
                    <a:pt x="278182" y="1132110"/>
                  </a:lnTo>
                  <a:lnTo>
                    <a:pt x="288662" y="1120686"/>
                  </a:lnTo>
                  <a:lnTo>
                    <a:pt x="298824" y="1109579"/>
                  </a:lnTo>
                  <a:lnTo>
                    <a:pt x="309938" y="1098473"/>
                  </a:lnTo>
                  <a:lnTo>
                    <a:pt x="320735" y="1087684"/>
                  </a:lnTo>
                  <a:lnTo>
                    <a:pt x="331850" y="1076895"/>
                  </a:lnTo>
                  <a:lnTo>
                    <a:pt x="343282" y="1066423"/>
                  </a:lnTo>
                  <a:lnTo>
                    <a:pt x="354715" y="1055951"/>
                  </a:lnTo>
                  <a:lnTo>
                    <a:pt x="366147" y="1045797"/>
                  </a:lnTo>
                  <a:lnTo>
                    <a:pt x="377897" y="1035642"/>
                  </a:lnTo>
                  <a:lnTo>
                    <a:pt x="389964" y="1025805"/>
                  </a:lnTo>
                  <a:lnTo>
                    <a:pt x="401714" y="1015968"/>
                  </a:lnTo>
                  <a:lnTo>
                    <a:pt x="414099" y="1006448"/>
                  </a:lnTo>
                  <a:lnTo>
                    <a:pt x="426801" y="996928"/>
                  </a:lnTo>
                  <a:lnTo>
                    <a:pt x="439186" y="987408"/>
                  </a:lnTo>
                  <a:lnTo>
                    <a:pt x="451571" y="977888"/>
                  </a:lnTo>
                  <a:lnTo>
                    <a:pt x="477293" y="960118"/>
                  </a:lnTo>
                  <a:lnTo>
                    <a:pt x="481421" y="957262"/>
                  </a:lnTo>
                  <a:close/>
                  <a:moveTo>
                    <a:pt x="839471" y="0"/>
                  </a:moveTo>
                  <a:lnTo>
                    <a:pt x="852171" y="0"/>
                  </a:lnTo>
                  <a:lnTo>
                    <a:pt x="865506" y="0"/>
                  </a:lnTo>
                  <a:lnTo>
                    <a:pt x="878206" y="636"/>
                  </a:lnTo>
                  <a:lnTo>
                    <a:pt x="890906" y="1271"/>
                  </a:lnTo>
                  <a:lnTo>
                    <a:pt x="903288" y="2542"/>
                  </a:lnTo>
                  <a:lnTo>
                    <a:pt x="915988" y="3813"/>
                  </a:lnTo>
                  <a:lnTo>
                    <a:pt x="928371" y="5719"/>
                  </a:lnTo>
                  <a:lnTo>
                    <a:pt x="940436" y="7943"/>
                  </a:lnTo>
                  <a:lnTo>
                    <a:pt x="952818" y="10167"/>
                  </a:lnTo>
                  <a:lnTo>
                    <a:pt x="964883" y="12708"/>
                  </a:lnTo>
                  <a:lnTo>
                    <a:pt x="976631" y="15568"/>
                  </a:lnTo>
                  <a:lnTo>
                    <a:pt x="988696" y="19062"/>
                  </a:lnTo>
                  <a:lnTo>
                    <a:pt x="1000443" y="22239"/>
                  </a:lnTo>
                  <a:lnTo>
                    <a:pt x="1011873" y="26052"/>
                  </a:lnTo>
                  <a:lnTo>
                    <a:pt x="1023621" y="30182"/>
                  </a:lnTo>
                  <a:lnTo>
                    <a:pt x="1034733" y="34630"/>
                  </a:lnTo>
                  <a:lnTo>
                    <a:pt x="1046163" y="39395"/>
                  </a:lnTo>
                  <a:lnTo>
                    <a:pt x="1057276" y="44161"/>
                  </a:lnTo>
                  <a:lnTo>
                    <a:pt x="1068388" y="48926"/>
                  </a:lnTo>
                  <a:lnTo>
                    <a:pt x="1079183" y="54645"/>
                  </a:lnTo>
                  <a:lnTo>
                    <a:pt x="1089661" y="60046"/>
                  </a:lnTo>
                  <a:lnTo>
                    <a:pt x="1100456" y="66082"/>
                  </a:lnTo>
                  <a:lnTo>
                    <a:pt x="1110616" y="72119"/>
                  </a:lnTo>
                  <a:lnTo>
                    <a:pt x="1120776" y="78790"/>
                  </a:lnTo>
                  <a:lnTo>
                    <a:pt x="1130936" y="85462"/>
                  </a:lnTo>
                  <a:lnTo>
                    <a:pt x="1140461" y="92134"/>
                  </a:lnTo>
                  <a:lnTo>
                    <a:pt x="1150303" y="99123"/>
                  </a:lnTo>
                  <a:lnTo>
                    <a:pt x="1159828" y="106430"/>
                  </a:lnTo>
                  <a:lnTo>
                    <a:pt x="1169353" y="114055"/>
                  </a:lnTo>
                  <a:lnTo>
                    <a:pt x="1178561" y="121680"/>
                  </a:lnTo>
                  <a:lnTo>
                    <a:pt x="1187133" y="129623"/>
                  </a:lnTo>
                  <a:lnTo>
                    <a:pt x="1196023" y="137883"/>
                  </a:lnTo>
                  <a:lnTo>
                    <a:pt x="1204596" y="146143"/>
                  </a:lnTo>
                  <a:lnTo>
                    <a:pt x="1213168" y="155039"/>
                  </a:lnTo>
                  <a:lnTo>
                    <a:pt x="1221106" y="163299"/>
                  </a:lnTo>
                  <a:lnTo>
                    <a:pt x="1229043" y="172513"/>
                  </a:lnTo>
                  <a:lnTo>
                    <a:pt x="1236981" y="181726"/>
                  </a:lnTo>
                  <a:lnTo>
                    <a:pt x="1244283" y="190939"/>
                  </a:lnTo>
                  <a:lnTo>
                    <a:pt x="1251586" y="200153"/>
                  </a:lnTo>
                  <a:lnTo>
                    <a:pt x="1258888" y="210001"/>
                  </a:lnTo>
                  <a:lnTo>
                    <a:pt x="1265556" y="219850"/>
                  </a:lnTo>
                  <a:lnTo>
                    <a:pt x="1272223" y="230017"/>
                  </a:lnTo>
                  <a:lnTo>
                    <a:pt x="1278256" y="240183"/>
                  </a:lnTo>
                  <a:lnTo>
                    <a:pt x="1284606" y="250667"/>
                  </a:lnTo>
                  <a:lnTo>
                    <a:pt x="1290321" y="261151"/>
                  </a:lnTo>
                  <a:lnTo>
                    <a:pt x="1296353" y="271953"/>
                  </a:lnTo>
                  <a:lnTo>
                    <a:pt x="1301433" y="282755"/>
                  </a:lnTo>
                  <a:lnTo>
                    <a:pt x="1306831" y="293239"/>
                  </a:lnTo>
                  <a:lnTo>
                    <a:pt x="1311593" y="304359"/>
                  </a:lnTo>
                  <a:lnTo>
                    <a:pt x="1316356" y="315796"/>
                  </a:lnTo>
                  <a:lnTo>
                    <a:pt x="1320483" y="327234"/>
                  </a:lnTo>
                  <a:lnTo>
                    <a:pt x="1324293" y="338671"/>
                  </a:lnTo>
                  <a:lnTo>
                    <a:pt x="1328421" y="350426"/>
                  </a:lnTo>
                  <a:lnTo>
                    <a:pt x="1331913" y="362181"/>
                  </a:lnTo>
                  <a:lnTo>
                    <a:pt x="1335088" y="373936"/>
                  </a:lnTo>
                  <a:lnTo>
                    <a:pt x="1337946" y="386009"/>
                  </a:lnTo>
                  <a:lnTo>
                    <a:pt x="1340803" y="398081"/>
                  </a:lnTo>
                  <a:lnTo>
                    <a:pt x="1343026" y="410472"/>
                  </a:lnTo>
                  <a:lnTo>
                    <a:pt x="1344931" y="422862"/>
                  </a:lnTo>
                  <a:lnTo>
                    <a:pt x="1346518" y="435252"/>
                  </a:lnTo>
                  <a:lnTo>
                    <a:pt x="1348106" y="447643"/>
                  </a:lnTo>
                  <a:lnTo>
                    <a:pt x="1349058" y="460033"/>
                  </a:lnTo>
                  <a:lnTo>
                    <a:pt x="1350011" y="472741"/>
                  </a:lnTo>
                  <a:lnTo>
                    <a:pt x="1350646" y="485449"/>
                  </a:lnTo>
                  <a:lnTo>
                    <a:pt x="1350963" y="498475"/>
                  </a:lnTo>
                  <a:lnTo>
                    <a:pt x="1350646" y="513407"/>
                  </a:lnTo>
                  <a:lnTo>
                    <a:pt x="1349693" y="528975"/>
                  </a:lnTo>
                  <a:lnTo>
                    <a:pt x="1348423" y="543907"/>
                  </a:lnTo>
                  <a:lnTo>
                    <a:pt x="1347153" y="558521"/>
                  </a:lnTo>
                  <a:lnTo>
                    <a:pt x="1345248" y="573453"/>
                  </a:lnTo>
                  <a:lnTo>
                    <a:pt x="1342708" y="588067"/>
                  </a:lnTo>
                  <a:lnTo>
                    <a:pt x="1339851" y="602682"/>
                  </a:lnTo>
                  <a:lnTo>
                    <a:pt x="1336358" y="616660"/>
                  </a:lnTo>
                  <a:lnTo>
                    <a:pt x="1332866" y="631275"/>
                  </a:lnTo>
                  <a:lnTo>
                    <a:pt x="1328738" y="645254"/>
                  </a:lnTo>
                  <a:lnTo>
                    <a:pt x="1324293" y="658915"/>
                  </a:lnTo>
                  <a:lnTo>
                    <a:pt x="1319531" y="672576"/>
                  </a:lnTo>
                  <a:lnTo>
                    <a:pt x="1314133" y="685920"/>
                  </a:lnTo>
                  <a:lnTo>
                    <a:pt x="1308418" y="699263"/>
                  </a:lnTo>
                  <a:lnTo>
                    <a:pt x="1302386" y="712607"/>
                  </a:lnTo>
                  <a:lnTo>
                    <a:pt x="1296353" y="725315"/>
                  </a:lnTo>
                  <a:lnTo>
                    <a:pt x="1289368" y="738023"/>
                  </a:lnTo>
                  <a:lnTo>
                    <a:pt x="1282383" y="750413"/>
                  </a:lnTo>
                  <a:lnTo>
                    <a:pt x="1275081" y="762486"/>
                  </a:lnTo>
                  <a:lnTo>
                    <a:pt x="1267143" y="774559"/>
                  </a:lnTo>
                  <a:lnTo>
                    <a:pt x="1259206" y="786313"/>
                  </a:lnTo>
                  <a:lnTo>
                    <a:pt x="1250633" y="797751"/>
                  </a:lnTo>
                  <a:lnTo>
                    <a:pt x="1242061" y="809188"/>
                  </a:lnTo>
                  <a:lnTo>
                    <a:pt x="1232853" y="819990"/>
                  </a:lnTo>
                  <a:lnTo>
                    <a:pt x="1223963" y="830792"/>
                  </a:lnTo>
                  <a:lnTo>
                    <a:pt x="1214121" y="841276"/>
                  </a:lnTo>
                  <a:lnTo>
                    <a:pt x="1204278" y="851442"/>
                  </a:lnTo>
                  <a:lnTo>
                    <a:pt x="1193801" y="860974"/>
                  </a:lnTo>
                  <a:lnTo>
                    <a:pt x="1183323" y="870822"/>
                  </a:lnTo>
                  <a:lnTo>
                    <a:pt x="1172528" y="880036"/>
                  </a:lnTo>
                  <a:lnTo>
                    <a:pt x="1161733" y="889249"/>
                  </a:lnTo>
                  <a:lnTo>
                    <a:pt x="1150303" y="897827"/>
                  </a:lnTo>
                  <a:lnTo>
                    <a:pt x="1134746" y="909264"/>
                  </a:lnTo>
                  <a:lnTo>
                    <a:pt x="1118236" y="920066"/>
                  </a:lnTo>
                  <a:lnTo>
                    <a:pt x="1101408" y="929915"/>
                  </a:lnTo>
                  <a:lnTo>
                    <a:pt x="1084581" y="939446"/>
                  </a:lnTo>
                  <a:lnTo>
                    <a:pt x="1066801" y="948342"/>
                  </a:lnTo>
                  <a:lnTo>
                    <a:pt x="1048703" y="956602"/>
                  </a:lnTo>
                  <a:lnTo>
                    <a:pt x="1040131" y="960414"/>
                  </a:lnTo>
                  <a:lnTo>
                    <a:pt x="1030606" y="963909"/>
                  </a:lnTo>
                  <a:lnTo>
                    <a:pt x="1021398" y="967722"/>
                  </a:lnTo>
                  <a:lnTo>
                    <a:pt x="1011873" y="970899"/>
                  </a:lnTo>
                  <a:lnTo>
                    <a:pt x="1002348" y="973758"/>
                  </a:lnTo>
                  <a:lnTo>
                    <a:pt x="993141" y="976617"/>
                  </a:lnTo>
                  <a:lnTo>
                    <a:pt x="983616" y="979794"/>
                  </a:lnTo>
                  <a:lnTo>
                    <a:pt x="973773" y="982018"/>
                  </a:lnTo>
                  <a:lnTo>
                    <a:pt x="963931" y="984560"/>
                  </a:lnTo>
                  <a:lnTo>
                    <a:pt x="954088" y="986466"/>
                  </a:lnTo>
                  <a:lnTo>
                    <a:pt x="944246" y="988372"/>
                  </a:lnTo>
                  <a:lnTo>
                    <a:pt x="934403" y="990596"/>
                  </a:lnTo>
                  <a:lnTo>
                    <a:pt x="924561" y="991867"/>
                  </a:lnTo>
                  <a:lnTo>
                    <a:pt x="914401" y="993455"/>
                  </a:lnTo>
                  <a:lnTo>
                    <a:pt x="904241" y="994409"/>
                  </a:lnTo>
                  <a:lnTo>
                    <a:pt x="893763" y="995362"/>
                  </a:lnTo>
                  <a:lnTo>
                    <a:pt x="883603" y="995997"/>
                  </a:lnTo>
                  <a:lnTo>
                    <a:pt x="873126" y="996632"/>
                  </a:lnTo>
                  <a:lnTo>
                    <a:pt x="862648" y="996950"/>
                  </a:lnTo>
                  <a:lnTo>
                    <a:pt x="852171" y="996950"/>
                  </a:lnTo>
                  <a:lnTo>
                    <a:pt x="840423" y="996950"/>
                  </a:lnTo>
                  <a:lnTo>
                    <a:pt x="828358" y="996315"/>
                  </a:lnTo>
                  <a:lnTo>
                    <a:pt x="816293" y="995679"/>
                  </a:lnTo>
                  <a:lnTo>
                    <a:pt x="804546" y="994726"/>
                  </a:lnTo>
                  <a:lnTo>
                    <a:pt x="792798" y="993455"/>
                  </a:lnTo>
                  <a:lnTo>
                    <a:pt x="781368" y="992185"/>
                  </a:lnTo>
                  <a:lnTo>
                    <a:pt x="769621" y="990278"/>
                  </a:lnTo>
                  <a:lnTo>
                    <a:pt x="758191" y="988054"/>
                  </a:lnTo>
                  <a:lnTo>
                    <a:pt x="746761" y="985831"/>
                  </a:lnTo>
                  <a:lnTo>
                    <a:pt x="735331" y="983289"/>
                  </a:lnTo>
                  <a:lnTo>
                    <a:pt x="724218" y="980430"/>
                  </a:lnTo>
                  <a:lnTo>
                    <a:pt x="713106" y="977253"/>
                  </a:lnTo>
                  <a:lnTo>
                    <a:pt x="702311" y="973758"/>
                  </a:lnTo>
                  <a:lnTo>
                    <a:pt x="691198" y="970263"/>
                  </a:lnTo>
                  <a:lnTo>
                    <a:pt x="680721" y="966768"/>
                  </a:lnTo>
                  <a:lnTo>
                    <a:pt x="670243" y="962321"/>
                  </a:lnTo>
                  <a:lnTo>
                    <a:pt x="659448" y="958190"/>
                  </a:lnTo>
                  <a:lnTo>
                    <a:pt x="648971" y="953425"/>
                  </a:lnTo>
                  <a:lnTo>
                    <a:pt x="638811" y="948659"/>
                  </a:lnTo>
                  <a:lnTo>
                    <a:pt x="628651" y="943894"/>
                  </a:lnTo>
                  <a:lnTo>
                    <a:pt x="618491" y="938493"/>
                  </a:lnTo>
                  <a:lnTo>
                    <a:pt x="608648" y="933410"/>
                  </a:lnTo>
                  <a:lnTo>
                    <a:pt x="599123" y="927373"/>
                  </a:lnTo>
                  <a:lnTo>
                    <a:pt x="589281" y="921655"/>
                  </a:lnTo>
                  <a:lnTo>
                    <a:pt x="579756" y="915618"/>
                  </a:lnTo>
                  <a:lnTo>
                    <a:pt x="570548" y="909264"/>
                  </a:lnTo>
                  <a:lnTo>
                    <a:pt x="561023" y="902910"/>
                  </a:lnTo>
                  <a:lnTo>
                    <a:pt x="552133" y="895921"/>
                  </a:lnTo>
                  <a:lnTo>
                    <a:pt x="543561" y="889249"/>
                  </a:lnTo>
                  <a:lnTo>
                    <a:pt x="534671" y="881942"/>
                  </a:lnTo>
                  <a:lnTo>
                    <a:pt x="526098" y="874952"/>
                  </a:lnTo>
                  <a:lnTo>
                    <a:pt x="517526" y="867328"/>
                  </a:lnTo>
                  <a:lnTo>
                    <a:pt x="508318" y="858750"/>
                  </a:lnTo>
                  <a:lnTo>
                    <a:pt x="499428" y="849854"/>
                  </a:lnTo>
                  <a:lnTo>
                    <a:pt x="490538" y="840958"/>
                  </a:lnTo>
                  <a:lnTo>
                    <a:pt x="481648" y="831427"/>
                  </a:lnTo>
                  <a:lnTo>
                    <a:pt x="473711" y="821896"/>
                  </a:lnTo>
                  <a:lnTo>
                    <a:pt x="465456" y="812047"/>
                  </a:lnTo>
                  <a:lnTo>
                    <a:pt x="457518" y="801881"/>
                  </a:lnTo>
                  <a:lnTo>
                    <a:pt x="449898" y="791714"/>
                  </a:lnTo>
                  <a:lnTo>
                    <a:pt x="442596" y="781548"/>
                  </a:lnTo>
                  <a:lnTo>
                    <a:pt x="435293" y="770746"/>
                  </a:lnTo>
                  <a:lnTo>
                    <a:pt x="428626" y="759944"/>
                  </a:lnTo>
                  <a:lnTo>
                    <a:pt x="421958" y="749142"/>
                  </a:lnTo>
                  <a:lnTo>
                    <a:pt x="415608" y="738023"/>
                  </a:lnTo>
                  <a:lnTo>
                    <a:pt x="409576" y="726585"/>
                  </a:lnTo>
                  <a:lnTo>
                    <a:pt x="403861" y="715148"/>
                  </a:lnTo>
                  <a:lnTo>
                    <a:pt x="398463" y="703393"/>
                  </a:lnTo>
                  <a:lnTo>
                    <a:pt x="393383" y="691638"/>
                  </a:lnTo>
                  <a:lnTo>
                    <a:pt x="388303" y="679566"/>
                  </a:lnTo>
                  <a:lnTo>
                    <a:pt x="383858" y="667493"/>
                  </a:lnTo>
                  <a:lnTo>
                    <a:pt x="379731" y="655420"/>
                  </a:lnTo>
                  <a:lnTo>
                    <a:pt x="375603" y="643030"/>
                  </a:lnTo>
                  <a:lnTo>
                    <a:pt x="372111" y="630322"/>
                  </a:lnTo>
                  <a:lnTo>
                    <a:pt x="368936" y="617614"/>
                  </a:lnTo>
                  <a:lnTo>
                    <a:pt x="365443" y="604588"/>
                  </a:lnTo>
                  <a:lnTo>
                    <a:pt x="362903" y="591880"/>
                  </a:lnTo>
                  <a:lnTo>
                    <a:pt x="360681" y="578854"/>
                  </a:lnTo>
                  <a:lnTo>
                    <a:pt x="358776" y="565828"/>
                  </a:lnTo>
                  <a:lnTo>
                    <a:pt x="357188" y="552485"/>
                  </a:lnTo>
                  <a:lnTo>
                    <a:pt x="355601" y="539141"/>
                  </a:lnTo>
                  <a:lnTo>
                    <a:pt x="354648" y="525480"/>
                  </a:lnTo>
                  <a:lnTo>
                    <a:pt x="354331" y="511819"/>
                  </a:lnTo>
                  <a:lnTo>
                    <a:pt x="354013" y="498475"/>
                  </a:lnTo>
                  <a:lnTo>
                    <a:pt x="354331" y="485449"/>
                  </a:lnTo>
                  <a:lnTo>
                    <a:pt x="354648" y="472741"/>
                  </a:lnTo>
                  <a:lnTo>
                    <a:pt x="355601" y="460033"/>
                  </a:lnTo>
                  <a:lnTo>
                    <a:pt x="356871" y="447643"/>
                  </a:lnTo>
                  <a:lnTo>
                    <a:pt x="358141" y="434935"/>
                  </a:lnTo>
                  <a:lnTo>
                    <a:pt x="360046" y="422544"/>
                  </a:lnTo>
                  <a:lnTo>
                    <a:pt x="361951" y="410472"/>
                  </a:lnTo>
                  <a:lnTo>
                    <a:pt x="364173" y="397763"/>
                  </a:lnTo>
                  <a:lnTo>
                    <a:pt x="366713" y="385691"/>
                  </a:lnTo>
                  <a:lnTo>
                    <a:pt x="369888" y="373936"/>
                  </a:lnTo>
                  <a:lnTo>
                    <a:pt x="373063" y="361863"/>
                  </a:lnTo>
                  <a:lnTo>
                    <a:pt x="376556" y="350108"/>
                  </a:lnTo>
                  <a:lnTo>
                    <a:pt x="380683" y="338671"/>
                  </a:lnTo>
                  <a:lnTo>
                    <a:pt x="384493" y="326916"/>
                  </a:lnTo>
                  <a:lnTo>
                    <a:pt x="388621" y="315796"/>
                  </a:lnTo>
                  <a:lnTo>
                    <a:pt x="393383" y="304359"/>
                  </a:lnTo>
                  <a:lnTo>
                    <a:pt x="398146" y="293239"/>
                  </a:lnTo>
                  <a:lnTo>
                    <a:pt x="403543" y="282755"/>
                  </a:lnTo>
                  <a:lnTo>
                    <a:pt x="408623" y="271636"/>
                  </a:lnTo>
                  <a:lnTo>
                    <a:pt x="414656" y="261151"/>
                  </a:lnTo>
                  <a:lnTo>
                    <a:pt x="420371" y="250667"/>
                  </a:lnTo>
                  <a:lnTo>
                    <a:pt x="426721" y="240183"/>
                  </a:lnTo>
                  <a:lnTo>
                    <a:pt x="432753" y="230017"/>
                  </a:lnTo>
                  <a:lnTo>
                    <a:pt x="439421" y="219850"/>
                  </a:lnTo>
                  <a:lnTo>
                    <a:pt x="446088" y="210001"/>
                  </a:lnTo>
                  <a:lnTo>
                    <a:pt x="453391" y="200153"/>
                  </a:lnTo>
                  <a:lnTo>
                    <a:pt x="460693" y="190939"/>
                  </a:lnTo>
                  <a:lnTo>
                    <a:pt x="467996" y="181408"/>
                  </a:lnTo>
                  <a:lnTo>
                    <a:pt x="475933" y="172195"/>
                  </a:lnTo>
                  <a:lnTo>
                    <a:pt x="483871" y="163299"/>
                  </a:lnTo>
                  <a:lnTo>
                    <a:pt x="491808" y="154403"/>
                  </a:lnTo>
                  <a:lnTo>
                    <a:pt x="500381" y="146143"/>
                  </a:lnTo>
                  <a:lnTo>
                    <a:pt x="508953" y="137565"/>
                  </a:lnTo>
                  <a:lnTo>
                    <a:pt x="517526" y="129305"/>
                  </a:lnTo>
                  <a:lnTo>
                    <a:pt x="526416" y="121680"/>
                  </a:lnTo>
                  <a:lnTo>
                    <a:pt x="535623" y="113738"/>
                  </a:lnTo>
                  <a:lnTo>
                    <a:pt x="545148" y="106113"/>
                  </a:lnTo>
                  <a:lnTo>
                    <a:pt x="554673" y="99123"/>
                  </a:lnTo>
                  <a:lnTo>
                    <a:pt x="564516" y="92134"/>
                  </a:lnTo>
                  <a:lnTo>
                    <a:pt x="574041" y="85462"/>
                  </a:lnTo>
                  <a:lnTo>
                    <a:pt x="584201" y="78473"/>
                  </a:lnTo>
                  <a:lnTo>
                    <a:pt x="594361" y="72119"/>
                  </a:lnTo>
                  <a:lnTo>
                    <a:pt x="604838" y="66082"/>
                  </a:lnTo>
                  <a:lnTo>
                    <a:pt x="615316" y="60046"/>
                  </a:lnTo>
                  <a:lnTo>
                    <a:pt x="625793" y="54645"/>
                  </a:lnTo>
                  <a:lnTo>
                    <a:pt x="636906" y="48926"/>
                  </a:lnTo>
                  <a:lnTo>
                    <a:pt x="647701" y="44161"/>
                  </a:lnTo>
                  <a:lnTo>
                    <a:pt x="658813" y="39395"/>
                  </a:lnTo>
                  <a:lnTo>
                    <a:pt x="670243" y="34630"/>
                  </a:lnTo>
                  <a:lnTo>
                    <a:pt x="681356" y="30182"/>
                  </a:lnTo>
                  <a:lnTo>
                    <a:pt x="693103" y="26052"/>
                  </a:lnTo>
                  <a:lnTo>
                    <a:pt x="704533" y="22239"/>
                  </a:lnTo>
                  <a:lnTo>
                    <a:pt x="716281" y="19062"/>
                  </a:lnTo>
                  <a:lnTo>
                    <a:pt x="728346" y="15568"/>
                  </a:lnTo>
                  <a:lnTo>
                    <a:pt x="740093" y="12708"/>
                  </a:lnTo>
                  <a:lnTo>
                    <a:pt x="752158" y="10167"/>
                  </a:lnTo>
                  <a:lnTo>
                    <a:pt x="764541" y="7625"/>
                  </a:lnTo>
                  <a:lnTo>
                    <a:pt x="776606" y="5719"/>
                  </a:lnTo>
                  <a:lnTo>
                    <a:pt x="788988" y="3813"/>
                  </a:lnTo>
                  <a:lnTo>
                    <a:pt x="801688" y="2542"/>
                  </a:lnTo>
                  <a:lnTo>
                    <a:pt x="814071" y="1271"/>
                  </a:lnTo>
                  <a:lnTo>
                    <a:pt x="826771" y="636"/>
                  </a:lnTo>
                  <a:lnTo>
                    <a:pt x="83947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dir="t" rig="threeP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altLang="en-US" lang="zh-CN" sz="1400">
                <a:solidFill>
                  <a:srgbClr val="FFFFFF"/>
                </a:solidFill>
                <a:latin charset="-122" panose="02010600040101010101" pitchFamily="2" typeface="华文中宋"/>
                <a:ea charset="-122" panose="02010600040101010101" pitchFamily="2" typeface="华文中宋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7099916" y="4007017"/>
            <a:ext cx="610268" cy="611524"/>
            <a:chOff x="7099916" y="4007017"/>
            <a:chExt cx="610268" cy="611524"/>
          </a:xfrm>
          <a:gradFill>
            <a:gsLst>
              <a:gs pos="0">
                <a:srgbClr val="002060"/>
              </a:gs>
              <a:gs pos="100000">
                <a:srgbClr val="00B0F0"/>
              </a:gs>
            </a:gsLst>
            <a:lin ang="5400000" scaled="1"/>
          </a:gradFill>
        </p:grpSpPr>
        <p:sp>
          <p:nvSpPr>
            <p:cNvPr id="15" name="任意多边形 14"/>
            <p:cNvSpPr/>
            <p:nvPr/>
          </p:nvSpPr>
          <p:spPr>
            <a:xfrm>
              <a:off x="7099916" y="4007017"/>
              <a:ext cx="610268" cy="611524"/>
            </a:xfrm>
            <a:custGeom>
              <a:gdLst>
                <a:gd fmla="*/ 413081 w 772416" name="connsiteX0"/>
                <a:gd fmla="*/ 961 h 772416" name="connsiteY0"/>
                <a:gd fmla="*/ 720618 w 772416" name="connsiteX1"/>
                <a:gd fmla="*/ 193136 h 772416" name="connsiteY1"/>
                <a:gd fmla="*/ 579280 w 772416" name="connsiteX2"/>
                <a:gd fmla="*/ 720618 h 772416" name="connsiteY2"/>
                <a:gd fmla="*/ 51797 w 772416" name="connsiteX3"/>
                <a:gd fmla="*/ 579280 h 772416" name="connsiteY3"/>
                <a:gd fmla="*/ 193136 w 772416" name="connsiteX4"/>
                <a:gd fmla="*/ 51797 h 772416" name="connsiteY4"/>
                <a:gd fmla="*/ 413081 w 772416" name="connsiteX5"/>
                <a:gd fmla="*/ 961 h 772416" name="connsiteY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b="b" l="l" r="r" t="t"/>
              <a:pathLst>
                <a:path h="772416" w="772416">
                  <a:moveTo>
                    <a:pt x="413081" y="961"/>
                  </a:moveTo>
                  <a:cubicBezTo>
                    <a:pt x="536732" y="9700"/>
                    <a:pt x="653974" y="77705"/>
                    <a:pt x="720618" y="193136"/>
                  </a:cubicBezTo>
                  <a:cubicBezTo>
                    <a:pt x="827249" y="377825"/>
                    <a:pt x="763969" y="613988"/>
                    <a:pt x="579280" y="720618"/>
                  </a:cubicBezTo>
                  <a:cubicBezTo>
                    <a:pt x="394590" y="827249"/>
                    <a:pt x="158428" y="763969"/>
                    <a:pt x="51797" y="579280"/>
                  </a:cubicBezTo>
                  <a:cubicBezTo>
                    <a:pt x="-54833" y="394590"/>
                    <a:pt x="8446" y="158428"/>
                    <a:pt x="193136" y="51797"/>
                  </a:cubicBezTo>
                  <a:cubicBezTo>
                    <a:pt x="262394" y="11811"/>
                    <a:pt x="338891" y="-4282"/>
                    <a:pt x="413081" y="961"/>
                  </a:cubicBezTo>
                  <a:close/>
                </a:path>
              </a:pathLst>
            </a:custGeom>
            <a:solidFill>
              <a:srgbClr val="C0000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</a:gradFill>
            </a:ln>
            <a:effectLst>
              <a:innerShdw blurRad="330200" dir="16200000" dist="1651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4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itchFamily="50" typeface="DIN-BoldItalic"/>
              </a:endParaRPr>
            </a:p>
          </p:txBody>
        </p:sp>
        <p:sp>
          <p:nvSpPr>
            <p:cNvPr id="16" name="KSO_Shape"/>
            <p:cNvSpPr/>
            <p:nvPr/>
          </p:nvSpPr>
          <p:spPr bwMode="auto">
            <a:xfrm>
              <a:off x="7333475" y="4177792"/>
              <a:ext cx="144405" cy="269974"/>
            </a:xfrm>
            <a:custGeom>
              <a:gdLst>
                <a:gd fmla="*/ 134485 w 2938" name="T0"/>
                <a:gd fmla="*/ 2420 h 5511" name="T1"/>
                <a:gd fmla="*/ 89887 w 2938" name="T2"/>
                <a:gd fmla="*/ 15901 h 5511" name="T3"/>
                <a:gd fmla="*/ 51858 w 2938" name="T4"/>
                <a:gd fmla="*/ 41481 h 5511" name="T5"/>
                <a:gd fmla="*/ 22817 w 2938" name="T6"/>
                <a:gd fmla="*/ 77085 h 5511" name="T7"/>
                <a:gd fmla="*/ 4840 w 2938" name="T8"/>
                <a:gd fmla="*/ 119257 h 5511" name="T9"/>
                <a:gd fmla="*/ 0 w 2938" name="T10"/>
                <a:gd fmla="*/ 1746336 h 5511" name="T11"/>
                <a:gd fmla="*/ 4840 w 2938" name="T12"/>
                <a:gd fmla="*/ 1786089 h 5511" name="T13"/>
                <a:gd fmla="*/ 22817 w 2938" name="T14"/>
                <a:gd fmla="*/ 1828606 h 5511" name="T15"/>
                <a:gd fmla="*/ 51858 w 2938" name="T16"/>
                <a:gd fmla="*/ 1863865 h 5511" name="T17"/>
                <a:gd fmla="*/ 89887 w 2938" name="T18"/>
                <a:gd fmla="*/ 1889445 h 5511" name="T19"/>
                <a:gd fmla="*/ 134485 w 2938" name="T20"/>
                <a:gd fmla="*/ 1903272 h 5511" name="T21"/>
                <a:gd fmla="*/ 864989 w 2938" name="T22"/>
                <a:gd fmla="*/ 1905000 h 5511" name="T23"/>
                <a:gd fmla="*/ 911316 w 2938" name="T24"/>
                <a:gd fmla="*/ 1895667 h 5511" name="T25"/>
                <a:gd fmla="*/ 952111 w 2938" name="T26"/>
                <a:gd fmla="*/ 1873544 h 5511" name="T27"/>
                <a:gd fmla="*/ 984263 w 2938" name="T28"/>
                <a:gd fmla="*/ 1841396 h 5511" name="T29"/>
                <a:gd fmla="*/ 1006043 w 2938" name="T30"/>
                <a:gd fmla="*/ 1800953 h 5511" name="T31"/>
                <a:gd fmla="*/ 1015377 w 2938" name="T32"/>
                <a:gd fmla="*/ 1754633 h 5511" name="T33"/>
                <a:gd fmla="*/ 1013994 w 2938" name="T34"/>
                <a:gd fmla="*/ 134812 h 5511" name="T35"/>
                <a:gd fmla="*/ 999820 w 2938" name="T36"/>
                <a:gd fmla="*/ 90220 h 5511" name="T37"/>
                <a:gd fmla="*/ 974237 w 2938" name="T38"/>
                <a:gd fmla="*/ 52542 h 5511" name="T39"/>
                <a:gd fmla="*/ 938973 w 2938" name="T40"/>
                <a:gd fmla="*/ 23160 h 5511" name="T41"/>
                <a:gd fmla="*/ 896450 w 2938" name="T42"/>
                <a:gd fmla="*/ 5531 h 5511" name="T43"/>
                <a:gd fmla="*/ 412789 w 2938" name="T44"/>
                <a:gd fmla="*/ 127553 h 5511" name="T45"/>
                <a:gd fmla="*/ 615380 w 2938" name="T46"/>
                <a:gd fmla="*/ 129973 h 5511" name="T47"/>
                <a:gd fmla="*/ 629209 w 2938" name="T48"/>
                <a:gd fmla="*/ 141034 h 5511" name="T49"/>
                <a:gd fmla="*/ 635086 w 2938" name="T50"/>
                <a:gd fmla="*/ 159009 h 5511" name="T51"/>
                <a:gd fmla="*/ 630938 w 2938" name="T52"/>
                <a:gd fmla="*/ 174219 h 5511" name="T53"/>
                <a:gd fmla="*/ 618146 w 2938" name="T54"/>
                <a:gd fmla="*/ 187009 h 5511" name="T55"/>
                <a:gd fmla="*/ 412789 w 2938" name="T56"/>
                <a:gd fmla="*/ 190811 h 5511" name="T57"/>
                <a:gd fmla="*/ 397577 w 2938" name="T58"/>
                <a:gd fmla="*/ 187009 h 5511" name="T59"/>
                <a:gd fmla="*/ 384440 w 2938" name="T60"/>
                <a:gd fmla="*/ 174219 h 5511" name="T61"/>
                <a:gd fmla="*/ 380637 w 2938" name="T62"/>
                <a:gd fmla="*/ 159009 h 5511" name="T63"/>
                <a:gd fmla="*/ 386168 w 2938" name="T64"/>
                <a:gd fmla="*/ 141034 h 5511" name="T65"/>
                <a:gd fmla="*/ 400343 w 2938" name="T66"/>
                <a:gd fmla="*/ 129973 h 5511" name="T67"/>
                <a:gd fmla="*/ 507516 w 2938" name="T68"/>
                <a:gd fmla="*/ 1841742 h 5511" name="T69"/>
                <a:gd fmla="*/ 479513 w 2938" name="T70"/>
                <a:gd fmla="*/ 1837594 h 5511" name="T71"/>
                <a:gd fmla="*/ 454275 w 2938" name="T72"/>
                <a:gd fmla="*/ 1825495 h 5511" name="T73"/>
                <a:gd fmla="*/ 434223 w 2938" name="T74"/>
                <a:gd fmla="*/ 1806829 h 5511" name="T75"/>
                <a:gd fmla="*/ 420049 w 2938" name="T76"/>
                <a:gd fmla="*/ 1783323 h 5511" name="T77"/>
                <a:gd fmla="*/ 413134 w 2938" name="T78"/>
                <a:gd fmla="*/ 1756015 h 5511" name="T79"/>
                <a:gd fmla="*/ 413826 w 2938" name="T80"/>
                <a:gd fmla="*/ 1731818 h 5511" name="T81"/>
                <a:gd fmla="*/ 422123 w 2938" name="T82"/>
                <a:gd fmla="*/ 1704856 h 5511" name="T83"/>
                <a:gd fmla="*/ 437335 w 2938" name="T84"/>
                <a:gd fmla="*/ 1682387 h 5511" name="T85"/>
                <a:gd fmla="*/ 458078 w 2938" name="T86"/>
                <a:gd fmla="*/ 1665103 h 5511" name="T87"/>
                <a:gd fmla="*/ 483661 w 2938" name="T88"/>
                <a:gd fmla="*/ 1654042 h 5511" name="T89"/>
                <a:gd fmla="*/ 507516 w 2938" name="T90"/>
                <a:gd fmla="*/ 1651277 h 5511" name="T91"/>
                <a:gd fmla="*/ 536210 w 2938" name="T92"/>
                <a:gd fmla="*/ 1655425 h 5511" name="T93"/>
                <a:gd fmla="*/ 561102 w 2938" name="T94"/>
                <a:gd fmla="*/ 1667523 h 5511" name="T95"/>
                <a:gd fmla="*/ 581154 w 2938" name="T96"/>
                <a:gd fmla="*/ 1685498 h 5511" name="T97"/>
                <a:gd fmla="*/ 595674 w 2938" name="T98"/>
                <a:gd fmla="*/ 1709349 h 5511" name="T99"/>
                <a:gd fmla="*/ 602589 w 2938" name="T100"/>
                <a:gd fmla="*/ 1737003 h 5511" name="T101"/>
                <a:gd fmla="*/ 601897 w 2938" name="T102"/>
                <a:gd fmla="*/ 1761200 h 5511" name="T103"/>
                <a:gd fmla="*/ 593600 w 2938" name="T104"/>
                <a:gd fmla="*/ 1787817 h 5511" name="T105"/>
                <a:gd fmla="*/ 578388 w 2938" name="T106"/>
                <a:gd fmla="*/ 1810631 h 5511" name="T107"/>
                <a:gd fmla="*/ 556954 w 2938" name="T108"/>
                <a:gd fmla="*/ 1827915 h 5511" name="T109"/>
                <a:gd fmla="*/ 531370 w 2938" name="T110"/>
                <a:gd fmla="*/ 1838631 h 5511" name="T111"/>
                <a:gd fmla="*/ 952456 w 2938" name="T112"/>
                <a:gd fmla="*/ 1587673 h 5511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</a:gdLst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b="b" l="0" r="r" t="0"/>
              <a:pathLst>
                <a:path h="5511" w="2938">
                  <a:moveTo>
                    <a:pt x="2479" y="0"/>
                  </a:moveTo>
                  <a:lnTo>
                    <a:pt x="458" y="0"/>
                  </a:lnTo>
                  <a:lnTo>
                    <a:pt x="435" y="1"/>
                  </a:lnTo>
                  <a:lnTo>
                    <a:pt x="412" y="3"/>
                  </a:lnTo>
                  <a:lnTo>
                    <a:pt x="389" y="7"/>
                  </a:lnTo>
                  <a:lnTo>
                    <a:pt x="366" y="11"/>
                  </a:lnTo>
                  <a:lnTo>
                    <a:pt x="345" y="16"/>
                  </a:lnTo>
                  <a:lnTo>
                    <a:pt x="322" y="22"/>
                  </a:lnTo>
                  <a:lnTo>
                    <a:pt x="301" y="29"/>
                  </a:lnTo>
                  <a:lnTo>
                    <a:pt x="281" y="37"/>
                  </a:lnTo>
                  <a:lnTo>
                    <a:pt x="260" y="46"/>
                  </a:lnTo>
                  <a:lnTo>
                    <a:pt x="240" y="56"/>
                  </a:lnTo>
                  <a:lnTo>
                    <a:pt x="221" y="67"/>
                  </a:lnTo>
                  <a:lnTo>
                    <a:pt x="203" y="80"/>
                  </a:lnTo>
                  <a:lnTo>
                    <a:pt x="184" y="93"/>
                  </a:lnTo>
                  <a:lnTo>
                    <a:pt x="167" y="106"/>
                  </a:lnTo>
                  <a:lnTo>
                    <a:pt x="150" y="120"/>
                  </a:lnTo>
                  <a:lnTo>
                    <a:pt x="135" y="135"/>
                  </a:lnTo>
                  <a:lnTo>
                    <a:pt x="119" y="152"/>
                  </a:lnTo>
                  <a:lnTo>
                    <a:pt x="104" y="169"/>
                  </a:lnTo>
                  <a:lnTo>
                    <a:pt x="91" y="186"/>
                  </a:lnTo>
                  <a:lnTo>
                    <a:pt x="78" y="203"/>
                  </a:lnTo>
                  <a:lnTo>
                    <a:pt x="66" y="223"/>
                  </a:lnTo>
                  <a:lnTo>
                    <a:pt x="55" y="242"/>
                  </a:lnTo>
                  <a:lnTo>
                    <a:pt x="45" y="261"/>
                  </a:lnTo>
                  <a:lnTo>
                    <a:pt x="35" y="281"/>
                  </a:lnTo>
                  <a:lnTo>
                    <a:pt x="27" y="303"/>
                  </a:lnTo>
                  <a:lnTo>
                    <a:pt x="20" y="324"/>
                  </a:lnTo>
                  <a:lnTo>
                    <a:pt x="14" y="345"/>
                  </a:lnTo>
                  <a:lnTo>
                    <a:pt x="9" y="368"/>
                  </a:lnTo>
                  <a:lnTo>
                    <a:pt x="5" y="390"/>
                  </a:lnTo>
                  <a:lnTo>
                    <a:pt x="2" y="413"/>
                  </a:lnTo>
                  <a:lnTo>
                    <a:pt x="0" y="437"/>
                  </a:lnTo>
                  <a:lnTo>
                    <a:pt x="0" y="460"/>
                  </a:lnTo>
                  <a:lnTo>
                    <a:pt x="0" y="5052"/>
                  </a:lnTo>
                  <a:lnTo>
                    <a:pt x="0" y="5076"/>
                  </a:lnTo>
                  <a:lnTo>
                    <a:pt x="2" y="5099"/>
                  </a:lnTo>
                  <a:lnTo>
                    <a:pt x="5" y="5122"/>
                  </a:lnTo>
                  <a:lnTo>
                    <a:pt x="9" y="5144"/>
                  </a:lnTo>
                  <a:lnTo>
                    <a:pt x="14" y="5167"/>
                  </a:lnTo>
                  <a:lnTo>
                    <a:pt x="20" y="5189"/>
                  </a:lnTo>
                  <a:lnTo>
                    <a:pt x="27" y="5210"/>
                  </a:lnTo>
                  <a:lnTo>
                    <a:pt x="35" y="5230"/>
                  </a:lnTo>
                  <a:lnTo>
                    <a:pt x="45" y="5251"/>
                  </a:lnTo>
                  <a:lnTo>
                    <a:pt x="55" y="5271"/>
                  </a:lnTo>
                  <a:lnTo>
                    <a:pt x="66" y="5290"/>
                  </a:lnTo>
                  <a:lnTo>
                    <a:pt x="78" y="5309"/>
                  </a:lnTo>
                  <a:lnTo>
                    <a:pt x="91" y="5327"/>
                  </a:lnTo>
                  <a:lnTo>
                    <a:pt x="104" y="5344"/>
                  </a:lnTo>
                  <a:lnTo>
                    <a:pt x="119" y="5360"/>
                  </a:lnTo>
                  <a:lnTo>
                    <a:pt x="135" y="5377"/>
                  </a:lnTo>
                  <a:lnTo>
                    <a:pt x="150" y="5392"/>
                  </a:lnTo>
                  <a:lnTo>
                    <a:pt x="167" y="5406"/>
                  </a:lnTo>
                  <a:lnTo>
                    <a:pt x="184" y="5420"/>
                  </a:lnTo>
                  <a:lnTo>
                    <a:pt x="203" y="5433"/>
                  </a:lnTo>
                  <a:lnTo>
                    <a:pt x="221" y="5445"/>
                  </a:lnTo>
                  <a:lnTo>
                    <a:pt x="240" y="5456"/>
                  </a:lnTo>
                  <a:lnTo>
                    <a:pt x="260" y="5466"/>
                  </a:lnTo>
                  <a:lnTo>
                    <a:pt x="281" y="5475"/>
                  </a:lnTo>
                  <a:lnTo>
                    <a:pt x="301" y="5484"/>
                  </a:lnTo>
                  <a:lnTo>
                    <a:pt x="322" y="5491"/>
                  </a:lnTo>
                  <a:lnTo>
                    <a:pt x="345" y="5497"/>
                  </a:lnTo>
                  <a:lnTo>
                    <a:pt x="366" y="5502"/>
                  </a:lnTo>
                  <a:lnTo>
                    <a:pt x="389" y="5506"/>
                  </a:lnTo>
                  <a:lnTo>
                    <a:pt x="412" y="5509"/>
                  </a:lnTo>
                  <a:lnTo>
                    <a:pt x="435" y="5511"/>
                  </a:lnTo>
                  <a:lnTo>
                    <a:pt x="458" y="5511"/>
                  </a:lnTo>
                  <a:lnTo>
                    <a:pt x="2479" y="5511"/>
                  </a:lnTo>
                  <a:lnTo>
                    <a:pt x="2502" y="5511"/>
                  </a:lnTo>
                  <a:lnTo>
                    <a:pt x="2525" y="5509"/>
                  </a:lnTo>
                  <a:lnTo>
                    <a:pt x="2549" y="5506"/>
                  </a:lnTo>
                  <a:lnTo>
                    <a:pt x="2571" y="5502"/>
                  </a:lnTo>
                  <a:lnTo>
                    <a:pt x="2593" y="5497"/>
                  </a:lnTo>
                  <a:lnTo>
                    <a:pt x="2615" y="5491"/>
                  </a:lnTo>
                  <a:lnTo>
                    <a:pt x="2636" y="5484"/>
                  </a:lnTo>
                  <a:lnTo>
                    <a:pt x="2657" y="5475"/>
                  </a:lnTo>
                  <a:lnTo>
                    <a:pt x="2677" y="5466"/>
                  </a:lnTo>
                  <a:lnTo>
                    <a:pt x="2698" y="5456"/>
                  </a:lnTo>
                  <a:lnTo>
                    <a:pt x="2716" y="5445"/>
                  </a:lnTo>
                  <a:lnTo>
                    <a:pt x="2735" y="5433"/>
                  </a:lnTo>
                  <a:lnTo>
                    <a:pt x="2754" y="5420"/>
                  </a:lnTo>
                  <a:lnTo>
                    <a:pt x="2771" y="5406"/>
                  </a:lnTo>
                  <a:lnTo>
                    <a:pt x="2787" y="5392"/>
                  </a:lnTo>
                  <a:lnTo>
                    <a:pt x="2803" y="5377"/>
                  </a:lnTo>
                  <a:lnTo>
                    <a:pt x="2818" y="5360"/>
                  </a:lnTo>
                  <a:lnTo>
                    <a:pt x="2833" y="5344"/>
                  </a:lnTo>
                  <a:lnTo>
                    <a:pt x="2847" y="5327"/>
                  </a:lnTo>
                  <a:lnTo>
                    <a:pt x="2859" y="5309"/>
                  </a:lnTo>
                  <a:lnTo>
                    <a:pt x="2871" y="5290"/>
                  </a:lnTo>
                  <a:lnTo>
                    <a:pt x="2882" y="5271"/>
                  </a:lnTo>
                  <a:lnTo>
                    <a:pt x="2892" y="5251"/>
                  </a:lnTo>
                  <a:lnTo>
                    <a:pt x="2902" y="5230"/>
                  </a:lnTo>
                  <a:lnTo>
                    <a:pt x="2910" y="5210"/>
                  </a:lnTo>
                  <a:lnTo>
                    <a:pt x="2918" y="5189"/>
                  </a:lnTo>
                  <a:lnTo>
                    <a:pt x="2924" y="5167"/>
                  </a:lnTo>
                  <a:lnTo>
                    <a:pt x="2929" y="5144"/>
                  </a:lnTo>
                  <a:lnTo>
                    <a:pt x="2933" y="5122"/>
                  </a:lnTo>
                  <a:lnTo>
                    <a:pt x="2936" y="5099"/>
                  </a:lnTo>
                  <a:lnTo>
                    <a:pt x="2937" y="5076"/>
                  </a:lnTo>
                  <a:lnTo>
                    <a:pt x="2938" y="5052"/>
                  </a:lnTo>
                  <a:lnTo>
                    <a:pt x="2938" y="460"/>
                  </a:lnTo>
                  <a:lnTo>
                    <a:pt x="2937" y="437"/>
                  </a:lnTo>
                  <a:lnTo>
                    <a:pt x="2936" y="413"/>
                  </a:lnTo>
                  <a:lnTo>
                    <a:pt x="2933" y="390"/>
                  </a:lnTo>
                  <a:lnTo>
                    <a:pt x="2929" y="368"/>
                  </a:lnTo>
                  <a:lnTo>
                    <a:pt x="2924" y="345"/>
                  </a:lnTo>
                  <a:lnTo>
                    <a:pt x="2918" y="324"/>
                  </a:lnTo>
                  <a:lnTo>
                    <a:pt x="2910" y="303"/>
                  </a:lnTo>
                  <a:lnTo>
                    <a:pt x="2902" y="281"/>
                  </a:lnTo>
                  <a:lnTo>
                    <a:pt x="2892" y="261"/>
                  </a:lnTo>
                  <a:lnTo>
                    <a:pt x="2882" y="242"/>
                  </a:lnTo>
                  <a:lnTo>
                    <a:pt x="2871" y="223"/>
                  </a:lnTo>
                  <a:lnTo>
                    <a:pt x="2859" y="203"/>
                  </a:lnTo>
                  <a:lnTo>
                    <a:pt x="2847" y="186"/>
                  </a:lnTo>
                  <a:lnTo>
                    <a:pt x="2833" y="169"/>
                  </a:lnTo>
                  <a:lnTo>
                    <a:pt x="2818" y="152"/>
                  </a:lnTo>
                  <a:lnTo>
                    <a:pt x="2803" y="135"/>
                  </a:lnTo>
                  <a:lnTo>
                    <a:pt x="2787" y="120"/>
                  </a:lnTo>
                  <a:lnTo>
                    <a:pt x="2771" y="106"/>
                  </a:lnTo>
                  <a:lnTo>
                    <a:pt x="2754" y="93"/>
                  </a:lnTo>
                  <a:lnTo>
                    <a:pt x="2735" y="80"/>
                  </a:lnTo>
                  <a:lnTo>
                    <a:pt x="2716" y="67"/>
                  </a:lnTo>
                  <a:lnTo>
                    <a:pt x="2698" y="56"/>
                  </a:lnTo>
                  <a:lnTo>
                    <a:pt x="2677" y="46"/>
                  </a:lnTo>
                  <a:lnTo>
                    <a:pt x="2657" y="37"/>
                  </a:lnTo>
                  <a:lnTo>
                    <a:pt x="2636" y="29"/>
                  </a:lnTo>
                  <a:lnTo>
                    <a:pt x="2615" y="22"/>
                  </a:lnTo>
                  <a:lnTo>
                    <a:pt x="2593" y="16"/>
                  </a:lnTo>
                  <a:lnTo>
                    <a:pt x="2571" y="11"/>
                  </a:lnTo>
                  <a:lnTo>
                    <a:pt x="2549" y="7"/>
                  </a:lnTo>
                  <a:lnTo>
                    <a:pt x="2525" y="3"/>
                  </a:lnTo>
                  <a:lnTo>
                    <a:pt x="2502" y="1"/>
                  </a:lnTo>
                  <a:lnTo>
                    <a:pt x="2479" y="0"/>
                  </a:lnTo>
                  <a:close/>
                  <a:moveTo>
                    <a:pt x="1194" y="369"/>
                  </a:moveTo>
                  <a:lnTo>
                    <a:pt x="1744" y="369"/>
                  </a:lnTo>
                  <a:lnTo>
                    <a:pt x="1753" y="369"/>
                  </a:lnTo>
                  <a:lnTo>
                    <a:pt x="1763" y="370"/>
                  </a:lnTo>
                  <a:lnTo>
                    <a:pt x="1772" y="373"/>
                  </a:lnTo>
                  <a:lnTo>
                    <a:pt x="1780" y="376"/>
                  </a:lnTo>
                  <a:lnTo>
                    <a:pt x="1788" y="379"/>
                  </a:lnTo>
                  <a:lnTo>
                    <a:pt x="1796" y="384"/>
                  </a:lnTo>
                  <a:lnTo>
                    <a:pt x="1803" y="389"/>
                  </a:lnTo>
                  <a:lnTo>
                    <a:pt x="1809" y="395"/>
                  </a:lnTo>
                  <a:lnTo>
                    <a:pt x="1815" y="401"/>
                  </a:lnTo>
                  <a:lnTo>
                    <a:pt x="1820" y="408"/>
                  </a:lnTo>
                  <a:lnTo>
                    <a:pt x="1825" y="416"/>
                  </a:lnTo>
                  <a:lnTo>
                    <a:pt x="1828" y="424"/>
                  </a:lnTo>
                  <a:lnTo>
                    <a:pt x="1833" y="433"/>
                  </a:lnTo>
                  <a:lnTo>
                    <a:pt x="1835" y="442"/>
                  </a:lnTo>
                  <a:lnTo>
                    <a:pt x="1836" y="451"/>
                  </a:lnTo>
                  <a:lnTo>
                    <a:pt x="1837" y="460"/>
                  </a:lnTo>
                  <a:lnTo>
                    <a:pt x="1836" y="469"/>
                  </a:lnTo>
                  <a:lnTo>
                    <a:pt x="1835" y="478"/>
                  </a:lnTo>
                  <a:lnTo>
                    <a:pt x="1833" y="487"/>
                  </a:lnTo>
                  <a:lnTo>
                    <a:pt x="1828" y="495"/>
                  </a:lnTo>
                  <a:lnTo>
                    <a:pt x="1825" y="504"/>
                  </a:lnTo>
                  <a:lnTo>
                    <a:pt x="1820" y="512"/>
                  </a:lnTo>
                  <a:lnTo>
                    <a:pt x="1815" y="519"/>
                  </a:lnTo>
                  <a:lnTo>
                    <a:pt x="1809" y="525"/>
                  </a:lnTo>
                  <a:lnTo>
                    <a:pt x="1803" y="531"/>
                  </a:lnTo>
                  <a:lnTo>
                    <a:pt x="1796" y="536"/>
                  </a:lnTo>
                  <a:lnTo>
                    <a:pt x="1788" y="541"/>
                  </a:lnTo>
                  <a:lnTo>
                    <a:pt x="1780" y="545"/>
                  </a:lnTo>
                  <a:lnTo>
                    <a:pt x="1772" y="548"/>
                  </a:lnTo>
                  <a:lnTo>
                    <a:pt x="1763" y="550"/>
                  </a:lnTo>
                  <a:lnTo>
                    <a:pt x="1753" y="551"/>
                  </a:lnTo>
                  <a:lnTo>
                    <a:pt x="1744" y="552"/>
                  </a:lnTo>
                  <a:lnTo>
                    <a:pt x="1194" y="552"/>
                  </a:lnTo>
                  <a:lnTo>
                    <a:pt x="1184" y="551"/>
                  </a:lnTo>
                  <a:lnTo>
                    <a:pt x="1175" y="550"/>
                  </a:lnTo>
                  <a:lnTo>
                    <a:pt x="1166" y="548"/>
                  </a:lnTo>
                  <a:lnTo>
                    <a:pt x="1158" y="545"/>
                  </a:lnTo>
                  <a:lnTo>
                    <a:pt x="1150" y="541"/>
                  </a:lnTo>
                  <a:lnTo>
                    <a:pt x="1142" y="536"/>
                  </a:lnTo>
                  <a:lnTo>
                    <a:pt x="1135" y="531"/>
                  </a:lnTo>
                  <a:lnTo>
                    <a:pt x="1129" y="525"/>
                  </a:lnTo>
                  <a:lnTo>
                    <a:pt x="1123" y="519"/>
                  </a:lnTo>
                  <a:lnTo>
                    <a:pt x="1117" y="512"/>
                  </a:lnTo>
                  <a:lnTo>
                    <a:pt x="1112" y="504"/>
                  </a:lnTo>
                  <a:lnTo>
                    <a:pt x="1108" y="495"/>
                  </a:lnTo>
                  <a:lnTo>
                    <a:pt x="1105" y="487"/>
                  </a:lnTo>
                  <a:lnTo>
                    <a:pt x="1103" y="478"/>
                  </a:lnTo>
                  <a:lnTo>
                    <a:pt x="1102" y="469"/>
                  </a:lnTo>
                  <a:lnTo>
                    <a:pt x="1101" y="460"/>
                  </a:lnTo>
                  <a:lnTo>
                    <a:pt x="1102" y="451"/>
                  </a:lnTo>
                  <a:lnTo>
                    <a:pt x="1103" y="442"/>
                  </a:lnTo>
                  <a:lnTo>
                    <a:pt x="1105" y="433"/>
                  </a:lnTo>
                  <a:lnTo>
                    <a:pt x="1108" y="424"/>
                  </a:lnTo>
                  <a:lnTo>
                    <a:pt x="1112" y="416"/>
                  </a:lnTo>
                  <a:lnTo>
                    <a:pt x="1117" y="408"/>
                  </a:lnTo>
                  <a:lnTo>
                    <a:pt x="1123" y="401"/>
                  </a:lnTo>
                  <a:lnTo>
                    <a:pt x="1129" y="395"/>
                  </a:lnTo>
                  <a:lnTo>
                    <a:pt x="1135" y="389"/>
                  </a:lnTo>
                  <a:lnTo>
                    <a:pt x="1142" y="384"/>
                  </a:lnTo>
                  <a:lnTo>
                    <a:pt x="1150" y="379"/>
                  </a:lnTo>
                  <a:lnTo>
                    <a:pt x="1158" y="376"/>
                  </a:lnTo>
                  <a:lnTo>
                    <a:pt x="1166" y="373"/>
                  </a:lnTo>
                  <a:lnTo>
                    <a:pt x="1175" y="370"/>
                  </a:lnTo>
                  <a:lnTo>
                    <a:pt x="1184" y="369"/>
                  </a:lnTo>
                  <a:lnTo>
                    <a:pt x="1194" y="369"/>
                  </a:lnTo>
                  <a:close/>
                  <a:moveTo>
                    <a:pt x="1468" y="5328"/>
                  </a:moveTo>
                  <a:lnTo>
                    <a:pt x="1468" y="5328"/>
                  </a:lnTo>
                  <a:lnTo>
                    <a:pt x="1454" y="5328"/>
                  </a:lnTo>
                  <a:lnTo>
                    <a:pt x="1441" y="5327"/>
                  </a:lnTo>
                  <a:lnTo>
                    <a:pt x="1427" y="5325"/>
                  </a:lnTo>
                  <a:lnTo>
                    <a:pt x="1414" y="5322"/>
                  </a:lnTo>
                  <a:lnTo>
                    <a:pt x="1399" y="5319"/>
                  </a:lnTo>
                  <a:lnTo>
                    <a:pt x="1387" y="5316"/>
                  </a:lnTo>
                  <a:lnTo>
                    <a:pt x="1374" y="5312"/>
                  </a:lnTo>
                  <a:lnTo>
                    <a:pt x="1362" y="5307"/>
                  </a:lnTo>
                  <a:lnTo>
                    <a:pt x="1350" y="5300"/>
                  </a:lnTo>
                  <a:lnTo>
                    <a:pt x="1338" y="5294"/>
                  </a:lnTo>
                  <a:lnTo>
                    <a:pt x="1325" y="5288"/>
                  </a:lnTo>
                  <a:lnTo>
                    <a:pt x="1314" y="5281"/>
                  </a:lnTo>
                  <a:lnTo>
                    <a:pt x="1304" y="5273"/>
                  </a:lnTo>
                  <a:lnTo>
                    <a:pt x="1294" y="5265"/>
                  </a:lnTo>
                  <a:lnTo>
                    <a:pt x="1284" y="5257"/>
                  </a:lnTo>
                  <a:lnTo>
                    <a:pt x="1274" y="5248"/>
                  </a:lnTo>
                  <a:lnTo>
                    <a:pt x="1265" y="5238"/>
                  </a:lnTo>
                  <a:lnTo>
                    <a:pt x="1256" y="5227"/>
                  </a:lnTo>
                  <a:lnTo>
                    <a:pt x="1248" y="5217"/>
                  </a:lnTo>
                  <a:lnTo>
                    <a:pt x="1240" y="5206"/>
                  </a:lnTo>
                  <a:lnTo>
                    <a:pt x="1233" y="5195"/>
                  </a:lnTo>
                  <a:lnTo>
                    <a:pt x="1227" y="5184"/>
                  </a:lnTo>
                  <a:lnTo>
                    <a:pt x="1221" y="5172"/>
                  </a:lnTo>
                  <a:lnTo>
                    <a:pt x="1215" y="5159"/>
                  </a:lnTo>
                  <a:lnTo>
                    <a:pt x="1210" y="5147"/>
                  </a:lnTo>
                  <a:lnTo>
                    <a:pt x="1206" y="5134"/>
                  </a:lnTo>
                  <a:lnTo>
                    <a:pt x="1202" y="5121"/>
                  </a:lnTo>
                  <a:lnTo>
                    <a:pt x="1199" y="5108"/>
                  </a:lnTo>
                  <a:lnTo>
                    <a:pt x="1197" y="5095"/>
                  </a:lnTo>
                  <a:lnTo>
                    <a:pt x="1195" y="5080"/>
                  </a:lnTo>
                  <a:lnTo>
                    <a:pt x="1194" y="5066"/>
                  </a:lnTo>
                  <a:lnTo>
                    <a:pt x="1194" y="5052"/>
                  </a:lnTo>
                  <a:lnTo>
                    <a:pt x="1194" y="5038"/>
                  </a:lnTo>
                  <a:lnTo>
                    <a:pt x="1195" y="5025"/>
                  </a:lnTo>
                  <a:lnTo>
                    <a:pt x="1197" y="5010"/>
                  </a:lnTo>
                  <a:lnTo>
                    <a:pt x="1199" y="4997"/>
                  </a:lnTo>
                  <a:lnTo>
                    <a:pt x="1202" y="4983"/>
                  </a:lnTo>
                  <a:lnTo>
                    <a:pt x="1206" y="4970"/>
                  </a:lnTo>
                  <a:lnTo>
                    <a:pt x="1210" y="4958"/>
                  </a:lnTo>
                  <a:lnTo>
                    <a:pt x="1215" y="4945"/>
                  </a:lnTo>
                  <a:lnTo>
                    <a:pt x="1221" y="4932"/>
                  </a:lnTo>
                  <a:lnTo>
                    <a:pt x="1227" y="4921"/>
                  </a:lnTo>
                  <a:lnTo>
                    <a:pt x="1233" y="4909"/>
                  </a:lnTo>
                  <a:lnTo>
                    <a:pt x="1240" y="4898"/>
                  </a:lnTo>
                  <a:lnTo>
                    <a:pt x="1248" y="4888"/>
                  </a:lnTo>
                  <a:lnTo>
                    <a:pt x="1256" y="4876"/>
                  </a:lnTo>
                  <a:lnTo>
                    <a:pt x="1265" y="4867"/>
                  </a:lnTo>
                  <a:lnTo>
                    <a:pt x="1274" y="4857"/>
                  </a:lnTo>
                  <a:lnTo>
                    <a:pt x="1284" y="4848"/>
                  </a:lnTo>
                  <a:lnTo>
                    <a:pt x="1294" y="4840"/>
                  </a:lnTo>
                  <a:lnTo>
                    <a:pt x="1304" y="4832"/>
                  </a:lnTo>
                  <a:lnTo>
                    <a:pt x="1314" y="4824"/>
                  </a:lnTo>
                  <a:lnTo>
                    <a:pt x="1325" y="4817"/>
                  </a:lnTo>
                  <a:lnTo>
                    <a:pt x="1338" y="4810"/>
                  </a:lnTo>
                  <a:lnTo>
                    <a:pt x="1350" y="4803"/>
                  </a:lnTo>
                  <a:lnTo>
                    <a:pt x="1362" y="4798"/>
                  </a:lnTo>
                  <a:lnTo>
                    <a:pt x="1374" y="4793"/>
                  </a:lnTo>
                  <a:lnTo>
                    <a:pt x="1387" y="4789"/>
                  </a:lnTo>
                  <a:lnTo>
                    <a:pt x="1399" y="4785"/>
                  </a:lnTo>
                  <a:lnTo>
                    <a:pt x="1414" y="4782"/>
                  </a:lnTo>
                  <a:lnTo>
                    <a:pt x="1427" y="4780"/>
                  </a:lnTo>
                  <a:lnTo>
                    <a:pt x="1441" y="4778"/>
                  </a:lnTo>
                  <a:lnTo>
                    <a:pt x="1454" y="4777"/>
                  </a:lnTo>
                  <a:lnTo>
                    <a:pt x="1468" y="4777"/>
                  </a:lnTo>
                  <a:lnTo>
                    <a:pt x="1483" y="4777"/>
                  </a:lnTo>
                  <a:lnTo>
                    <a:pt x="1497" y="4778"/>
                  </a:lnTo>
                  <a:lnTo>
                    <a:pt x="1511" y="4780"/>
                  </a:lnTo>
                  <a:lnTo>
                    <a:pt x="1524" y="4782"/>
                  </a:lnTo>
                  <a:lnTo>
                    <a:pt x="1537" y="4785"/>
                  </a:lnTo>
                  <a:lnTo>
                    <a:pt x="1551" y="4789"/>
                  </a:lnTo>
                  <a:lnTo>
                    <a:pt x="1564" y="4793"/>
                  </a:lnTo>
                  <a:lnTo>
                    <a:pt x="1576" y="4798"/>
                  </a:lnTo>
                  <a:lnTo>
                    <a:pt x="1588" y="4803"/>
                  </a:lnTo>
                  <a:lnTo>
                    <a:pt x="1600" y="4810"/>
                  </a:lnTo>
                  <a:lnTo>
                    <a:pt x="1611" y="4817"/>
                  </a:lnTo>
                  <a:lnTo>
                    <a:pt x="1623" y="4824"/>
                  </a:lnTo>
                  <a:lnTo>
                    <a:pt x="1634" y="4832"/>
                  </a:lnTo>
                  <a:lnTo>
                    <a:pt x="1644" y="4840"/>
                  </a:lnTo>
                  <a:lnTo>
                    <a:pt x="1654" y="4848"/>
                  </a:lnTo>
                  <a:lnTo>
                    <a:pt x="1664" y="4857"/>
                  </a:lnTo>
                  <a:lnTo>
                    <a:pt x="1673" y="4867"/>
                  </a:lnTo>
                  <a:lnTo>
                    <a:pt x="1681" y="4876"/>
                  </a:lnTo>
                  <a:lnTo>
                    <a:pt x="1690" y="4888"/>
                  </a:lnTo>
                  <a:lnTo>
                    <a:pt x="1698" y="4898"/>
                  </a:lnTo>
                  <a:lnTo>
                    <a:pt x="1705" y="4909"/>
                  </a:lnTo>
                  <a:lnTo>
                    <a:pt x="1711" y="4921"/>
                  </a:lnTo>
                  <a:lnTo>
                    <a:pt x="1717" y="4932"/>
                  </a:lnTo>
                  <a:lnTo>
                    <a:pt x="1723" y="4945"/>
                  </a:lnTo>
                  <a:lnTo>
                    <a:pt x="1728" y="4958"/>
                  </a:lnTo>
                  <a:lnTo>
                    <a:pt x="1732" y="4970"/>
                  </a:lnTo>
                  <a:lnTo>
                    <a:pt x="1736" y="4983"/>
                  </a:lnTo>
                  <a:lnTo>
                    <a:pt x="1739" y="4997"/>
                  </a:lnTo>
                  <a:lnTo>
                    <a:pt x="1741" y="5010"/>
                  </a:lnTo>
                  <a:lnTo>
                    <a:pt x="1743" y="5025"/>
                  </a:lnTo>
                  <a:lnTo>
                    <a:pt x="1744" y="5038"/>
                  </a:lnTo>
                  <a:lnTo>
                    <a:pt x="1744" y="5052"/>
                  </a:lnTo>
                  <a:lnTo>
                    <a:pt x="1744" y="5066"/>
                  </a:lnTo>
                  <a:lnTo>
                    <a:pt x="1743" y="5080"/>
                  </a:lnTo>
                  <a:lnTo>
                    <a:pt x="1741" y="5095"/>
                  </a:lnTo>
                  <a:lnTo>
                    <a:pt x="1739" y="5108"/>
                  </a:lnTo>
                  <a:lnTo>
                    <a:pt x="1736" y="5121"/>
                  </a:lnTo>
                  <a:lnTo>
                    <a:pt x="1732" y="5134"/>
                  </a:lnTo>
                  <a:lnTo>
                    <a:pt x="1728" y="5147"/>
                  </a:lnTo>
                  <a:lnTo>
                    <a:pt x="1723" y="5159"/>
                  </a:lnTo>
                  <a:lnTo>
                    <a:pt x="1717" y="5172"/>
                  </a:lnTo>
                  <a:lnTo>
                    <a:pt x="1711" y="5184"/>
                  </a:lnTo>
                  <a:lnTo>
                    <a:pt x="1705" y="5195"/>
                  </a:lnTo>
                  <a:lnTo>
                    <a:pt x="1698" y="5206"/>
                  </a:lnTo>
                  <a:lnTo>
                    <a:pt x="1690" y="5217"/>
                  </a:lnTo>
                  <a:lnTo>
                    <a:pt x="1681" y="5227"/>
                  </a:lnTo>
                  <a:lnTo>
                    <a:pt x="1673" y="5238"/>
                  </a:lnTo>
                  <a:lnTo>
                    <a:pt x="1664" y="5248"/>
                  </a:lnTo>
                  <a:lnTo>
                    <a:pt x="1654" y="5257"/>
                  </a:lnTo>
                  <a:lnTo>
                    <a:pt x="1644" y="5265"/>
                  </a:lnTo>
                  <a:lnTo>
                    <a:pt x="1634" y="5273"/>
                  </a:lnTo>
                  <a:lnTo>
                    <a:pt x="1623" y="5281"/>
                  </a:lnTo>
                  <a:lnTo>
                    <a:pt x="1611" y="5288"/>
                  </a:lnTo>
                  <a:lnTo>
                    <a:pt x="1600" y="5294"/>
                  </a:lnTo>
                  <a:lnTo>
                    <a:pt x="1588" y="5300"/>
                  </a:lnTo>
                  <a:lnTo>
                    <a:pt x="1576" y="5307"/>
                  </a:lnTo>
                  <a:lnTo>
                    <a:pt x="1564" y="5312"/>
                  </a:lnTo>
                  <a:lnTo>
                    <a:pt x="1551" y="5316"/>
                  </a:lnTo>
                  <a:lnTo>
                    <a:pt x="1537" y="5319"/>
                  </a:lnTo>
                  <a:lnTo>
                    <a:pt x="1524" y="5322"/>
                  </a:lnTo>
                  <a:lnTo>
                    <a:pt x="1511" y="5325"/>
                  </a:lnTo>
                  <a:lnTo>
                    <a:pt x="1497" y="5327"/>
                  </a:lnTo>
                  <a:lnTo>
                    <a:pt x="1483" y="5328"/>
                  </a:lnTo>
                  <a:lnTo>
                    <a:pt x="1468" y="5328"/>
                  </a:lnTo>
                  <a:close/>
                  <a:moveTo>
                    <a:pt x="2755" y="4593"/>
                  </a:moveTo>
                  <a:lnTo>
                    <a:pt x="183" y="4593"/>
                  </a:lnTo>
                  <a:lnTo>
                    <a:pt x="183" y="919"/>
                  </a:lnTo>
                  <a:lnTo>
                    <a:pt x="2755" y="919"/>
                  </a:lnTo>
                  <a:lnTo>
                    <a:pt x="2755" y="45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dir="t" rig="threeP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altLang="en-US" lang="zh-CN" sz="1400">
                <a:latin charset="-122" panose="02010600040101010101" pitchFamily="2" typeface="华文中宋"/>
                <a:ea charset="-122" panose="02010600040101010101" pitchFamily="2" typeface="华文中宋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4485555" y="4007017"/>
            <a:ext cx="611524" cy="611524"/>
            <a:chOff x="4485555" y="4007017"/>
            <a:chExt cx="611524" cy="611524"/>
          </a:xfrm>
          <a:gradFill>
            <a:gsLst>
              <a:gs pos="0">
                <a:srgbClr val="002060"/>
              </a:gs>
              <a:gs pos="100000">
                <a:srgbClr val="00B0F0"/>
              </a:gs>
            </a:gsLst>
            <a:lin ang="5400000" scaled="1"/>
          </a:gradFill>
        </p:grpSpPr>
        <p:sp>
          <p:nvSpPr>
            <p:cNvPr id="18" name="任意多边形 17"/>
            <p:cNvSpPr/>
            <p:nvPr/>
          </p:nvSpPr>
          <p:spPr>
            <a:xfrm>
              <a:off x="4485555" y="4007017"/>
              <a:ext cx="611524" cy="611524"/>
            </a:xfrm>
            <a:custGeom>
              <a:gdLst>
                <a:gd fmla="*/ 413083 w 772417" name="connsiteX0"/>
                <a:gd fmla="*/ 961 h 772415" name="connsiteY0"/>
                <a:gd fmla="*/ 720620 w 772417" name="connsiteX1"/>
                <a:gd fmla="*/ 193136 h 772415" name="connsiteY1"/>
                <a:gd fmla="*/ 579281 w 772417" name="connsiteX2"/>
                <a:gd fmla="*/ 720618 h 772415" name="connsiteY2"/>
                <a:gd fmla="*/ 51799 w 772417" name="connsiteX3"/>
                <a:gd fmla="*/ 579279 h 772415" name="connsiteY3"/>
                <a:gd fmla="*/ 193137 w 772417" name="connsiteX4"/>
                <a:gd fmla="*/ 51797 h 772415" name="connsiteY4"/>
                <a:gd fmla="*/ 413083 w 772417" name="connsiteX5"/>
                <a:gd fmla="*/ 961 h 772415" name="connsiteY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b="b" l="l" r="r" t="t"/>
              <a:pathLst>
                <a:path h="772415" w="772417">
                  <a:moveTo>
                    <a:pt x="413083" y="961"/>
                  </a:moveTo>
                  <a:cubicBezTo>
                    <a:pt x="536733" y="9700"/>
                    <a:pt x="653976" y="77705"/>
                    <a:pt x="720620" y="193136"/>
                  </a:cubicBezTo>
                  <a:cubicBezTo>
                    <a:pt x="827250" y="377825"/>
                    <a:pt x="763971" y="613987"/>
                    <a:pt x="579281" y="720618"/>
                  </a:cubicBezTo>
                  <a:cubicBezTo>
                    <a:pt x="394592" y="827248"/>
                    <a:pt x="158429" y="763969"/>
                    <a:pt x="51799" y="579279"/>
                  </a:cubicBezTo>
                  <a:cubicBezTo>
                    <a:pt x="-54832" y="394590"/>
                    <a:pt x="8448" y="158428"/>
                    <a:pt x="193137" y="51797"/>
                  </a:cubicBezTo>
                  <a:cubicBezTo>
                    <a:pt x="262396" y="11811"/>
                    <a:pt x="338893" y="-4282"/>
                    <a:pt x="413083" y="961"/>
                  </a:cubicBezTo>
                  <a:close/>
                </a:path>
              </a:pathLst>
            </a:custGeom>
            <a:solidFill>
              <a:srgbClr val="C0000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</a:gradFill>
            </a:ln>
            <a:effectLst>
              <a:innerShdw blurRad="330200" dir="16200000" dist="1143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4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itchFamily="50" typeface="DIN-BoldItalic"/>
              </a:endParaRPr>
            </a:p>
          </p:txBody>
        </p:sp>
        <p:sp>
          <p:nvSpPr>
            <p:cNvPr id="19" name="KSO_Shape"/>
            <p:cNvSpPr/>
            <p:nvPr/>
          </p:nvSpPr>
          <p:spPr bwMode="auto">
            <a:xfrm>
              <a:off x="4621171" y="4212952"/>
              <a:ext cx="340293" cy="199655"/>
            </a:xfrm>
            <a:custGeom>
              <a:gdLst>
                <a:gd fmla="*/ 1905000 w 6649" name="T0"/>
                <a:gd fmla="*/ 302090 h 3908" name="T1"/>
                <a:gd fmla="*/ 952357 w 6649" name="T2"/>
                <a:gd fmla="*/ 0 h 3908" name="T3"/>
                <a:gd fmla="*/ 0 w 6649" name="T4"/>
                <a:gd fmla="*/ 302090 h 3908" name="T5"/>
                <a:gd fmla="*/ 488785 w 6649" name="T6"/>
                <a:gd fmla="*/ 456861 h 3908" name="T7"/>
                <a:gd fmla="*/ 400540 w 6649" name="T8"/>
                <a:gd fmla="*/ 923753 h 3908" name="T9"/>
                <a:gd fmla="*/ 952357 w 6649" name="T10"/>
                <a:gd fmla="*/ 1120083 h 3908" name="T11"/>
                <a:gd fmla="*/ 1504460 w 6649" name="T12"/>
                <a:gd fmla="*/ 923753 h 3908" name="T13"/>
                <a:gd fmla="*/ 1416215 w 6649" name="T14"/>
                <a:gd fmla="*/ 456861 h 3908" name="T15"/>
                <a:gd fmla="*/ 1905000 w 6649" name="T16"/>
                <a:gd fmla="*/ 302090 h 3908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3908" w="6648">
                  <a:moveTo>
                    <a:pt x="6649" y="1054"/>
                  </a:moveTo>
                  <a:lnTo>
                    <a:pt x="3324" y="0"/>
                  </a:lnTo>
                  <a:lnTo>
                    <a:pt x="0" y="1054"/>
                  </a:lnTo>
                  <a:lnTo>
                    <a:pt x="1706" y="1594"/>
                  </a:lnTo>
                  <a:lnTo>
                    <a:pt x="1398" y="3223"/>
                  </a:lnTo>
                  <a:lnTo>
                    <a:pt x="3324" y="3908"/>
                  </a:lnTo>
                  <a:lnTo>
                    <a:pt x="5251" y="3223"/>
                  </a:lnTo>
                  <a:lnTo>
                    <a:pt x="4943" y="1594"/>
                  </a:lnTo>
                  <a:lnTo>
                    <a:pt x="6649" y="10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dir="t" rig="threeP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altLang="en-US" lang="zh-CN" sz="1400">
                <a:solidFill>
                  <a:srgbClr val="FFFFFF"/>
                </a:solidFill>
                <a:latin charset="-122" panose="02010600040101010101" pitchFamily="2" typeface="华文中宋"/>
                <a:ea charset="-122" panose="02010600040101010101" pitchFamily="2" typeface="华文中宋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5792736" y="4761692"/>
            <a:ext cx="610268" cy="611524"/>
            <a:chOff x="5792736" y="4761692"/>
            <a:chExt cx="610268" cy="611524"/>
          </a:xfrm>
          <a:gradFill>
            <a:gsLst>
              <a:gs pos="0">
                <a:srgbClr val="002060"/>
              </a:gs>
              <a:gs pos="100000">
                <a:srgbClr val="00B0F0"/>
              </a:gs>
            </a:gsLst>
            <a:lin ang="5400000" scaled="1"/>
          </a:gradFill>
        </p:grpSpPr>
        <p:sp>
          <p:nvSpPr>
            <p:cNvPr id="21" name="任意多边形 20"/>
            <p:cNvSpPr/>
            <p:nvPr/>
          </p:nvSpPr>
          <p:spPr>
            <a:xfrm>
              <a:off x="5792736" y="4761692"/>
              <a:ext cx="610268" cy="611524"/>
            </a:xfrm>
            <a:custGeom>
              <a:gdLst>
                <a:gd fmla="*/ 413082 w 772416" name="connsiteX0"/>
                <a:gd fmla="*/ 961 h 772415" name="connsiteY0"/>
                <a:gd fmla="*/ 720619 w 772416" name="connsiteX1"/>
                <a:gd fmla="*/ 193135 h 772415" name="connsiteY1"/>
                <a:gd fmla="*/ 579280 w 772416" name="connsiteX2"/>
                <a:gd fmla="*/ 720618 h 772415" name="connsiteY2"/>
                <a:gd fmla="*/ 51797 w 772416" name="connsiteX3"/>
                <a:gd fmla="*/ 579279 h 772415" name="connsiteY3"/>
                <a:gd fmla="*/ 193136 w 772416" name="connsiteX4"/>
                <a:gd fmla="*/ 51797 h 772415" name="connsiteY4"/>
                <a:gd fmla="*/ 413082 w 772416" name="connsiteX5"/>
                <a:gd fmla="*/ 961 h 772415" name="connsiteY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b="b" l="l" r="r" t="t"/>
              <a:pathLst>
                <a:path h="772415" w="772416">
                  <a:moveTo>
                    <a:pt x="413082" y="961"/>
                  </a:moveTo>
                  <a:cubicBezTo>
                    <a:pt x="536732" y="9699"/>
                    <a:pt x="653975" y="77704"/>
                    <a:pt x="720619" y="193135"/>
                  </a:cubicBezTo>
                  <a:cubicBezTo>
                    <a:pt x="827249" y="377825"/>
                    <a:pt x="763970" y="613987"/>
                    <a:pt x="579280" y="720618"/>
                  </a:cubicBezTo>
                  <a:cubicBezTo>
                    <a:pt x="394591" y="827248"/>
                    <a:pt x="158428" y="763969"/>
                    <a:pt x="51797" y="579279"/>
                  </a:cubicBezTo>
                  <a:cubicBezTo>
                    <a:pt x="-54833" y="394590"/>
                    <a:pt x="8446" y="158427"/>
                    <a:pt x="193136" y="51797"/>
                  </a:cubicBezTo>
                  <a:cubicBezTo>
                    <a:pt x="262395" y="11810"/>
                    <a:pt x="338892" y="-4283"/>
                    <a:pt x="413082" y="961"/>
                  </a:cubicBezTo>
                  <a:close/>
                </a:path>
              </a:pathLst>
            </a:custGeom>
            <a:solidFill>
              <a:srgbClr val="C0000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</a:gradFill>
            </a:ln>
            <a:effectLst>
              <a:innerShdw blurRad="330200" dir="16200000" dist="1143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4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itchFamily="50" typeface="DIN-BoldItalic"/>
              </a:endParaRPr>
            </a:p>
          </p:txBody>
        </p:sp>
        <p:sp>
          <p:nvSpPr>
            <p:cNvPr id="22" name="KSO_Shape"/>
            <p:cNvSpPr/>
            <p:nvPr/>
          </p:nvSpPr>
          <p:spPr>
            <a:xfrm>
              <a:off x="5962254" y="4932466"/>
              <a:ext cx="271230" cy="269975"/>
            </a:xfrm>
            <a:custGeom>
              <a:gdLst>
                <a:gd fmla="*/ 320662 w 792088" name="connsiteX0"/>
                <a:gd fmla="*/ 99114 h 792088" name="connsiteY0"/>
                <a:gd fmla="*/ 320662 w 792088" name="connsiteX1"/>
                <a:gd fmla="*/ 475062 h 792088" name="connsiteY1"/>
                <a:gd fmla="*/ 696610 w 792088" name="connsiteX2"/>
                <a:gd fmla="*/ 475062 h 792088" name="connsiteY2"/>
                <a:gd fmla="*/ 696610 w 792088" name="connsiteX3"/>
                <a:gd fmla="*/ 434076 h 792088" name="connsiteY3"/>
                <a:gd fmla="*/ 361648 w 792088" name="connsiteX4"/>
                <a:gd fmla="*/ 434076 h 792088" name="connsiteY4"/>
                <a:gd fmla="*/ 361648 w 792088" name="connsiteX5"/>
                <a:gd fmla="*/ 99114 h 792088" name="connsiteY5"/>
                <a:gd fmla="*/ 396044 w 792088" name="connsiteX6"/>
                <a:gd fmla="*/ 0 h 792088" name="connsiteY6"/>
                <a:gd fmla="*/ 792088 w 792088" name="connsiteX7"/>
                <a:gd fmla="*/ 396044 h 792088" name="connsiteY7"/>
                <a:gd fmla="*/ 396044 w 792088" name="connsiteX8"/>
                <a:gd fmla="*/ 792088 h 792088" name="connsiteY8"/>
                <a:gd fmla="*/ 0 w 792088" name="connsiteX9"/>
                <a:gd fmla="*/ 396044 h 792088" name="connsiteY9"/>
                <a:gd fmla="*/ 396044 w 792088" name="connsiteX10"/>
                <a:gd fmla="*/ 0 h 792088" name="connsiteY1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b="b" l="l" r="r" t="t"/>
              <a:pathLst>
                <a:path h="792088" w="792088">
                  <a:moveTo>
                    <a:pt x="320662" y="99114"/>
                  </a:moveTo>
                  <a:lnTo>
                    <a:pt x="320662" y="475062"/>
                  </a:lnTo>
                  <a:lnTo>
                    <a:pt x="696610" y="475062"/>
                  </a:lnTo>
                  <a:lnTo>
                    <a:pt x="696610" y="434076"/>
                  </a:lnTo>
                  <a:lnTo>
                    <a:pt x="361648" y="434076"/>
                  </a:lnTo>
                  <a:lnTo>
                    <a:pt x="361648" y="99114"/>
                  </a:lnTo>
                  <a:close/>
                  <a:moveTo>
                    <a:pt x="396044" y="0"/>
                  </a:moveTo>
                  <a:cubicBezTo>
                    <a:pt x="614773" y="0"/>
                    <a:pt x="792088" y="177315"/>
                    <a:pt x="792088" y="396044"/>
                  </a:cubicBezTo>
                  <a:cubicBezTo>
                    <a:pt x="792088" y="614773"/>
                    <a:pt x="614773" y="792088"/>
                    <a:pt x="396044" y="792088"/>
                  </a:cubicBezTo>
                  <a:cubicBezTo>
                    <a:pt x="177315" y="792088"/>
                    <a:pt x="0" y="614773"/>
                    <a:pt x="0" y="396044"/>
                  </a:cubicBezTo>
                  <a:cubicBezTo>
                    <a:pt x="0" y="177315"/>
                    <a:pt x="177315" y="0"/>
                    <a:pt x="396044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dir="t" rig="threeP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en-US" sz="1400">
                <a:solidFill>
                  <a:srgbClr val="FFFFFF"/>
                </a:solidFill>
                <a:latin charset="-122" panose="02010600040101010101" pitchFamily="2" typeface="华文中宋"/>
                <a:ea charset="-122" panose="02010600040101010101" pitchFamily="2" typeface="华文中宋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7099916" y="2497671"/>
            <a:ext cx="610268" cy="611524"/>
            <a:chOff x="7099916" y="2497671"/>
            <a:chExt cx="610268" cy="611524"/>
          </a:xfrm>
          <a:gradFill>
            <a:gsLst>
              <a:gs pos="0">
                <a:srgbClr val="002060"/>
              </a:gs>
              <a:gs pos="100000">
                <a:srgbClr val="00B0F0"/>
              </a:gs>
            </a:gsLst>
            <a:lin ang="5400000" scaled="1"/>
          </a:gradFill>
        </p:grpSpPr>
        <p:sp>
          <p:nvSpPr>
            <p:cNvPr id="24" name="任意多边形 23"/>
            <p:cNvSpPr/>
            <p:nvPr/>
          </p:nvSpPr>
          <p:spPr>
            <a:xfrm>
              <a:off x="7099916" y="2497671"/>
              <a:ext cx="610268" cy="611524"/>
            </a:xfrm>
            <a:custGeom>
              <a:gdLst>
                <a:gd fmla="*/ 413081 w 772416" name="connsiteX0"/>
                <a:gd fmla="*/ 962 h 772417" name="connsiteY0"/>
                <a:gd fmla="*/ 720618 w 772416" name="connsiteX1"/>
                <a:gd fmla="*/ 193137 h 772417" name="connsiteY1"/>
                <a:gd fmla="*/ 579280 w 772416" name="connsiteX2"/>
                <a:gd fmla="*/ 720619 h 772417" name="connsiteY2"/>
                <a:gd fmla="*/ 51797 w 772416" name="connsiteX3"/>
                <a:gd fmla="*/ 579281 h 772417" name="connsiteY3"/>
                <a:gd fmla="*/ 193136 w 772416" name="connsiteX4"/>
                <a:gd fmla="*/ 51798 h 772417" name="connsiteY4"/>
                <a:gd fmla="*/ 413081 w 772416" name="connsiteX5"/>
                <a:gd fmla="*/ 962 h 772417" name="connsiteY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b="b" l="l" r="r" t="t"/>
              <a:pathLst>
                <a:path h="772417" w="772416">
                  <a:moveTo>
                    <a:pt x="413081" y="962"/>
                  </a:moveTo>
                  <a:cubicBezTo>
                    <a:pt x="536732" y="9701"/>
                    <a:pt x="653974" y="77706"/>
                    <a:pt x="720618" y="193137"/>
                  </a:cubicBezTo>
                  <a:cubicBezTo>
                    <a:pt x="827249" y="377826"/>
                    <a:pt x="763969" y="613989"/>
                    <a:pt x="579280" y="720619"/>
                  </a:cubicBezTo>
                  <a:cubicBezTo>
                    <a:pt x="394590" y="827250"/>
                    <a:pt x="158428" y="763970"/>
                    <a:pt x="51797" y="579281"/>
                  </a:cubicBezTo>
                  <a:cubicBezTo>
                    <a:pt x="-54833" y="394591"/>
                    <a:pt x="8446" y="158429"/>
                    <a:pt x="193136" y="51798"/>
                  </a:cubicBezTo>
                  <a:cubicBezTo>
                    <a:pt x="262394" y="11812"/>
                    <a:pt x="338891" y="-4281"/>
                    <a:pt x="413081" y="962"/>
                  </a:cubicBezTo>
                  <a:close/>
                </a:path>
              </a:pathLst>
            </a:custGeom>
            <a:solidFill>
              <a:srgbClr val="C0000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</a:gradFill>
            </a:ln>
            <a:effectLst>
              <a:innerShdw blurRad="330200" dir="16200000" dist="1143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4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itchFamily="50" typeface="DIN-BoldItalic"/>
              </a:endParaRPr>
            </a:p>
          </p:txBody>
        </p:sp>
        <p:sp>
          <p:nvSpPr>
            <p:cNvPr id="25" name="KSO_Shape"/>
            <p:cNvSpPr/>
            <p:nvPr/>
          </p:nvSpPr>
          <p:spPr bwMode="auto">
            <a:xfrm>
              <a:off x="7300826" y="2658400"/>
              <a:ext cx="271230" cy="246116"/>
            </a:xfrm>
            <a:custGeom>
              <a:gdLst>
                <a:gd fmla="*/ 726341 w 2395538" name="T0"/>
                <a:gd fmla="*/ 2170112 h 2170112" name="T1"/>
                <a:gd fmla="*/ 1441768 w 2395538" name="T2"/>
                <a:gd fmla="*/ 728510 h 2170112" name="T3"/>
                <a:gd fmla="*/ 1885633 w 2395538" name="T4"/>
                <a:gd fmla="*/ 1143658 h 2170112" name="T5"/>
                <a:gd fmla="*/ 1870393 w 2395538" name="T6"/>
                <a:gd fmla="*/ 1187775 h 2170112" name="T7"/>
                <a:gd fmla="*/ 1824038 w 2395538" name="T8"/>
                <a:gd fmla="*/ 1209358 h 2170112" name="T9"/>
                <a:gd fmla="*/ 1774825 w 2395538" name="T10"/>
                <a:gd fmla="*/ 1196345 h 2170112" name="T11"/>
                <a:gd fmla="*/ 87630 w 2395538" name="T12"/>
                <a:gd fmla="*/ 1207136 h 2170112" name="T13"/>
                <a:gd fmla="*/ 36195 w 2395538" name="T14"/>
                <a:gd fmla="*/ 1203010 h 2170112" name="T15"/>
                <a:gd fmla="*/ 2540 w 2395538" name="T16"/>
                <a:gd fmla="*/ 1166510 h 2170112" name="T17"/>
                <a:gd fmla="*/ 7937 w 2395538" name="T18"/>
                <a:gd fmla="*/ 1121123 h 2170112" name="T19"/>
                <a:gd fmla="*/ 1968140 w 2395538" name="T20"/>
                <a:gd fmla="*/ 219388 h 2170112" name="T21"/>
                <a:gd fmla="*/ 2114413 w 2395538" name="T22"/>
                <a:gd fmla="*/ 243789 h 2170112" name="T23"/>
                <a:gd fmla="*/ 2240697 w 2395538" name="T24"/>
                <a:gd fmla="*/ 284667 h 2170112" name="T25"/>
                <a:gd fmla="*/ 2388557 w 2395538" name="T26"/>
                <a:gd fmla="*/ 355016 h 2170112" name="T27"/>
                <a:gd fmla="*/ 2336521 w 2395538" name="T28"/>
                <a:gd fmla="*/ 373079 h 2170112" name="T29"/>
                <a:gd fmla="*/ 2250533 w 2395538" name="T30"/>
                <a:gd fmla="*/ 415225 h 2170112" name="T31"/>
                <a:gd fmla="*/ 2138845 w 2395538" name="T32"/>
                <a:gd fmla="*/ 508390 h 2170112" name="T33"/>
                <a:gd fmla="*/ 2044926 w 2395538" name="T34"/>
                <a:gd fmla="*/ 621519 h 2170112" name="T35"/>
                <a:gd fmla="*/ 1960525 w 2395538" name="T36"/>
                <a:gd fmla="*/ 747006 h 2170112" name="T37"/>
                <a:gd fmla="*/ 1902777 w 2395538" name="T38"/>
                <a:gd fmla="*/ 803412 h 2170112" name="T39"/>
                <a:gd fmla="*/ 1832020 w 2395538" name="T40"/>
                <a:gd fmla="*/ 843974 h 2170112" name="T41"/>
                <a:gd fmla="*/ 1753013 w 2395538" name="T42"/>
                <a:gd fmla="*/ 868374 h 2170112" name="T43"/>
                <a:gd fmla="*/ 1568664 w 2395538" name="T44"/>
                <a:gd fmla="*/ 707079 h 2170112" name="T45"/>
                <a:gd fmla="*/ 1657507 w 2395538" name="T46"/>
                <a:gd fmla="*/ 590147 h 2170112" name="T47"/>
                <a:gd fmla="*/ 1736514 w 2395538" name="T48"/>
                <a:gd fmla="*/ 513143 h 2170112" name="T49"/>
                <a:gd fmla="*/ 1825674 w 2395538" name="T50"/>
                <a:gd fmla="*/ 448498 h 2170112" name="T51"/>
                <a:gd fmla="*/ 1925622 w 2395538" name="T52"/>
                <a:gd fmla="*/ 399381 h 2170112" name="T53"/>
                <a:gd fmla="*/ 2033820 w 2395538" name="T54"/>
                <a:gd fmla="*/ 369910 h 2170112" name="T55"/>
                <a:gd fmla="*/ 2147095 w 2395538" name="T56"/>
                <a:gd fmla="*/ 361671 h 2170112" name="T57"/>
                <a:gd fmla="*/ 2032234 w 2395538" name="T58"/>
                <a:gd fmla="*/ 356601 h 2170112" name="T59"/>
                <a:gd fmla="*/ 1917373 w 2395538" name="T60"/>
                <a:gd fmla="*/ 373713 h 2170112" name="T61"/>
                <a:gd fmla="*/ 1806953 w 2395538" name="T62"/>
                <a:gd fmla="*/ 412690 h 2170112" name="T63"/>
                <a:gd fmla="*/ 1703832 w 2395538" name="T64"/>
                <a:gd fmla="*/ 469730 h 2170112" name="T65"/>
                <a:gd fmla="*/ 1610230 w 2395538" name="T66"/>
                <a:gd fmla="*/ 542297 h 2170112" name="T67"/>
                <a:gd fmla="*/ 1526146 w 2395538" name="T68"/>
                <a:gd fmla="*/ 625638 h 2170112" name="T69"/>
                <a:gd fmla="*/ 1409381 w 2395538" name="T70"/>
                <a:gd fmla="*/ 589196 h 2170112" name="T71"/>
                <a:gd fmla="*/ 1430322 w 2395538" name="T72"/>
                <a:gd fmla="*/ 523601 h 2170112" name="T73"/>
                <a:gd fmla="*/ 1476648 w 2395538" name="T74"/>
                <a:gd fmla="*/ 444696 h 2170112" name="T75"/>
                <a:gd fmla="*/ 1541376 w 2395538" name="T76"/>
                <a:gd fmla="*/ 367375 h 2170112" name="T77"/>
                <a:gd fmla="*/ 1611816 w 2395538" name="T78"/>
                <a:gd fmla="*/ 308117 h 2170112" name="T79"/>
                <a:gd fmla="*/ 1686381 w 2395538" name="T80"/>
                <a:gd fmla="*/ 265337 h 2170112" name="T81"/>
                <a:gd fmla="*/ 1763166 w 2395538" name="T82"/>
                <a:gd fmla="*/ 237134 h 2170112" name="T83"/>
                <a:gd fmla="*/ 1910075 w 2395538" name="T84"/>
                <a:gd fmla="*/ 217487 h 2170112" name="T85"/>
                <a:gd fmla="*/ 1198124 w 2395538" name="T86"/>
                <a:gd fmla="*/ 20298 h 2170112" name="T87"/>
                <a:gd fmla="*/ 1336237 w 2395538" name="T88"/>
                <a:gd fmla="*/ 78653 h 2170112" name="T89"/>
                <a:gd fmla="*/ 1406886 w 2395538" name="T90"/>
                <a:gd fmla="*/ 127177 h 2170112" name="T91"/>
                <a:gd fmla="*/ 1468305 w 2395538" name="T92"/>
                <a:gd fmla="*/ 191241 h 2170112" name="T93"/>
                <a:gd fmla="*/ 1512540 w 2395538" name="T94"/>
                <a:gd fmla="*/ 273066 h 2170112" name="T95"/>
                <a:gd fmla="*/ 1474351 w 2395538" name="T96"/>
                <a:gd fmla="*/ 374554 h 2170112" name="T97"/>
                <a:gd fmla="*/ 1420252 w 2395538" name="T98"/>
                <a:gd fmla="*/ 385654 h 2170112" name="T99"/>
                <a:gd fmla="*/ 1384927 w 2395538" name="T100"/>
                <a:gd fmla="*/ 273700 h 2170112" name="T101"/>
                <a:gd fmla="*/ 1348012 w 2395538" name="T102"/>
                <a:gd fmla="*/ 208050 h 2170112" name="T103"/>
                <a:gd fmla="*/ 1299640 w 2395538" name="T104"/>
                <a:gd fmla="*/ 150963 h 2170112" name="T105"/>
                <a:gd fmla="*/ 1242040 w 2395538" name="T106"/>
                <a:gd fmla="*/ 104659 h 2170112" name="T107"/>
                <a:gd fmla="*/ 1280546 w 2395538" name="T108"/>
                <a:gd fmla="*/ 143986 h 2170112" name="T109"/>
                <a:gd fmla="*/ 1323508 w 2395538" name="T110"/>
                <a:gd fmla="*/ 202024 h 2170112" name="T111"/>
                <a:gd fmla="*/ 1356923 w 2395538" name="T112"/>
                <a:gd fmla="*/ 274969 h 2170112" name="T113"/>
                <a:gd fmla="*/ 1381108 w 2395538" name="T114"/>
                <a:gd fmla="*/ 413880 h 2170112" name="T115"/>
                <a:gd fmla="*/ 1369652 w 2395538" name="T116"/>
                <a:gd fmla="*/ 554378 h 2170112" name="T117"/>
                <a:gd fmla="*/ 1166937 w 2395538" name="T118"/>
                <a:gd fmla="*/ 363136 h 2170112" name="T119"/>
                <a:gd fmla="*/ 1178711 w 2395538" name="T120"/>
                <a:gd fmla="*/ 227079 h 2170112" name="T121"/>
                <a:gd fmla="*/ 1172028 w 2395538" name="T122"/>
                <a:gd fmla="*/ 132568 h 2170112" name="T123"/>
                <a:gd fmla="*/ 1144342 w 2395538" name="T124"/>
                <a:gd fmla="*/ 45670 h 2170112" name="T1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b="b" l="0" r="r" t="0"/>
              <a:pathLst>
                <a:path h="2170112" w="2395538">
                  <a:moveTo>
                    <a:pt x="940433" y="595312"/>
                  </a:moveTo>
                  <a:lnTo>
                    <a:pt x="1643062" y="1217102"/>
                  </a:lnTo>
                  <a:lnTo>
                    <a:pt x="1643062" y="2170112"/>
                  </a:lnTo>
                  <a:lnTo>
                    <a:pt x="1433735" y="2170112"/>
                  </a:lnTo>
                  <a:lnTo>
                    <a:pt x="1159290" y="2170112"/>
                  </a:lnTo>
                  <a:lnTo>
                    <a:pt x="1159290" y="1557214"/>
                  </a:lnTo>
                  <a:lnTo>
                    <a:pt x="726341" y="1557214"/>
                  </a:lnTo>
                  <a:lnTo>
                    <a:pt x="726341" y="2170112"/>
                  </a:lnTo>
                  <a:lnTo>
                    <a:pt x="612307" y="2170112"/>
                  </a:lnTo>
                  <a:lnTo>
                    <a:pt x="242887" y="2170112"/>
                  </a:lnTo>
                  <a:lnTo>
                    <a:pt x="242887" y="1655658"/>
                  </a:lnTo>
                  <a:lnTo>
                    <a:pt x="242887" y="1217102"/>
                  </a:lnTo>
                  <a:lnTo>
                    <a:pt x="940433" y="595312"/>
                  </a:lnTo>
                  <a:close/>
                  <a:moveTo>
                    <a:pt x="942657" y="284162"/>
                  </a:moveTo>
                  <a:lnTo>
                    <a:pt x="1252855" y="559975"/>
                  </a:lnTo>
                  <a:lnTo>
                    <a:pt x="1441768" y="728510"/>
                  </a:lnTo>
                  <a:lnTo>
                    <a:pt x="1865630" y="1106523"/>
                  </a:lnTo>
                  <a:lnTo>
                    <a:pt x="1870393" y="1110966"/>
                  </a:lnTo>
                  <a:lnTo>
                    <a:pt x="1874520" y="1115727"/>
                  </a:lnTo>
                  <a:lnTo>
                    <a:pt x="1878013" y="1121123"/>
                  </a:lnTo>
                  <a:lnTo>
                    <a:pt x="1880553" y="1126519"/>
                  </a:lnTo>
                  <a:lnTo>
                    <a:pt x="1882775" y="1132232"/>
                  </a:lnTo>
                  <a:lnTo>
                    <a:pt x="1884680" y="1137627"/>
                  </a:lnTo>
                  <a:lnTo>
                    <a:pt x="1885633" y="1143658"/>
                  </a:lnTo>
                  <a:lnTo>
                    <a:pt x="1885950" y="1149053"/>
                  </a:lnTo>
                  <a:lnTo>
                    <a:pt x="1885633" y="1155084"/>
                  </a:lnTo>
                  <a:lnTo>
                    <a:pt x="1884680" y="1160797"/>
                  </a:lnTo>
                  <a:lnTo>
                    <a:pt x="1882775" y="1166510"/>
                  </a:lnTo>
                  <a:lnTo>
                    <a:pt x="1880553" y="1171906"/>
                  </a:lnTo>
                  <a:lnTo>
                    <a:pt x="1878013" y="1177619"/>
                  </a:lnTo>
                  <a:lnTo>
                    <a:pt x="1874520" y="1182697"/>
                  </a:lnTo>
                  <a:lnTo>
                    <a:pt x="1870393" y="1187775"/>
                  </a:lnTo>
                  <a:lnTo>
                    <a:pt x="1865630" y="1192219"/>
                  </a:lnTo>
                  <a:lnTo>
                    <a:pt x="1860550" y="1196345"/>
                  </a:lnTo>
                  <a:lnTo>
                    <a:pt x="1855153" y="1200153"/>
                  </a:lnTo>
                  <a:lnTo>
                    <a:pt x="1849438" y="1203010"/>
                  </a:lnTo>
                  <a:lnTo>
                    <a:pt x="1843405" y="1205549"/>
                  </a:lnTo>
                  <a:lnTo>
                    <a:pt x="1836738" y="1207453"/>
                  </a:lnTo>
                  <a:lnTo>
                    <a:pt x="1830705" y="1208723"/>
                  </a:lnTo>
                  <a:lnTo>
                    <a:pt x="1824038" y="1209358"/>
                  </a:lnTo>
                  <a:lnTo>
                    <a:pt x="1817688" y="1209675"/>
                  </a:lnTo>
                  <a:lnTo>
                    <a:pt x="1811020" y="1209358"/>
                  </a:lnTo>
                  <a:lnTo>
                    <a:pt x="1804670" y="1208723"/>
                  </a:lnTo>
                  <a:lnTo>
                    <a:pt x="1798320" y="1207453"/>
                  </a:lnTo>
                  <a:lnTo>
                    <a:pt x="1792288" y="1205549"/>
                  </a:lnTo>
                  <a:lnTo>
                    <a:pt x="1785938" y="1203010"/>
                  </a:lnTo>
                  <a:lnTo>
                    <a:pt x="1780223" y="1200153"/>
                  </a:lnTo>
                  <a:lnTo>
                    <a:pt x="1774825" y="1196345"/>
                  </a:lnTo>
                  <a:lnTo>
                    <a:pt x="1769745" y="1192219"/>
                  </a:lnTo>
                  <a:lnTo>
                    <a:pt x="942657" y="455553"/>
                  </a:lnTo>
                  <a:lnTo>
                    <a:pt x="116205" y="1192219"/>
                  </a:lnTo>
                  <a:lnTo>
                    <a:pt x="111125" y="1196345"/>
                  </a:lnTo>
                  <a:lnTo>
                    <a:pt x="105410" y="1200153"/>
                  </a:lnTo>
                  <a:lnTo>
                    <a:pt x="99695" y="1203010"/>
                  </a:lnTo>
                  <a:lnTo>
                    <a:pt x="93662" y="1205549"/>
                  </a:lnTo>
                  <a:lnTo>
                    <a:pt x="87630" y="1207136"/>
                  </a:lnTo>
                  <a:lnTo>
                    <a:pt x="80962" y="1208723"/>
                  </a:lnTo>
                  <a:lnTo>
                    <a:pt x="74930" y="1209358"/>
                  </a:lnTo>
                  <a:lnTo>
                    <a:pt x="68262" y="1209675"/>
                  </a:lnTo>
                  <a:lnTo>
                    <a:pt x="61277" y="1209358"/>
                  </a:lnTo>
                  <a:lnTo>
                    <a:pt x="55245" y="1208723"/>
                  </a:lnTo>
                  <a:lnTo>
                    <a:pt x="48577" y="1207136"/>
                  </a:lnTo>
                  <a:lnTo>
                    <a:pt x="42545" y="1205549"/>
                  </a:lnTo>
                  <a:lnTo>
                    <a:pt x="36195" y="1203010"/>
                  </a:lnTo>
                  <a:lnTo>
                    <a:pt x="30797" y="1200153"/>
                  </a:lnTo>
                  <a:lnTo>
                    <a:pt x="25082" y="1196345"/>
                  </a:lnTo>
                  <a:lnTo>
                    <a:pt x="20002" y="1192219"/>
                  </a:lnTo>
                  <a:lnTo>
                    <a:pt x="15240" y="1187775"/>
                  </a:lnTo>
                  <a:lnTo>
                    <a:pt x="11112" y="1182697"/>
                  </a:lnTo>
                  <a:lnTo>
                    <a:pt x="7937" y="1177619"/>
                  </a:lnTo>
                  <a:lnTo>
                    <a:pt x="5080" y="1171906"/>
                  </a:lnTo>
                  <a:lnTo>
                    <a:pt x="2540" y="1166510"/>
                  </a:lnTo>
                  <a:lnTo>
                    <a:pt x="1270" y="1160797"/>
                  </a:lnTo>
                  <a:lnTo>
                    <a:pt x="317" y="1155084"/>
                  </a:lnTo>
                  <a:lnTo>
                    <a:pt x="0" y="1149053"/>
                  </a:lnTo>
                  <a:lnTo>
                    <a:pt x="317" y="1143658"/>
                  </a:lnTo>
                  <a:lnTo>
                    <a:pt x="1270" y="1137627"/>
                  </a:lnTo>
                  <a:lnTo>
                    <a:pt x="2540" y="1131914"/>
                  </a:lnTo>
                  <a:lnTo>
                    <a:pt x="5080" y="1126201"/>
                  </a:lnTo>
                  <a:lnTo>
                    <a:pt x="7937" y="1121123"/>
                  </a:lnTo>
                  <a:lnTo>
                    <a:pt x="11112" y="1115727"/>
                  </a:lnTo>
                  <a:lnTo>
                    <a:pt x="15240" y="1110966"/>
                  </a:lnTo>
                  <a:lnTo>
                    <a:pt x="20002" y="1106523"/>
                  </a:lnTo>
                  <a:lnTo>
                    <a:pt x="942657" y="284162"/>
                  </a:lnTo>
                  <a:close/>
                  <a:moveTo>
                    <a:pt x="1910075" y="217487"/>
                  </a:moveTo>
                  <a:lnTo>
                    <a:pt x="1929430" y="217487"/>
                  </a:lnTo>
                  <a:lnTo>
                    <a:pt x="1948785" y="218121"/>
                  </a:lnTo>
                  <a:lnTo>
                    <a:pt x="1968140" y="219388"/>
                  </a:lnTo>
                  <a:lnTo>
                    <a:pt x="1986860" y="220973"/>
                  </a:lnTo>
                  <a:lnTo>
                    <a:pt x="2005898" y="222874"/>
                  </a:lnTo>
                  <a:lnTo>
                    <a:pt x="2024301" y="225726"/>
                  </a:lnTo>
                  <a:lnTo>
                    <a:pt x="2043022" y="228578"/>
                  </a:lnTo>
                  <a:lnTo>
                    <a:pt x="2061425" y="231747"/>
                  </a:lnTo>
                  <a:lnTo>
                    <a:pt x="2079193" y="235550"/>
                  </a:lnTo>
                  <a:lnTo>
                    <a:pt x="2097279" y="239669"/>
                  </a:lnTo>
                  <a:lnTo>
                    <a:pt x="2114413" y="243789"/>
                  </a:lnTo>
                  <a:lnTo>
                    <a:pt x="2131865" y="248542"/>
                  </a:lnTo>
                  <a:lnTo>
                    <a:pt x="2148364" y="252979"/>
                  </a:lnTo>
                  <a:lnTo>
                    <a:pt x="2164546" y="258049"/>
                  </a:lnTo>
                  <a:lnTo>
                    <a:pt x="2181046" y="263119"/>
                  </a:lnTo>
                  <a:lnTo>
                    <a:pt x="2196593" y="268189"/>
                  </a:lnTo>
                  <a:lnTo>
                    <a:pt x="2211506" y="273893"/>
                  </a:lnTo>
                  <a:lnTo>
                    <a:pt x="2226419" y="278963"/>
                  </a:lnTo>
                  <a:lnTo>
                    <a:pt x="2240697" y="284667"/>
                  </a:lnTo>
                  <a:lnTo>
                    <a:pt x="2267668" y="295758"/>
                  </a:lnTo>
                  <a:lnTo>
                    <a:pt x="2292734" y="306216"/>
                  </a:lnTo>
                  <a:lnTo>
                    <a:pt x="2315579" y="316673"/>
                  </a:lnTo>
                  <a:lnTo>
                    <a:pt x="2335886" y="326496"/>
                  </a:lnTo>
                  <a:lnTo>
                    <a:pt x="2353338" y="335686"/>
                  </a:lnTo>
                  <a:lnTo>
                    <a:pt x="2368251" y="343608"/>
                  </a:lnTo>
                  <a:lnTo>
                    <a:pt x="2379991" y="349946"/>
                  </a:lnTo>
                  <a:lnTo>
                    <a:pt x="2388557" y="355016"/>
                  </a:lnTo>
                  <a:lnTo>
                    <a:pt x="2395538" y="359136"/>
                  </a:lnTo>
                  <a:lnTo>
                    <a:pt x="2386971" y="360403"/>
                  </a:lnTo>
                  <a:lnTo>
                    <a:pt x="2378721" y="361988"/>
                  </a:lnTo>
                  <a:lnTo>
                    <a:pt x="2370154" y="363572"/>
                  </a:lnTo>
                  <a:lnTo>
                    <a:pt x="2361587" y="365791"/>
                  </a:lnTo>
                  <a:lnTo>
                    <a:pt x="2353020" y="368009"/>
                  </a:lnTo>
                  <a:lnTo>
                    <a:pt x="2345088" y="370544"/>
                  </a:lnTo>
                  <a:lnTo>
                    <a:pt x="2336521" y="373079"/>
                  </a:lnTo>
                  <a:lnTo>
                    <a:pt x="2328271" y="375614"/>
                  </a:lnTo>
                  <a:lnTo>
                    <a:pt x="2320656" y="379100"/>
                  </a:lnTo>
                  <a:lnTo>
                    <a:pt x="2312406" y="382269"/>
                  </a:lnTo>
                  <a:lnTo>
                    <a:pt x="2304157" y="385755"/>
                  </a:lnTo>
                  <a:lnTo>
                    <a:pt x="2296541" y="389557"/>
                  </a:lnTo>
                  <a:lnTo>
                    <a:pt x="2280677" y="397162"/>
                  </a:lnTo>
                  <a:lnTo>
                    <a:pt x="2265446" y="405718"/>
                  </a:lnTo>
                  <a:lnTo>
                    <a:pt x="2250533" y="415225"/>
                  </a:lnTo>
                  <a:lnTo>
                    <a:pt x="2235303" y="425049"/>
                  </a:lnTo>
                  <a:lnTo>
                    <a:pt x="2220708" y="435189"/>
                  </a:lnTo>
                  <a:lnTo>
                    <a:pt x="2206429" y="446280"/>
                  </a:lnTo>
                  <a:lnTo>
                    <a:pt x="2192468" y="457688"/>
                  </a:lnTo>
                  <a:lnTo>
                    <a:pt x="2178825" y="469730"/>
                  </a:lnTo>
                  <a:lnTo>
                    <a:pt x="2164863" y="482088"/>
                  </a:lnTo>
                  <a:lnTo>
                    <a:pt x="2151854" y="495081"/>
                  </a:lnTo>
                  <a:lnTo>
                    <a:pt x="2138845" y="508390"/>
                  </a:lnTo>
                  <a:lnTo>
                    <a:pt x="2126153" y="521699"/>
                  </a:lnTo>
                  <a:lnTo>
                    <a:pt x="2113779" y="535325"/>
                  </a:lnTo>
                  <a:lnTo>
                    <a:pt x="2101721" y="549268"/>
                  </a:lnTo>
                  <a:lnTo>
                    <a:pt x="2089664" y="563528"/>
                  </a:lnTo>
                  <a:lnTo>
                    <a:pt x="2078242" y="578105"/>
                  </a:lnTo>
                  <a:lnTo>
                    <a:pt x="2066819" y="592682"/>
                  </a:lnTo>
                  <a:lnTo>
                    <a:pt x="2055714" y="607259"/>
                  </a:lnTo>
                  <a:lnTo>
                    <a:pt x="2044926" y="621519"/>
                  </a:lnTo>
                  <a:lnTo>
                    <a:pt x="2034455" y="636413"/>
                  </a:lnTo>
                  <a:lnTo>
                    <a:pt x="2024301" y="650989"/>
                  </a:lnTo>
                  <a:lnTo>
                    <a:pt x="2014782" y="665566"/>
                  </a:lnTo>
                  <a:lnTo>
                    <a:pt x="1995745" y="694403"/>
                  </a:lnTo>
                  <a:lnTo>
                    <a:pt x="1977976" y="722289"/>
                  </a:lnTo>
                  <a:lnTo>
                    <a:pt x="1972582" y="730845"/>
                  </a:lnTo>
                  <a:lnTo>
                    <a:pt x="1966553" y="739084"/>
                  </a:lnTo>
                  <a:lnTo>
                    <a:pt x="1960525" y="747006"/>
                  </a:lnTo>
                  <a:lnTo>
                    <a:pt x="1954179" y="755245"/>
                  </a:lnTo>
                  <a:lnTo>
                    <a:pt x="1947833" y="762534"/>
                  </a:lnTo>
                  <a:lnTo>
                    <a:pt x="1940852" y="770139"/>
                  </a:lnTo>
                  <a:lnTo>
                    <a:pt x="1933872" y="777111"/>
                  </a:lnTo>
                  <a:lnTo>
                    <a:pt x="1926257" y="784082"/>
                  </a:lnTo>
                  <a:lnTo>
                    <a:pt x="1918642" y="790737"/>
                  </a:lnTo>
                  <a:lnTo>
                    <a:pt x="1911027" y="797075"/>
                  </a:lnTo>
                  <a:lnTo>
                    <a:pt x="1902777" y="803412"/>
                  </a:lnTo>
                  <a:lnTo>
                    <a:pt x="1894527" y="809116"/>
                  </a:lnTo>
                  <a:lnTo>
                    <a:pt x="1886277" y="815137"/>
                  </a:lnTo>
                  <a:lnTo>
                    <a:pt x="1877710" y="820524"/>
                  </a:lnTo>
                  <a:lnTo>
                    <a:pt x="1868826" y="825911"/>
                  </a:lnTo>
                  <a:lnTo>
                    <a:pt x="1859625" y="830665"/>
                  </a:lnTo>
                  <a:lnTo>
                    <a:pt x="1850740" y="835735"/>
                  </a:lnTo>
                  <a:lnTo>
                    <a:pt x="1841539" y="839854"/>
                  </a:lnTo>
                  <a:lnTo>
                    <a:pt x="1832020" y="843974"/>
                  </a:lnTo>
                  <a:lnTo>
                    <a:pt x="1822501" y="848410"/>
                  </a:lnTo>
                  <a:lnTo>
                    <a:pt x="1812665" y="851896"/>
                  </a:lnTo>
                  <a:lnTo>
                    <a:pt x="1803146" y="855065"/>
                  </a:lnTo>
                  <a:lnTo>
                    <a:pt x="1793310" y="858551"/>
                  </a:lnTo>
                  <a:lnTo>
                    <a:pt x="1783473" y="861403"/>
                  </a:lnTo>
                  <a:lnTo>
                    <a:pt x="1773320" y="863938"/>
                  </a:lnTo>
                  <a:lnTo>
                    <a:pt x="1763166" y="866156"/>
                  </a:lnTo>
                  <a:lnTo>
                    <a:pt x="1753013" y="868374"/>
                  </a:lnTo>
                  <a:lnTo>
                    <a:pt x="1742542" y="870276"/>
                  </a:lnTo>
                  <a:lnTo>
                    <a:pt x="1732706" y="871860"/>
                  </a:lnTo>
                  <a:lnTo>
                    <a:pt x="1722235" y="873128"/>
                  </a:lnTo>
                  <a:lnTo>
                    <a:pt x="1711764" y="874078"/>
                  </a:lnTo>
                  <a:lnTo>
                    <a:pt x="1701611" y="874712"/>
                  </a:lnTo>
                  <a:lnTo>
                    <a:pt x="1548674" y="738450"/>
                  </a:lnTo>
                  <a:lnTo>
                    <a:pt x="1558510" y="722923"/>
                  </a:lnTo>
                  <a:lnTo>
                    <a:pt x="1568664" y="707079"/>
                  </a:lnTo>
                  <a:lnTo>
                    <a:pt x="1578500" y="691234"/>
                  </a:lnTo>
                  <a:lnTo>
                    <a:pt x="1589288" y="676024"/>
                  </a:lnTo>
                  <a:lnTo>
                    <a:pt x="1605470" y="653841"/>
                  </a:lnTo>
                  <a:lnTo>
                    <a:pt x="1622287" y="631976"/>
                  </a:lnTo>
                  <a:lnTo>
                    <a:pt x="1630854" y="621202"/>
                  </a:lnTo>
                  <a:lnTo>
                    <a:pt x="1639738" y="610745"/>
                  </a:lnTo>
                  <a:lnTo>
                    <a:pt x="1648305" y="600604"/>
                  </a:lnTo>
                  <a:lnTo>
                    <a:pt x="1657507" y="590147"/>
                  </a:lnTo>
                  <a:lnTo>
                    <a:pt x="1667026" y="580007"/>
                  </a:lnTo>
                  <a:lnTo>
                    <a:pt x="1676545" y="569866"/>
                  </a:lnTo>
                  <a:lnTo>
                    <a:pt x="1686063" y="560043"/>
                  </a:lnTo>
                  <a:lnTo>
                    <a:pt x="1695582" y="550219"/>
                  </a:lnTo>
                  <a:lnTo>
                    <a:pt x="1705418" y="540396"/>
                  </a:lnTo>
                  <a:lnTo>
                    <a:pt x="1715572" y="531523"/>
                  </a:lnTo>
                  <a:lnTo>
                    <a:pt x="1726043" y="522016"/>
                  </a:lnTo>
                  <a:lnTo>
                    <a:pt x="1736514" y="513143"/>
                  </a:lnTo>
                  <a:lnTo>
                    <a:pt x="1746984" y="503954"/>
                  </a:lnTo>
                  <a:lnTo>
                    <a:pt x="1757772" y="495714"/>
                  </a:lnTo>
                  <a:lnTo>
                    <a:pt x="1768878" y="487158"/>
                  </a:lnTo>
                  <a:lnTo>
                    <a:pt x="1779983" y="478919"/>
                  </a:lnTo>
                  <a:lnTo>
                    <a:pt x="1791089" y="470680"/>
                  </a:lnTo>
                  <a:lnTo>
                    <a:pt x="1802194" y="463075"/>
                  </a:lnTo>
                  <a:lnTo>
                    <a:pt x="1813934" y="455470"/>
                  </a:lnTo>
                  <a:lnTo>
                    <a:pt x="1825674" y="448498"/>
                  </a:lnTo>
                  <a:lnTo>
                    <a:pt x="1838048" y="441210"/>
                  </a:lnTo>
                  <a:lnTo>
                    <a:pt x="1850106" y="434238"/>
                  </a:lnTo>
                  <a:lnTo>
                    <a:pt x="1862163" y="427901"/>
                  </a:lnTo>
                  <a:lnTo>
                    <a:pt x="1874537" y="421563"/>
                  </a:lnTo>
                  <a:lnTo>
                    <a:pt x="1887229" y="415859"/>
                  </a:lnTo>
                  <a:lnTo>
                    <a:pt x="1899921" y="409838"/>
                  </a:lnTo>
                  <a:lnTo>
                    <a:pt x="1912613" y="404451"/>
                  </a:lnTo>
                  <a:lnTo>
                    <a:pt x="1925622" y="399381"/>
                  </a:lnTo>
                  <a:lnTo>
                    <a:pt x="1938631" y="394627"/>
                  </a:lnTo>
                  <a:lnTo>
                    <a:pt x="1951958" y="390191"/>
                  </a:lnTo>
                  <a:lnTo>
                    <a:pt x="1965284" y="385755"/>
                  </a:lnTo>
                  <a:lnTo>
                    <a:pt x="1978928" y="382269"/>
                  </a:lnTo>
                  <a:lnTo>
                    <a:pt x="1992572" y="378783"/>
                  </a:lnTo>
                  <a:lnTo>
                    <a:pt x="2006215" y="375297"/>
                  </a:lnTo>
                  <a:lnTo>
                    <a:pt x="2019859" y="372445"/>
                  </a:lnTo>
                  <a:lnTo>
                    <a:pt x="2033820" y="369910"/>
                  </a:lnTo>
                  <a:lnTo>
                    <a:pt x="2047781" y="368009"/>
                  </a:lnTo>
                  <a:lnTo>
                    <a:pt x="2062059" y="366107"/>
                  </a:lnTo>
                  <a:lnTo>
                    <a:pt x="2076021" y="364206"/>
                  </a:lnTo>
                  <a:lnTo>
                    <a:pt x="2089981" y="362938"/>
                  </a:lnTo>
                  <a:lnTo>
                    <a:pt x="2104260" y="362305"/>
                  </a:lnTo>
                  <a:lnTo>
                    <a:pt x="2118538" y="361671"/>
                  </a:lnTo>
                  <a:lnTo>
                    <a:pt x="2132817" y="361354"/>
                  </a:lnTo>
                  <a:lnTo>
                    <a:pt x="2147095" y="361671"/>
                  </a:lnTo>
                  <a:lnTo>
                    <a:pt x="2133134" y="359770"/>
                  </a:lnTo>
                  <a:lnTo>
                    <a:pt x="2118538" y="358502"/>
                  </a:lnTo>
                  <a:lnTo>
                    <a:pt x="2104260" y="357235"/>
                  </a:lnTo>
                  <a:lnTo>
                    <a:pt x="2089981" y="356601"/>
                  </a:lnTo>
                  <a:lnTo>
                    <a:pt x="2075703" y="355967"/>
                  </a:lnTo>
                  <a:lnTo>
                    <a:pt x="2061425" y="355967"/>
                  </a:lnTo>
                  <a:lnTo>
                    <a:pt x="2046829" y="355967"/>
                  </a:lnTo>
                  <a:lnTo>
                    <a:pt x="2032234" y="356601"/>
                  </a:lnTo>
                  <a:lnTo>
                    <a:pt x="2017955" y="357552"/>
                  </a:lnTo>
                  <a:lnTo>
                    <a:pt x="2003677" y="358819"/>
                  </a:lnTo>
                  <a:lnTo>
                    <a:pt x="1989081" y="360403"/>
                  </a:lnTo>
                  <a:lnTo>
                    <a:pt x="1974803" y="362305"/>
                  </a:lnTo>
                  <a:lnTo>
                    <a:pt x="1960525" y="364523"/>
                  </a:lnTo>
                  <a:lnTo>
                    <a:pt x="1946246" y="367375"/>
                  </a:lnTo>
                  <a:lnTo>
                    <a:pt x="1931968" y="370227"/>
                  </a:lnTo>
                  <a:lnTo>
                    <a:pt x="1917373" y="373713"/>
                  </a:lnTo>
                  <a:lnTo>
                    <a:pt x="1903411" y="377515"/>
                  </a:lnTo>
                  <a:lnTo>
                    <a:pt x="1889450" y="381318"/>
                  </a:lnTo>
                  <a:lnTo>
                    <a:pt x="1875489" y="385755"/>
                  </a:lnTo>
                  <a:lnTo>
                    <a:pt x="1861528" y="390508"/>
                  </a:lnTo>
                  <a:lnTo>
                    <a:pt x="1847567" y="395578"/>
                  </a:lnTo>
                  <a:lnTo>
                    <a:pt x="1833924" y="400965"/>
                  </a:lnTo>
                  <a:lnTo>
                    <a:pt x="1820280" y="406669"/>
                  </a:lnTo>
                  <a:lnTo>
                    <a:pt x="1806953" y="412690"/>
                  </a:lnTo>
                  <a:lnTo>
                    <a:pt x="1793627" y="418711"/>
                  </a:lnTo>
                  <a:lnTo>
                    <a:pt x="1780618" y="425366"/>
                  </a:lnTo>
                  <a:lnTo>
                    <a:pt x="1766974" y="432020"/>
                  </a:lnTo>
                  <a:lnTo>
                    <a:pt x="1754282" y="438992"/>
                  </a:lnTo>
                  <a:lnTo>
                    <a:pt x="1741273" y="446280"/>
                  </a:lnTo>
                  <a:lnTo>
                    <a:pt x="1728898" y="453885"/>
                  </a:lnTo>
                  <a:lnTo>
                    <a:pt x="1716207" y="461808"/>
                  </a:lnTo>
                  <a:lnTo>
                    <a:pt x="1703832" y="469730"/>
                  </a:lnTo>
                  <a:lnTo>
                    <a:pt x="1691775" y="478286"/>
                  </a:lnTo>
                  <a:lnTo>
                    <a:pt x="1679717" y="486842"/>
                  </a:lnTo>
                  <a:lnTo>
                    <a:pt x="1667660" y="495398"/>
                  </a:lnTo>
                  <a:lnTo>
                    <a:pt x="1655920" y="504270"/>
                  </a:lnTo>
                  <a:lnTo>
                    <a:pt x="1644180" y="513460"/>
                  </a:lnTo>
                  <a:lnTo>
                    <a:pt x="1632758" y="522967"/>
                  </a:lnTo>
                  <a:lnTo>
                    <a:pt x="1621335" y="532473"/>
                  </a:lnTo>
                  <a:lnTo>
                    <a:pt x="1610230" y="542297"/>
                  </a:lnTo>
                  <a:lnTo>
                    <a:pt x="1599124" y="551804"/>
                  </a:lnTo>
                  <a:lnTo>
                    <a:pt x="1588336" y="561944"/>
                  </a:lnTo>
                  <a:lnTo>
                    <a:pt x="1577548" y="572084"/>
                  </a:lnTo>
                  <a:lnTo>
                    <a:pt x="1566760" y="582542"/>
                  </a:lnTo>
                  <a:lnTo>
                    <a:pt x="1556606" y="592999"/>
                  </a:lnTo>
                  <a:lnTo>
                    <a:pt x="1546136" y="603773"/>
                  </a:lnTo>
                  <a:lnTo>
                    <a:pt x="1535982" y="614547"/>
                  </a:lnTo>
                  <a:lnTo>
                    <a:pt x="1526146" y="625638"/>
                  </a:lnTo>
                  <a:lnTo>
                    <a:pt x="1514406" y="638631"/>
                  </a:lnTo>
                  <a:lnTo>
                    <a:pt x="1503301" y="651623"/>
                  </a:lnTo>
                  <a:lnTo>
                    <a:pt x="1492195" y="664932"/>
                  </a:lnTo>
                  <a:lnTo>
                    <a:pt x="1481407" y="678559"/>
                  </a:lnTo>
                  <a:lnTo>
                    <a:pt x="1406525" y="612012"/>
                  </a:lnTo>
                  <a:lnTo>
                    <a:pt x="1407160" y="604407"/>
                  </a:lnTo>
                  <a:lnTo>
                    <a:pt x="1408112" y="596802"/>
                  </a:lnTo>
                  <a:lnTo>
                    <a:pt x="1409381" y="589196"/>
                  </a:lnTo>
                  <a:lnTo>
                    <a:pt x="1410967" y="581274"/>
                  </a:lnTo>
                  <a:lnTo>
                    <a:pt x="1412554" y="573352"/>
                  </a:lnTo>
                  <a:lnTo>
                    <a:pt x="1415092" y="565430"/>
                  </a:lnTo>
                  <a:lnTo>
                    <a:pt x="1417313" y="557191"/>
                  </a:lnTo>
                  <a:lnTo>
                    <a:pt x="1420169" y="548952"/>
                  </a:lnTo>
                  <a:lnTo>
                    <a:pt x="1423025" y="540396"/>
                  </a:lnTo>
                  <a:lnTo>
                    <a:pt x="1426198" y="532157"/>
                  </a:lnTo>
                  <a:lnTo>
                    <a:pt x="1430322" y="523601"/>
                  </a:lnTo>
                  <a:lnTo>
                    <a:pt x="1434130" y="514728"/>
                  </a:lnTo>
                  <a:lnTo>
                    <a:pt x="1438572" y="505855"/>
                  </a:lnTo>
                  <a:lnTo>
                    <a:pt x="1443332" y="497299"/>
                  </a:lnTo>
                  <a:lnTo>
                    <a:pt x="1448408" y="488109"/>
                  </a:lnTo>
                  <a:lnTo>
                    <a:pt x="1453802" y="478919"/>
                  </a:lnTo>
                  <a:lnTo>
                    <a:pt x="1461100" y="467195"/>
                  </a:lnTo>
                  <a:lnTo>
                    <a:pt x="1469033" y="455787"/>
                  </a:lnTo>
                  <a:lnTo>
                    <a:pt x="1476648" y="444696"/>
                  </a:lnTo>
                  <a:lnTo>
                    <a:pt x="1484263" y="433921"/>
                  </a:lnTo>
                  <a:lnTo>
                    <a:pt x="1492195" y="423464"/>
                  </a:lnTo>
                  <a:lnTo>
                    <a:pt x="1500128" y="413641"/>
                  </a:lnTo>
                  <a:lnTo>
                    <a:pt x="1508060" y="403817"/>
                  </a:lnTo>
                  <a:lnTo>
                    <a:pt x="1516310" y="393994"/>
                  </a:lnTo>
                  <a:lnTo>
                    <a:pt x="1524877" y="384804"/>
                  </a:lnTo>
                  <a:lnTo>
                    <a:pt x="1533127" y="375614"/>
                  </a:lnTo>
                  <a:lnTo>
                    <a:pt x="1541376" y="367375"/>
                  </a:lnTo>
                  <a:lnTo>
                    <a:pt x="1549943" y="358819"/>
                  </a:lnTo>
                  <a:lnTo>
                    <a:pt x="1558828" y="350580"/>
                  </a:lnTo>
                  <a:lnTo>
                    <a:pt x="1567077" y="342975"/>
                  </a:lnTo>
                  <a:lnTo>
                    <a:pt x="1575962" y="335369"/>
                  </a:lnTo>
                  <a:lnTo>
                    <a:pt x="1584846" y="328081"/>
                  </a:lnTo>
                  <a:lnTo>
                    <a:pt x="1594047" y="321109"/>
                  </a:lnTo>
                  <a:lnTo>
                    <a:pt x="1602932" y="314455"/>
                  </a:lnTo>
                  <a:lnTo>
                    <a:pt x="1611816" y="308117"/>
                  </a:lnTo>
                  <a:lnTo>
                    <a:pt x="1621018" y="301779"/>
                  </a:lnTo>
                  <a:lnTo>
                    <a:pt x="1630219" y="296075"/>
                  </a:lnTo>
                  <a:lnTo>
                    <a:pt x="1639421" y="290054"/>
                  </a:lnTo>
                  <a:lnTo>
                    <a:pt x="1648622" y="284667"/>
                  </a:lnTo>
                  <a:lnTo>
                    <a:pt x="1657824" y="279280"/>
                  </a:lnTo>
                  <a:lnTo>
                    <a:pt x="1667343" y="274527"/>
                  </a:lnTo>
                  <a:lnTo>
                    <a:pt x="1676862" y="269457"/>
                  </a:lnTo>
                  <a:lnTo>
                    <a:pt x="1686381" y="265337"/>
                  </a:lnTo>
                  <a:lnTo>
                    <a:pt x="1695582" y="261218"/>
                  </a:lnTo>
                  <a:lnTo>
                    <a:pt x="1705101" y="256781"/>
                  </a:lnTo>
                  <a:lnTo>
                    <a:pt x="1714937" y="252979"/>
                  </a:lnTo>
                  <a:lnTo>
                    <a:pt x="1724456" y="249493"/>
                  </a:lnTo>
                  <a:lnTo>
                    <a:pt x="1734292" y="246007"/>
                  </a:lnTo>
                  <a:lnTo>
                    <a:pt x="1743494" y="242838"/>
                  </a:lnTo>
                  <a:lnTo>
                    <a:pt x="1753330" y="239986"/>
                  </a:lnTo>
                  <a:lnTo>
                    <a:pt x="1763166" y="237134"/>
                  </a:lnTo>
                  <a:lnTo>
                    <a:pt x="1773003" y="234599"/>
                  </a:lnTo>
                  <a:lnTo>
                    <a:pt x="1792675" y="230163"/>
                  </a:lnTo>
                  <a:lnTo>
                    <a:pt x="1812030" y="226360"/>
                  </a:lnTo>
                  <a:lnTo>
                    <a:pt x="1831702" y="222874"/>
                  </a:lnTo>
                  <a:lnTo>
                    <a:pt x="1851375" y="220656"/>
                  </a:lnTo>
                  <a:lnTo>
                    <a:pt x="1870730" y="219072"/>
                  </a:lnTo>
                  <a:lnTo>
                    <a:pt x="1890402" y="217804"/>
                  </a:lnTo>
                  <a:lnTo>
                    <a:pt x="1910075" y="217487"/>
                  </a:lnTo>
                  <a:close/>
                  <a:moveTo>
                    <a:pt x="1112837" y="0"/>
                  </a:moveTo>
                  <a:lnTo>
                    <a:pt x="1116656" y="634"/>
                  </a:lnTo>
                  <a:lnTo>
                    <a:pt x="1128112" y="2854"/>
                  </a:lnTo>
                  <a:lnTo>
                    <a:pt x="1146570" y="6660"/>
                  </a:lnTo>
                  <a:lnTo>
                    <a:pt x="1157708" y="9197"/>
                  </a:lnTo>
                  <a:lnTo>
                    <a:pt x="1170119" y="12369"/>
                  </a:lnTo>
                  <a:lnTo>
                    <a:pt x="1183485" y="16175"/>
                  </a:lnTo>
                  <a:lnTo>
                    <a:pt x="1198124" y="20298"/>
                  </a:lnTo>
                  <a:lnTo>
                    <a:pt x="1213399" y="25372"/>
                  </a:lnTo>
                  <a:lnTo>
                    <a:pt x="1229629" y="30763"/>
                  </a:lnTo>
                  <a:lnTo>
                    <a:pt x="1246495" y="37106"/>
                  </a:lnTo>
                  <a:lnTo>
                    <a:pt x="1263998" y="43767"/>
                  </a:lnTo>
                  <a:lnTo>
                    <a:pt x="1281501" y="51378"/>
                  </a:lnTo>
                  <a:lnTo>
                    <a:pt x="1299640" y="59307"/>
                  </a:lnTo>
                  <a:lnTo>
                    <a:pt x="1317780" y="68504"/>
                  </a:lnTo>
                  <a:lnTo>
                    <a:pt x="1336237" y="78653"/>
                  </a:lnTo>
                  <a:lnTo>
                    <a:pt x="1345148" y="84045"/>
                  </a:lnTo>
                  <a:lnTo>
                    <a:pt x="1354058" y="89436"/>
                  </a:lnTo>
                  <a:lnTo>
                    <a:pt x="1363287" y="95462"/>
                  </a:lnTo>
                  <a:lnTo>
                    <a:pt x="1372198" y="101171"/>
                  </a:lnTo>
                  <a:lnTo>
                    <a:pt x="1381108" y="107514"/>
                  </a:lnTo>
                  <a:lnTo>
                    <a:pt x="1389701" y="113540"/>
                  </a:lnTo>
                  <a:lnTo>
                    <a:pt x="1398293" y="120517"/>
                  </a:lnTo>
                  <a:lnTo>
                    <a:pt x="1406886" y="127177"/>
                  </a:lnTo>
                  <a:lnTo>
                    <a:pt x="1415160" y="134471"/>
                  </a:lnTo>
                  <a:lnTo>
                    <a:pt x="1423116" y="141449"/>
                  </a:lnTo>
                  <a:lnTo>
                    <a:pt x="1431390" y="149377"/>
                  </a:lnTo>
                  <a:lnTo>
                    <a:pt x="1439346" y="157306"/>
                  </a:lnTo>
                  <a:lnTo>
                    <a:pt x="1446665" y="165552"/>
                  </a:lnTo>
                  <a:lnTo>
                    <a:pt x="1454303" y="173798"/>
                  </a:lnTo>
                  <a:lnTo>
                    <a:pt x="1461304" y="182361"/>
                  </a:lnTo>
                  <a:lnTo>
                    <a:pt x="1468305" y="191241"/>
                  </a:lnTo>
                  <a:lnTo>
                    <a:pt x="1474988" y="200756"/>
                  </a:lnTo>
                  <a:lnTo>
                    <a:pt x="1481034" y="209953"/>
                  </a:lnTo>
                  <a:lnTo>
                    <a:pt x="1487399" y="219785"/>
                  </a:lnTo>
                  <a:lnTo>
                    <a:pt x="1492809" y="229616"/>
                  </a:lnTo>
                  <a:lnTo>
                    <a:pt x="1498537" y="240082"/>
                  </a:lnTo>
                  <a:lnTo>
                    <a:pt x="1503311" y="250865"/>
                  </a:lnTo>
                  <a:lnTo>
                    <a:pt x="1508084" y="261648"/>
                  </a:lnTo>
                  <a:lnTo>
                    <a:pt x="1512540" y="273066"/>
                  </a:lnTo>
                  <a:lnTo>
                    <a:pt x="1516358" y="284483"/>
                  </a:lnTo>
                  <a:lnTo>
                    <a:pt x="1519859" y="296218"/>
                  </a:lnTo>
                  <a:lnTo>
                    <a:pt x="1523041" y="308269"/>
                  </a:lnTo>
                  <a:lnTo>
                    <a:pt x="1525587" y="320955"/>
                  </a:lnTo>
                  <a:lnTo>
                    <a:pt x="1512540" y="333641"/>
                  </a:lnTo>
                  <a:lnTo>
                    <a:pt x="1499492" y="346645"/>
                  </a:lnTo>
                  <a:lnTo>
                    <a:pt x="1486763" y="360599"/>
                  </a:lnTo>
                  <a:lnTo>
                    <a:pt x="1474351" y="374554"/>
                  </a:lnTo>
                  <a:lnTo>
                    <a:pt x="1462259" y="389777"/>
                  </a:lnTo>
                  <a:lnTo>
                    <a:pt x="1450484" y="405000"/>
                  </a:lnTo>
                  <a:lnTo>
                    <a:pt x="1439027" y="420540"/>
                  </a:lnTo>
                  <a:lnTo>
                    <a:pt x="1427889" y="437032"/>
                  </a:lnTo>
                  <a:lnTo>
                    <a:pt x="1426616" y="424346"/>
                  </a:lnTo>
                  <a:lnTo>
                    <a:pt x="1424389" y="411343"/>
                  </a:lnTo>
                  <a:lnTo>
                    <a:pt x="1422479" y="398340"/>
                  </a:lnTo>
                  <a:lnTo>
                    <a:pt x="1420252" y="385654"/>
                  </a:lnTo>
                  <a:lnTo>
                    <a:pt x="1417706" y="373285"/>
                  </a:lnTo>
                  <a:lnTo>
                    <a:pt x="1414842" y="360599"/>
                  </a:lnTo>
                  <a:lnTo>
                    <a:pt x="1411341" y="348230"/>
                  </a:lnTo>
                  <a:lnTo>
                    <a:pt x="1408159" y="335544"/>
                  </a:lnTo>
                  <a:lnTo>
                    <a:pt x="1402112" y="317467"/>
                  </a:lnTo>
                  <a:lnTo>
                    <a:pt x="1396065" y="299706"/>
                  </a:lnTo>
                  <a:lnTo>
                    <a:pt x="1388746" y="281946"/>
                  </a:lnTo>
                  <a:lnTo>
                    <a:pt x="1384927" y="273700"/>
                  </a:lnTo>
                  <a:lnTo>
                    <a:pt x="1381108" y="265137"/>
                  </a:lnTo>
                  <a:lnTo>
                    <a:pt x="1376653" y="256574"/>
                  </a:lnTo>
                  <a:lnTo>
                    <a:pt x="1372516" y="248328"/>
                  </a:lnTo>
                  <a:lnTo>
                    <a:pt x="1368061" y="240082"/>
                  </a:lnTo>
                  <a:lnTo>
                    <a:pt x="1363287" y="231836"/>
                  </a:lnTo>
                  <a:lnTo>
                    <a:pt x="1358514" y="223591"/>
                  </a:lnTo>
                  <a:lnTo>
                    <a:pt x="1353104" y="215979"/>
                  </a:lnTo>
                  <a:lnTo>
                    <a:pt x="1348012" y="208050"/>
                  </a:lnTo>
                  <a:lnTo>
                    <a:pt x="1342284" y="200121"/>
                  </a:lnTo>
                  <a:lnTo>
                    <a:pt x="1336874" y="192827"/>
                  </a:lnTo>
                  <a:lnTo>
                    <a:pt x="1330827" y="185215"/>
                  </a:lnTo>
                  <a:lnTo>
                    <a:pt x="1325099" y="178238"/>
                  </a:lnTo>
                  <a:lnTo>
                    <a:pt x="1319053" y="171261"/>
                  </a:lnTo>
                  <a:lnTo>
                    <a:pt x="1312688" y="164284"/>
                  </a:lnTo>
                  <a:lnTo>
                    <a:pt x="1306323" y="157623"/>
                  </a:lnTo>
                  <a:lnTo>
                    <a:pt x="1299640" y="150963"/>
                  </a:lnTo>
                  <a:lnTo>
                    <a:pt x="1292957" y="144620"/>
                  </a:lnTo>
                  <a:lnTo>
                    <a:pt x="1286274" y="138277"/>
                  </a:lnTo>
                  <a:lnTo>
                    <a:pt x="1278955" y="132251"/>
                  </a:lnTo>
                  <a:lnTo>
                    <a:pt x="1271636" y="126225"/>
                  </a:lnTo>
                  <a:lnTo>
                    <a:pt x="1264635" y="120834"/>
                  </a:lnTo>
                  <a:lnTo>
                    <a:pt x="1257315" y="115125"/>
                  </a:lnTo>
                  <a:lnTo>
                    <a:pt x="1249996" y="110051"/>
                  </a:lnTo>
                  <a:lnTo>
                    <a:pt x="1242040" y="104659"/>
                  </a:lnTo>
                  <a:lnTo>
                    <a:pt x="1234402" y="99902"/>
                  </a:lnTo>
                  <a:lnTo>
                    <a:pt x="1241403" y="105611"/>
                  </a:lnTo>
                  <a:lnTo>
                    <a:pt x="1248086" y="111637"/>
                  </a:lnTo>
                  <a:lnTo>
                    <a:pt x="1255088" y="117663"/>
                  </a:lnTo>
                  <a:lnTo>
                    <a:pt x="1262089" y="124006"/>
                  </a:lnTo>
                  <a:lnTo>
                    <a:pt x="1268135" y="130666"/>
                  </a:lnTo>
                  <a:lnTo>
                    <a:pt x="1274818" y="137009"/>
                  </a:lnTo>
                  <a:lnTo>
                    <a:pt x="1280546" y="143986"/>
                  </a:lnTo>
                  <a:lnTo>
                    <a:pt x="1286911" y="150646"/>
                  </a:lnTo>
                  <a:lnTo>
                    <a:pt x="1292321" y="157623"/>
                  </a:lnTo>
                  <a:lnTo>
                    <a:pt x="1298367" y="164601"/>
                  </a:lnTo>
                  <a:lnTo>
                    <a:pt x="1303459" y="171895"/>
                  </a:lnTo>
                  <a:lnTo>
                    <a:pt x="1308869" y="179190"/>
                  </a:lnTo>
                  <a:lnTo>
                    <a:pt x="1313961" y="186484"/>
                  </a:lnTo>
                  <a:lnTo>
                    <a:pt x="1318734" y="194095"/>
                  </a:lnTo>
                  <a:lnTo>
                    <a:pt x="1323508" y="202024"/>
                  </a:lnTo>
                  <a:lnTo>
                    <a:pt x="1327963" y="209636"/>
                  </a:lnTo>
                  <a:lnTo>
                    <a:pt x="1332418" y="217565"/>
                  </a:lnTo>
                  <a:lnTo>
                    <a:pt x="1336237" y="225493"/>
                  </a:lnTo>
                  <a:lnTo>
                    <a:pt x="1340056" y="233422"/>
                  </a:lnTo>
                  <a:lnTo>
                    <a:pt x="1344193" y="241668"/>
                  </a:lnTo>
                  <a:lnTo>
                    <a:pt x="1347376" y="249914"/>
                  </a:lnTo>
                  <a:lnTo>
                    <a:pt x="1350558" y="257843"/>
                  </a:lnTo>
                  <a:lnTo>
                    <a:pt x="1356923" y="274969"/>
                  </a:lnTo>
                  <a:lnTo>
                    <a:pt x="1362333" y="291778"/>
                  </a:lnTo>
                  <a:lnTo>
                    <a:pt x="1366788" y="308904"/>
                  </a:lnTo>
                  <a:lnTo>
                    <a:pt x="1370925" y="326030"/>
                  </a:lnTo>
                  <a:lnTo>
                    <a:pt x="1374107" y="343790"/>
                  </a:lnTo>
                  <a:lnTo>
                    <a:pt x="1376653" y="360916"/>
                  </a:lnTo>
                  <a:lnTo>
                    <a:pt x="1378562" y="378677"/>
                  </a:lnTo>
                  <a:lnTo>
                    <a:pt x="1380472" y="396120"/>
                  </a:lnTo>
                  <a:lnTo>
                    <a:pt x="1381108" y="413880"/>
                  </a:lnTo>
                  <a:lnTo>
                    <a:pt x="1381427" y="431641"/>
                  </a:lnTo>
                  <a:lnTo>
                    <a:pt x="1381108" y="449401"/>
                  </a:lnTo>
                  <a:lnTo>
                    <a:pt x="1380472" y="466844"/>
                  </a:lnTo>
                  <a:lnTo>
                    <a:pt x="1378881" y="484605"/>
                  </a:lnTo>
                  <a:lnTo>
                    <a:pt x="1377290" y="502048"/>
                  </a:lnTo>
                  <a:lnTo>
                    <a:pt x="1375380" y="519491"/>
                  </a:lnTo>
                  <a:lnTo>
                    <a:pt x="1372516" y="536934"/>
                  </a:lnTo>
                  <a:lnTo>
                    <a:pt x="1369652" y="554378"/>
                  </a:lnTo>
                  <a:lnTo>
                    <a:pt x="1367106" y="564843"/>
                  </a:lnTo>
                  <a:lnTo>
                    <a:pt x="1364878" y="574675"/>
                  </a:lnTo>
                  <a:lnTo>
                    <a:pt x="1334646" y="547717"/>
                  </a:lnTo>
                  <a:lnTo>
                    <a:pt x="1168210" y="399609"/>
                  </a:lnTo>
                  <a:lnTo>
                    <a:pt x="1166618" y="387557"/>
                  </a:lnTo>
                  <a:lnTo>
                    <a:pt x="1166300" y="375188"/>
                  </a:lnTo>
                  <a:lnTo>
                    <a:pt x="1166618" y="369479"/>
                  </a:lnTo>
                  <a:lnTo>
                    <a:pt x="1166937" y="363136"/>
                  </a:lnTo>
                  <a:lnTo>
                    <a:pt x="1167573" y="357110"/>
                  </a:lnTo>
                  <a:lnTo>
                    <a:pt x="1168528" y="350767"/>
                  </a:lnTo>
                  <a:lnTo>
                    <a:pt x="1171074" y="330153"/>
                  </a:lnTo>
                  <a:lnTo>
                    <a:pt x="1173620" y="308269"/>
                  </a:lnTo>
                  <a:lnTo>
                    <a:pt x="1175847" y="285435"/>
                  </a:lnTo>
                  <a:lnTo>
                    <a:pt x="1177438" y="262283"/>
                  </a:lnTo>
                  <a:lnTo>
                    <a:pt x="1178393" y="238814"/>
                  </a:lnTo>
                  <a:lnTo>
                    <a:pt x="1178711" y="227079"/>
                  </a:lnTo>
                  <a:lnTo>
                    <a:pt x="1178711" y="215027"/>
                  </a:lnTo>
                  <a:lnTo>
                    <a:pt x="1178393" y="203293"/>
                  </a:lnTo>
                  <a:lnTo>
                    <a:pt x="1178075" y="191241"/>
                  </a:lnTo>
                  <a:lnTo>
                    <a:pt x="1177438" y="179507"/>
                  </a:lnTo>
                  <a:lnTo>
                    <a:pt x="1176484" y="167772"/>
                  </a:lnTo>
                  <a:lnTo>
                    <a:pt x="1175211" y="155720"/>
                  </a:lnTo>
                  <a:lnTo>
                    <a:pt x="1173938" y="144303"/>
                  </a:lnTo>
                  <a:lnTo>
                    <a:pt x="1172028" y="132568"/>
                  </a:lnTo>
                  <a:lnTo>
                    <a:pt x="1169801" y="121151"/>
                  </a:lnTo>
                  <a:lnTo>
                    <a:pt x="1167573" y="109734"/>
                  </a:lnTo>
                  <a:lnTo>
                    <a:pt x="1164391" y="98633"/>
                  </a:lnTo>
                  <a:lnTo>
                    <a:pt x="1161208" y="87533"/>
                  </a:lnTo>
                  <a:lnTo>
                    <a:pt x="1157708" y="76750"/>
                  </a:lnTo>
                  <a:lnTo>
                    <a:pt x="1153571" y="66284"/>
                  </a:lnTo>
                  <a:lnTo>
                    <a:pt x="1149115" y="55818"/>
                  </a:lnTo>
                  <a:lnTo>
                    <a:pt x="1144342" y="45670"/>
                  </a:lnTo>
                  <a:lnTo>
                    <a:pt x="1138932" y="35838"/>
                  </a:lnTo>
                  <a:lnTo>
                    <a:pt x="1133204" y="26641"/>
                  </a:lnTo>
                  <a:lnTo>
                    <a:pt x="1126839" y="17443"/>
                  </a:lnTo>
                  <a:lnTo>
                    <a:pt x="1119838" y="8563"/>
                  </a:lnTo>
                  <a:lnTo>
                    <a:pt x="111283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dir="t" rig="threeP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altLang="en-US" lang="zh-CN" sz="1400">
                <a:solidFill>
                  <a:srgbClr val="FFFFFF"/>
                </a:solidFill>
                <a:latin charset="-122" panose="02010600040101010101" pitchFamily="2" typeface="华文中宋"/>
                <a:ea charset="-122" panose="02010600040101010101" pitchFamily="2" typeface="华文中宋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4485555" y="2497671"/>
            <a:ext cx="611524" cy="611524"/>
            <a:chOff x="4485555" y="2497671"/>
            <a:chExt cx="611524" cy="611524"/>
          </a:xfrm>
          <a:gradFill>
            <a:gsLst>
              <a:gs pos="0">
                <a:srgbClr val="002060"/>
              </a:gs>
              <a:gs pos="100000">
                <a:srgbClr val="00B0F0"/>
              </a:gs>
            </a:gsLst>
            <a:lin ang="5400000" scaled="1"/>
          </a:gradFill>
        </p:grpSpPr>
        <p:sp>
          <p:nvSpPr>
            <p:cNvPr id="27" name="任意多边形 26"/>
            <p:cNvSpPr/>
            <p:nvPr/>
          </p:nvSpPr>
          <p:spPr>
            <a:xfrm>
              <a:off x="4485555" y="2497671"/>
              <a:ext cx="611524" cy="611524"/>
            </a:xfrm>
            <a:custGeom>
              <a:gdLst>
                <a:gd fmla="*/ 413083 w 772417" name="connsiteX0"/>
                <a:gd fmla="*/ 962 h 772417" name="connsiteY0"/>
                <a:gd fmla="*/ 720620 w 772417" name="connsiteX1"/>
                <a:gd fmla="*/ 193137 h 772417" name="connsiteY1"/>
                <a:gd fmla="*/ 579281 w 772417" name="connsiteX2"/>
                <a:gd fmla="*/ 720619 h 772417" name="connsiteY2"/>
                <a:gd fmla="*/ 51799 w 772417" name="connsiteX3"/>
                <a:gd fmla="*/ 579281 h 772417" name="connsiteY3"/>
                <a:gd fmla="*/ 193137 w 772417" name="connsiteX4"/>
                <a:gd fmla="*/ 51798 h 772417" name="connsiteY4"/>
                <a:gd fmla="*/ 413083 w 772417" name="connsiteX5"/>
                <a:gd fmla="*/ 962 h 772417" name="connsiteY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b="b" l="l" r="r" t="t"/>
              <a:pathLst>
                <a:path h="772417" w="772417">
                  <a:moveTo>
                    <a:pt x="413083" y="962"/>
                  </a:moveTo>
                  <a:cubicBezTo>
                    <a:pt x="536733" y="9701"/>
                    <a:pt x="653976" y="77706"/>
                    <a:pt x="720620" y="193137"/>
                  </a:cubicBezTo>
                  <a:cubicBezTo>
                    <a:pt x="827250" y="377826"/>
                    <a:pt x="763971" y="613989"/>
                    <a:pt x="579281" y="720619"/>
                  </a:cubicBezTo>
                  <a:cubicBezTo>
                    <a:pt x="394592" y="827250"/>
                    <a:pt x="158429" y="763970"/>
                    <a:pt x="51799" y="579281"/>
                  </a:cubicBezTo>
                  <a:cubicBezTo>
                    <a:pt x="-54832" y="394591"/>
                    <a:pt x="8448" y="158429"/>
                    <a:pt x="193137" y="51798"/>
                  </a:cubicBezTo>
                  <a:cubicBezTo>
                    <a:pt x="262396" y="11812"/>
                    <a:pt x="338893" y="-4281"/>
                    <a:pt x="413083" y="962"/>
                  </a:cubicBezTo>
                  <a:close/>
                </a:path>
              </a:pathLst>
            </a:custGeom>
            <a:solidFill>
              <a:srgbClr val="C0000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</a:gradFill>
            </a:ln>
            <a:effectLst>
              <a:innerShdw blurRad="330200" dir="16200000" dist="1143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4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itchFamily="50" typeface="DIN-BoldItalic"/>
              </a:endParaRPr>
            </a:p>
          </p:txBody>
        </p:sp>
        <p:sp>
          <p:nvSpPr>
            <p:cNvPr id="28" name="KSO_Shape"/>
            <p:cNvSpPr/>
            <p:nvPr/>
          </p:nvSpPr>
          <p:spPr>
            <a:xfrm>
              <a:off x="4657585" y="2668446"/>
              <a:ext cx="266207" cy="269974"/>
            </a:xfrm>
            <a:custGeom>
              <a:gdLst>
                <a:gd fmla="*/ 150612 w 405200" name="connsiteX0"/>
                <a:gd fmla="*/ 52389 h 413075" name="connsiteY0"/>
                <a:gd fmla="*/ 52389 w 405200" name="connsiteX1"/>
                <a:gd fmla="*/ 150612 h 413075" name="connsiteY1"/>
                <a:gd fmla="*/ 150612 w 405200" name="connsiteX2"/>
                <a:gd fmla="*/ 248836 h 413075" name="connsiteY2"/>
                <a:gd fmla="*/ 248836 w 405200" name="connsiteX3"/>
                <a:gd fmla="*/ 150612 h 413075" name="connsiteY3"/>
                <a:gd fmla="*/ 150612 w 405200" name="connsiteX4"/>
                <a:gd fmla="*/ 52389 h 413075" name="connsiteY4"/>
                <a:gd fmla="*/ 150612 w 405200" name="connsiteX5"/>
                <a:gd fmla="*/ 0 h 413075" name="connsiteY5"/>
                <a:gd fmla="*/ 301225 w 405200" name="connsiteX6"/>
                <a:gd fmla="*/ 150612 h 413075" name="connsiteY6"/>
                <a:gd fmla="*/ 276789 w 405200" name="connsiteX7"/>
                <a:gd fmla="*/ 232452 h 413075" name="connsiteY7"/>
                <a:gd fmla="*/ 279486 w 405200" name="connsiteX8"/>
                <a:gd fmla="*/ 234307 h 413075" name="connsiteY8"/>
                <a:gd fmla="*/ 395404 w 405200" name="connsiteX9"/>
                <a:gd fmla="*/ 354065 h 413075" name="connsiteY9"/>
                <a:gd fmla="*/ 394603 w 405200" name="connsiteX10"/>
                <a:gd fmla="*/ 403280 h 413075" name="connsiteY10"/>
                <a:gd fmla="*/ 345389 w 405200" name="connsiteX11"/>
                <a:gd fmla="*/ 402478 h 413075" name="connsiteY11"/>
                <a:gd fmla="*/ 229470 w 405200" name="connsiteX12"/>
                <a:gd fmla="*/ 282720 h 413075" name="connsiteY12"/>
                <a:gd fmla="*/ 227420 w 405200" name="connsiteX13"/>
                <a:gd fmla="*/ 279520 h 413075" name="connsiteY13"/>
                <a:gd fmla="*/ 150612 w 405200" name="connsiteX14"/>
                <a:gd fmla="*/ 301225 h 413075" name="connsiteY14"/>
                <a:gd fmla="*/ 0 w 405200" name="connsiteX15"/>
                <a:gd fmla="*/ 150612 h 413075" name="connsiteY15"/>
                <a:gd fmla="*/ 150612 w 405200" name="connsiteX16"/>
                <a:gd fmla="*/ 0 h 413075" name="connsiteY1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b="b" l="l" r="r" t="t"/>
              <a:pathLst>
                <a:path h="413075" w="405200">
                  <a:moveTo>
                    <a:pt x="150612" y="52389"/>
                  </a:moveTo>
                  <a:cubicBezTo>
                    <a:pt x="96365" y="52389"/>
                    <a:pt x="52389" y="96365"/>
                    <a:pt x="52389" y="150612"/>
                  </a:cubicBezTo>
                  <a:cubicBezTo>
                    <a:pt x="52389" y="204860"/>
                    <a:pt x="96365" y="248836"/>
                    <a:pt x="150612" y="248836"/>
                  </a:cubicBezTo>
                  <a:cubicBezTo>
                    <a:pt x="204860" y="248836"/>
                    <a:pt x="248836" y="204860"/>
                    <a:pt x="248836" y="150612"/>
                  </a:cubicBezTo>
                  <a:cubicBezTo>
                    <a:pt x="248836" y="96365"/>
                    <a:pt x="204860" y="52389"/>
                    <a:pt x="150612" y="52389"/>
                  </a:cubicBezTo>
                  <a:close/>
                  <a:moveTo>
                    <a:pt x="150612" y="0"/>
                  </a:moveTo>
                  <a:cubicBezTo>
                    <a:pt x="233793" y="0"/>
                    <a:pt x="301225" y="67431"/>
                    <a:pt x="301225" y="150612"/>
                  </a:cubicBezTo>
                  <a:cubicBezTo>
                    <a:pt x="301225" y="180842"/>
                    <a:pt x="292319" y="208992"/>
                    <a:pt x="276789" y="232452"/>
                  </a:cubicBezTo>
                  <a:cubicBezTo>
                    <a:pt x="277931" y="232774"/>
                    <a:pt x="278722" y="233519"/>
                    <a:pt x="279486" y="234307"/>
                  </a:cubicBezTo>
                  <a:lnTo>
                    <a:pt x="395404" y="354065"/>
                  </a:lnTo>
                  <a:cubicBezTo>
                    <a:pt x="408773" y="367877"/>
                    <a:pt x="408414" y="389911"/>
                    <a:pt x="394603" y="403280"/>
                  </a:cubicBezTo>
                  <a:cubicBezTo>
                    <a:pt x="380791" y="416648"/>
                    <a:pt x="358757" y="416289"/>
                    <a:pt x="345389" y="402478"/>
                  </a:cubicBezTo>
                  <a:lnTo>
                    <a:pt x="229470" y="282720"/>
                  </a:lnTo>
                  <a:lnTo>
                    <a:pt x="227420" y="279520"/>
                  </a:lnTo>
                  <a:cubicBezTo>
                    <a:pt x="205163" y="293486"/>
                    <a:pt x="178791" y="301225"/>
                    <a:pt x="150612" y="301225"/>
                  </a:cubicBezTo>
                  <a:cubicBezTo>
                    <a:pt x="67431" y="301225"/>
                    <a:pt x="0" y="233793"/>
                    <a:pt x="0" y="150612"/>
                  </a:cubicBezTo>
                  <a:cubicBezTo>
                    <a:pt x="0" y="67431"/>
                    <a:pt x="67431" y="0"/>
                    <a:pt x="15061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dir="t" rig="threeP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altLang="en-US" lang="zh-CN" sz="1400">
                <a:solidFill>
                  <a:srgbClr val="FFFFFF"/>
                </a:solidFill>
                <a:latin charset="-122" panose="02010600040101010101" pitchFamily="2" typeface="华文中宋"/>
                <a:ea charset="-122" panose="02010600040101010101" pitchFamily="2" typeface="华文中宋"/>
              </a:endParaRPr>
            </a:p>
          </p:txBody>
        </p:sp>
      </p:grpSp>
      <p:sp>
        <p:nvSpPr>
          <p:cNvPr id="29" name="Freeform 12"/>
          <p:cNvSpPr>
            <a:spLocks noEditPoints="1"/>
          </p:cNvSpPr>
          <p:nvPr/>
        </p:nvSpPr>
        <p:spPr bwMode="auto">
          <a:xfrm>
            <a:off x="5657988" y="3144978"/>
            <a:ext cx="907967" cy="851349"/>
          </a:xfrm>
          <a:custGeom>
            <a:gdLst>
              <a:gd fmla="*/ 8 w 97" name="T0"/>
              <a:gd fmla="*/ 10 h 91" name="T1"/>
              <a:gd fmla="*/ 28 w 97" name="T2"/>
              <a:gd fmla="*/ 10 h 91" name="T3"/>
              <a:gd fmla="*/ 41 w 97" name="T4"/>
              <a:gd fmla="*/ 45 h 91" name="T5"/>
              <a:gd fmla="*/ 51 w 97" name="T6"/>
              <a:gd fmla="*/ 41 h 91" name="T7"/>
              <a:gd fmla="*/ 59 w 97" name="T8"/>
              <a:gd fmla="*/ 46 h 91" name="T9"/>
              <a:gd fmla="*/ 66 w 97" name="T10"/>
              <a:gd fmla="*/ 27 h 91" name="T11"/>
              <a:gd fmla="*/ 73 w 97" name="T12"/>
              <a:gd fmla="*/ 34 h 91" name="T13"/>
              <a:gd fmla="*/ 83 w 97" name="T14"/>
              <a:gd fmla="*/ 23 h 91" name="T15"/>
              <a:gd fmla="*/ 73 w 97" name="T16"/>
              <a:gd fmla="*/ 40 h 91" name="T17"/>
              <a:gd fmla="*/ 67 w 97" name="T18"/>
              <a:gd fmla="*/ 33 h 91" name="T19"/>
              <a:gd fmla="*/ 61 w 97" name="T20"/>
              <a:gd fmla="*/ 51 h 91" name="T21"/>
              <a:gd fmla="*/ 51 w 97" name="T22"/>
              <a:gd fmla="*/ 45 h 91" name="T23"/>
              <a:gd fmla="*/ 41 w 97" name="T24"/>
              <a:gd fmla="*/ 45 h 91" name="T25"/>
              <a:gd fmla="*/ 74 w 97" name="T26"/>
              <a:gd fmla="*/ 86 h 91" name="T27"/>
              <a:gd fmla="*/ 43 w 97" name="T28"/>
              <a:gd fmla="*/ 91 h 91" name="T29"/>
              <a:gd fmla="*/ 63 w 97" name="T30"/>
              <a:gd fmla="*/ 68 h 91" name="T31"/>
              <a:gd fmla="*/ 97 w 97" name="T32"/>
              <a:gd fmla="*/ 68 h 91" name="T33"/>
              <a:gd fmla="*/ 97 w 97" name="T34"/>
              <a:gd fmla="*/ 6 h 91" name="T35"/>
              <a:gd fmla="*/ 93 w 97" name="T36"/>
              <a:gd fmla="*/ 3 h 91" name="T37"/>
              <a:gd fmla="*/ 34 w 97" name="T38"/>
              <a:gd fmla="*/ 9 h 91" name="T39"/>
              <a:gd fmla="*/ 90 w 97" name="T40"/>
              <a:gd fmla="*/ 61 h 91" name="T41"/>
              <a:gd fmla="*/ 36 w 97" name="T42"/>
              <a:gd fmla="*/ 68 h 91" name="T43"/>
              <a:gd fmla="*/ 54 w 97" name="T44"/>
              <a:gd fmla="*/ 84 h 91" name="T45"/>
              <a:gd fmla="*/ 63 w 97" name="T46"/>
              <a:gd fmla="*/ 68 h 91" name="T47"/>
              <a:gd fmla="*/ 7 w 97" name="T48"/>
              <a:gd fmla="*/ 55 h 91" name="T49"/>
              <a:gd fmla="*/ 14 w 97" name="T50"/>
              <a:gd fmla="*/ 91 h 91" name="T51"/>
              <a:gd fmla="*/ 20 w 97" name="T52"/>
              <a:gd fmla="*/ 60 h 91" name="T53"/>
              <a:gd fmla="*/ 31 w 97" name="T54"/>
              <a:gd fmla="*/ 91 h 91" name="T55"/>
              <a:gd fmla="*/ 28 w 97" name="T56"/>
              <a:gd fmla="*/ 33 h 91" name="T57"/>
              <a:gd fmla="*/ 55 w 97" name="T58"/>
              <a:gd fmla="*/ 24 h 91" name="T59"/>
              <a:gd fmla="*/ 20 w 97" name="T60"/>
              <a:gd fmla="*/ 23 h 91" name="T61"/>
              <a:gd fmla="*/ 19 w 97" name="T62"/>
              <a:gd fmla="*/ 27 h 91" name="T63"/>
              <a:gd fmla="*/ 18 w 97" name="T64"/>
              <a:gd fmla="*/ 47 h 91" name="T65"/>
              <a:gd fmla="*/ 18 w 97" name="T66"/>
              <a:gd fmla="*/ 47 h 91" name="T67"/>
              <a:gd fmla="*/ 18 w 97" name="T68"/>
              <a:gd fmla="*/ 47 h 91" name="T69"/>
              <a:gd fmla="*/ 16 w 97" name="T70"/>
              <a:gd fmla="*/ 27 h 91" name="T71"/>
              <a:gd fmla="*/ 16 w 97" name="T72"/>
              <a:gd fmla="*/ 23 h 91" name="T73"/>
              <a:gd fmla="*/ 0 w 97" name="T74"/>
              <a:gd fmla="*/ 50 h 91" name="T7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b="b" l="0" r="r" t="0"/>
            <a:pathLst>
              <a:path h="91" w="97">
                <a:moveTo>
                  <a:pt x="18" y="0"/>
                </a:moveTo>
                <a:cubicBezTo>
                  <a:pt x="12" y="0"/>
                  <a:pt x="8" y="4"/>
                  <a:pt x="8" y="10"/>
                </a:cubicBezTo>
                <a:cubicBezTo>
                  <a:pt x="8" y="16"/>
                  <a:pt x="12" y="20"/>
                  <a:pt x="18" y="20"/>
                </a:cubicBezTo>
                <a:cubicBezTo>
                  <a:pt x="24" y="20"/>
                  <a:pt x="28" y="16"/>
                  <a:pt x="28" y="10"/>
                </a:cubicBezTo>
                <a:cubicBezTo>
                  <a:pt x="28" y="4"/>
                  <a:pt x="24" y="0"/>
                  <a:pt x="18" y="0"/>
                </a:cubicBezTo>
                <a:close/>
                <a:moveTo>
                  <a:pt x="41" y="45"/>
                </a:moveTo>
                <a:cubicBezTo>
                  <a:pt x="50" y="42"/>
                  <a:pt x="50" y="42"/>
                  <a:pt x="50" y="42"/>
                </a:cubicBezTo>
                <a:cubicBezTo>
                  <a:pt x="51" y="41"/>
                  <a:pt x="51" y="41"/>
                  <a:pt x="51" y="41"/>
                </a:cubicBezTo>
                <a:cubicBezTo>
                  <a:pt x="52" y="42"/>
                  <a:pt x="52" y="42"/>
                  <a:pt x="52" y="42"/>
                </a:cubicBezTo>
                <a:cubicBezTo>
                  <a:pt x="59" y="46"/>
                  <a:pt x="59" y="46"/>
                  <a:pt x="59" y="46"/>
                </a:cubicBezTo>
                <a:cubicBezTo>
                  <a:pt x="65" y="29"/>
                  <a:pt x="65" y="29"/>
                  <a:pt x="65" y="29"/>
                </a:cubicBezTo>
                <a:cubicBezTo>
                  <a:pt x="66" y="27"/>
                  <a:pt x="66" y="27"/>
                  <a:pt x="66" y="27"/>
                </a:cubicBezTo>
                <a:cubicBezTo>
                  <a:pt x="67" y="29"/>
                  <a:pt x="67" y="29"/>
                  <a:pt x="67" y="29"/>
                </a:cubicBezTo>
                <a:cubicBezTo>
                  <a:pt x="73" y="34"/>
                  <a:pt x="73" y="34"/>
                  <a:pt x="73" y="34"/>
                </a:cubicBezTo>
                <a:cubicBezTo>
                  <a:pt x="81" y="21"/>
                  <a:pt x="81" y="21"/>
                  <a:pt x="81" y="21"/>
                </a:cubicBezTo>
                <a:cubicBezTo>
                  <a:pt x="83" y="23"/>
                  <a:pt x="83" y="23"/>
                  <a:pt x="83" y="23"/>
                </a:cubicBezTo>
                <a:cubicBezTo>
                  <a:pt x="75" y="38"/>
                  <a:pt x="75" y="38"/>
                  <a:pt x="75" y="38"/>
                </a:cubicBezTo>
                <a:cubicBezTo>
                  <a:pt x="73" y="40"/>
                  <a:pt x="73" y="40"/>
                  <a:pt x="73" y="40"/>
                </a:cubicBezTo>
                <a:cubicBezTo>
                  <a:pt x="72" y="38"/>
                  <a:pt x="72" y="38"/>
                  <a:pt x="72" y="38"/>
                </a:cubicBezTo>
                <a:cubicBezTo>
                  <a:pt x="67" y="33"/>
                  <a:pt x="67" y="33"/>
                  <a:pt x="67" y="33"/>
                </a:cubicBezTo>
                <a:cubicBezTo>
                  <a:pt x="61" y="49"/>
                  <a:pt x="61" y="49"/>
                  <a:pt x="61" y="49"/>
                </a:cubicBezTo>
                <a:cubicBezTo>
                  <a:pt x="61" y="51"/>
                  <a:pt x="61" y="51"/>
                  <a:pt x="61" y="51"/>
                </a:cubicBezTo>
                <a:cubicBezTo>
                  <a:pt x="59" y="50"/>
                  <a:pt x="59" y="50"/>
                  <a:pt x="59" y="50"/>
                </a:cubicBezTo>
                <a:cubicBezTo>
                  <a:pt x="51" y="45"/>
                  <a:pt x="51" y="45"/>
                  <a:pt x="51" y="45"/>
                </a:cubicBezTo>
                <a:cubicBezTo>
                  <a:pt x="42" y="48"/>
                  <a:pt x="42" y="48"/>
                  <a:pt x="42" y="48"/>
                </a:cubicBezTo>
                <a:cubicBezTo>
                  <a:pt x="41" y="45"/>
                  <a:pt x="41" y="45"/>
                  <a:pt x="41" y="45"/>
                </a:cubicBezTo>
                <a:close/>
                <a:moveTo>
                  <a:pt x="43" y="86"/>
                </a:moveTo>
                <a:cubicBezTo>
                  <a:pt x="74" y="86"/>
                  <a:pt x="74" y="86"/>
                  <a:pt x="74" y="86"/>
                </a:cubicBezTo>
                <a:cubicBezTo>
                  <a:pt x="74" y="91"/>
                  <a:pt x="74" y="91"/>
                  <a:pt x="74" y="91"/>
                </a:cubicBezTo>
                <a:cubicBezTo>
                  <a:pt x="43" y="91"/>
                  <a:pt x="43" y="91"/>
                  <a:pt x="43" y="91"/>
                </a:cubicBezTo>
                <a:cubicBezTo>
                  <a:pt x="43" y="86"/>
                  <a:pt x="43" y="86"/>
                  <a:pt x="43" y="86"/>
                </a:cubicBezTo>
                <a:close/>
                <a:moveTo>
                  <a:pt x="63" y="68"/>
                </a:moveTo>
                <a:cubicBezTo>
                  <a:pt x="93" y="68"/>
                  <a:pt x="93" y="68"/>
                  <a:pt x="93" y="68"/>
                </a:cubicBezTo>
                <a:cubicBezTo>
                  <a:pt x="97" y="68"/>
                  <a:pt x="97" y="68"/>
                  <a:pt x="97" y="68"/>
                </a:cubicBezTo>
                <a:cubicBezTo>
                  <a:pt x="97" y="64"/>
                  <a:pt x="97" y="64"/>
                  <a:pt x="97" y="64"/>
                </a:cubicBezTo>
                <a:cubicBezTo>
                  <a:pt x="97" y="6"/>
                  <a:pt x="97" y="6"/>
                  <a:pt x="97" y="6"/>
                </a:cubicBezTo>
                <a:cubicBezTo>
                  <a:pt x="97" y="3"/>
                  <a:pt x="97" y="3"/>
                  <a:pt x="97" y="3"/>
                </a:cubicBezTo>
                <a:cubicBezTo>
                  <a:pt x="93" y="3"/>
                  <a:pt x="93" y="3"/>
                  <a:pt x="93" y="3"/>
                </a:cubicBezTo>
                <a:cubicBezTo>
                  <a:pt x="34" y="3"/>
                  <a:pt x="34" y="3"/>
                  <a:pt x="34" y="3"/>
                </a:cubicBezTo>
                <a:cubicBezTo>
                  <a:pt x="34" y="9"/>
                  <a:pt x="34" y="9"/>
                  <a:pt x="34" y="9"/>
                </a:cubicBezTo>
                <a:cubicBezTo>
                  <a:pt x="90" y="9"/>
                  <a:pt x="90" y="9"/>
                  <a:pt x="90" y="9"/>
                </a:cubicBezTo>
                <a:cubicBezTo>
                  <a:pt x="90" y="61"/>
                  <a:pt x="90" y="61"/>
                  <a:pt x="90" y="61"/>
                </a:cubicBezTo>
                <a:cubicBezTo>
                  <a:pt x="36" y="61"/>
                  <a:pt x="36" y="61"/>
                  <a:pt x="36" y="61"/>
                </a:cubicBezTo>
                <a:cubicBezTo>
                  <a:pt x="36" y="68"/>
                  <a:pt x="36" y="68"/>
                  <a:pt x="36" y="68"/>
                </a:cubicBezTo>
                <a:cubicBezTo>
                  <a:pt x="54" y="68"/>
                  <a:pt x="54" y="68"/>
                  <a:pt x="54" y="68"/>
                </a:cubicBezTo>
                <a:cubicBezTo>
                  <a:pt x="54" y="84"/>
                  <a:pt x="54" y="84"/>
                  <a:pt x="54" y="84"/>
                </a:cubicBezTo>
                <a:cubicBezTo>
                  <a:pt x="63" y="84"/>
                  <a:pt x="63" y="84"/>
                  <a:pt x="63" y="84"/>
                </a:cubicBezTo>
                <a:cubicBezTo>
                  <a:pt x="63" y="68"/>
                  <a:pt x="63" y="68"/>
                  <a:pt x="63" y="68"/>
                </a:cubicBezTo>
                <a:close/>
                <a:moveTo>
                  <a:pt x="0" y="50"/>
                </a:moveTo>
                <a:cubicBezTo>
                  <a:pt x="7" y="55"/>
                  <a:pt x="7" y="55"/>
                  <a:pt x="7" y="55"/>
                </a:cubicBezTo>
                <a:cubicBezTo>
                  <a:pt x="5" y="91"/>
                  <a:pt x="5" y="91"/>
                  <a:pt x="5" y="91"/>
                </a:cubicBezTo>
                <a:cubicBezTo>
                  <a:pt x="14" y="91"/>
                  <a:pt x="14" y="91"/>
                  <a:pt x="14" y="91"/>
                </a:cubicBezTo>
                <a:cubicBezTo>
                  <a:pt x="16" y="60"/>
                  <a:pt x="16" y="60"/>
                  <a:pt x="16" y="60"/>
                </a:cubicBezTo>
                <a:cubicBezTo>
                  <a:pt x="20" y="60"/>
                  <a:pt x="20" y="60"/>
                  <a:pt x="20" y="60"/>
                </a:cubicBezTo>
                <a:cubicBezTo>
                  <a:pt x="22" y="91"/>
                  <a:pt x="22" y="91"/>
                  <a:pt x="22" y="91"/>
                </a:cubicBezTo>
                <a:cubicBezTo>
                  <a:pt x="31" y="91"/>
                  <a:pt x="31" y="91"/>
                  <a:pt x="31" y="91"/>
                </a:cubicBezTo>
                <a:cubicBezTo>
                  <a:pt x="29" y="55"/>
                  <a:pt x="29" y="55"/>
                  <a:pt x="29" y="55"/>
                </a:cubicBezTo>
                <a:cubicBezTo>
                  <a:pt x="28" y="33"/>
                  <a:pt x="28" y="33"/>
                  <a:pt x="28" y="33"/>
                </a:cubicBezTo>
                <a:cubicBezTo>
                  <a:pt x="50" y="32"/>
                  <a:pt x="50" y="32"/>
                  <a:pt x="50" y="32"/>
                </a:cubicBezTo>
                <a:cubicBezTo>
                  <a:pt x="55" y="24"/>
                  <a:pt x="55" y="24"/>
                  <a:pt x="55" y="24"/>
                </a:cubicBezTo>
                <a:cubicBezTo>
                  <a:pt x="30" y="23"/>
                  <a:pt x="30" y="23"/>
                  <a:pt x="30" y="23"/>
                </a:cubicBezTo>
                <a:cubicBezTo>
                  <a:pt x="20" y="23"/>
                  <a:pt x="20" y="23"/>
                  <a:pt x="20" y="23"/>
                </a:cubicBezTo>
                <a:cubicBezTo>
                  <a:pt x="20" y="24"/>
                  <a:pt x="20" y="24"/>
                  <a:pt x="20" y="24"/>
                </a:cubicBezTo>
                <a:cubicBezTo>
                  <a:pt x="19" y="27"/>
                  <a:pt x="19" y="27"/>
                  <a:pt x="19" y="27"/>
                </a:cubicBezTo>
                <a:cubicBezTo>
                  <a:pt x="22" y="43"/>
                  <a:pt x="22" y="43"/>
                  <a:pt x="22" y="43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4" y="43"/>
                  <a:pt x="14" y="43"/>
                  <a:pt x="14" y="43"/>
                </a:cubicBezTo>
                <a:cubicBezTo>
                  <a:pt x="16" y="27"/>
                  <a:pt x="16" y="27"/>
                  <a:pt x="16" y="27"/>
                </a:cubicBezTo>
                <a:cubicBezTo>
                  <a:pt x="15" y="24"/>
                  <a:pt x="15" y="24"/>
                  <a:pt x="15" y="24"/>
                </a:cubicBezTo>
                <a:cubicBezTo>
                  <a:pt x="16" y="23"/>
                  <a:pt x="16" y="23"/>
                  <a:pt x="16" y="23"/>
                </a:cubicBezTo>
                <a:cubicBezTo>
                  <a:pt x="5" y="23"/>
                  <a:pt x="5" y="23"/>
                  <a:pt x="5" y="23"/>
                </a:cubicBezTo>
                <a:lnTo>
                  <a:pt x="0" y="5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 sz="1600"/>
          </a:p>
        </p:txBody>
      </p:sp>
      <p:sp>
        <p:nvSpPr>
          <p:cNvPr id="36" name="矩形 35"/>
          <p:cNvSpPr/>
          <p:nvPr/>
        </p:nvSpPr>
        <p:spPr>
          <a:xfrm>
            <a:off x="2198514" y="2284517"/>
            <a:ext cx="2468880" cy="9144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mtClean="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604020202020204" pitchFamily="34" typeface="Arial"/>
              </a:rPr>
              <a:t>点击输入标题</a:t>
            </a:r>
          </a:p>
          <a:p>
            <a:pPr algn="ctr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mtClean="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604020202020204" pitchFamily="34" typeface="Arial"/>
              </a:rPr>
              <a:t>在此输入详细文字介绍</a:t>
            </a:r>
          </a:p>
          <a:p>
            <a:pPr algn="ctr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mtClean="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604020202020204" pitchFamily="34" typeface="Arial"/>
              </a:rPr>
              <a:t>和详细信息。</a:t>
            </a:r>
          </a:p>
        </p:txBody>
      </p:sp>
      <p:sp>
        <p:nvSpPr>
          <p:cNvPr id="37" name="矩形 36"/>
          <p:cNvSpPr/>
          <p:nvPr/>
        </p:nvSpPr>
        <p:spPr>
          <a:xfrm>
            <a:off x="2252762" y="3861048"/>
            <a:ext cx="2468880" cy="9144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mtClean="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604020202020204" pitchFamily="34" typeface="Arial"/>
              </a:rPr>
              <a:t>点击输入标题</a:t>
            </a:r>
          </a:p>
          <a:p>
            <a:pPr algn="ctr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mtClean="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604020202020204" pitchFamily="34" typeface="Arial"/>
              </a:rPr>
              <a:t>在此输入详细文字介绍</a:t>
            </a:r>
          </a:p>
          <a:p>
            <a:pPr algn="ctr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mtClean="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604020202020204" pitchFamily="34" typeface="Arial"/>
              </a:rPr>
              <a:t>和详细信息。</a:t>
            </a:r>
          </a:p>
        </p:txBody>
      </p:sp>
      <p:sp>
        <p:nvSpPr>
          <p:cNvPr id="38" name="矩形 37"/>
          <p:cNvSpPr/>
          <p:nvPr/>
        </p:nvSpPr>
        <p:spPr>
          <a:xfrm>
            <a:off x="7563300" y="2276872"/>
            <a:ext cx="2468880" cy="9144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mtClean="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604020202020204" pitchFamily="34" typeface="Arial"/>
              </a:rPr>
              <a:t>点击输入标题</a:t>
            </a:r>
          </a:p>
          <a:p>
            <a:pPr algn="ctr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mtClean="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604020202020204" pitchFamily="34" typeface="Arial"/>
              </a:rPr>
              <a:t>在此输入详细文字介绍</a:t>
            </a:r>
          </a:p>
          <a:p>
            <a:pPr algn="ctr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mtClean="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604020202020204" pitchFamily="34" typeface="Arial"/>
              </a:rPr>
              <a:t>和详细信息。</a:t>
            </a:r>
          </a:p>
        </p:txBody>
      </p:sp>
      <p:sp>
        <p:nvSpPr>
          <p:cNvPr id="39" name="矩形 38"/>
          <p:cNvSpPr/>
          <p:nvPr/>
        </p:nvSpPr>
        <p:spPr>
          <a:xfrm>
            <a:off x="7617549" y="3853404"/>
            <a:ext cx="2468880" cy="9144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mtClean="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604020202020204" pitchFamily="34" typeface="Arial"/>
              </a:rPr>
              <a:t>点击输入标题</a:t>
            </a:r>
          </a:p>
          <a:p>
            <a:pPr algn="ctr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mtClean="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604020202020204" pitchFamily="34" typeface="Arial"/>
              </a:rPr>
              <a:t>在此输入详细文字介绍</a:t>
            </a:r>
          </a:p>
          <a:p>
            <a:pPr algn="ctr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mtClean="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604020202020204" pitchFamily="34" typeface="Arial"/>
              </a:rPr>
              <a:t>和详细信息。</a:t>
            </a:r>
          </a:p>
        </p:txBody>
      </p:sp>
      <p:sp>
        <p:nvSpPr>
          <p:cNvPr id="40" name="矩形 39"/>
          <p:cNvSpPr/>
          <p:nvPr/>
        </p:nvSpPr>
        <p:spPr>
          <a:xfrm>
            <a:off x="4845049" y="692696"/>
            <a:ext cx="2468880" cy="9144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mtClean="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604020202020204" pitchFamily="34" typeface="Arial"/>
              </a:rPr>
              <a:t>点击输入标题</a:t>
            </a:r>
          </a:p>
          <a:p>
            <a:pPr algn="ctr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mtClean="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604020202020204" pitchFamily="34" typeface="Arial"/>
              </a:rPr>
              <a:t>在此输入详细文字介绍</a:t>
            </a:r>
          </a:p>
          <a:p>
            <a:pPr algn="ctr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mtClean="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604020202020204" pitchFamily="34" typeface="Arial"/>
              </a:rPr>
              <a:t>和详细信息。</a:t>
            </a:r>
          </a:p>
        </p:txBody>
      </p:sp>
      <p:sp>
        <p:nvSpPr>
          <p:cNvPr id="41" name="矩形 40"/>
          <p:cNvSpPr/>
          <p:nvPr/>
        </p:nvSpPr>
        <p:spPr>
          <a:xfrm>
            <a:off x="4845049" y="5524877"/>
            <a:ext cx="2468880" cy="9144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mtClean="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604020202020204" pitchFamily="34" typeface="Arial"/>
              </a:rPr>
              <a:t>点击输入标题</a:t>
            </a:r>
          </a:p>
          <a:p>
            <a:pPr algn="ctr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mtClean="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604020202020204" pitchFamily="34" typeface="Arial"/>
              </a:rPr>
              <a:t>在此输入详细文字介绍</a:t>
            </a:r>
          </a:p>
          <a:p>
            <a:pPr algn="ctr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mtClean="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604020202020204" pitchFamily="34" typeface="Arial"/>
              </a:rPr>
              <a:t>和详细信息。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9" nodeType="after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90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911" id="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2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24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6" id="25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82" id="26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13" id="27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83" id="28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29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83" id="3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31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83" id="32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3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83" id="34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36" nodeType="after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90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911" id="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4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41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6" id="42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82" id="43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13" id="44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83" id="45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46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83" id="47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48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83" id="49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50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83" id="51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53" nodeType="after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90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911" id="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57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58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6" id="59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82" id="60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13" id="61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83" id="62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6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83" id="64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65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83" id="66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67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83" id="68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9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70" nodeType="after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90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911" id="7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7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75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6" id="7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82" id="7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13" id="78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83" id="79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80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83" id="81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82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83" id="83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84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83" id="85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6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id="87" nodeType="after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90" id="8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911" id="9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91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9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6" id="93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82" id="94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13" id="95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83" id="96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97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83" id="98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99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83" id="1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101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83" id="102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3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id="104" nodeType="after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90" id="1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911" id="10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10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109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6" id="110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82" id="111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13" id="112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83" id="113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114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83" id="115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116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83" id="117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118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83" id="119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0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grpId="0" id="121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3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4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5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fill="hold" grpId="0" id="126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8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9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0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fill="hold" grpId="0" id="131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3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4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5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fill="hold" grpId="0" id="136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8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9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0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fill="hold" grpId="0" id="141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43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4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5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fill="hold" grpId="0" id="146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48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9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"/>
      <p:bldP grpId="0" spid="10"/>
      <p:bldP grpId="0" spid="29"/>
      <p:bldP grpId="0" spid="36"/>
      <p:bldP grpId="0" spid="37"/>
      <p:bldP grpId="0" spid="38"/>
      <p:bldP grpId="0" spid="39"/>
      <p:bldP grpId="0" spid="40"/>
      <p:bldP grpId="0" spid="41"/>
    </p:bld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0" name="矩形 29"/>
          <p:cNvSpPr/>
          <p:nvPr/>
        </p:nvSpPr>
        <p:spPr>
          <a:xfrm>
            <a:off x="0" y="0"/>
            <a:ext cx="985019" cy="5831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31" name="组合 30"/>
          <p:cNvGrpSpPr/>
          <p:nvPr/>
        </p:nvGrpSpPr>
        <p:grpSpPr>
          <a:xfrm>
            <a:off x="192931" y="0"/>
            <a:ext cx="576064" cy="836712"/>
            <a:chOff x="841003" y="360040"/>
            <a:chExt cx="504056" cy="836712"/>
          </a:xfrm>
          <a:solidFill>
            <a:srgbClr val="C00000"/>
          </a:solidFill>
        </p:grpSpPr>
        <p:sp>
          <p:nvSpPr>
            <p:cNvPr id="32" name="矩形 31"/>
            <p:cNvSpPr/>
            <p:nvPr/>
          </p:nvSpPr>
          <p:spPr>
            <a:xfrm>
              <a:off x="841003" y="360040"/>
              <a:ext cx="504056" cy="548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3" name="等腰三角形 32"/>
            <p:cNvSpPr/>
            <p:nvPr/>
          </p:nvSpPr>
          <p:spPr>
            <a:xfrm rot="10800000">
              <a:off x="841003" y="908720"/>
              <a:ext cx="504056" cy="2880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35" name="KSO_Shape"/>
          <p:cNvSpPr/>
          <p:nvPr/>
        </p:nvSpPr>
        <p:spPr bwMode="auto">
          <a:xfrm>
            <a:off x="334546" y="254607"/>
            <a:ext cx="292833" cy="222065"/>
          </a:xfrm>
          <a:custGeom>
            <a:gdLst>
              <a:gd fmla="*/ 104753 w 3040062" name="T0"/>
              <a:gd fmla="*/ 1241540 h 2303463" name="T1"/>
              <a:gd fmla="*/ 251725 w 3040062" name="T2"/>
              <a:gd fmla="*/ 1260899 h 2303463" name="T3"/>
              <a:gd fmla="*/ 265692 w 3040062" name="T4"/>
              <a:gd fmla="*/ 1110467 h 2303463" name="T5"/>
              <a:gd fmla="*/ 844867 w 3040062" name="T6"/>
              <a:gd fmla="*/ 970596 h 2303463" name="T7"/>
              <a:gd fmla="*/ 870584 w 3040062" name="T8"/>
              <a:gd fmla="*/ 987377 h 2303463" name="T9"/>
              <a:gd fmla="*/ 872172 w 3040062" name="T10"/>
              <a:gd fmla="*/ 1402771 h 2303463" name="T11"/>
              <a:gd fmla="*/ 848359 w 3040062" name="T12"/>
              <a:gd fmla="*/ 1421768 h 2303463" name="T13"/>
              <a:gd fmla="*/ 615315 w 3040062" name="T14"/>
              <a:gd fmla="*/ 1415119 h 2303463" name="T15"/>
              <a:gd fmla="*/ 603250 w 3040062" name="T16"/>
              <a:gd fmla="*/ 1002891 h 2303463" name="T17"/>
              <a:gd fmla="*/ 617855 w 3040062" name="T18"/>
              <a:gd fmla="*/ 975662 h 2303463" name="T19"/>
              <a:gd fmla="*/ 1240437 w 3040062" name="T20"/>
              <a:gd fmla="*/ 749300 h 2303463" name="T21"/>
              <a:gd fmla="*/ 1265867 w 3040062" name="T22"/>
              <a:gd fmla="*/ 766421 h 2303463" name="T23"/>
              <a:gd fmla="*/ 1267138 w 3040062" name="T24"/>
              <a:gd fmla="*/ 1402743 h 2303463" name="T25"/>
              <a:gd fmla="*/ 1243616 w 3040062" name="T26"/>
              <a:gd fmla="*/ 1421766 h 2303463" name="T27"/>
              <a:gd fmla="*/ 1010298 w 3040062" name="T28"/>
              <a:gd fmla="*/ 1415108 h 2303463" name="T29"/>
              <a:gd fmla="*/ 998537 w 3040062" name="T30"/>
              <a:gd fmla="*/ 782273 h 2303463" name="T31"/>
              <a:gd fmla="*/ 1012841 w 3040062" name="T32"/>
              <a:gd fmla="*/ 755007 h 2303463" name="T33"/>
              <a:gd fmla="*/ 2175011 w 3040062" name="T34"/>
              <a:gd fmla="*/ 666432 h 2303463" name="T35"/>
              <a:gd fmla="*/ 2235666 w 3040062" name="T36"/>
              <a:gd fmla="*/ 692135 h 2303463" name="T37"/>
              <a:gd fmla="*/ 2277268 w 3040062" name="T38"/>
              <a:gd fmla="*/ 742271 h 2303463" name="T39"/>
              <a:gd fmla="*/ 2290605 w 3040062" name="T40"/>
              <a:gd fmla="*/ 1286150 h 2303463" name="T41"/>
              <a:gd fmla="*/ 2948603 w 3040062" name="T42"/>
              <a:gd fmla="*/ 1365796 h 2303463" name="T43"/>
              <a:gd fmla="*/ 3005765 w 3040062" name="T44"/>
              <a:gd fmla="*/ 1408316 h 2303463" name="T45"/>
              <a:gd fmla="*/ 3036887 w 3040062" name="T46"/>
              <a:gd fmla="*/ 1473366 h 2303463" name="T47"/>
              <a:gd fmla="*/ 3035616 w 3040062" name="T48"/>
              <a:gd fmla="*/ 2191451 h 2303463" name="T49"/>
              <a:gd fmla="*/ 3001319 w 3040062" name="T50"/>
              <a:gd fmla="*/ 2254597 h 2303463" name="T51"/>
              <a:gd fmla="*/ 2941934 w 3040062" name="T52"/>
              <a:gd fmla="*/ 2294578 h 2303463" name="T53"/>
              <a:gd fmla="*/ 2171200 w 3040062" name="T54"/>
              <a:gd fmla="*/ 2303146 h 2303463" name="T55"/>
              <a:gd fmla="*/ 2113403 w 3040062" name="T56"/>
              <a:gd fmla="*/ 2292040 h 2303463" name="T57"/>
              <a:gd fmla="*/ 1552263 w 3040062" name="T58"/>
              <a:gd fmla="*/ 1741815 h 2303463" name="T59"/>
              <a:gd fmla="*/ 1526223 w 3040062" name="T60"/>
              <a:gd fmla="*/ 1686919 h 2303463" name="T61"/>
              <a:gd fmla="*/ 1529081 w 3040062" name="T62"/>
              <a:gd fmla="*/ 1626946 h 2303463" name="T63"/>
              <a:gd fmla="*/ 1560520 w 3040062" name="T64"/>
              <a:gd fmla="*/ 1574272 h 2303463" name="T65"/>
              <a:gd fmla="*/ 1612919 w 3040062" name="T66"/>
              <a:gd fmla="*/ 1542858 h 2303463" name="T67"/>
              <a:gd fmla="*/ 1673891 w 3040062" name="T68"/>
              <a:gd fmla="*/ 1539685 h 2303463" name="T69"/>
              <a:gd fmla="*/ 1728513 w 3040062" name="T70"/>
              <a:gd fmla="*/ 1565705 h 2303463" name="T71"/>
              <a:gd fmla="*/ 2024167 w 3040062" name="T72"/>
              <a:gd fmla="*/ 760992 h 2303463" name="T73"/>
              <a:gd fmla="*/ 2057829 w 3040062" name="T74"/>
              <a:gd fmla="*/ 704828 h 2303463" name="T75"/>
              <a:gd fmla="*/ 2113721 w 3040062" name="T76"/>
              <a:gd fmla="*/ 670875 h 2303463" name="T77"/>
              <a:gd fmla="*/ 1640947 w 3040062" name="T78"/>
              <a:gd fmla="*/ 485773 h 2303463" name="T79"/>
              <a:gd fmla="*/ 1662436 w 3040062" name="T80"/>
              <a:gd fmla="*/ 507334 h 2303463" name="T81"/>
              <a:gd fmla="*/ 1658328 w 3040062" name="T82"/>
              <a:gd fmla="*/ 1408133 h 2303463" name="T83"/>
              <a:gd fmla="*/ 1631151 w 3040062" name="T84"/>
              <a:gd fmla="*/ 1422401 h 2303463" name="T85"/>
              <a:gd fmla="*/ 1401409 w 3040062" name="T86"/>
              <a:gd fmla="*/ 1410669 h 2303463" name="T87"/>
              <a:gd fmla="*/ 1394457 w 3040062" name="T88"/>
              <a:gd fmla="*/ 510505 h 2303463" name="T89"/>
              <a:gd fmla="*/ 1413734 w 3040062" name="T90"/>
              <a:gd fmla="*/ 486725 h 2303463" name="T91"/>
              <a:gd fmla="*/ 2856582 w 3040062" name="T92"/>
              <a:gd fmla="*/ 2539 h 2303463" name="T93"/>
              <a:gd fmla="*/ 2942924 w 3040062" name="T94"/>
              <a:gd fmla="*/ 45384 h 2303463" name="T95"/>
              <a:gd fmla="*/ 3001649 w 3040062" name="T96"/>
              <a:gd fmla="*/ 130121 h 2303463" name="T97"/>
              <a:gd fmla="*/ 3021012 w 3040062" name="T98"/>
              <a:gd fmla="*/ 1276768 h 2303463" name="T99"/>
              <a:gd fmla="*/ 2944193 w 3040062" name="T100"/>
              <a:gd fmla="*/ 1247252 h 2303463" name="T101"/>
              <a:gd fmla="*/ 374889 w 3040062" name="T102"/>
              <a:gd fmla="*/ 1959424 h 2303463" name="T103"/>
              <a:gd fmla="*/ 127291 w 3040062" name="T104"/>
              <a:gd fmla="*/ 2259336 h 2303463" name="T105"/>
              <a:gd fmla="*/ 50472 w 3040062" name="T106"/>
              <a:gd fmla="*/ 2198402 h 2303463" name="T107"/>
              <a:gd fmla="*/ 6349 w 3040062" name="T108"/>
              <a:gd fmla="*/ 2100970 h 2303463" name="T109"/>
              <a:gd fmla="*/ 3809 w 3040062" name="T110"/>
              <a:gd fmla="*/ 183438 h 2303463" name="T111"/>
              <a:gd fmla="*/ 44441 w 3040062" name="T112"/>
              <a:gd fmla="*/ 83468 h 2303463" name="T113"/>
              <a:gd fmla="*/ 118720 w 3040062" name="T114"/>
              <a:gd fmla="*/ 17773 h 2303463" name="T11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b="b" l="0" r="r" t="0"/>
            <a:pathLst>
              <a:path h="2303463" w="3040062">
                <a:moveTo>
                  <a:pt x="124116" y="1098725"/>
                </a:moveTo>
                <a:lnTo>
                  <a:pt x="120307" y="1099042"/>
                </a:lnTo>
                <a:lnTo>
                  <a:pt x="116498" y="1099994"/>
                </a:lnTo>
                <a:lnTo>
                  <a:pt x="113324" y="1101898"/>
                </a:lnTo>
                <a:lnTo>
                  <a:pt x="110467" y="1104120"/>
                </a:lnTo>
                <a:lnTo>
                  <a:pt x="108245" y="1107294"/>
                </a:lnTo>
                <a:lnTo>
                  <a:pt x="106340" y="1110467"/>
                </a:lnTo>
                <a:lnTo>
                  <a:pt x="105071" y="1114276"/>
                </a:lnTo>
                <a:lnTo>
                  <a:pt x="104753" y="1118084"/>
                </a:lnTo>
                <a:lnTo>
                  <a:pt x="104753" y="1241540"/>
                </a:lnTo>
                <a:lnTo>
                  <a:pt x="105071" y="1245348"/>
                </a:lnTo>
                <a:lnTo>
                  <a:pt x="106340" y="1249157"/>
                </a:lnTo>
                <a:lnTo>
                  <a:pt x="108245" y="1252330"/>
                </a:lnTo>
                <a:lnTo>
                  <a:pt x="110467" y="1255187"/>
                </a:lnTo>
                <a:lnTo>
                  <a:pt x="113324" y="1257726"/>
                </a:lnTo>
                <a:lnTo>
                  <a:pt x="116498" y="1259312"/>
                </a:lnTo>
                <a:lnTo>
                  <a:pt x="120307" y="1260899"/>
                </a:lnTo>
                <a:lnTo>
                  <a:pt x="124116" y="1261217"/>
                </a:lnTo>
                <a:lnTo>
                  <a:pt x="247598" y="1261217"/>
                </a:lnTo>
                <a:lnTo>
                  <a:pt x="251725" y="1260899"/>
                </a:lnTo>
                <a:lnTo>
                  <a:pt x="255216" y="1259312"/>
                </a:lnTo>
                <a:lnTo>
                  <a:pt x="258708" y="1257726"/>
                </a:lnTo>
                <a:lnTo>
                  <a:pt x="261565" y="1255187"/>
                </a:lnTo>
                <a:lnTo>
                  <a:pt x="264105" y="1252330"/>
                </a:lnTo>
                <a:lnTo>
                  <a:pt x="265692" y="1249157"/>
                </a:lnTo>
                <a:lnTo>
                  <a:pt x="266644" y="1245348"/>
                </a:lnTo>
                <a:lnTo>
                  <a:pt x="266961" y="1241540"/>
                </a:lnTo>
                <a:lnTo>
                  <a:pt x="266961" y="1118084"/>
                </a:lnTo>
                <a:lnTo>
                  <a:pt x="266644" y="1114276"/>
                </a:lnTo>
                <a:lnTo>
                  <a:pt x="265692" y="1110467"/>
                </a:lnTo>
                <a:lnTo>
                  <a:pt x="264105" y="1107294"/>
                </a:lnTo>
                <a:lnTo>
                  <a:pt x="261565" y="1104120"/>
                </a:lnTo>
                <a:lnTo>
                  <a:pt x="258708" y="1101898"/>
                </a:lnTo>
                <a:lnTo>
                  <a:pt x="255216" y="1099994"/>
                </a:lnTo>
                <a:lnTo>
                  <a:pt x="251725" y="1099042"/>
                </a:lnTo>
                <a:lnTo>
                  <a:pt x="247598" y="1098725"/>
                </a:lnTo>
                <a:lnTo>
                  <a:pt x="124116" y="1098725"/>
                </a:lnTo>
                <a:close/>
                <a:moveTo>
                  <a:pt x="636270" y="969963"/>
                </a:moveTo>
                <a:lnTo>
                  <a:pt x="841692" y="969963"/>
                </a:lnTo>
                <a:lnTo>
                  <a:pt x="844867" y="970596"/>
                </a:lnTo>
                <a:lnTo>
                  <a:pt x="848359" y="970913"/>
                </a:lnTo>
                <a:lnTo>
                  <a:pt x="851534" y="971546"/>
                </a:lnTo>
                <a:lnTo>
                  <a:pt x="854709" y="972813"/>
                </a:lnTo>
                <a:lnTo>
                  <a:pt x="857567" y="974396"/>
                </a:lnTo>
                <a:lnTo>
                  <a:pt x="860107" y="975662"/>
                </a:lnTo>
                <a:lnTo>
                  <a:pt x="862647" y="977878"/>
                </a:lnTo>
                <a:lnTo>
                  <a:pt x="865187" y="979778"/>
                </a:lnTo>
                <a:lnTo>
                  <a:pt x="867092" y="982311"/>
                </a:lnTo>
                <a:lnTo>
                  <a:pt x="868997" y="984844"/>
                </a:lnTo>
                <a:lnTo>
                  <a:pt x="870584" y="987377"/>
                </a:lnTo>
                <a:lnTo>
                  <a:pt x="872172" y="990226"/>
                </a:lnTo>
                <a:lnTo>
                  <a:pt x="873124" y="993076"/>
                </a:lnTo>
                <a:lnTo>
                  <a:pt x="873760" y="996242"/>
                </a:lnTo>
                <a:lnTo>
                  <a:pt x="874712" y="999725"/>
                </a:lnTo>
                <a:lnTo>
                  <a:pt x="874712" y="1002891"/>
                </a:lnTo>
                <a:lnTo>
                  <a:pt x="874712" y="1389790"/>
                </a:lnTo>
                <a:lnTo>
                  <a:pt x="874712" y="1393273"/>
                </a:lnTo>
                <a:lnTo>
                  <a:pt x="873760" y="1396439"/>
                </a:lnTo>
                <a:lnTo>
                  <a:pt x="873124" y="1399605"/>
                </a:lnTo>
                <a:lnTo>
                  <a:pt x="872172" y="1402771"/>
                </a:lnTo>
                <a:lnTo>
                  <a:pt x="870584" y="1405304"/>
                </a:lnTo>
                <a:lnTo>
                  <a:pt x="868997" y="1408154"/>
                </a:lnTo>
                <a:lnTo>
                  <a:pt x="867092" y="1410686"/>
                </a:lnTo>
                <a:lnTo>
                  <a:pt x="865187" y="1413219"/>
                </a:lnTo>
                <a:lnTo>
                  <a:pt x="862647" y="1415119"/>
                </a:lnTo>
                <a:lnTo>
                  <a:pt x="860107" y="1417019"/>
                </a:lnTo>
                <a:lnTo>
                  <a:pt x="857567" y="1418602"/>
                </a:lnTo>
                <a:lnTo>
                  <a:pt x="854709" y="1420185"/>
                </a:lnTo>
                <a:lnTo>
                  <a:pt x="851534" y="1421135"/>
                </a:lnTo>
                <a:lnTo>
                  <a:pt x="848359" y="1421768"/>
                </a:lnTo>
                <a:lnTo>
                  <a:pt x="844867" y="1422401"/>
                </a:lnTo>
                <a:lnTo>
                  <a:pt x="841692" y="1422401"/>
                </a:lnTo>
                <a:lnTo>
                  <a:pt x="636270" y="1422401"/>
                </a:lnTo>
                <a:lnTo>
                  <a:pt x="632777" y="1422401"/>
                </a:lnTo>
                <a:lnTo>
                  <a:pt x="629920" y="1421768"/>
                </a:lnTo>
                <a:lnTo>
                  <a:pt x="626745" y="1421135"/>
                </a:lnTo>
                <a:lnTo>
                  <a:pt x="623570" y="1420185"/>
                </a:lnTo>
                <a:lnTo>
                  <a:pt x="620713" y="1418602"/>
                </a:lnTo>
                <a:lnTo>
                  <a:pt x="617855" y="1417019"/>
                </a:lnTo>
                <a:lnTo>
                  <a:pt x="615315" y="1415119"/>
                </a:lnTo>
                <a:lnTo>
                  <a:pt x="613093" y="1413219"/>
                </a:lnTo>
                <a:lnTo>
                  <a:pt x="610870" y="1410686"/>
                </a:lnTo>
                <a:lnTo>
                  <a:pt x="608965" y="1408154"/>
                </a:lnTo>
                <a:lnTo>
                  <a:pt x="607378" y="1405304"/>
                </a:lnTo>
                <a:lnTo>
                  <a:pt x="606108" y="1402771"/>
                </a:lnTo>
                <a:lnTo>
                  <a:pt x="605155" y="1399605"/>
                </a:lnTo>
                <a:lnTo>
                  <a:pt x="603885" y="1396439"/>
                </a:lnTo>
                <a:lnTo>
                  <a:pt x="603568" y="1393273"/>
                </a:lnTo>
                <a:lnTo>
                  <a:pt x="603250" y="1389790"/>
                </a:lnTo>
                <a:lnTo>
                  <a:pt x="603250" y="1002891"/>
                </a:lnTo>
                <a:lnTo>
                  <a:pt x="603568" y="999725"/>
                </a:lnTo>
                <a:lnTo>
                  <a:pt x="603885" y="996242"/>
                </a:lnTo>
                <a:lnTo>
                  <a:pt x="605155" y="993076"/>
                </a:lnTo>
                <a:lnTo>
                  <a:pt x="606108" y="990226"/>
                </a:lnTo>
                <a:lnTo>
                  <a:pt x="607378" y="987377"/>
                </a:lnTo>
                <a:lnTo>
                  <a:pt x="608965" y="984844"/>
                </a:lnTo>
                <a:lnTo>
                  <a:pt x="610870" y="982311"/>
                </a:lnTo>
                <a:lnTo>
                  <a:pt x="613093" y="979778"/>
                </a:lnTo>
                <a:lnTo>
                  <a:pt x="615315" y="977878"/>
                </a:lnTo>
                <a:lnTo>
                  <a:pt x="617855" y="975662"/>
                </a:lnTo>
                <a:lnTo>
                  <a:pt x="620713" y="974396"/>
                </a:lnTo>
                <a:lnTo>
                  <a:pt x="623570" y="972813"/>
                </a:lnTo>
                <a:lnTo>
                  <a:pt x="626745" y="971546"/>
                </a:lnTo>
                <a:lnTo>
                  <a:pt x="629920" y="970913"/>
                </a:lnTo>
                <a:lnTo>
                  <a:pt x="632777" y="970596"/>
                </a:lnTo>
                <a:lnTo>
                  <a:pt x="636270" y="969963"/>
                </a:lnTo>
                <a:close/>
                <a:moveTo>
                  <a:pt x="1027781" y="749300"/>
                </a:moveTo>
                <a:lnTo>
                  <a:pt x="1031278" y="749300"/>
                </a:lnTo>
                <a:lnTo>
                  <a:pt x="1236940" y="749300"/>
                </a:lnTo>
                <a:lnTo>
                  <a:pt x="1240437" y="749300"/>
                </a:lnTo>
                <a:lnTo>
                  <a:pt x="1243616" y="750251"/>
                </a:lnTo>
                <a:lnTo>
                  <a:pt x="1246476" y="750885"/>
                </a:lnTo>
                <a:lnTo>
                  <a:pt x="1249655" y="751837"/>
                </a:lnTo>
                <a:lnTo>
                  <a:pt x="1252516" y="753105"/>
                </a:lnTo>
                <a:lnTo>
                  <a:pt x="1255377" y="755007"/>
                </a:lnTo>
                <a:lnTo>
                  <a:pt x="1257920" y="756592"/>
                </a:lnTo>
                <a:lnTo>
                  <a:pt x="1260145" y="758812"/>
                </a:lnTo>
                <a:lnTo>
                  <a:pt x="1262370" y="761348"/>
                </a:lnTo>
                <a:lnTo>
                  <a:pt x="1264595" y="763567"/>
                </a:lnTo>
                <a:lnTo>
                  <a:pt x="1265867" y="766421"/>
                </a:lnTo>
                <a:lnTo>
                  <a:pt x="1267138" y="769274"/>
                </a:lnTo>
                <a:lnTo>
                  <a:pt x="1268410" y="772445"/>
                </a:lnTo>
                <a:lnTo>
                  <a:pt x="1269363" y="775615"/>
                </a:lnTo>
                <a:lnTo>
                  <a:pt x="1269681" y="778786"/>
                </a:lnTo>
                <a:lnTo>
                  <a:pt x="1269999" y="782273"/>
                </a:lnTo>
                <a:lnTo>
                  <a:pt x="1269999" y="1389744"/>
                </a:lnTo>
                <a:lnTo>
                  <a:pt x="1269681" y="1393231"/>
                </a:lnTo>
                <a:lnTo>
                  <a:pt x="1269363" y="1396402"/>
                </a:lnTo>
                <a:lnTo>
                  <a:pt x="1268410" y="1399572"/>
                </a:lnTo>
                <a:lnTo>
                  <a:pt x="1267138" y="1402743"/>
                </a:lnTo>
                <a:lnTo>
                  <a:pt x="1265867" y="1405279"/>
                </a:lnTo>
                <a:lnTo>
                  <a:pt x="1264595" y="1408133"/>
                </a:lnTo>
                <a:lnTo>
                  <a:pt x="1262370" y="1410669"/>
                </a:lnTo>
                <a:lnTo>
                  <a:pt x="1260145" y="1413206"/>
                </a:lnTo>
                <a:lnTo>
                  <a:pt x="1257920" y="1415108"/>
                </a:lnTo>
                <a:lnTo>
                  <a:pt x="1255377" y="1417010"/>
                </a:lnTo>
                <a:lnTo>
                  <a:pt x="1252516" y="1418595"/>
                </a:lnTo>
                <a:lnTo>
                  <a:pt x="1249655" y="1420181"/>
                </a:lnTo>
                <a:lnTo>
                  <a:pt x="1246476" y="1421132"/>
                </a:lnTo>
                <a:lnTo>
                  <a:pt x="1243616" y="1421766"/>
                </a:lnTo>
                <a:lnTo>
                  <a:pt x="1240437" y="1422400"/>
                </a:lnTo>
                <a:lnTo>
                  <a:pt x="1236940" y="1422400"/>
                </a:lnTo>
                <a:lnTo>
                  <a:pt x="1031278" y="1422400"/>
                </a:lnTo>
                <a:lnTo>
                  <a:pt x="1027781" y="1422400"/>
                </a:lnTo>
                <a:lnTo>
                  <a:pt x="1024602" y="1421766"/>
                </a:lnTo>
                <a:lnTo>
                  <a:pt x="1021424" y="1421132"/>
                </a:lnTo>
                <a:lnTo>
                  <a:pt x="1018245" y="1420181"/>
                </a:lnTo>
                <a:lnTo>
                  <a:pt x="1015384" y="1418595"/>
                </a:lnTo>
                <a:lnTo>
                  <a:pt x="1012841" y="1417010"/>
                </a:lnTo>
                <a:lnTo>
                  <a:pt x="1010298" y="1415108"/>
                </a:lnTo>
                <a:lnTo>
                  <a:pt x="1007755" y="1413206"/>
                </a:lnTo>
                <a:lnTo>
                  <a:pt x="1005848" y="1410669"/>
                </a:lnTo>
                <a:lnTo>
                  <a:pt x="1003941" y="1408133"/>
                </a:lnTo>
                <a:lnTo>
                  <a:pt x="1002351" y="1405279"/>
                </a:lnTo>
                <a:lnTo>
                  <a:pt x="1000762" y="1402743"/>
                </a:lnTo>
                <a:lnTo>
                  <a:pt x="999808" y="1399572"/>
                </a:lnTo>
                <a:lnTo>
                  <a:pt x="999173" y="1396402"/>
                </a:lnTo>
                <a:lnTo>
                  <a:pt x="998537" y="1393231"/>
                </a:lnTo>
                <a:lnTo>
                  <a:pt x="998537" y="1389744"/>
                </a:lnTo>
                <a:lnTo>
                  <a:pt x="998537" y="782273"/>
                </a:lnTo>
                <a:lnTo>
                  <a:pt x="998537" y="778786"/>
                </a:lnTo>
                <a:lnTo>
                  <a:pt x="999173" y="775615"/>
                </a:lnTo>
                <a:lnTo>
                  <a:pt x="999808" y="772445"/>
                </a:lnTo>
                <a:lnTo>
                  <a:pt x="1000762" y="769274"/>
                </a:lnTo>
                <a:lnTo>
                  <a:pt x="1002351" y="766421"/>
                </a:lnTo>
                <a:lnTo>
                  <a:pt x="1003941" y="763567"/>
                </a:lnTo>
                <a:lnTo>
                  <a:pt x="1005848" y="761348"/>
                </a:lnTo>
                <a:lnTo>
                  <a:pt x="1007755" y="758812"/>
                </a:lnTo>
                <a:lnTo>
                  <a:pt x="1010298" y="756592"/>
                </a:lnTo>
                <a:lnTo>
                  <a:pt x="1012841" y="755007"/>
                </a:lnTo>
                <a:lnTo>
                  <a:pt x="1015384" y="753105"/>
                </a:lnTo>
                <a:lnTo>
                  <a:pt x="1018245" y="751837"/>
                </a:lnTo>
                <a:lnTo>
                  <a:pt x="1021424" y="750885"/>
                </a:lnTo>
                <a:lnTo>
                  <a:pt x="1024602" y="750251"/>
                </a:lnTo>
                <a:lnTo>
                  <a:pt x="1027781" y="749300"/>
                </a:lnTo>
                <a:close/>
                <a:moveTo>
                  <a:pt x="2147065" y="665163"/>
                </a:moveTo>
                <a:lnTo>
                  <a:pt x="2154052" y="665163"/>
                </a:lnTo>
                <a:lnTo>
                  <a:pt x="2161038" y="665163"/>
                </a:lnTo>
                <a:lnTo>
                  <a:pt x="2168025" y="665798"/>
                </a:lnTo>
                <a:lnTo>
                  <a:pt x="2175011" y="666432"/>
                </a:lnTo>
                <a:lnTo>
                  <a:pt x="2181680" y="667702"/>
                </a:lnTo>
                <a:lnTo>
                  <a:pt x="2188349" y="669288"/>
                </a:lnTo>
                <a:lnTo>
                  <a:pt x="2194700" y="670875"/>
                </a:lnTo>
                <a:lnTo>
                  <a:pt x="2201369" y="673413"/>
                </a:lnTo>
                <a:lnTo>
                  <a:pt x="2207085" y="675952"/>
                </a:lnTo>
                <a:lnTo>
                  <a:pt x="2213437" y="678173"/>
                </a:lnTo>
                <a:lnTo>
                  <a:pt x="2219471" y="681346"/>
                </a:lnTo>
                <a:lnTo>
                  <a:pt x="2224869" y="684519"/>
                </a:lnTo>
                <a:lnTo>
                  <a:pt x="2230585" y="688327"/>
                </a:lnTo>
                <a:lnTo>
                  <a:pt x="2235666" y="692135"/>
                </a:lnTo>
                <a:lnTo>
                  <a:pt x="2241065" y="695943"/>
                </a:lnTo>
                <a:lnTo>
                  <a:pt x="2245829" y="700702"/>
                </a:lnTo>
                <a:lnTo>
                  <a:pt x="2250910" y="704828"/>
                </a:lnTo>
                <a:lnTo>
                  <a:pt x="2255356" y="709587"/>
                </a:lnTo>
                <a:lnTo>
                  <a:pt x="2259484" y="714347"/>
                </a:lnTo>
                <a:lnTo>
                  <a:pt x="2263612" y="719741"/>
                </a:lnTo>
                <a:lnTo>
                  <a:pt x="2267423" y="724819"/>
                </a:lnTo>
                <a:lnTo>
                  <a:pt x="2270916" y="730530"/>
                </a:lnTo>
                <a:lnTo>
                  <a:pt x="2274092" y="736559"/>
                </a:lnTo>
                <a:lnTo>
                  <a:pt x="2277268" y="742271"/>
                </a:lnTo>
                <a:lnTo>
                  <a:pt x="2280126" y="748300"/>
                </a:lnTo>
                <a:lnTo>
                  <a:pt x="2282666" y="754646"/>
                </a:lnTo>
                <a:lnTo>
                  <a:pt x="2284572" y="760992"/>
                </a:lnTo>
                <a:lnTo>
                  <a:pt x="2286477" y="767021"/>
                </a:lnTo>
                <a:lnTo>
                  <a:pt x="2287747" y="773685"/>
                </a:lnTo>
                <a:lnTo>
                  <a:pt x="2289018" y="780349"/>
                </a:lnTo>
                <a:lnTo>
                  <a:pt x="2289970" y="787330"/>
                </a:lnTo>
                <a:lnTo>
                  <a:pt x="2290605" y="794311"/>
                </a:lnTo>
                <a:lnTo>
                  <a:pt x="2290605" y="801292"/>
                </a:lnTo>
                <a:lnTo>
                  <a:pt x="2290605" y="1286150"/>
                </a:lnTo>
                <a:lnTo>
                  <a:pt x="2884137" y="1353738"/>
                </a:lnTo>
                <a:lnTo>
                  <a:pt x="2890488" y="1354055"/>
                </a:lnTo>
                <a:lnTo>
                  <a:pt x="2898110" y="1354372"/>
                </a:lnTo>
                <a:lnTo>
                  <a:pt x="2905732" y="1355007"/>
                </a:lnTo>
                <a:lnTo>
                  <a:pt x="2913353" y="1355642"/>
                </a:lnTo>
                <a:lnTo>
                  <a:pt x="2920657" y="1357228"/>
                </a:lnTo>
                <a:lnTo>
                  <a:pt x="2927644" y="1358815"/>
                </a:lnTo>
                <a:lnTo>
                  <a:pt x="2934948" y="1361036"/>
                </a:lnTo>
                <a:lnTo>
                  <a:pt x="2941934" y="1362940"/>
                </a:lnTo>
                <a:lnTo>
                  <a:pt x="2948603" y="1365796"/>
                </a:lnTo>
                <a:lnTo>
                  <a:pt x="2955272" y="1368969"/>
                </a:lnTo>
                <a:lnTo>
                  <a:pt x="2961941" y="1372142"/>
                </a:lnTo>
                <a:lnTo>
                  <a:pt x="2968292" y="1375633"/>
                </a:lnTo>
                <a:lnTo>
                  <a:pt x="2974008" y="1379758"/>
                </a:lnTo>
                <a:lnTo>
                  <a:pt x="2980042" y="1383883"/>
                </a:lnTo>
                <a:lnTo>
                  <a:pt x="2985758" y="1388008"/>
                </a:lnTo>
                <a:lnTo>
                  <a:pt x="2990839" y="1393085"/>
                </a:lnTo>
                <a:lnTo>
                  <a:pt x="2996238" y="1397845"/>
                </a:lnTo>
                <a:lnTo>
                  <a:pt x="3001319" y="1403239"/>
                </a:lnTo>
                <a:lnTo>
                  <a:pt x="3005765" y="1408316"/>
                </a:lnTo>
                <a:lnTo>
                  <a:pt x="3010529" y="1414345"/>
                </a:lnTo>
                <a:lnTo>
                  <a:pt x="3014657" y="1419739"/>
                </a:lnTo>
                <a:lnTo>
                  <a:pt x="3018468" y="1426086"/>
                </a:lnTo>
                <a:lnTo>
                  <a:pt x="3021961" y="1432432"/>
                </a:lnTo>
                <a:lnTo>
                  <a:pt x="3025454" y="1438778"/>
                </a:lnTo>
                <a:lnTo>
                  <a:pt x="3028312" y="1445125"/>
                </a:lnTo>
                <a:lnTo>
                  <a:pt x="3030853" y="1452106"/>
                </a:lnTo>
                <a:lnTo>
                  <a:pt x="3033393" y="1459087"/>
                </a:lnTo>
                <a:lnTo>
                  <a:pt x="3035616" y="1466067"/>
                </a:lnTo>
                <a:lnTo>
                  <a:pt x="3036887" y="1473366"/>
                </a:lnTo>
                <a:lnTo>
                  <a:pt x="3038474" y="1480664"/>
                </a:lnTo>
                <a:lnTo>
                  <a:pt x="3039427" y="1488280"/>
                </a:lnTo>
                <a:lnTo>
                  <a:pt x="3040062" y="1495895"/>
                </a:lnTo>
                <a:lnTo>
                  <a:pt x="3040062" y="1503511"/>
                </a:lnTo>
                <a:lnTo>
                  <a:pt x="3040062" y="2154008"/>
                </a:lnTo>
                <a:lnTo>
                  <a:pt x="3040062" y="2161623"/>
                </a:lnTo>
                <a:lnTo>
                  <a:pt x="3039427" y="2169556"/>
                </a:lnTo>
                <a:lnTo>
                  <a:pt x="3038474" y="2177172"/>
                </a:lnTo>
                <a:lnTo>
                  <a:pt x="3036887" y="2184470"/>
                </a:lnTo>
                <a:lnTo>
                  <a:pt x="3035616" y="2191451"/>
                </a:lnTo>
                <a:lnTo>
                  <a:pt x="3033393" y="2198749"/>
                </a:lnTo>
                <a:lnTo>
                  <a:pt x="3030853" y="2205730"/>
                </a:lnTo>
                <a:lnTo>
                  <a:pt x="3028312" y="2212394"/>
                </a:lnTo>
                <a:lnTo>
                  <a:pt x="3025454" y="2219057"/>
                </a:lnTo>
                <a:lnTo>
                  <a:pt x="3021961" y="2225404"/>
                </a:lnTo>
                <a:lnTo>
                  <a:pt x="3018468" y="2231433"/>
                </a:lnTo>
                <a:lnTo>
                  <a:pt x="3014657" y="2237779"/>
                </a:lnTo>
                <a:lnTo>
                  <a:pt x="3010529" y="2243808"/>
                </a:lnTo>
                <a:lnTo>
                  <a:pt x="3005765" y="2249202"/>
                </a:lnTo>
                <a:lnTo>
                  <a:pt x="3001319" y="2254597"/>
                </a:lnTo>
                <a:lnTo>
                  <a:pt x="2996238" y="2259674"/>
                </a:lnTo>
                <a:lnTo>
                  <a:pt x="2990839" y="2264433"/>
                </a:lnTo>
                <a:lnTo>
                  <a:pt x="2985758" y="2269510"/>
                </a:lnTo>
                <a:lnTo>
                  <a:pt x="2980042" y="2273953"/>
                </a:lnTo>
                <a:lnTo>
                  <a:pt x="2974008" y="2278078"/>
                </a:lnTo>
                <a:lnTo>
                  <a:pt x="2968292" y="2281886"/>
                </a:lnTo>
                <a:lnTo>
                  <a:pt x="2961941" y="2285376"/>
                </a:lnTo>
                <a:lnTo>
                  <a:pt x="2955272" y="2288867"/>
                </a:lnTo>
                <a:lnTo>
                  <a:pt x="2948603" y="2291723"/>
                </a:lnTo>
                <a:lnTo>
                  <a:pt x="2941934" y="2294578"/>
                </a:lnTo>
                <a:lnTo>
                  <a:pt x="2934948" y="2297117"/>
                </a:lnTo>
                <a:lnTo>
                  <a:pt x="2927644" y="2298703"/>
                </a:lnTo>
                <a:lnTo>
                  <a:pt x="2920657" y="2300607"/>
                </a:lnTo>
                <a:lnTo>
                  <a:pt x="2913353" y="2301877"/>
                </a:lnTo>
                <a:lnTo>
                  <a:pt x="2905732" y="2302829"/>
                </a:lnTo>
                <a:lnTo>
                  <a:pt x="2898110" y="2303146"/>
                </a:lnTo>
                <a:lnTo>
                  <a:pt x="2890488" y="2303463"/>
                </a:lnTo>
                <a:lnTo>
                  <a:pt x="2177552" y="2303463"/>
                </a:lnTo>
                <a:lnTo>
                  <a:pt x="2173423" y="2303146"/>
                </a:lnTo>
                <a:lnTo>
                  <a:pt x="2171200" y="2303146"/>
                </a:lnTo>
                <a:lnTo>
                  <a:pt x="2169613" y="2303146"/>
                </a:lnTo>
                <a:lnTo>
                  <a:pt x="2162944" y="2303146"/>
                </a:lnTo>
                <a:lnTo>
                  <a:pt x="2156275" y="2303146"/>
                </a:lnTo>
                <a:lnTo>
                  <a:pt x="2149924" y="2302511"/>
                </a:lnTo>
                <a:lnTo>
                  <a:pt x="2143572" y="2301559"/>
                </a:lnTo>
                <a:lnTo>
                  <a:pt x="2137538" y="2300607"/>
                </a:lnTo>
                <a:lnTo>
                  <a:pt x="2131187" y="2298703"/>
                </a:lnTo>
                <a:lnTo>
                  <a:pt x="2125153" y="2297117"/>
                </a:lnTo>
                <a:lnTo>
                  <a:pt x="2119437" y="2294896"/>
                </a:lnTo>
                <a:lnTo>
                  <a:pt x="2113403" y="2292040"/>
                </a:lnTo>
                <a:lnTo>
                  <a:pt x="2107370" y="2289501"/>
                </a:lnTo>
                <a:lnTo>
                  <a:pt x="2101971" y="2286645"/>
                </a:lnTo>
                <a:lnTo>
                  <a:pt x="2096572" y="2283155"/>
                </a:lnTo>
                <a:lnTo>
                  <a:pt x="2091491" y="2279665"/>
                </a:lnTo>
                <a:lnTo>
                  <a:pt x="2086093" y="2275222"/>
                </a:lnTo>
                <a:lnTo>
                  <a:pt x="2081329" y="2271097"/>
                </a:lnTo>
                <a:lnTo>
                  <a:pt x="2076883" y="2266972"/>
                </a:lnTo>
                <a:lnTo>
                  <a:pt x="1560520" y="1751334"/>
                </a:lnTo>
                <a:lnTo>
                  <a:pt x="1556074" y="1746574"/>
                </a:lnTo>
                <a:lnTo>
                  <a:pt x="1552263" y="1741815"/>
                </a:lnTo>
                <a:lnTo>
                  <a:pt x="1548135" y="1737055"/>
                </a:lnTo>
                <a:lnTo>
                  <a:pt x="1544642" y="1731661"/>
                </a:lnTo>
                <a:lnTo>
                  <a:pt x="1541466" y="1726583"/>
                </a:lnTo>
                <a:lnTo>
                  <a:pt x="1538291" y="1720872"/>
                </a:lnTo>
                <a:lnTo>
                  <a:pt x="1535432" y="1715477"/>
                </a:lnTo>
                <a:lnTo>
                  <a:pt x="1532892" y="1709766"/>
                </a:lnTo>
                <a:lnTo>
                  <a:pt x="1530987" y="1704054"/>
                </a:lnTo>
                <a:lnTo>
                  <a:pt x="1529081" y="1698342"/>
                </a:lnTo>
                <a:lnTo>
                  <a:pt x="1527493" y="1692631"/>
                </a:lnTo>
                <a:lnTo>
                  <a:pt x="1526223" y="1686919"/>
                </a:lnTo>
                <a:lnTo>
                  <a:pt x="1525270" y="1680890"/>
                </a:lnTo>
                <a:lnTo>
                  <a:pt x="1524635" y="1674544"/>
                </a:lnTo>
                <a:lnTo>
                  <a:pt x="1524000" y="1668515"/>
                </a:lnTo>
                <a:lnTo>
                  <a:pt x="1524000" y="1662803"/>
                </a:lnTo>
                <a:lnTo>
                  <a:pt x="1524000" y="1656774"/>
                </a:lnTo>
                <a:lnTo>
                  <a:pt x="1524635" y="1650428"/>
                </a:lnTo>
                <a:lnTo>
                  <a:pt x="1525270" y="1644716"/>
                </a:lnTo>
                <a:lnTo>
                  <a:pt x="1526223" y="1638687"/>
                </a:lnTo>
                <a:lnTo>
                  <a:pt x="1527493" y="1632658"/>
                </a:lnTo>
                <a:lnTo>
                  <a:pt x="1529081" y="1626946"/>
                </a:lnTo>
                <a:lnTo>
                  <a:pt x="1530987" y="1621235"/>
                </a:lnTo>
                <a:lnTo>
                  <a:pt x="1532892" y="1615523"/>
                </a:lnTo>
                <a:lnTo>
                  <a:pt x="1535432" y="1609811"/>
                </a:lnTo>
                <a:lnTo>
                  <a:pt x="1538291" y="1604417"/>
                </a:lnTo>
                <a:lnTo>
                  <a:pt x="1541466" y="1599023"/>
                </a:lnTo>
                <a:lnTo>
                  <a:pt x="1544642" y="1593628"/>
                </a:lnTo>
                <a:lnTo>
                  <a:pt x="1548135" y="1588551"/>
                </a:lnTo>
                <a:lnTo>
                  <a:pt x="1552263" y="1583474"/>
                </a:lnTo>
                <a:lnTo>
                  <a:pt x="1556074" y="1578714"/>
                </a:lnTo>
                <a:lnTo>
                  <a:pt x="1560520" y="1574272"/>
                </a:lnTo>
                <a:lnTo>
                  <a:pt x="1564966" y="1569830"/>
                </a:lnTo>
                <a:lnTo>
                  <a:pt x="1570047" y="1565705"/>
                </a:lnTo>
                <a:lnTo>
                  <a:pt x="1574811" y="1561897"/>
                </a:lnTo>
                <a:lnTo>
                  <a:pt x="1579574" y="1558406"/>
                </a:lnTo>
                <a:lnTo>
                  <a:pt x="1584973" y="1554916"/>
                </a:lnTo>
                <a:lnTo>
                  <a:pt x="1590054" y="1552060"/>
                </a:lnTo>
                <a:lnTo>
                  <a:pt x="1595770" y="1549521"/>
                </a:lnTo>
                <a:lnTo>
                  <a:pt x="1601486" y="1546666"/>
                </a:lnTo>
                <a:lnTo>
                  <a:pt x="1606885" y="1544444"/>
                </a:lnTo>
                <a:lnTo>
                  <a:pt x="1612919" y="1542858"/>
                </a:lnTo>
                <a:lnTo>
                  <a:pt x="1618635" y="1540954"/>
                </a:lnTo>
                <a:lnTo>
                  <a:pt x="1624669" y="1539685"/>
                </a:lnTo>
                <a:lnTo>
                  <a:pt x="1630702" y="1538733"/>
                </a:lnTo>
                <a:lnTo>
                  <a:pt x="1637054" y="1538098"/>
                </a:lnTo>
                <a:lnTo>
                  <a:pt x="1642770" y="1537463"/>
                </a:lnTo>
                <a:lnTo>
                  <a:pt x="1649121" y="1537146"/>
                </a:lnTo>
                <a:lnTo>
                  <a:pt x="1655473" y="1537463"/>
                </a:lnTo>
                <a:lnTo>
                  <a:pt x="1661824" y="1538098"/>
                </a:lnTo>
                <a:lnTo>
                  <a:pt x="1667858" y="1538733"/>
                </a:lnTo>
                <a:lnTo>
                  <a:pt x="1673891" y="1539685"/>
                </a:lnTo>
                <a:lnTo>
                  <a:pt x="1679925" y="1540954"/>
                </a:lnTo>
                <a:lnTo>
                  <a:pt x="1685641" y="1542858"/>
                </a:lnTo>
                <a:lnTo>
                  <a:pt x="1691675" y="1544444"/>
                </a:lnTo>
                <a:lnTo>
                  <a:pt x="1697391" y="1546666"/>
                </a:lnTo>
                <a:lnTo>
                  <a:pt x="1702790" y="1549521"/>
                </a:lnTo>
                <a:lnTo>
                  <a:pt x="1708506" y="1552060"/>
                </a:lnTo>
                <a:lnTo>
                  <a:pt x="1713587" y="1554916"/>
                </a:lnTo>
                <a:lnTo>
                  <a:pt x="1718986" y="1558406"/>
                </a:lnTo>
                <a:lnTo>
                  <a:pt x="1723749" y="1561897"/>
                </a:lnTo>
                <a:lnTo>
                  <a:pt x="1728513" y="1565705"/>
                </a:lnTo>
                <a:lnTo>
                  <a:pt x="1733594" y="1569830"/>
                </a:lnTo>
                <a:lnTo>
                  <a:pt x="1738040" y="1574272"/>
                </a:lnTo>
                <a:lnTo>
                  <a:pt x="2017816" y="1853827"/>
                </a:lnTo>
                <a:lnTo>
                  <a:pt x="2017816" y="801292"/>
                </a:lnTo>
                <a:lnTo>
                  <a:pt x="2018133" y="794311"/>
                </a:lnTo>
                <a:lnTo>
                  <a:pt x="2018451" y="787330"/>
                </a:lnTo>
                <a:lnTo>
                  <a:pt x="2019404" y="780349"/>
                </a:lnTo>
                <a:lnTo>
                  <a:pt x="2020674" y="773685"/>
                </a:lnTo>
                <a:lnTo>
                  <a:pt x="2021944" y="767021"/>
                </a:lnTo>
                <a:lnTo>
                  <a:pt x="2024167" y="760992"/>
                </a:lnTo>
                <a:lnTo>
                  <a:pt x="2026073" y="754646"/>
                </a:lnTo>
                <a:lnTo>
                  <a:pt x="2028613" y="748300"/>
                </a:lnTo>
                <a:lnTo>
                  <a:pt x="2031471" y="742271"/>
                </a:lnTo>
                <a:lnTo>
                  <a:pt x="2034329" y="736559"/>
                </a:lnTo>
                <a:lnTo>
                  <a:pt x="2037823" y="730530"/>
                </a:lnTo>
                <a:lnTo>
                  <a:pt x="2040998" y="724819"/>
                </a:lnTo>
                <a:lnTo>
                  <a:pt x="2045127" y="719741"/>
                </a:lnTo>
                <a:lnTo>
                  <a:pt x="2048937" y="714347"/>
                </a:lnTo>
                <a:lnTo>
                  <a:pt x="2053383" y="709587"/>
                </a:lnTo>
                <a:lnTo>
                  <a:pt x="2057829" y="704828"/>
                </a:lnTo>
                <a:lnTo>
                  <a:pt x="2062275" y="700702"/>
                </a:lnTo>
                <a:lnTo>
                  <a:pt x="2067674" y="695943"/>
                </a:lnTo>
                <a:lnTo>
                  <a:pt x="2072437" y="692135"/>
                </a:lnTo>
                <a:lnTo>
                  <a:pt x="2078154" y="688327"/>
                </a:lnTo>
                <a:lnTo>
                  <a:pt x="2083552" y="684519"/>
                </a:lnTo>
                <a:lnTo>
                  <a:pt x="2089268" y="681346"/>
                </a:lnTo>
                <a:lnTo>
                  <a:pt x="2095302" y="678173"/>
                </a:lnTo>
                <a:lnTo>
                  <a:pt x="2101018" y="675952"/>
                </a:lnTo>
                <a:lnTo>
                  <a:pt x="2107370" y="673413"/>
                </a:lnTo>
                <a:lnTo>
                  <a:pt x="2113721" y="670875"/>
                </a:lnTo>
                <a:lnTo>
                  <a:pt x="2120390" y="669288"/>
                </a:lnTo>
                <a:lnTo>
                  <a:pt x="2127059" y="667702"/>
                </a:lnTo>
                <a:lnTo>
                  <a:pt x="2133728" y="666432"/>
                </a:lnTo>
                <a:lnTo>
                  <a:pt x="2140079" y="665798"/>
                </a:lnTo>
                <a:lnTo>
                  <a:pt x="2147065" y="665163"/>
                </a:lnTo>
                <a:close/>
                <a:moveTo>
                  <a:pt x="1426690" y="484188"/>
                </a:moveTo>
                <a:lnTo>
                  <a:pt x="1631151" y="484188"/>
                </a:lnTo>
                <a:lnTo>
                  <a:pt x="1634627" y="484505"/>
                </a:lnTo>
                <a:lnTo>
                  <a:pt x="1637787" y="484822"/>
                </a:lnTo>
                <a:lnTo>
                  <a:pt x="1640947" y="485773"/>
                </a:lnTo>
                <a:lnTo>
                  <a:pt x="1644107" y="486725"/>
                </a:lnTo>
                <a:lnTo>
                  <a:pt x="1646635" y="488310"/>
                </a:lnTo>
                <a:lnTo>
                  <a:pt x="1649479" y="489895"/>
                </a:lnTo>
                <a:lnTo>
                  <a:pt x="1652008" y="491798"/>
                </a:lnTo>
                <a:lnTo>
                  <a:pt x="1654536" y="493700"/>
                </a:lnTo>
                <a:lnTo>
                  <a:pt x="1656432" y="496237"/>
                </a:lnTo>
                <a:lnTo>
                  <a:pt x="1658328" y="498773"/>
                </a:lnTo>
                <a:lnTo>
                  <a:pt x="1659908" y="501310"/>
                </a:lnTo>
                <a:lnTo>
                  <a:pt x="1661488" y="504164"/>
                </a:lnTo>
                <a:lnTo>
                  <a:pt x="1662436" y="507334"/>
                </a:lnTo>
                <a:lnTo>
                  <a:pt x="1663068" y="510505"/>
                </a:lnTo>
                <a:lnTo>
                  <a:pt x="1663700" y="513676"/>
                </a:lnTo>
                <a:lnTo>
                  <a:pt x="1663700" y="517164"/>
                </a:lnTo>
                <a:lnTo>
                  <a:pt x="1663700" y="1389743"/>
                </a:lnTo>
                <a:lnTo>
                  <a:pt x="1663700" y="1393231"/>
                </a:lnTo>
                <a:lnTo>
                  <a:pt x="1663068" y="1396401"/>
                </a:lnTo>
                <a:lnTo>
                  <a:pt x="1662436" y="1399572"/>
                </a:lnTo>
                <a:lnTo>
                  <a:pt x="1661488" y="1402743"/>
                </a:lnTo>
                <a:lnTo>
                  <a:pt x="1659908" y="1405279"/>
                </a:lnTo>
                <a:lnTo>
                  <a:pt x="1658328" y="1408133"/>
                </a:lnTo>
                <a:lnTo>
                  <a:pt x="1656432" y="1410669"/>
                </a:lnTo>
                <a:lnTo>
                  <a:pt x="1654536" y="1413206"/>
                </a:lnTo>
                <a:lnTo>
                  <a:pt x="1652008" y="1415108"/>
                </a:lnTo>
                <a:lnTo>
                  <a:pt x="1649479" y="1417011"/>
                </a:lnTo>
                <a:lnTo>
                  <a:pt x="1646635" y="1418596"/>
                </a:lnTo>
                <a:lnTo>
                  <a:pt x="1644107" y="1420182"/>
                </a:lnTo>
                <a:lnTo>
                  <a:pt x="1640947" y="1421133"/>
                </a:lnTo>
                <a:lnTo>
                  <a:pt x="1637787" y="1421767"/>
                </a:lnTo>
                <a:lnTo>
                  <a:pt x="1634627" y="1422401"/>
                </a:lnTo>
                <a:lnTo>
                  <a:pt x="1631151" y="1422401"/>
                </a:lnTo>
                <a:lnTo>
                  <a:pt x="1426690" y="1422401"/>
                </a:lnTo>
                <a:lnTo>
                  <a:pt x="1423214" y="1422401"/>
                </a:lnTo>
                <a:lnTo>
                  <a:pt x="1420054" y="1421767"/>
                </a:lnTo>
                <a:lnTo>
                  <a:pt x="1416894" y="1421133"/>
                </a:lnTo>
                <a:lnTo>
                  <a:pt x="1413734" y="1420182"/>
                </a:lnTo>
                <a:lnTo>
                  <a:pt x="1411206" y="1418596"/>
                </a:lnTo>
                <a:lnTo>
                  <a:pt x="1408362" y="1417011"/>
                </a:lnTo>
                <a:lnTo>
                  <a:pt x="1405834" y="1415108"/>
                </a:lnTo>
                <a:lnTo>
                  <a:pt x="1403622" y="1413206"/>
                </a:lnTo>
                <a:lnTo>
                  <a:pt x="1401409" y="1410669"/>
                </a:lnTo>
                <a:lnTo>
                  <a:pt x="1399513" y="1408133"/>
                </a:lnTo>
                <a:lnTo>
                  <a:pt x="1397933" y="1405279"/>
                </a:lnTo>
                <a:lnTo>
                  <a:pt x="1396669" y="1402743"/>
                </a:lnTo>
                <a:lnTo>
                  <a:pt x="1395405" y="1399572"/>
                </a:lnTo>
                <a:lnTo>
                  <a:pt x="1394457" y="1396401"/>
                </a:lnTo>
                <a:lnTo>
                  <a:pt x="1394141" y="1393231"/>
                </a:lnTo>
                <a:lnTo>
                  <a:pt x="1393825" y="1389743"/>
                </a:lnTo>
                <a:lnTo>
                  <a:pt x="1393825" y="517164"/>
                </a:lnTo>
                <a:lnTo>
                  <a:pt x="1394141" y="513676"/>
                </a:lnTo>
                <a:lnTo>
                  <a:pt x="1394457" y="510505"/>
                </a:lnTo>
                <a:lnTo>
                  <a:pt x="1395405" y="507334"/>
                </a:lnTo>
                <a:lnTo>
                  <a:pt x="1396669" y="504164"/>
                </a:lnTo>
                <a:lnTo>
                  <a:pt x="1397933" y="501310"/>
                </a:lnTo>
                <a:lnTo>
                  <a:pt x="1399513" y="498773"/>
                </a:lnTo>
                <a:lnTo>
                  <a:pt x="1401409" y="496237"/>
                </a:lnTo>
                <a:lnTo>
                  <a:pt x="1403622" y="493700"/>
                </a:lnTo>
                <a:lnTo>
                  <a:pt x="1405834" y="491798"/>
                </a:lnTo>
                <a:lnTo>
                  <a:pt x="1408362" y="489895"/>
                </a:lnTo>
                <a:lnTo>
                  <a:pt x="1411206" y="488310"/>
                </a:lnTo>
                <a:lnTo>
                  <a:pt x="1413734" y="486725"/>
                </a:lnTo>
                <a:lnTo>
                  <a:pt x="1416894" y="485773"/>
                </a:lnTo>
                <a:lnTo>
                  <a:pt x="1420054" y="484822"/>
                </a:lnTo>
                <a:lnTo>
                  <a:pt x="1423214" y="484505"/>
                </a:lnTo>
                <a:lnTo>
                  <a:pt x="1426690" y="484188"/>
                </a:lnTo>
                <a:close/>
                <a:moveTo>
                  <a:pt x="183794" y="0"/>
                </a:moveTo>
                <a:lnTo>
                  <a:pt x="193952" y="0"/>
                </a:lnTo>
                <a:lnTo>
                  <a:pt x="2827060" y="0"/>
                </a:lnTo>
                <a:lnTo>
                  <a:pt x="2837218" y="0"/>
                </a:lnTo>
                <a:lnTo>
                  <a:pt x="2847059" y="952"/>
                </a:lnTo>
                <a:lnTo>
                  <a:pt x="2856582" y="2539"/>
                </a:lnTo>
                <a:lnTo>
                  <a:pt x="2866105" y="4443"/>
                </a:lnTo>
                <a:lnTo>
                  <a:pt x="2875628" y="6982"/>
                </a:lnTo>
                <a:lnTo>
                  <a:pt x="2884516" y="10156"/>
                </a:lnTo>
                <a:lnTo>
                  <a:pt x="2893721" y="13964"/>
                </a:lnTo>
                <a:lnTo>
                  <a:pt x="2902292" y="17773"/>
                </a:lnTo>
                <a:lnTo>
                  <a:pt x="2911180" y="22851"/>
                </a:lnTo>
                <a:lnTo>
                  <a:pt x="2919433" y="27611"/>
                </a:lnTo>
                <a:lnTo>
                  <a:pt x="2927369" y="33324"/>
                </a:lnTo>
                <a:lnTo>
                  <a:pt x="2935623" y="39036"/>
                </a:lnTo>
                <a:lnTo>
                  <a:pt x="2942924" y="45384"/>
                </a:lnTo>
                <a:lnTo>
                  <a:pt x="2950225" y="52366"/>
                </a:lnTo>
                <a:lnTo>
                  <a:pt x="2957525" y="59665"/>
                </a:lnTo>
                <a:lnTo>
                  <a:pt x="2964192" y="67282"/>
                </a:lnTo>
                <a:lnTo>
                  <a:pt x="2970540" y="74899"/>
                </a:lnTo>
                <a:lnTo>
                  <a:pt x="2976571" y="83468"/>
                </a:lnTo>
                <a:lnTo>
                  <a:pt x="2982285" y="92037"/>
                </a:lnTo>
                <a:lnTo>
                  <a:pt x="2987682" y="101240"/>
                </a:lnTo>
                <a:lnTo>
                  <a:pt x="2992761" y="110444"/>
                </a:lnTo>
                <a:lnTo>
                  <a:pt x="2997522" y="119965"/>
                </a:lnTo>
                <a:lnTo>
                  <a:pt x="3001649" y="130121"/>
                </a:lnTo>
                <a:lnTo>
                  <a:pt x="3005458" y="140276"/>
                </a:lnTo>
                <a:lnTo>
                  <a:pt x="3008950" y="150749"/>
                </a:lnTo>
                <a:lnTo>
                  <a:pt x="3012124" y="161540"/>
                </a:lnTo>
                <a:lnTo>
                  <a:pt x="3014663" y="172330"/>
                </a:lnTo>
                <a:lnTo>
                  <a:pt x="3016885" y="183438"/>
                </a:lnTo>
                <a:lnTo>
                  <a:pt x="3018473" y="194546"/>
                </a:lnTo>
                <a:lnTo>
                  <a:pt x="3019742" y="205971"/>
                </a:lnTo>
                <a:lnTo>
                  <a:pt x="3020695" y="218031"/>
                </a:lnTo>
                <a:lnTo>
                  <a:pt x="3021012" y="229774"/>
                </a:lnTo>
                <a:lnTo>
                  <a:pt x="3021012" y="1276768"/>
                </a:lnTo>
                <a:lnTo>
                  <a:pt x="3013711" y="1272642"/>
                </a:lnTo>
                <a:lnTo>
                  <a:pt x="3006410" y="1268833"/>
                </a:lnTo>
                <a:lnTo>
                  <a:pt x="2999109" y="1265342"/>
                </a:lnTo>
                <a:lnTo>
                  <a:pt x="2991808" y="1262169"/>
                </a:lnTo>
                <a:lnTo>
                  <a:pt x="2983872" y="1258995"/>
                </a:lnTo>
                <a:lnTo>
                  <a:pt x="2976254" y="1256139"/>
                </a:lnTo>
                <a:lnTo>
                  <a:pt x="2968318" y="1253282"/>
                </a:lnTo>
                <a:lnTo>
                  <a:pt x="2960382" y="1251061"/>
                </a:lnTo>
                <a:lnTo>
                  <a:pt x="2952129" y="1248839"/>
                </a:lnTo>
                <a:lnTo>
                  <a:pt x="2944193" y="1247252"/>
                </a:lnTo>
                <a:lnTo>
                  <a:pt x="2935940" y="1245348"/>
                </a:lnTo>
                <a:lnTo>
                  <a:pt x="2927369" y="1244079"/>
                </a:lnTo>
                <a:lnTo>
                  <a:pt x="2919116" y="1242809"/>
                </a:lnTo>
                <a:lnTo>
                  <a:pt x="2910863" y="1242175"/>
                </a:lnTo>
                <a:lnTo>
                  <a:pt x="2901975" y="1241540"/>
                </a:lnTo>
                <a:lnTo>
                  <a:pt x="2893404" y="1241540"/>
                </a:lnTo>
                <a:lnTo>
                  <a:pt x="2646123" y="1213294"/>
                </a:lnTo>
                <a:lnTo>
                  <a:pt x="2646123" y="313876"/>
                </a:lnTo>
                <a:lnTo>
                  <a:pt x="374889" y="313876"/>
                </a:lnTo>
                <a:lnTo>
                  <a:pt x="374889" y="1959424"/>
                </a:lnTo>
                <a:lnTo>
                  <a:pt x="1610021" y="1959424"/>
                </a:lnTo>
                <a:lnTo>
                  <a:pt x="1923646" y="2273300"/>
                </a:lnTo>
                <a:lnTo>
                  <a:pt x="193952" y="2273300"/>
                </a:lnTo>
                <a:lnTo>
                  <a:pt x="183794" y="2273300"/>
                </a:lnTo>
                <a:lnTo>
                  <a:pt x="173953" y="2272348"/>
                </a:lnTo>
                <a:lnTo>
                  <a:pt x="164113" y="2270761"/>
                </a:lnTo>
                <a:lnTo>
                  <a:pt x="154908" y="2268857"/>
                </a:lnTo>
                <a:lnTo>
                  <a:pt x="145385" y="2266318"/>
                </a:lnTo>
                <a:lnTo>
                  <a:pt x="136496" y="2263144"/>
                </a:lnTo>
                <a:lnTo>
                  <a:pt x="127291" y="2259336"/>
                </a:lnTo>
                <a:lnTo>
                  <a:pt x="118720" y="2255528"/>
                </a:lnTo>
                <a:lnTo>
                  <a:pt x="109832" y="2250450"/>
                </a:lnTo>
                <a:lnTo>
                  <a:pt x="101579" y="2245689"/>
                </a:lnTo>
                <a:lnTo>
                  <a:pt x="93326" y="2240294"/>
                </a:lnTo>
                <a:lnTo>
                  <a:pt x="85390" y="2234264"/>
                </a:lnTo>
                <a:lnTo>
                  <a:pt x="77771" y="2227917"/>
                </a:lnTo>
                <a:lnTo>
                  <a:pt x="70470" y="2220935"/>
                </a:lnTo>
                <a:lnTo>
                  <a:pt x="63487" y="2213635"/>
                </a:lnTo>
                <a:lnTo>
                  <a:pt x="56821" y="2206018"/>
                </a:lnTo>
                <a:lnTo>
                  <a:pt x="50472" y="2198402"/>
                </a:lnTo>
                <a:lnTo>
                  <a:pt x="44441" y="2189833"/>
                </a:lnTo>
                <a:lnTo>
                  <a:pt x="38727" y="2181264"/>
                </a:lnTo>
                <a:lnTo>
                  <a:pt x="33013" y="2172060"/>
                </a:lnTo>
                <a:lnTo>
                  <a:pt x="28252" y="2162856"/>
                </a:lnTo>
                <a:lnTo>
                  <a:pt x="23490" y="2153335"/>
                </a:lnTo>
                <a:lnTo>
                  <a:pt x="19364" y="2143180"/>
                </a:lnTo>
                <a:lnTo>
                  <a:pt x="15237" y="2133024"/>
                </a:lnTo>
                <a:lnTo>
                  <a:pt x="11745" y="2122551"/>
                </a:lnTo>
                <a:lnTo>
                  <a:pt x="8888" y="2112078"/>
                </a:lnTo>
                <a:lnTo>
                  <a:pt x="6349" y="2100970"/>
                </a:lnTo>
                <a:lnTo>
                  <a:pt x="3809" y="2089862"/>
                </a:lnTo>
                <a:lnTo>
                  <a:pt x="2540" y="2078754"/>
                </a:lnTo>
                <a:lnTo>
                  <a:pt x="952" y="2067329"/>
                </a:lnTo>
                <a:lnTo>
                  <a:pt x="318" y="2055269"/>
                </a:lnTo>
                <a:lnTo>
                  <a:pt x="0" y="2043844"/>
                </a:lnTo>
                <a:lnTo>
                  <a:pt x="0" y="229774"/>
                </a:lnTo>
                <a:lnTo>
                  <a:pt x="318" y="218031"/>
                </a:lnTo>
                <a:lnTo>
                  <a:pt x="952" y="205971"/>
                </a:lnTo>
                <a:lnTo>
                  <a:pt x="2540" y="194546"/>
                </a:lnTo>
                <a:lnTo>
                  <a:pt x="3809" y="183438"/>
                </a:lnTo>
                <a:lnTo>
                  <a:pt x="6349" y="172330"/>
                </a:lnTo>
                <a:lnTo>
                  <a:pt x="8888" y="161540"/>
                </a:lnTo>
                <a:lnTo>
                  <a:pt x="11745" y="150749"/>
                </a:lnTo>
                <a:lnTo>
                  <a:pt x="15237" y="140276"/>
                </a:lnTo>
                <a:lnTo>
                  <a:pt x="19364" y="130121"/>
                </a:lnTo>
                <a:lnTo>
                  <a:pt x="23490" y="119965"/>
                </a:lnTo>
                <a:lnTo>
                  <a:pt x="28252" y="110444"/>
                </a:lnTo>
                <a:lnTo>
                  <a:pt x="33013" y="101240"/>
                </a:lnTo>
                <a:lnTo>
                  <a:pt x="38727" y="92037"/>
                </a:lnTo>
                <a:lnTo>
                  <a:pt x="44441" y="83468"/>
                </a:lnTo>
                <a:lnTo>
                  <a:pt x="50472" y="74899"/>
                </a:lnTo>
                <a:lnTo>
                  <a:pt x="56821" y="67282"/>
                </a:lnTo>
                <a:lnTo>
                  <a:pt x="63487" y="59665"/>
                </a:lnTo>
                <a:lnTo>
                  <a:pt x="70470" y="52366"/>
                </a:lnTo>
                <a:lnTo>
                  <a:pt x="77771" y="45384"/>
                </a:lnTo>
                <a:lnTo>
                  <a:pt x="85390" y="39036"/>
                </a:lnTo>
                <a:lnTo>
                  <a:pt x="93326" y="33324"/>
                </a:lnTo>
                <a:lnTo>
                  <a:pt x="101579" y="27611"/>
                </a:lnTo>
                <a:lnTo>
                  <a:pt x="109832" y="22851"/>
                </a:lnTo>
                <a:lnTo>
                  <a:pt x="118720" y="17773"/>
                </a:lnTo>
                <a:lnTo>
                  <a:pt x="127291" y="13964"/>
                </a:lnTo>
                <a:lnTo>
                  <a:pt x="136496" y="10156"/>
                </a:lnTo>
                <a:lnTo>
                  <a:pt x="145385" y="6982"/>
                </a:lnTo>
                <a:lnTo>
                  <a:pt x="154908" y="4443"/>
                </a:lnTo>
                <a:lnTo>
                  <a:pt x="164113" y="2539"/>
                </a:lnTo>
                <a:lnTo>
                  <a:pt x="173953" y="952"/>
                </a:lnTo>
                <a:lnTo>
                  <a:pt x="1837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dir="t" rig="threeP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altLang="en-US" lang="zh-CN">
              <a:solidFill>
                <a:schemeClr val="bg1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8" name="文本框 9"/>
          <p:cNvSpPr txBox="1"/>
          <p:nvPr/>
        </p:nvSpPr>
        <p:spPr>
          <a:xfrm>
            <a:off x="841003" y="202431"/>
            <a:ext cx="1944216" cy="37338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lvl="1" marL="0"/>
            <a:r>
              <a:rPr altLang="en-US" b="1" lang="zh-CN" smtClean="0" sz="20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添加文字标题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1057027" y="1844824"/>
            <a:ext cx="4391620" cy="3325945"/>
            <a:chOff x="2282031" y="457200"/>
            <a:chExt cx="7631113" cy="5943600"/>
          </a:xfrm>
        </p:grpSpPr>
        <p:pic>
          <p:nvPicPr>
            <p:cNvPr descr="C:\Users\Administrator\Desktop\iMac_resource.png" id="10" name="Picture 3"/>
            <p:cNvPicPr>
              <a:picLocks noChangeArrowheads="1"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2282031" y="457200"/>
              <a:ext cx="7631113" cy="5943600"/>
            </a:xfrm>
            <a:prstGeom prst="rect">
              <a:avLst/>
            </a:prstGeom>
            <a:noFill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矩形 10"/>
            <p:cNvSpPr/>
            <p:nvPr/>
          </p:nvSpPr>
          <p:spPr>
            <a:xfrm>
              <a:off x="3098185" y="980728"/>
              <a:ext cx="6048672" cy="3456384"/>
            </a:xfrm>
            <a:prstGeom prst="rect">
              <a:avLst/>
            </a:prstGeom>
            <a:blipFill>
              <a:blip r:embed="rId4"/>
              <a:stretch>
                <a:fillRect b="-63539" l="-36872" r="-12052" t="-15145"/>
              </a:stretch>
            </a:blipFill>
            <a:ln>
              <a:noFill/>
            </a:ln>
            <a:effectLst>
              <a:innerShdw blurRad="63500" dir="135000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721323" y="3310335"/>
            <a:ext cx="1944216" cy="2405795"/>
            <a:chOff x="865232" y="1286330"/>
            <a:chExt cx="4013321" cy="4966128"/>
          </a:xfrm>
        </p:grpSpPr>
        <p:pic>
          <p:nvPicPr>
            <p:cNvPr id="13" name="Picture 3"/>
            <p:cNvPicPr>
              <a:picLocks noChangeAspect="1"/>
            </p:cNvPicPr>
            <p:nvPr/>
          </p:nvPicPr>
          <p:blipFill>
            <a:blip r:embed="rId5"/>
            <a:srcRect b="10137" l="5354" r="6203" t="8440"/>
            <a:stretch>
              <a:fillRect/>
            </a:stretch>
          </p:blipFill>
          <p:spPr>
            <a:xfrm>
              <a:off x="865232" y="1286330"/>
              <a:ext cx="4013321" cy="4966128"/>
            </a:xfrm>
            <a:prstGeom prst="rect">
              <a:avLst/>
            </a:prstGeom>
          </p:spPr>
        </p:pic>
        <p:sp>
          <p:nvSpPr>
            <p:cNvPr id="14" name="Rectangle 4"/>
            <p:cNvSpPr/>
            <p:nvPr/>
          </p:nvSpPr>
          <p:spPr>
            <a:xfrm>
              <a:off x="1454929" y="1875864"/>
              <a:ext cx="2838784" cy="3697941"/>
            </a:xfrm>
            <a:prstGeom prst="rect">
              <a:avLst/>
            </a:prstGeom>
            <a:blipFill>
              <a:blip r:embed="rId4"/>
              <a:stretch>
                <a:fillRect b="-9286" l="-4200" r="-103674" t="-525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 sz="3200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107012" y="1700808"/>
            <a:ext cx="827193" cy="825350"/>
            <a:chOff x="5962996" y="1700808"/>
            <a:chExt cx="827193" cy="825350"/>
          </a:xfrm>
          <a:gradFill>
            <a:gsLst>
              <a:gs pos="0">
                <a:srgbClr val="002060"/>
              </a:gs>
              <a:gs pos="100000">
                <a:srgbClr val="00B0F0"/>
              </a:gs>
            </a:gsLst>
            <a:lin ang="5400000" scaled="1"/>
          </a:gradFill>
        </p:grpSpPr>
        <p:sp>
          <p:nvSpPr>
            <p:cNvPr id="16" name="橢圓 5"/>
            <p:cNvSpPr/>
            <p:nvPr/>
          </p:nvSpPr>
          <p:spPr>
            <a:xfrm>
              <a:off x="5962996" y="1700808"/>
              <a:ext cx="827193" cy="825350"/>
            </a:xfrm>
            <a:prstGeom prst="ellipse">
              <a:avLst/>
            </a:prstGeom>
            <a:solidFill>
              <a:srgbClr val="C0000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</a:gradFill>
            </a:ln>
            <a:effectLst>
              <a:innerShdw blurRad="330200" dir="16200000" dist="1651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TW" sz="28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itchFamily="50" typeface="DIN-BoldItalic"/>
              </a:endParaRPr>
            </a:p>
          </p:txBody>
        </p:sp>
        <p:sp>
          <p:nvSpPr>
            <p:cNvPr id="17" name="Freeform 454"/>
            <p:cNvSpPr>
              <a:spLocks noEditPoints="1"/>
            </p:cNvSpPr>
            <p:nvPr/>
          </p:nvSpPr>
          <p:spPr bwMode="auto">
            <a:xfrm flipH="1">
              <a:off x="6188219" y="1964142"/>
              <a:ext cx="376746" cy="298681"/>
            </a:xfrm>
            <a:custGeom>
              <a:gdLst>
                <a:gd fmla="*/ 47 w 47" name="T0"/>
                <a:gd fmla="*/ 29 h 37" name="T1"/>
                <a:gd fmla="*/ 43 w 47" name="T2"/>
                <a:gd fmla="*/ 30 h 37" name="T3"/>
                <a:gd fmla="*/ 36 w 47" name="T4"/>
                <a:gd fmla="*/ 37 h 37" name="T5"/>
                <a:gd fmla="*/ 29 w 47" name="T6"/>
                <a:gd fmla="*/ 30 h 37" name="T7"/>
                <a:gd fmla="*/ 19 w 47" name="T8"/>
                <a:gd fmla="*/ 30 h 37" name="T9"/>
                <a:gd fmla="*/ 12 w 47" name="T10"/>
                <a:gd fmla="*/ 37 h 37" name="T11"/>
                <a:gd fmla="*/ 5 w 47" name="T12"/>
                <a:gd fmla="*/ 30 h 37" name="T13"/>
                <a:gd fmla="*/ 4 w 47" name="T14"/>
                <a:gd fmla="*/ 30 h 37" name="T15"/>
                <a:gd fmla="*/ 0 w 47" name="T16"/>
                <a:gd fmla="*/ 29 h 37" name="T17"/>
                <a:gd fmla="*/ 2 w 47" name="T18"/>
                <a:gd fmla="*/ 27 h 37" name="T19"/>
                <a:gd fmla="*/ 2 w 47" name="T20"/>
                <a:gd fmla="*/ 18 h 37" name="T21"/>
                <a:gd fmla="*/ 3 w 47" name="T22"/>
                <a:gd fmla="*/ 13 h 37" name="T23"/>
                <a:gd fmla="*/ 8 w 47" name="T24"/>
                <a:gd fmla="*/ 8 h 37" name="T25"/>
                <a:gd fmla="*/ 11 w 47" name="T26"/>
                <a:gd fmla="*/ 6 h 37" name="T27"/>
                <a:gd fmla="*/ 16 w 47" name="T28"/>
                <a:gd fmla="*/ 6 h 37" name="T29"/>
                <a:gd fmla="*/ 16 w 47" name="T30"/>
                <a:gd fmla="*/ 1 h 37" name="T31"/>
                <a:gd fmla="*/ 17 w 47" name="T32"/>
                <a:gd fmla="*/ 0 h 37" name="T33"/>
                <a:gd fmla="*/ 45 w 47" name="T34"/>
                <a:gd fmla="*/ 0 h 37" name="T35"/>
                <a:gd fmla="*/ 47 w 47" name="T36"/>
                <a:gd fmla="*/ 1 h 37" name="T37"/>
                <a:gd fmla="*/ 47 w 47" name="T38"/>
                <a:gd fmla="*/ 29 h 37" name="T39"/>
                <a:gd fmla="*/ 16 w 47" name="T40"/>
                <a:gd fmla="*/ 17 h 37" name="T41"/>
                <a:gd fmla="*/ 16 w 47" name="T42"/>
                <a:gd fmla="*/ 10 h 37" name="T43"/>
                <a:gd fmla="*/ 11 w 47" name="T44"/>
                <a:gd fmla="*/ 10 h 37" name="T45"/>
                <a:gd fmla="*/ 11 w 47" name="T46"/>
                <a:gd fmla="*/ 10 h 37" name="T47"/>
                <a:gd fmla="*/ 6 w 47" name="T48"/>
                <a:gd fmla="*/ 15 h 37" name="T49"/>
                <a:gd fmla="*/ 5 w 47" name="T50"/>
                <a:gd fmla="*/ 16 h 37" name="T51"/>
                <a:gd fmla="*/ 5 w 47" name="T52"/>
                <a:gd fmla="*/ 17 h 37" name="T53"/>
                <a:gd fmla="*/ 16 w 47" name="T54"/>
                <a:gd fmla="*/ 17 h 37" name="T55"/>
                <a:gd fmla="*/ 12 w 47" name="T56"/>
                <a:gd fmla="*/ 27 h 37" name="T57"/>
                <a:gd fmla="*/ 9 w 47" name="T58"/>
                <a:gd fmla="*/ 30 h 37" name="T59"/>
                <a:gd fmla="*/ 12 w 47" name="T60"/>
                <a:gd fmla="*/ 34 h 37" name="T61"/>
                <a:gd fmla="*/ 16 w 47" name="T62"/>
                <a:gd fmla="*/ 30 h 37" name="T63"/>
                <a:gd fmla="*/ 12 w 47" name="T64"/>
                <a:gd fmla="*/ 27 h 37" name="T65"/>
                <a:gd fmla="*/ 36 w 47" name="T66"/>
                <a:gd fmla="*/ 27 h 37" name="T67"/>
                <a:gd fmla="*/ 33 w 47" name="T68"/>
                <a:gd fmla="*/ 30 h 37" name="T69"/>
                <a:gd fmla="*/ 36 w 47" name="T70"/>
                <a:gd fmla="*/ 34 h 37" name="T71"/>
                <a:gd fmla="*/ 40 w 47" name="T72"/>
                <a:gd fmla="*/ 30 h 37" name="T73"/>
                <a:gd fmla="*/ 36 w 47" name="T74"/>
                <a:gd fmla="*/ 27 h 37" name="T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b="b" l="0" r="r" t="0"/>
              <a:pathLst>
                <a:path h="37" w="47">
                  <a:moveTo>
                    <a:pt x="47" y="29"/>
                  </a:moveTo>
                  <a:cubicBezTo>
                    <a:pt x="47" y="31"/>
                    <a:pt x="44" y="30"/>
                    <a:pt x="43" y="30"/>
                  </a:cubicBezTo>
                  <a:cubicBezTo>
                    <a:pt x="43" y="34"/>
                    <a:pt x="40" y="37"/>
                    <a:pt x="36" y="37"/>
                  </a:cubicBezTo>
                  <a:cubicBezTo>
                    <a:pt x="32" y="37"/>
                    <a:pt x="29" y="34"/>
                    <a:pt x="29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34"/>
                    <a:pt x="16" y="37"/>
                    <a:pt x="12" y="37"/>
                  </a:cubicBezTo>
                  <a:cubicBezTo>
                    <a:pt x="8" y="37"/>
                    <a:pt x="5" y="34"/>
                    <a:pt x="5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2" y="30"/>
                    <a:pt x="0" y="31"/>
                    <a:pt x="0" y="29"/>
                  </a:cubicBezTo>
                  <a:cubicBezTo>
                    <a:pt x="0" y="28"/>
                    <a:pt x="1" y="27"/>
                    <a:pt x="2" y="27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16"/>
                    <a:pt x="2" y="14"/>
                    <a:pt x="3" y="13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9" y="7"/>
                    <a:pt x="10" y="6"/>
                    <a:pt x="11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0"/>
                    <a:pt x="16" y="0"/>
                    <a:pt x="17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6" y="0"/>
                    <a:pt x="47" y="0"/>
                    <a:pt x="47" y="1"/>
                  </a:cubicBezTo>
                  <a:lnTo>
                    <a:pt x="47" y="29"/>
                  </a:lnTo>
                  <a:close/>
                  <a:moveTo>
                    <a:pt x="16" y="17"/>
                  </a:moveTo>
                  <a:cubicBezTo>
                    <a:pt x="16" y="10"/>
                    <a:pt x="16" y="10"/>
                    <a:pt x="16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5" y="16"/>
                    <a:pt x="5" y="16"/>
                  </a:cubicBezTo>
                  <a:cubicBezTo>
                    <a:pt x="5" y="17"/>
                    <a:pt x="5" y="17"/>
                    <a:pt x="5" y="17"/>
                  </a:cubicBezTo>
                  <a:lnTo>
                    <a:pt x="16" y="17"/>
                  </a:lnTo>
                  <a:close/>
                  <a:moveTo>
                    <a:pt x="12" y="27"/>
                  </a:moveTo>
                  <a:cubicBezTo>
                    <a:pt x="10" y="27"/>
                    <a:pt x="9" y="28"/>
                    <a:pt x="9" y="30"/>
                  </a:cubicBezTo>
                  <a:cubicBezTo>
                    <a:pt x="9" y="32"/>
                    <a:pt x="10" y="34"/>
                    <a:pt x="12" y="34"/>
                  </a:cubicBezTo>
                  <a:cubicBezTo>
                    <a:pt x="14" y="34"/>
                    <a:pt x="16" y="32"/>
                    <a:pt x="16" y="30"/>
                  </a:cubicBezTo>
                  <a:cubicBezTo>
                    <a:pt x="16" y="28"/>
                    <a:pt x="14" y="27"/>
                    <a:pt x="12" y="27"/>
                  </a:cubicBezTo>
                  <a:close/>
                  <a:moveTo>
                    <a:pt x="36" y="27"/>
                  </a:moveTo>
                  <a:cubicBezTo>
                    <a:pt x="34" y="27"/>
                    <a:pt x="33" y="28"/>
                    <a:pt x="33" y="30"/>
                  </a:cubicBezTo>
                  <a:cubicBezTo>
                    <a:pt x="33" y="32"/>
                    <a:pt x="34" y="34"/>
                    <a:pt x="36" y="34"/>
                  </a:cubicBezTo>
                  <a:cubicBezTo>
                    <a:pt x="38" y="34"/>
                    <a:pt x="40" y="32"/>
                    <a:pt x="40" y="30"/>
                  </a:cubicBezTo>
                  <a:cubicBezTo>
                    <a:pt x="40" y="28"/>
                    <a:pt x="38" y="27"/>
                    <a:pt x="36" y="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lang="id-ID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108855" y="2742182"/>
            <a:ext cx="825350" cy="827192"/>
            <a:chOff x="5964839" y="2742182"/>
            <a:chExt cx="825350" cy="827192"/>
          </a:xfrm>
          <a:gradFill>
            <a:gsLst>
              <a:gs pos="0">
                <a:srgbClr val="002060"/>
              </a:gs>
              <a:gs pos="100000">
                <a:srgbClr val="00B0F0"/>
              </a:gs>
            </a:gsLst>
            <a:lin ang="5400000" scaled="1"/>
          </a:gradFill>
        </p:grpSpPr>
        <p:sp>
          <p:nvSpPr>
            <p:cNvPr id="19" name="橢圓 3"/>
            <p:cNvSpPr/>
            <p:nvPr/>
          </p:nvSpPr>
          <p:spPr>
            <a:xfrm>
              <a:off x="5964839" y="2742182"/>
              <a:ext cx="825350" cy="827192"/>
            </a:xfrm>
            <a:prstGeom prst="ellipse">
              <a:avLst/>
            </a:prstGeom>
            <a:solidFill>
              <a:srgbClr val="C0000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</a:gradFill>
            </a:ln>
            <a:effectLst>
              <a:innerShdw blurRad="330200" dir="16200000" dist="1651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TW" sz="28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itchFamily="50" typeface="DIN-BoldItalic"/>
              </a:endParaRPr>
            </a:p>
          </p:txBody>
        </p:sp>
        <p:sp>
          <p:nvSpPr>
            <p:cNvPr id="20" name="Freeform 453"/>
            <p:cNvSpPr>
              <a:spLocks noEditPoints="1"/>
            </p:cNvSpPr>
            <p:nvPr/>
          </p:nvSpPr>
          <p:spPr bwMode="auto">
            <a:xfrm>
              <a:off x="6209990" y="3025613"/>
              <a:ext cx="333203" cy="308290"/>
            </a:xfrm>
            <a:custGeom>
              <a:gdLst>
                <a:gd fmla="*/ 45 w 45" name="T0"/>
                <a:gd fmla="*/ 13 h 42" name="T1"/>
                <a:gd fmla="*/ 30 w 45" name="T2"/>
                <a:gd fmla="*/ 24 h 42" name="T3"/>
                <a:gd fmla="*/ 28 w 45" name="T4"/>
                <a:gd fmla="*/ 27 h 42" name="T5"/>
                <a:gd fmla="*/ 26 w 45" name="T6"/>
                <a:gd fmla="*/ 31 h 42" name="T7"/>
                <a:gd fmla="*/ 29 w 45" name="T8"/>
                <a:gd fmla="*/ 35 h 42" name="T9"/>
                <a:gd fmla="*/ 35 w 45" name="T10"/>
                <a:gd fmla="*/ 39 h 42" name="T11"/>
                <a:gd fmla="*/ 35 w 45" name="T12"/>
                <a:gd fmla="*/ 41 h 42" name="T13"/>
                <a:gd fmla="*/ 34 w 45" name="T14"/>
                <a:gd fmla="*/ 42 h 42" name="T15"/>
                <a:gd fmla="*/ 11 w 45" name="T16"/>
                <a:gd fmla="*/ 42 h 42" name="T17"/>
                <a:gd fmla="*/ 11 w 45" name="T18"/>
                <a:gd fmla="*/ 41 h 42" name="T19"/>
                <a:gd fmla="*/ 11 w 45" name="T20"/>
                <a:gd fmla="*/ 39 h 42" name="T21"/>
                <a:gd fmla="*/ 16 w 45" name="T22"/>
                <a:gd fmla="*/ 35 h 42" name="T23"/>
                <a:gd fmla="*/ 19 w 45" name="T24"/>
                <a:gd fmla="*/ 31 h 42" name="T25"/>
                <a:gd fmla="*/ 17 w 45" name="T26"/>
                <a:gd fmla="*/ 27 h 42" name="T27"/>
                <a:gd fmla="*/ 15 w 45" name="T28"/>
                <a:gd fmla="*/ 24 h 42" name="T29"/>
                <a:gd fmla="*/ 0 w 45" name="T30"/>
                <a:gd fmla="*/ 13 h 42" name="T31"/>
                <a:gd fmla="*/ 0 w 45" name="T32"/>
                <a:gd fmla="*/ 10 h 42" name="T33"/>
                <a:gd fmla="*/ 3 w 45" name="T34"/>
                <a:gd fmla="*/ 7 h 42" name="T35"/>
                <a:gd fmla="*/ 11 w 45" name="T36"/>
                <a:gd fmla="*/ 7 h 42" name="T37"/>
                <a:gd fmla="*/ 11 w 45" name="T38"/>
                <a:gd fmla="*/ 5 h 42" name="T39"/>
                <a:gd fmla="*/ 15 w 45" name="T40"/>
                <a:gd fmla="*/ 0 h 42" name="T41"/>
                <a:gd fmla="*/ 30 w 45" name="T42"/>
                <a:gd fmla="*/ 0 h 42" name="T43"/>
                <a:gd fmla="*/ 35 w 45" name="T44"/>
                <a:gd fmla="*/ 5 h 42" name="T45"/>
                <a:gd fmla="*/ 35 w 45" name="T46"/>
                <a:gd fmla="*/ 7 h 42" name="T47"/>
                <a:gd fmla="*/ 42 w 45" name="T48"/>
                <a:gd fmla="*/ 7 h 42" name="T49"/>
                <a:gd fmla="*/ 45 w 45" name="T50"/>
                <a:gd fmla="*/ 10 h 42" name="T51"/>
                <a:gd fmla="*/ 45 w 45" name="T52"/>
                <a:gd fmla="*/ 13 h 42" name="T53"/>
                <a:gd fmla="*/ 11 w 45" name="T54"/>
                <a:gd fmla="*/ 11 h 42" name="T55"/>
                <a:gd fmla="*/ 4 w 45" name="T56"/>
                <a:gd fmla="*/ 11 h 42" name="T57"/>
                <a:gd fmla="*/ 4 w 45" name="T58"/>
                <a:gd fmla="*/ 13 h 42" name="T59"/>
                <a:gd fmla="*/ 13 w 45" name="T60"/>
                <a:gd fmla="*/ 21 h 42" name="T61"/>
                <a:gd fmla="*/ 11 w 45" name="T62"/>
                <a:gd fmla="*/ 11 h 42" name="T63"/>
                <a:gd fmla="*/ 41 w 45" name="T64"/>
                <a:gd fmla="*/ 11 h 42" name="T65"/>
                <a:gd fmla="*/ 35 w 45" name="T66"/>
                <a:gd fmla="*/ 11 h 42" name="T67"/>
                <a:gd fmla="*/ 33 w 45" name="T68"/>
                <a:gd fmla="*/ 21 h 42" name="T69"/>
                <a:gd fmla="*/ 41 w 45" name="T70"/>
                <a:gd fmla="*/ 13 h 42" name="T71"/>
                <a:gd fmla="*/ 41 w 45" name="T72"/>
                <a:gd fmla="*/ 11 h 42" name="T7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b="b" l="0" r="r" t="0"/>
              <a:pathLst>
                <a:path h="42" w="45">
                  <a:moveTo>
                    <a:pt x="45" y="13"/>
                  </a:moveTo>
                  <a:cubicBezTo>
                    <a:pt x="45" y="18"/>
                    <a:pt x="39" y="24"/>
                    <a:pt x="30" y="24"/>
                  </a:cubicBezTo>
                  <a:cubicBezTo>
                    <a:pt x="29" y="26"/>
                    <a:pt x="28" y="27"/>
                    <a:pt x="28" y="27"/>
                  </a:cubicBezTo>
                  <a:cubicBezTo>
                    <a:pt x="26" y="28"/>
                    <a:pt x="26" y="30"/>
                    <a:pt x="26" y="31"/>
                  </a:cubicBezTo>
                  <a:cubicBezTo>
                    <a:pt x="26" y="33"/>
                    <a:pt x="27" y="35"/>
                    <a:pt x="29" y="35"/>
                  </a:cubicBezTo>
                  <a:cubicBezTo>
                    <a:pt x="32" y="35"/>
                    <a:pt x="35" y="36"/>
                    <a:pt x="35" y="39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35" y="41"/>
                    <a:pt x="34" y="42"/>
                    <a:pt x="34" y="42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1" y="42"/>
                    <a:pt x="11" y="41"/>
                    <a:pt x="11" y="41"/>
                  </a:cubicBezTo>
                  <a:cubicBezTo>
                    <a:pt x="11" y="39"/>
                    <a:pt x="11" y="39"/>
                    <a:pt x="11" y="39"/>
                  </a:cubicBezTo>
                  <a:cubicBezTo>
                    <a:pt x="11" y="36"/>
                    <a:pt x="13" y="35"/>
                    <a:pt x="16" y="35"/>
                  </a:cubicBezTo>
                  <a:cubicBezTo>
                    <a:pt x="18" y="35"/>
                    <a:pt x="19" y="33"/>
                    <a:pt x="19" y="31"/>
                  </a:cubicBezTo>
                  <a:cubicBezTo>
                    <a:pt x="19" y="30"/>
                    <a:pt x="19" y="28"/>
                    <a:pt x="17" y="27"/>
                  </a:cubicBezTo>
                  <a:cubicBezTo>
                    <a:pt x="17" y="27"/>
                    <a:pt x="16" y="26"/>
                    <a:pt x="15" y="24"/>
                  </a:cubicBezTo>
                  <a:cubicBezTo>
                    <a:pt x="6" y="24"/>
                    <a:pt x="0" y="18"/>
                    <a:pt x="0" y="13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8"/>
                    <a:pt x="1" y="7"/>
                    <a:pt x="3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2"/>
                    <a:pt x="12" y="0"/>
                    <a:pt x="15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3" y="0"/>
                    <a:pt x="35" y="2"/>
                    <a:pt x="35" y="5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42" y="7"/>
                    <a:pt x="42" y="7"/>
                    <a:pt x="42" y="7"/>
                  </a:cubicBezTo>
                  <a:cubicBezTo>
                    <a:pt x="44" y="7"/>
                    <a:pt x="45" y="8"/>
                    <a:pt x="45" y="10"/>
                  </a:cubicBezTo>
                  <a:lnTo>
                    <a:pt x="45" y="13"/>
                  </a:lnTo>
                  <a:close/>
                  <a:moveTo>
                    <a:pt x="11" y="11"/>
                  </a:moveTo>
                  <a:cubicBezTo>
                    <a:pt x="4" y="11"/>
                    <a:pt x="4" y="11"/>
                    <a:pt x="4" y="11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6"/>
                    <a:pt x="7" y="20"/>
                    <a:pt x="13" y="21"/>
                  </a:cubicBezTo>
                  <a:cubicBezTo>
                    <a:pt x="11" y="18"/>
                    <a:pt x="11" y="15"/>
                    <a:pt x="11" y="11"/>
                  </a:cubicBezTo>
                  <a:close/>
                  <a:moveTo>
                    <a:pt x="41" y="11"/>
                  </a:moveTo>
                  <a:cubicBezTo>
                    <a:pt x="35" y="11"/>
                    <a:pt x="35" y="11"/>
                    <a:pt x="35" y="11"/>
                  </a:cubicBezTo>
                  <a:cubicBezTo>
                    <a:pt x="35" y="15"/>
                    <a:pt x="34" y="18"/>
                    <a:pt x="33" y="21"/>
                  </a:cubicBezTo>
                  <a:cubicBezTo>
                    <a:pt x="38" y="20"/>
                    <a:pt x="41" y="16"/>
                    <a:pt x="41" y="13"/>
                  </a:cubicBezTo>
                  <a:lnTo>
                    <a:pt x="41" y="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lang="id-ID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107012" y="3789040"/>
            <a:ext cx="827193" cy="825350"/>
            <a:chOff x="5962996" y="3789040"/>
            <a:chExt cx="827193" cy="825350"/>
          </a:xfrm>
          <a:gradFill>
            <a:gsLst>
              <a:gs pos="0">
                <a:srgbClr val="002060"/>
              </a:gs>
              <a:gs pos="100000">
                <a:srgbClr val="00B0F0"/>
              </a:gs>
            </a:gsLst>
            <a:lin ang="5400000" scaled="1"/>
          </a:gradFill>
        </p:grpSpPr>
        <p:sp>
          <p:nvSpPr>
            <p:cNvPr id="22" name="橢圓 5"/>
            <p:cNvSpPr/>
            <p:nvPr/>
          </p:nvSpPr>
          <p:spPr>
            <a:xfrm>
              <a:off x="5962996" y="3789040"/>
              <a:ext cx="827193" cy="825350"/>
            </a:xfrm>
            <a:prstGeom prst="ellipse">
              <a:avLst/>
            </a:prstGeom>
            <a:solidFill>
              <a:srgbClr val="C0000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</a:gradFill>
            </a:ln>
            <a:effectLst>
              <a:innerShdw blurRad="330200" dir="16200000" dist="1651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TW" sz="28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itchFamily="50" typeface="DIN-BoldItalic"/>
              </a:endParaRPr>
            </a:p>
          </p:txBody>
        </p:sp>
        <p:sp>
          <p:nvSpPr>
            <p:cNvPr id="23" name="Freeform 336"/>
            <p:cNvSpPr>
              <a:spLocks noEditPoints="1"/>
            </p:cNvSpPr>
            <p:nvPr/>
          </p:nvSpPr>
          <p:spPr bwMode="auto">
            <a:xfrm>
              <a:off x="6224530" y="4048744"/>
              <a:ext cx="314081" cy="314081"/>
            </a:xfrm>
            <a:custGeom>
              <a:gdLst>
                <a:gd fmla="*/ 0 w 90" name="T0"/>
                <a:gd fmla="*/ 40 h 90" name="T1"/>
                <a:gd fmla="*/ 40 w 90" name="T2"/>
                <a:gd fmla="*/ 0 h 90" name="T3"/>
                <a:gd fmla="*/ 40 w 90" name="T4"/>
                <a:gd fmla="*/ 90 h 90" name="T5"/>
                <a:gd fmla="*/ 0 w 90" name="T6"/>
                <a:gd fmla="*/ 50 h 90" name="T7"/>
                <a:gd fmla="*/ 40 w 90" name="T8"/>
                <a:gd fmla="*/ 90 h 90" name="T9"/>
                <a:gd fmla="*/ 33 w 90" name="T10"/>
                <a:gd fmla="*/ 10 h 90" name="T11"/>
                <a:gd fmla="*/ 9 w 90" name="T12"/>
                <a:gd fmla="*/ 33 h 90" name="T13"/>
                <a:gd fmla="*/ 33 w 90" name="T14"/>
                <a:gd fmla="*/ 83 h 90" name="T15"/>
                <a:gd fmla="*/ 9 w 90" name="T16"/>
                <a:gd fmla="*/ 57 h 90" name="T17"/>
                <a:gd fmla="*/ 33 w 90" name="T18"/>
                <a:gd fmla="*/ 83 h 90" name="T19"/>
                <a:gd fmla="*/ 16 w 90" name="T20"/>
                <a:gd fmla="*/ 26 h 90" name="T21"/>
                <a:gd fmla="*/ 26 w 90" name="T22"/>
                <a:gd fmla="*/ 17 h 90" name="T23"/>
                <a:gd fmla="*/ 26 w 90" name="T24"/>
                <a:gd fmla="*/ 74 h 90" name="T25"/>
                <a:gd fmla="*/ 16 w 90" name="T26"/>
                <a:gd fmla="*/ 67 h 90" name="T27"/>
                <a:gd fmla="*/ 26 w 90" name="T28"/>
                <a:gd fmla="*/ 74 h 90" name="T29"/>
                <a:gd fmla="*/ 49 w 90" name="T30"/>
                <a:gd fmla="*/ 40 h 90" name="T31"/>
                <a:gd fmla="*/ 90 w 90" name="T32"/>
                <a:gd fmla="*/ 0 h 90" name="T33"/>
                <a:gd fmla="*/ 90 w 90" name="T34"/>
                <a:gd fmla="*/ 74 h 90" name="T35"/>
                <a:gd fmla="*/ 66 w 90" name="T36"/>
                <a:gd fmla="*/ 67 h 90" name="T37"/>
                <a:gd fmla="*/ 57 w 90" name="T38"/>
                <a:gd fmla="*/ 90 h 90" name="T39"/>
                <a:gd fmla="*/ 49 w 90" name="T40"/>
                <a:gd fmla="*/ 50 h 90" name="T41"/>
                <a:gd fmla="*/ 73 w 90" name="T42"/>
                <a:gd fmla="*/ 57 h 90" name="T43"/>
                <a:gd fmla="*/ 83 w 90" name="T44"/>
                <a:gd fmla="*/ 50 h 90" name="T45"/>
                <a:gd fmla="*/ 90 w 90" name="T46"/>
                <a:gd fmla="*/ 74 h 90" name="T47"/>
                <a:gd fmla="*/ 83 w 90" name="T48"/>
                <a:gd fmla="*/ 10 h 90" name="T49"/>
                <a:gd fmla="*/ 57 w 90" name="T50"/>
                <a:gd fmla="*/ 33 h 90" name="T51"/>
                <a:gd fmla="*/ 73 w 90" name="T52"/>
                <a:gd fmla="*/ 26 h 90" name="T53"/>
                <a:gd fmla="*/ 66 w 90" name="T54"/>
                <a:gd fmla="*/ 17 h 90" name="T55"/>
                <a:gd fmla="*/ 73 w 90" name="T56"/>
                <a:gd fmla="*/ 26 h 90" name="T57"/>
                <a:gd fmla="*/ 66 w 90" name="T58"/>
                <a:gd fmla="*/ 90 h 90" name="T59"/>
                <a:gd fmla="*/ 73 w 90" name="T60"/>
                <a:gd fmla="*/ 83 h 90" name="T61"/>
                <a:gd fmla="*/ 90 w 90" name="T62"/>
                <a:gd fmla="*/ 90 h 90" name="T63"/>
                <a:gd fmla="*/ 83 w 90" name="T64"/>
                <a:gd fmla="*/ 83 h 90" name="T65"/>
                <a:gd fmla="*/ 90 w 90" name="T66"/>
                <a:gd fmla="*/ 90 h 90" name="T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b="b" l="0" r="r" t="0"/>
              <a:pathLst>
                <a:path h="90" w="90">
                  <a:moveTo>
                    <a:pt x="40" y="40"/>
                  </a:moveTo>
                  <a:lnTo>
                    <a:pt x="0" y="40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40"/>
                  </a:lnTo>
                  <a:close/>
                  <a:moveTo>
                    <a:pt x="40" y="90"/>
                  </a:moveTo>
                  <a:lnTo>
                    <a:pt x="0" y="90"/>
                  </a:lnTo>
                  <a:lnTo>
                    <a:pt x="0" y="50"/>
                  </a:lnTo>
                  <a:lnTo>
                    <a:pt x="40" y="50"/>
                  </a:lnTo>
                  <a:lnTo>
                    <a:pt x="40" y="90"/>
                  </a:lnTo>
                  <a:close/>
                  <a:moveTo>
                    <a:pt x="33" y="33"/>
                  </a:moveTo>
                  <a:lnTo>
                    <a:pt x="33" y="10"/>
                  </a:lnTo>
                  <a:lnTo>
                    <a:pt x="9" y="10"/>
                  </a:lnTo>
                  <a:lnTo>
                    <a:pt x="9" y="33"/>
                  </a:lnTo>
                  <a:lnTo>
                    <a:pt x="33" y="33"/>
                  </a:lnTo>
                  <a:close/>
                  <a:moveTo>
                    <a:pt x="33" y="83"/>
                  </a:moveTo>
                  <a:lnTo>
                    <a:pt x="33" y="57"/>
                  </a:lnTo>
                  <a:lnTo>
                    <a:pt x="9" y="57"/>
                  </a:lnTo>
                  <a:lnTo>
                    <a:pt x="9" y="83"/>
                  </a:lnTo>
                  <a:lnTo>
                    <a:pt x="33" y="83"/>
                  </a:lnTo>
                  <a:close/>
                  <a:moveTo>
                    <a:pt x="26" y="26"/>
                  </a:moveTo>
                  <a:lnTo>
                    <a:pt x="16" y="26"/>
                  </a:lnTo>
                  <a:lnTo>
                    <a:pt x="16" y="17"/>
                  </a:lnTo>
                  <a:lnTo>
                    <a:pt x="26" y="17"/>
                  </a:lnTo>
                  <a:lnTo>
                    <a:pt x="26" y="26"/>
                  </a:lnTo>
                  <a:close/>
                  <a:moveTo>
                    <a:pt x="26" y="74"/>
                  </a:moveTo>
                  <a:lnTo>
                    <a:pt x="16" y="74"/>
                  </a:lnTo>
                  <a:lnTo>
                    <a:pt x="16" y="67"/>
                  </a:lnTo>
                  <a:lnTo>
                    <a:pt x="26" y="67"/>
                  </a:lnTo>
                  <a:lnTo>
                    <a:pt x="26" y="74"/>
                  </a:lnTo>
                  <a:close/>
                  <a:moveTo>
                    <a:pt x="90" y="40"/>
                  </a:moveTo>
                  <a:lnTo>
                    <a:pt x="49" y="40"/>
                  </a:lnTo>
                  <a:lnTo>
                    <a:pt x="49" y="0"/>
                  </a:lnTo>
                  <a:lnTo>
                    <a:pt x="90" y="0"/>
                  </a:lnTo>
                  <a:lnTo>
                    <a:pt x="90" y="40"/>
                  </a:lnTo>
                  <a:close/>
                  <a:moveTo>
                    <a:pt x="90" y="74"/>
                  </a:moveTo>
                  <a:lnTo>
                    <a:pt x="66" y="74"/>
                  </a:lnTo>
                  <a:lnTo>
                    <a:pt x="66" y="67"/>
                  </a:lnTo>
                  <a:lnTo>
                    <a:pt x="57" y="67"/>
                  </a:lnTo>
                  <a:lnTo>
                    <a:pt x="57" y="90"/>
                  </a:lnTo>
                  <a:lnTo>
                    <a:pt x="49" y="90"/>
                  </a:lnTo>
                  <a:lnTo>
                    <a:pt x="49" y="50"/>
                  </a:lnTo>
                  <a:lnTo>
                    <a:pt x="73" y="50"/>
                  </a:lnTo>
                  <a:lnTo>
                    <a:pt x="73" y="57"/>
                  </a:lnTo>
                  <a:lnTo>
                    <a:pt x="83" y="57"/>
                  </a:lnTo>
                  <a:lnTo>
                    <a:pt x="83" y="50"/>
                  </a:lnTo>
                  <a:lnTo>
                    <a:pt x="90" y="50"/>
                  </a:lnTo>
                  <a:lnTo>
                    <a:pt x="90" y="74"/>
                  </a:lnTo>
                  <a:close/>
                  <a:moveTo>
                    <a:pt x="83" y="33"/>
                  </a:moveTo>
                  <a:lnTo>
                    <a:pt x="83" y="10"/>
                  </a:lnTo>
                  <a:lnTo>
                    <a:pt x="57" y="10"/>
                  </a:lnTo>
                  <a:lnTo>
                    <a:pt x="57" y="33"/>
                  </a:lnTo>
                  <a:lnTo>
                    <a:pt x="83" y="33"/>
                  </a:lnTo>
                  <a:close/>
                  <a:moveTo>
                    <a:pt x="73" y="26"/>
                  </a:moveTo>
                  <a:lnTo>
                    <a:pt x="66" y="26"/>
                  </a:lnTo>
                  <a:lnTo>
                    <a:pt x="66" y="17"/>
                  </a:lnTo>
                  <a:lnTo>
                    <a:pt x="73" y="17"/>
                  </a:lnTo>
                  <a:lnTo>
                    <a:pt x="73" y="26"/>
                  </a:lnTo>
                  <a:close/>
                  <a:moveTo>
                    <a:pt x="73" y="90"/>
                  </a:moveTo>
                  <a:lnTo>
                    <a:pt x="66" y="90"/>
                  </a:lnTo>
                  <a:lnTo>
                    <a:pt x="66" y="83"/>
                  </a:lnTo>
                  <a:lnTo>
                    <a:pt x="73" y="83"/>
                  </a:lnTo>
                  <a:lnTo>
                    <a:pt x="73" y="90"/>
                  </a:lnTo>
                  <a:close/>
                  <a:moveTo>
                    <a:pt x="90" y="90"/>
                  </a:moveTo>
                  <a:lnTo>
                    <a:pt x="83" y="90"/>
                  </a:lnTo>
                  <a:lnTo>
                    <a:pt x="83" y="83"/>
                  </a:lnTo>
                  <a:lnTo>
                    <a:pt x="90" y="83"/>
                  </a:lnTo>
                  <a:lnTo>
                    <a:pt x="90" y="9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lang="id-ID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6142117" y="4834056"/>
            <a:ext cx="825350" cy="827192"/>
            <a:chOff x="5998101" y="4834056"/>
            <a:chExt cx="825350" cy="827192"/>
          </a:xfrm>
          <a:gradFill>
            <a:gsLst>
              <a:gs pos="0">
                <a:srgbClr val="002060"/>
              </a:gs>
              <a:gs pos="100000">
                <a:srgbClr val="00B0F0"/>
              </a:gs>
            </a:gsLst>
            <a:lin ang="5400000" scaled="1"/>
          </a:gradFill>
        </p:grpSpPr>
        <p:sp>
          <p:nvSpPr>
            <p:cNvPr id="25" name="橢圓 3"/>
            <p:cNvSpPr/>
            <p:nvPr/>
          </p:nvSpPr>
          <p:spPr>
            <a:xfrm>
              <a:off x="5998101" y="4834056"/>
              <a:ext cx="825350" cy="827192"/>
            </a:xfrm>
            <a:prstGeom prst="ellipse">
              <a:avLst/>
            </a:prstGeom>
            <a:solidFill>
              <a:srgbClr val="C0000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</a:gradFill>
            </a:ln>
            <a:effectLst>
              <a:innerShdw blurRad="330200" dir="16200000" dist="1651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TW" sz="28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itchFamily="50" typeface="DIN-BoldItalic"/>
              </a:endParaRPr>
            </a:p>
          </p:txBody>
        </p:sp>
        <p:sp>
          <p:nvSpPr>
            <p:cNvPr id="26" name="Freeform 436"/>
            <p:cNvSpPr>
              <a:spLocks noEditPoints="1"/>
            </p:cNvSpPr>
            <p:nvPr/>
          </p:nvSpPr>
          <p:spPr bwMode="auto">
            <a:xfrm>
              <a:off x="6284501" y="5090290"/>
              <a:ext cx="252549" cy="369927"/>
            </a:xfrm>
            <a:custGeom>
              <a:gdLst>
                <a:gd fmla="*/ 29 w 30" name="T0"/>
                <a:gd fmla="*/ 31 h 44" name="T1"/>
                <a:gd fmla="*/ 17 w 30" name="T2"/>
                <a:gd fmla="*/ 31 h 44" name="T3"/>
                <a:gd fmla="*/ 16 w 30" name="T4"/>
                <a:gd fmla="*/ 43 h 44" name="T5"/>
                <a:gd fmla="*/ 15 w 30" name="T6"/>
                <a:gd fmla="*/ 44 h 44" name="T7"/>
                <a:gd fmla="*/ 15 w 30" name="T8"/>
                <a:gd fmla="*/ 44 h 44" name="T9"/>
                <a:gd fmla="*/ 14 w 30" name="T10"/>
                <a:gd fmla="*/ 44 h 44" name="T11"/>
                <a:gd fmla="*/ 12 w 30" name="T12"/>
                <a:gd fmla="*/ 31 h 44" name="T13"/>
                <a:gd fmla="*/ 1 w 30" name="T14"/>
                <a:gd fmla="*/ 31 h 44" name="T15"/>
                <a:gd fmla="*/ 0 w 30" name="T16"/>
                <a:gd fmla="*/ 29 h 44" name="T17"/>
                <a:gd fmla="*/ 6 w 30" name="T18"/>
                <a:gd fmla="*/ 20 h 44" name="T19"/>
                <a:gd fmla="*/ 6 w 30" name="T20"/>
                <a:gd fmla="*/ 7 h 44" name="T21"/>
                <a:gd fmla="*/ 3 w 30" name="T22"/>
                <a:gd fmla="*/ 3 h 44" name="T23"/>
                <a:gd fmla="*/ 6 w 30" name="T24"/>
                <a:gd fmla="*/ 0 h 44" name="T25"/>
                <a:gd fmla="*/ 24 w 30" name="T26"/>
                <a:gd fmla="*/ 0 h 44" name="T27"/>
                <a:gd fmla="*/ 27 w 30" name="T28"/>
                <a:gd fmla="*/ 3 h 44" name="T29"/>
                <a:gd fmla="*/ 24 w 30" name="T30"/>
                <a:gd fmla="*/ 7 h 44" name="T31"/>
                <a:gd fmla="*/ 24 w 30" name="T32"/>
                <a:gd fmla="*/ 20 h 44" name="T33"/>
                <a:gd fmla="*/ 30 w 30" name="T34"/>
                <a:gd fmla="*/ 29 h 44" name="T35"/>
                <a:gd fmla="*/ 29 w 30" name="T36"/>
                <a:gd fmla="*/ 31 h 44" name="T37"/>
                <a:gd fmla="*/ 12 w 30" name="T38"/>
                <a:gd fmla="*/ 7 h 44" name="T39"/>
                <a:gd fmla="*/ 12 w 30" name="T40"/>
                <a:gd fmla="*/ 7 h 44" name="T41"/>
                <a:gd fmla="*/ 11 w 30" name="T42"/>
                <a:gd fmla="*/ 7 h 44" name="T43"/>
                <a:gd fmla="*/ 11 w 30" name="T44"/>
                <a:gd fmla="*/ 19 h 44" name="T45"/>
                <a:gd fmla="*/ 12 w 30" name="T46"/>
                <a:gd fmla="*/ 20 h 44" name="T47"/>
                <a:gd fmla="*/ 12 w 30" name="T48"/>
                <a:gd fmla="*/ 19 h 44" name="T49"/>
                <a:gd fmla="*/ 12 w 30" name="T50"/>
                <a:gd fmla="*/ 7 h 44" name="T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b="b" l="0" r="r" t="0"/>
              <a:pathLst>
                <a:path h="44" w="30">
                  <a:moveTo>
                    <a:pt x="29" y="31"/>
                  </a:moveTo>
                  <a:cubicBezTo>
                    <a:pt x="17" y="31"/>
                    <a:pt x="17" y="31"/>
                    <a:pt x="17" y="31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16" y="44"/>
                    <a:pt x="15" y="44"/>
                    <a:pt x="15" y="44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5" y="44"/>
                    <a:pt x="14" y="44"/>
                    <a:pt x="14" y="44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0" y="31"/>
                    <a:pt x="0" y="30"/>
                    <a:pt x="0" y="29"/>
                  </a:cubicBezTo>
                  <a:cubicBezTo>
                    <a:pt x="0" y="24"/>
                    <a:pt x="3" y="20"/>
                    <a:pt x="6" y="20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5" y="7"/>
                    <a:pt x="3" y="5"/>
                    <a:pt x="3" y="3"/>
                  </a:cubicBezTo>
                  <a:cubicBezTo>
                    <a:pt x="3" y="1"/>
                    <a:pt x="5" y="0"/>
                    <a:pt x="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7" y="1"/>
                    <a:pt x="27" y="3"/>
                  </a:cubicBezTo>
                  <a:cubicBezTo>
                    <a:pt x="27" y="5"/>
                    <a:pt x="25" y="7"/>
                    <a:pt x="24" y="7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7" y="20"/>
                    <a:pt x="30" y="24"/>
                    <a:pt x="30" y="29"/>
                  </a:cubicBezTo>
                  <a:cubicBezTo>
                    <a:pt x="30" y="30"/>
                    <a:pt x="30" y="31"/>
                    <a:pt x="29" y="31"/>
                  </a:cubicBezTo>
                  <a:close/>
                  <a:moveTo>
                    <a:pt x="12" y="7"/>
                  </a:moveTo>
                  <a:cubicBezTo>
                    <a:pt x="12" y="7"/>
                    <a:pt x="12" y="7"/>
                    <a:pt x="12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20"/>
                    <a:pt x="11" y="20"/>
                    <a:pt x="12" y="20"/>
                  </a:cubicBezTo>
                  <a:cubicBezTo>
                    <a:pt x="12" y="20"/>
                    <a:pt x="12" y="20"/>
                    <a:pt x="12" y="19"/>
                  </a:cubicBezTo>
                  <a:lnTo>
                    <a:pt x="12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lang="id-ID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033690" y="1628800"/>
            <a:ext cx="4032449" cy="848738"/>
            <a:chOff x="1911251" y="1321493"/>
            <a:chExt cx="1373453" cy="848738"/>
          </a:xfrm>
        </p:grpSpPr>
        <p:sp>
          <p:nvSpPr>
            <p:cNvPr id="28" name="矩形 27"/>
            <p:cNvSpPr/>
            <p:nvPr/>
          </p:nvSpPr>
          <p:spPr>
            <a:xfrm>
              <a:off x="1911251" y="1321493"/>
              <a:ext cx="529456" cy="3657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b="1" lang="zh-CN" smtClean="0">
                  <a:solidFill>
                    <a:srgbClr val="C000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在此输入标题</a:t>
              </a:r>
            </a:p>
          </p:txBody>
        </p:sp>
        <p:sp>
          <p:nvSpPr>
            <p:cNvPr id="29" name="矩形 28"/>
            <p:cNvSpPr/>
            <p:nvPr/>
          </p:nvSpPr>
          <p:spPr>
            <a:xfrm>
              <a:off x="1911251" y="1649541"/>
              <a:ext cx="1373453" cy="518160"/>
            </a:xfrm>
            <a:prstGeom prst="rect">
              <a:avLst/>
            </a:prstGeom>
          </p:spPr>
          <p:txBody>
            <a:bodyPr anchor="ctr" wrap="square">
              <a:spAutoFit/>
            </a:bodyPr>
            <a:lstStyle/>
            <a:p>
              <a:r>
                <a:rPr altLang="en-US" lang="zh-CN" smtClean="0" sz="14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charset="0" panose="020b0502040204020203" pitchFamily="34" typeface="Segoe UI"/>
                </a:rPr>
                <a:t>请在此输入详细文字信息和简介,请在此输入详细文字信息和简介,请在此输入详细文字信息和简介.</a:t>
              </a: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7033690" y="2708920"/>
            <a:ext cx="4032449" cy="848738"/>
            <a:chOff x="1911251" y="1321493"/>
            <a:chExt cx="1373453" cy="848738"/>
          </a:xfrm>
        </p:grpSpPr>
        <p:sp>
          <p:nvSpPr>
            <p:cNvPr id="36" name="矩形 35"/>
            <p:cNvSpPr/>
            <p:nvPr/>
          </p:nvSpPr>
          <p:spPr>
            <a:xfrm>
              <a:off x="1911251" y="1321493"/>
              <a:ext cx="529456" cy="3657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b="1" lang="zh-CN" smtClean="0">
                  <a:solidFill>
                    <a:srgbClr val="C000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在此输入标题</a:t>
              </a:r>
            </a:p>
          </p:txBody>
        </p:sp>
        <p:sp>
          <p:nvSpPr>
            <p:cNvPr id="37" name="矩形 36"/>
            <p:cNvSpPr/>
            <p:nvPr/>
          </p:nvSpPr>
          <p:spPr>
            <a:xfrm>
              <a:off x="1911251" y="1649541"/>
              <a:ext cx="1373453" cy="518160"/>
            </a:xfrm>
            <a:prstGeom prst="rect">
              <a:avLst/>
            </a:prstGeom>
          </p:spPr>
          <p:txBody>
            <a:bodyPr anchor="ctr" wrap="square">
              <a:spAutoFit/>
            </a:bodyPr>
            <a:lstStyle/>
            <a:p>
              <a:r>
                <a:rPr altLang="en-US" lang="zh-CN" smtClean="0" sz="14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charset="0" panose="020b0502040204020203" pitchFamily="34" typeface="Segoe UI"/>
                </a:rPr>
                <a:t>请在此输入详细文字信息和简介,请在此输入详细文字信息和简介,请在此输入详细文字信息和简介.</a:t>
              </a: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7033690" y="3789040"/>
            <a:ext cx="4032449" cy="848738"/>
            <a:chOff x="1911251" y="1321493"/>
            <a:chExt cx="1373453" cy="848738"/>
          </a:xfrm>
        </p:grpSpPr>
        <p:sp>
          <p:nvSpPr>
            <p:cNvPr id="39" name="矩形 38"/>
            <p:cNvSpPr/>
            <p:nvPr/>
          </p:nvSpPr>
          <p:spPr>
            <a:xfrm>
              <a:off x="1911251" y="1321493"/>
              <a:ext cx="529456" cy="3657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b="1" lang="zh-CN" smtClean="0">
                  <a:solidFill>
                    <a:srgbClr val="C000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在此输入标题</a:t>
              </a:r>
            </a:p>
          </p:txBody>
        </p:sp>
        <p:sp>
          <p:nvSpPr>
            <p:cNvPr id="40" name="矩形 39"/>
            <p:cNvSpPr/>
            <p:nvPr/>
          </p:nvSpPr>
          <p:spPr>
            <a:xfrm>
              <a:off x="1911251" y="1649541"/>
              <a:ext cx="1373453" cy="518160"/>
            </a:xfrm>
            <a:prstGeom prst="rect">
              <a:avLst/>
            </a:prstGeom>
          </p:spPr>
          <p:txBody>
            <a:bodyPr anchor="ctr" wrap="square">
              <a:spAutoFit/>
            </a:bodyPr>
            <a:lstStyle/>
            <a:p>
              <a:r>
                <a:rPr altLang="en-US" lang="zh-CN" smtClean="0" sz="14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charset="0" panose="020b0502040204020203" pitchFamily="34" typeface="Segoe UI"/>
                </a:rPr>
                <a:t>请在此输入详细文字信息和简介,请在此输入详细文字信息和简介,请在此输入详细文字信息和简介.</a:t>
              </a: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7033690" y="4884518"/>
            <a:ext cx="4032449" cy="848738"/>
            <a:chOff x="1911251" y="1321493"/>
            <a:chExt cx="1373453" cy="848738"/>
          </a:xfrm>
        </p:grpSpPr>
        <p:sp>
          <p:nvSpPr>
            <p:cNvPr id="42" name="矩形 41"/>
            <p:cNvSpPr/>
            <p:nvPr/>
          </p:nvSpPr>
          <p:spPr>
            <a:xfrm>
              <a:off x="1911251" y="1321493"/>
              <a:ext cx="529456" cy="3657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b="1" lang="zh-CN" smtClean="0">
                  <a:solidFill>
                    <a:srgbClr val="C000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在此输入标题</a:t>
              </a:r>
            </a:p>
          </p:txBody>
        </p:sp>
        <p:sp>
          <p:nvSpPr>
            <p:cNvPr id="43" name="矩形 42"/>
            <p:cNvSpPr/>
            <p:nvPr/>
          </p:nvSpPr>
          <p:spPr>
            <a:xfrm>
              <a:off x="1911251" y="1649541"/>
              <a:ext cx="1373453" cy="518160"/>
            </a:xfrm>
            <a:prstGeom prst="rect">
              <a:avLst/>
            </a:prstGeom>
          </p:spPr>
          <p:txBody>
            <a:bodyPr anchor="ctr" wrap="square">
              <a:spAutoFit/>
            </a:bodyPr>
            <a:lstStyle/>
            <a:p>
              <a:r>
                <a:rPr altLang="en-US" lang="zh-CN" smtClean="0" sz="14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charset="0" panose="020b0502040204020203" pitchFamily="34" typeface="Segoe UI"/>
                </a:rPr>
                <a:t>请在此输入详细文字信息和简介,请在此输入详细文字信息和简介,请在此输入详细文字信息和简介.</a:t>
              </a:r>
            </a:p>
          </p:txBody>
        </p:sp>
      </p:grpSp>
    </p:spTree>
  </p:cSld>
  <p:clrMapOvr>
    <a:masterClrMapping/>
  </p:clrMapOvr>
  <p:transition spd="slow">
    <p:pull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3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6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4" nodeType="withEffect" presetClass="entr" presetID="2" presetSubtype="8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8" nodeType="withEffect" presetClass="entr" presetID="2" presetSubtype="2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2" nodeType="withEffect" presetClass="entr" presetID="2" presetSubtype="8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4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6" nodeType="withEffect" presetClass="entr" presetID="2" presetSubtype="2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8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9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0" nodeType="withEffect" presetClass="entr" presetID="2" presetSubtype="8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2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3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4" nodeType="withEffect" presetClass="entr" presetID="2" presetSubtype="2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6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7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Override1.xml><?xml version="1.0" encoding="utf-8"?>
<a:themeOverride xmlns:r="http://schemas.openxmlformats.org/officeDocument/2006/relationships"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微软雅黑">
    <a:majorFont>
      <a:latin typeface="Impact"/>
      <a:ea typeface="微软雅黑"/>
      <a:cs typeface="Arial"/>
    </a:majorFont>
    <a:minorFont>
      <a:latin typeface="Arial"/>
      <a:ea typeface="微软雅黑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r="http://schemas.openxmlformats.org/officeDocument/2006/relationships"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微软雅黑">
    <a:majorFont>
      <a:latin typeface="Impact"/>
      <a:ea typeface="微软雅黑"/>
      <a:cs typeface="Arial"/>
    </a:majorFont>
    <a:minorFont>
      <a:latin typeface="Arial"/>
      <a:ea typeface="微软雅黑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r="http://schemas.openxmlformats.org/officeDocument/2006/relationships"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微软雅黑">
    <a:majorFont>
      <a:latin typeface="Impact"/>
      <a:ea typeface="微软雅黑"/>
      <a:cs typeface="Arial"/>
    </a:majorFont>
    <a:minorFont>
      <a:latin typeface="Arial"/>
      <a:ea typeface="微软雅黑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r="http://schemas.openxmlformats.org/officeDocument/2006/relationships"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微软雅黑">
    <a:majorFont>
      <a:latin typeface="Impact"/>
      <a:ea typeface="微软雅黑"/>
      <a:cs typeface="Arial"/>
    </a:majorFont>
    <a:minorFont>
      <a:latin typeface="Arial"/>
      <a:ea typeface="微软雅黑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:vt="http://schemas.openxmlformats.org/officeDocument/2006/docPropsVTypes" xmlns="http://schemas.openxmlformats.org/officeDocument/2006/extended-properties">
  <Company/>
  <Paragraphs>500</Paragraphs>
  <Slides>40</Slides>
  <Notes>40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baseType="lpstr" size="57">
      <vt:lpstr>Arial</vt:lpstr>
      <vt:lpstr>Calibri</vt:lpstr>
      <vt:lpstr>Calibri Light</vt:lpstr>
      <vt:lpstr>DIN-BoldItalic</vt:lpstr>
      <vt:lpstr>Impact MT Std</vt:lpstr>
      <vt:lpstr>微软雅黑</vt:lpstr>
      <vt:lpstr>宋体</vt:lpstr>
      <vt:lpstr>华文中宋</vt:lpstr>
      <vt:lpstr>Times New Roman</vt:lpstr>
      <vt:lpstr>Segoe UI</vt:lpstr>
      <vt:lpstr>方正超粗黑简体</vt:lpstr>
      <vt:lpstr>Impact</vt:lpstr>
      <vt:lpstr>Aharoni</vt:lpstr>
      <vt:lpstr>幼圆</vt:lpstr>
      <vt:lpstr>方正兰亭黑简体</vt:lpstr>
      <vt:lpstr>UKIJ Qolyazma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2021-08-22T12:05:16Z</dcterms:created>
  <cp:lastPrinted>2021-08-22T12:05:16Z</cp:lastPrinted>
  <dcterms:modified xsi:type="dcterms:W3CDTF">2021-08-22T05:43:28Z</dcterms:modified>
  <cp:revision>1</cp:revision>
</cp:coreProperties>
</file>