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81" r:id="rId27"/>
    <p:sldId id="279" r:id="rId28"/>
    <p:sldId id="282" r:id="rId29"/>
    <p:sldId id="280" r:id="rId30"/>
    <p:sldId id="276" r:id="rId31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5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0E01C-1339-434F-8703-29D32650C730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2262-AB2E-4227-957E-41990346C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7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ea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189349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194822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598809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534146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880950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633975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981873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332294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476058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221822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02949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123774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72932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950422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BBFC230F-A88E-478D-A831-9E60775BF719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AFA9645-600E-4040-A3EA-1ACE1C735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39741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781912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099521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323284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642454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988461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8319068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66061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1318074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500620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120351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353781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00282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865587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06487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922930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013864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1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500">
                <a:ea typeface="微软雅黑" panose="020b0503020204020204" pitchFamily="34" charset="-122"/>
              </a:defRPr>
            </a:lvl4pPr>
            <a:lvl5pPr>
              <a:defRPr sz="1500">
                <a:ea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07193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ea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7A198ED0-F2CC-44D0-B5B1-AEE4C67E18FF}" type="datetimeFigureOut">
              <a:rPr lang="zh-CN" altLang="en-US" smtClean="0"/>
              <a:t>2017/4/4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01806BB2-19AB-41FE-A70E-20BFCBBB7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173647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jpe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819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alphaModFix amt="8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97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436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16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0" y="-179043"/>
            <a:ext cx="4578394" cy="4446234"/>
            <a:chOff x="0" y="-179043"/>
            <a:chExt cx="4578394" cy="4446234"/>
          </a:xfrm>
        </p:grpSpPr>
        <p:pic>
          <p:nvPicPr>
            <p:cNvPr id="4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-179043"/>
              <a:ext cx="4578394" cy="44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t3.baidu.com/it/u=1588398722,3522894160&amp;fm=52&amp;gp=0.jpg" id="5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82616" y="981125"/>
              <a:ext cx="2090958" cy="158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4149970" y="1459299"/>
            <a:ext cx="49940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ea charset="-122" panose="02010609010101010101" pitchFamily="49" typeface="文鼎古印体繁"/>
              </a:rPr>
              <a:t>交通银行复古动态PPT模版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795804" y="2363842"/>
            <a:ext cx="626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22456" y="2163787"/>
            <a:ext cx="35488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ea charset="-122" panose="02010609010101010101" pitchFamily="49" typeface="文鼎古印体繁"/>
              </a:rPr>
              <a:t>适用于银行工作总结报告等</a:t>
            </a:r>
          </a:p>
        </p:txBody>
      </p:sp>
    </p:spTree>
    <p:extLst>
      <p:ext uri="{BB962C8B-B14F-4D97-AF65-F5344CB8AC3E}">
        <p14:creationId val="650126484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3" y="353616"/>
            <a:ext cx="8199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10" name="组合 4"/>
          <p:cNvGrpSpPr/>
          <p:nvPr/>
        </p:nvGrpSpPr>
        <p:grpSpPr>
          <a:xfrm>
            <a:off x="1087424" y="1207295"/>
            <a:ext cx="3552165" cy="2935742"/>
            <a:chExt cx="4738212" cy="3916921"/>
          </a:xfrm>
          <a:solidFill>
            <a:srgbClr val="41858E"/>
          </a:solidFill>
        </p:grpSpPr>
        <p:sp>
          <p:nvSpPr>
            <p:cNvPr id="11" name="内蒙古"/>
            <p:cNvSpPr>
              <a:spLocks noChangeArrowheads="1"/>
            </p:cNvSpPr>
            <p:nvPr/>
          </p:nvSpPr>
          <p:spPr bwMode="auto">
            <a:xfrm>
              <a:off x="1989526" y="43651"/>
              <a:ext cx="2076785" cy="1772216"/>
            </a:xfrm>
            <a:custGeom>
              <a:gdLst>
                <a:gd fmla="*/ 2147483647 w 1428" name="T0"/>
                <a:gd fmla="*/ 2147483647 h 1218" name="T1"/>
                <a:gd fmla="*/ 2147483647 w 1428" name="T2"/>
                <a:gd fmla="*/ 2147483647 h 1218" name="T3"/>
                <a:gd fmla="*/ 2147483647 w 1428" name="T4"/>
                <a:gd fmla="*/ 2147483647 h 1218" name="T5"/>
                <a:gd fmla="*/ 2147483647 w 1428" name="T6"/>
                <a:gd fmla="*/ 2147483647 h 1218" name="T7"/>
                <a:gd fmla="*/ 2147483647 w 1428" name="T8"/>
                <a:gd fmla="*/ 2147483647 h 1218" name="T9"/>
                <a:gd fmla="*/ 2147483647 w 1428" name="T10"/>
                <a:gd fmla="*/ 2147483647 h 1218" name="T11"/>
                <a:gd fmla="*/ 2147483647 w 1428" name="T12"/>
                <a:gd fmla="*/ 2147483647 h 1218" name="T13"/>
                <a:gd fmla="*/ 2147483647 w 1428" name="T14"/>
                <a:gd fmla="*/ 2147483647 h 1218" name="T15"/>
                <a:gd fmla="*/ 2147483647 w 1428" name="T16"/>
                <a:gd fmla="*/ 2147483647 h 1218" name="T17"/>
                <a:gd fmla="*/ 2147483647 w 1428" name="T18"/>
                <a:gd fmla="*/ 2147483647 h 1218" name="T19"/>
                <a:gd fmla="*/ 2147483647 w 1428" name="T20"/>
                <a:gd fmla="*/ 2147483647 h 1218" name="T21"/>
                <a:gd fmla="*/ 2147483647 w 1428" name="T22"/>
                <a:gd fmla="*/ 2147483647 h 1218" name="T23"/>
                <a:gd fmla="*/ 2147483647 w 1428" name="T24"/>
                <a:gd fmla="*/ 2147483647 h 1218" name="T25"/>
                <a:gd fmla="*/ 2147483647 w 1428" name="T26"/>
                <a:gd fmla="*/ 2147483647 h 1218" name="T27"/>
                <a:gd fmla="*/ 2147483647 w 1428" name="T28"/>
                <a:gd fmla="*/ 2147483647 h 1218" name="T29"/>
                <a:gd fmla="*/ 2147483647 w 1428" name="T30"/>
                <a:gd fmla="*/ 2147483647 h 1218" name="T31"/>
                <a:gd fmla="*/ 2147483647 w 1428" name="T32"/>
                <a:gd fmla="*/ 2147483647 h 1218" name="T33"/>
                <a:gd fmla="*/ 2147483647 w 1428" name="T34"/>
                <a:gd fmla="*/ 2147483647 h 1218" name="T35"/>
                <a:gd fmla="*/ 2147483647 w 1428" name="T36"/>
                <a:gd fmla="*/ 2147483647 h 1218" name="T37"/>
                <a:gd fmla="*/ 2147483647 w 1428" name="T38"/>
                <a:gd fmla="*/ 2147483647 h 1218" name="T39"/>
                <a:gd fmla="*/ 2147483647 w 1428" name="T40"/>
                <a:gd fmla="*/ 2147483647 h 1218" name="T41"/>
                <a:gd fmla="*/ 2147483647 w 1428" name="T42"/>
                <a:gd fmla="*/ 2147483647 h 1218" name="T43"/>
                <a:gd fmla="*/ 0 w 1428" name="T44"/>
                <a:gd fmla="*/ 2147483647 h 1218" name="T45"/>
                <a:gd fmla="*/ 2147483647 w 1428" name="T46"/>
                <a:gd fmla="*/ 2147483647 h 1218" name="T47"/>
                <a:gd fmla="*/ 2147483647 w 1428" name="T48"/>
                <a:gd fmla="*/ 2147483647 h 1218" name="T49"/>
                <a:gd fmla="*/ 2147483647 w 1428" name="T50"/>
                <a:gd fmla="*/ 2147483647 h 1218" name="T51"/>
                <a:gd fmla="*/ 2147483647 w 1428" name="T52"/>
                <a:gd fmla="*/ 2147483647 h 1218" name="T53"/>
                <a:gd fmla="*/ 2147483647 w 1428" name="T54"/>
                <a:gd fmla="*/ 2147483647 h 1218" name="T55"/>
                <a:gd fmla="*/ 2147483647 w 1428" name="T56"/>
                <a:gd fmla="*/ 2147483647 h 1218" name="T57"/>
                <a:gd fmla="*/ 2147483647 w 1428" name="T58"/>
                <a:gd fmla="*/ 2147483647 h 1218" name="T59"/>
                <a:gd fmla="*/ 2147483647 w 1428" name="T60"/>
                <a:gd fmla="*/ 2147483647 h 1218" name="T61"/>
                <a:gd fmla="*/ 2147483647 w 1428" name="T62"/>
                <a:gd fmla="*/ 2147483647 h 1218" name="T63"/>
                <a:gd fmla="*/ 2147483647 w 1428" name="T64"/>
                <a:gd fmla="*/ 2147483647 h 1218" name="T65"/>
                <a:gd fmla="*/ 2147483647 w 1428" name="T66"/>
                <a:gd fmla="*/ 2147483647 h 1218" name="T67"/>
                <a:gd fmla="*/ 2147483647 w 1428" name="T68"/>
                <a:gd fmla="*/ 2147483647 h 1218" name="T69"/>
                <a:gd fmla="*/ 2147483647 w 1428" name="T70"/>
                <a:gd fmla="*/ 2147483647 h 1218" name="T71"/>
                <a:gd fmla="*/ 2147483647 w 1428" name="T72"/>
                <a:gd fmla="*/ 2147483647 h 1218" name="T73"/>
                <a:gd fmla="*/ 2147483647 w 1428" name="T74"/>
                <a:gd fmla="*/ 2147483647 h 1218" name="T75"/>
                <a:gd fmla="*/ 2147483647 w 1428" name="T76"/>
                <a:gd fmla="*/ 2147483647 h 1218" name="T77"/>
                <a:gd fmla="*/ 2147483647 w 1428" name="T78"/>
                <a:gd fmla="*/ 2147483647 h 1218" name="T79"/>
                <a:gd fmla="*/ 2147483647 w 1428" name="T80"/>
                <a:gd fmla="*/ 2147483647 h 1218" name="T81"/>
                <a:gd fmla="*/ 2147483647 w 1428" name="T82"/>
                <a:gd fmla="*/ 2147483647 h 1218" name="T83"/>
                <a:gd fmla="*/ 2147483647 w 1428" name="T84"/>
                <a:gd fmla="*/ 2147483647 h 1218" name="T85"/>
                <a:gd fmla="*/ 2147483647 w 1428" name="T86"/>
                <a:gd fmla="*/ 2147483647 h 1218" name="T87"/>
                <a:gd fmla="*/ 2147483647 w 1428" name="T88"/>
                <a:gd fmla="*/ 2147483647 h 1218" name="T89"/>
                <a:gd fmla="*/ 2147483647 w 1428" name="T90"/>
                <a:gd fmla="*/ 2147483647 h 1218" name="T91"/>
                <a:gd fmla="*/ 2147483647 w 1428" name="T92"/>
                <a:gd fmla="*/ 2147483647 h 1218" name="T93"/>
                <a:gd fmla="*/ 2147483647 w 1428" name="T94"/>
                <a:gd fmla="*/ 2147483647 h 1218" name="T95"/>
                <a:gd fmla="*/ 2147483647 w 1428" name="T96"/>
                <a:gd fmla="*/ 2147483647 h 1218" name="T97"/>
                <a:gd fmla="*/ 2147483647 w 1428" name="T98"/>
                <a:gd fmla="*/ 2147483647 h 1218" name="T99"/>
                <a:gd fmla="*/ 2147483647 w 1428" name="T100"/>
                <a:gd fmla="*/ 2147483647 h 1218" name="T101"/>
                <a:gd fmla="*/ 2147483647 w 1428" name="T102"/>
                <a:gd fmla="*/ 2147483647 h 1218" name="T103"/>
                <a:gd fmla="*/ 2147483647 w 1428" name="T104"/>
                <a:gd fmla="*/ 2147483647 h 1218" name="T105"/>
                <a:gd fmla="*/ 2147483647 w 1428" name="T106"/>
                <a:gd fmla="*/ 2147483647 h 1218" name="T107"/>
                <a:gd fmla="*/ 2147483647 w 1428" name="T108"/>
                <a:gd fmla="*/ 2147483647 h 1218" name="T109"/>
                <a:gd fmla="*/ 2147483647 w 1428" name="T110"/>
                <a:gd fmla="*/ 2147483647 h 1218" name="T111"/>
                <a:gd fmla="*/ 2147483647 w 1428" name="T112"/>
                <a:gd fmla="*/ 2147483647 h 1218" name="T113"/>
                <a:gd fmla="*/ 2147483647 w 1428" name="T114"/>
                <a:gd fmla="*/ 2147483647 h 1218" name="T115"/>
                <a:gd fmla="*/ 2147483647 w 1428" name="T116"/>
                <a:gd fmla="*/ 2147483647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1428" name="T177"/>
                <a:gd fmla="*/ 0 h 1218" name="T178"/>
                <a:gd fmla="*/ 1428 w 1428" name="T179"/>
                <a:gd fmla="*/ 1218 h 1218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2" name="甘肃"/>
            <p:cNvSpPr>
              <a:spLocks noChangeArrowheads="1"/>
            </p:cNvSpPr>
            <p:nvPr/>
          </p:nvSpPr>
          <p:spPr bwMode="auto">
            <a:xfrm>
              <a:off x="1591039" y="1242589"/>
              <a:ext cx="1326349" cy="1123276"/>
            </a:xfrm>
            <a:custGeom>
              <a:gdLst>
                <a:gd fmla="*/ 2147483647 w 912" name="T0"/>
                <a:gd fmla="*/ 2147483647 h 772" name="T1"/>
                <a:gd fmla="*/ 2147483647 w 912" name="T2"/>
                <a:gd fmla="*/ 2147483647 h 772" name="T3"/>
                <a:gd fmla="*/ 2147483647 w 912" name="T4"/>
                <a:gd fmla="*/ 2147483647 h 772" name="T5"/>
                <a:gd fmla="*/ 2147483647 w 912" name="T6"/>
                <a:gd fmla="*/ 2147483647 h 772" name="T7"/>
                <a:gd fmla="*/ 2147483647 w 912" name="T8"/>
                <a:gd fmla="*/ 2147483647 h 772" name="T9"/>
                <a:gd fmla="*/ 2147483647 w 912" name="T10"/>
                <a:gd fmla="*/ 2147483647 h 772" name="T11"/>
                <a:gd fmla="*/ 2147483647 w 912" name="T12"/>
                <a:gd fmla="*/ 2147483647 h 772" name="T13"/>
                <a:gd fmla="*/ 2147483647 w 912" name="T14"/>
                <a:gd fmla="*/ 2147483647 h 772" name="T15"/>
                <a:gd fmla="*/ 2147483647 w 912" name="T16"/>
                <a:gd fmla="*/ 2147483647 h 772" name="T17"/>
                <a:gd fmla="*/ 2147483647 w 912" name="T18"/>
                <a:gd fmla="*/ 2147483647 h 772" name="T19"/>
                <a:gd fmla="*/ 2147483647 w 912" name="T20"/>
                <a:gd fmla="*/ 2147483647 h 772" name="T21"/>
                <a:gd fmla="*/ 2147483647 w 912" name="T22"/>
                <a:gd fmla="*/ 2147483647 h 772" name="T23"/>
                <a:gd fmla="*/ 2147483647 w 912" name="T24"/>
                <a:gd fmla="*/ 2147483647 h 772" name="T25"/>
                <a:gd fmla="*/ 2147483647 w 912" name="T26"/>
                <a:gd fmla="*/ 2147483647 h 772" name="T27"/>
                <a:gd fmla="*/ 2147483647 w 912" name="T28"/>
                <a:gd fmla="*/ 2147483647 h 772" name="T29"/>
                <a:gd fmla="*/ 2147483647 w 912" name="T30"/>
                <a:gd fmla="*/ 2147483647 h 772" name="T31"/>
                <a:gd fmla="*/ 2147483647 w 912" name="T32"/>
                <a:gd fmla="*/ 2147483647 h 772" name="T33"/>
                <a:gd fmla="*/ 2147483647 w 912" name="T34"/>
                <a:gd fmla="*/ 2147483647 h 772" name="T35"/>
                <a:gd fmla="*/ 2147483647 w 912" name="T36"/>
                <a:gd fmla="*/ 2147483647 h 772" name="T37"/>
                <a:gd fmla="*/ 2147483647 w 912" name="T38"/>
                <a:gd fmla="*/ 2147483647 h 772" name="T39"/>
                <a:gd fmla="*/ 2147483647 w 912" name="T40"/>
                <a:gd fmla="*/ 2147483647 h 772" name="T41"/>
                <a:gd fmla="*/ 2147483647 w 912" name="T42"/>
                <a:gd fmla="*/ 2147483647 h 772" name="T43"/>
                <a:gd fmla="*/ 2147483647 w 912" name="T44"/>
                <a:gd fmla="*/ 2147483647 h 772" name="T45"/>
                <a:gd fmla="*/ 2147483647 w 912" name="T46"/>
                <a:gd fmla="*/ 2147483647 h 772" name="T47"/>
                <a:gd fmla="*/ 2147483647 w 912" name="T48"/>
                <a:gd fmla="*/ 2147483647 h 772" name="T49"/>
                <a:gd fmla="*/ 2147483647 w 912" name="T50"/>
                <a:gd fmla="*/ 2147483647 h 772" name="T51"/>
                <a:gd fmla="*/ 2147483647 w 912" name="T52"/>
                <a:gd fmla="*/ 2147483647 h 772" name="T53"/>
                <a:gd fmla="*/ 2147483647 w 912" name="T54"/>
                <a:gd fmla="*/ 2147483647 h 772" name="T55"/>
                <a:gd fmla="*/ 2147483647 w 912" name="T56"/>
                <a:gd fmla="*/ 2147483647 h 772" name="T57"/>
                <a:gd fmla="*/ 2147483647 w 912" name="T58"/>
                <a:gd fmla="*/ 2147483647 h 772" name="T59"/>
                <a:gd fmla="*/ 2147483647 w 912" name="T60"/>
                <a:gd fmla="*/ 2147483647 h 772" name="T61"/>
                <a:gd fmla="*/ 2147483647 w 912" name="T62"/>
                <a:gd fmla="*/ 2147483647 h 772" name="T63"/>
                <a:gd fmla="*/ 2147483647 w 912" name="T64"/>
                <a:gd fmla="*/ 2147483647 h 772" name="T65"/>
                <a:gd fmla="*/ 2147483647 w 912" name="T66"/>
                <a:gd fmla="*/ 2147483647 h 772" name="T67"/>
                <a:gd fmla="*/ 2147483647 w 912" name="T68"/>
                <a:gd fmla="*/ 2147483647 h 772" name="T69"/>
                <a:gd fmla="*/ 2147483647 w 912" name="T70"/>
                <a:gd fmla="*/ 2147483647 h 772" name="T71"/>
                <a:gd fmla="*/ 2147483647 w 912" name="T72"/>
                <a:gd fmla="*/ 2147483647 h 772" name="T73"/>
                <a:gd fmla="*/ 2147483647 w 912" name="T74"/>
                <a:gd fmla="*/ 2147483647 h 772" name="T75"/>
                <a:gd fmla="*/ 2147483647 w 912" name="T76"/>
                <a:gd fmla="*/ 2147483647 h 772" name="T77"/>
                <a:gd fmla="*/ 2147483647 w 912" name="T78"/>
                <a:gd fmla="*/ 2147483647 h 772" name="T79"/>
                <a:gd fmla="*/ 2147483647 w 912" name="T80"/>
                <a:gd fmla="*/ 2147483647 h 772" name="T81"/>
                <a:gd fmla="*/ 2147483647 w 912" name="T82"/>
                <a:gd fmla="*/ 2147483647 h 772" name="T83"/>
                <a:gd fmla="*/ 2147483647 w 912" name="T84"/>
                <a:gd fmla="*/ 2147483647 h 772" name="T85"/>
                <a:gd fmla="*/ 2147483647 w 912" name="T86"/>
                <a:gd fmla="*/ 2147483647 h 772" name="T87"/>
                <a:gd fmla="*/ 2147483647 w 912" name="T88"/>
                <a:gd fmla="*/ 2147483647 h 772" name="T89"/>
                <a:gd fmla="*/ 2147483647 w 912" name="T90"/>
                <a:gd fmla="*/ 2147483647 h 772" name="T91"/>
                <a:gd fmla="*/ 2147483647 w 912" name="T92"/>
                <a:gd fmla="*/ 2147483647 h 772" name="T93"/>
                <a:gd fmla="*/ 2147483647 w 912" name="T94"/>
                <a:gd fmla="*/ 2147483647 h 772" name="T95"/>
                <a:gd fmla="*/ 2147483647 w 912" name="T96"/>
                <a:gd fmla="*/ 2147483647 h 772" name="T97"/>
                <a:gd fmla="*/ 2147483647 w 912" name="T98"/>
                <a:gd fmla="*/ 2147483647 h 772" name="T99"/>
                <a:gd fmla="*/ 2147483647 w 912" name="T100"/>
                <a:gd fmla="*/ 2147483647 h 772" name="T101"/>
                <a:gd fmla="*/ 2147483647 w 912" name="T102"/>
                <a:gd fmla="*/ 2147483647 h 772" name="T103"/>
                <a:gd fmla="*/ 2147483647 w 912" name="T104"/>
                <a:gd fmla="*/ 2147483647 h 772" name="T105"/>
                <a:gd fmla="*/ 2147483647 w 912" name="T106"/>
                <a:gd fmla="*/ 2147483647 h 772" name="T107"/>
                <a:gd fmla="*/ 2147483647 w 912" name="T108"/>
                <a:gd fmla="*/ 2147483647 h 772" name="T109"/>
                <a:gd fmla="*/ 2147483647 w 912" name="T110"/>
                <a:gd fmla="*/ 2147483647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912" name="T168"/>
                <a:gd fmla="*/ 0 h 772" name="T169"/>
                <a:gd fmla="*/ 912 w 912" name="T170"/>
                <a:gd fmla="*/ 772 h 772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3" name="宁夏"/>
            <p:cNvSpPr>
              <a:spLocks noChangeArrowheads="1"/>
            </p:cNvSpPr>
            <p:nvPr/>
          </p:nvSpPr>
          <p:spPr bwMode="auto">
            <a:xfrm>
              <a:off x="2533447" y="1632536"/>
              <a:ext cx="267597" cy="442327"/>
            </a:xfrm>
            <a:custGeom>
              <a:gdLst>
                <a:gd fmla="*/ 2147483647 w 184" name="T0"/>
                <a:gd fmla="*/ 2147483647 h 304" name="T1"/>
                <a:gd fmla="*/ 2147483647 w 184" name="T2"/>
                <a:gd fmla="*/ 2147483647 h 304" name="T3"/>
                <a:gd fmla="*/ 2147483647 w 184" name="T4"/>
                <a:gd fmla="*/ 2147483647 h 304" name="T5"/>
                <a:gd fmla="*/ 2147483647 w 184" name="T6"/>
                <a:gd fmla="*/ 2147483647 h 304" name="T7"/>
                <a:gd fmla="*/ 2147483647 w 184" name="T8"/>
                <a:gd fmla="*/ 2147483647 h 304" name="T9"/>
                <a:gd fmla="*/ 2147483647 w 184" name="T10"/>
                <a:gd fmla="*/ 2147483647 h 304" name="T11"/>
                <a:gd fmla="*/ 2147483647 w 184" name="T12"/>
                <a:gd fmla="*/ 2147483647 h 304" name="T13"/>
                <a:gd fmla="*/ 2147483647 w 184" name="T14"/>
                <a:gd fmla="*/ 2147483647 h 304" name="T15"/>
                <a:gd fmla="*/ 2147483647 w 184" name="T16"/>
                <a:gd fmla="*/ 2147483647 h 304" name="T17"/>
                <a:gd fmla="*/ 2147483647 w 184" name="T18"/>
                <a:gd fmla="*/ 2147483647 h 304" name="T19"/>
                <a:gd fmla="*/ 2147483647 w 184" name="T20"/>
                <a:gd fmla="*/ 2147483647 h 304" name="T21"/>
                <a:gd fmla="*/ 2147483647 w 184" name="T22"/>
                <a:gd fmla="*/ 2147483647 h 304" name="T23"/>
                <a:gd fmla="*/ 2147483647 w 184" name="T24"/>
                <a:gd fmla="*/ 2147483647 h 304" name="T25"/>
                <a:gd fmla="*/ 2147483647 w 184" name="T26"/>
                <a:gd fmla="*/ 2147483647 h 304" name="T27"/>
                <a:gd fmla="*/ 2147483647 w 184" name="T28"/>
                <a:gd fmla="*/ 2147483647 h 304" name="T29"/>
                <a:gd fmla="*/ 2147483647 w 184" name="T30"/>
                <a:gd fmla="*/ 2147483647 h 304" name="T31"/>
                <a:gd fmla="*/ 2147483647 w 184" name="T32"/>
                <a:gd fmla="*/ 2147483647 h 304" name="T33"/>
                <a:gd fmla="*/ 2147483647 w 184" name="T34"/>
                <a:gd fmla="*/ 2147483647 h 304" name="T35"/>
                <a:gd fmla="*/ 2147483647 w 184" name="T36"/>
                <a:gd fmla="*/ 2147483647 h 304" name="T37"/>
                <a:gd fmla="*/ 2147483647 w 184" name="T38"/>
                <a:gd fmla="*/ 2147483647 h 304" name="T39"/>
                <a:gd fmla="*/ 2147483647 w 184" name="T40"/>
                <a:gd fmla="*/ 2147483647 h 304" name="T41"/>
                <a:gd fmla="*/ 2147483647 w 184" name="T42"/>
                <a:gd fmla="*/ 2147483647 h 304" name="T43"/>
                <a:gd fmla="*/ 2147483647 w 184" name="T44"/>
                <a:gd fmla="*/ 2147483647 h 304" name="T45"/>
                <a:gd fmla="*/ 2147483647 w 184" name="T46"/>
                <a:gd fmla="*/ 2147483647 h 304" name="T47"/>
                <a:gd fmla="*/ 2147483647 w 184" name="T48"/>
                <a:gd fmla="*/ 2147483647 h 304" name="T49"/>
                <a:gd fmla="*/ 2147483647 w 184" name="T50"/>
                <a:gd fmla="*/ 2147483647 h 304" name="T51"/>
                <a:gd fmla="*/ 2147483647 w 184" name="T52"/>
                <a:gd fmla="*/ 2147483647 h 304" name="T53"/>
                <a:gd fmla="*/ 2147483647 w 184" name="T54"/>
                <a:gd fmla="*/ 2147483647 h 304" name="T55"/>
                <a:gd fmla="*/ 2147483647 w 184" name="T56"/>
                <a:gd fmla="*/ 2147483647 h 304" name="T57"/>
                <a:gd fmla="*/ 2147483647 w 184" name="T58"/>
                <a:gd fmla="*/ 2147483647 h 304" name="T59"/>
                <a:gd fmla="*/ 2147483647 w 184" name="T60"/>
                <a:gd fmla="*/ 2147483647 h 304" name="T61"/>
                <a:gd fmla="*/ 2147483647 w 184" name="T62"/>
                <a:gd fmla="*/ 2147483647 h 304" name="T63"/>
                <a:gd fmla="*/ 2147483647 w 184" name="T64"/>
                <a:gd fmla="*/ 2147483647 h 304" name="T65"/>
                <a:gd fmla="*/ 2147483647 w 184" name="T66"/>
                <a:gd fmla="*/ 2147483647 h 304" name="T67"/>
                <a:gd fmla="*/ 2147483647 w 184" name="T68"/>
                <a:gd fmla="*/ 2147483647 h 304" name="T69"/>
                <a:gd fmla="*/ 2147483647 w 184" name="T70"/>
                <a:gd fmla="*/ 2147483647 h 304" name="T71"/>
                <a:gd fmla="*/ 2147483647 w 184" name="T72"/>
                <a:gd fmla="*/ 2147483647 h 304" name="T73"/>
                <a:gd fmla="*/ 2147483647 w 184" name="T74"/>
                <a:gd fmla="*/ 2147483647 h 304" name="T75"/>
                <a:gd fmla="*/ 2147483647 w 184" name="T76"/>
                <a:gd fmla="*/ 2147483647 h 304" name="T77"/>
                <a:gd fmla="*/ 2147483647 w 184" name="T78"/>
                <a:gd fmla="*/ 2147483647 h 304" name="T79"/>
                <a:gd fmla="*/ 2147483647 w 184" name="T80"/>
                <a:gd fmla="*/ 2147483647 h 304" name="T81"/>
                <a:gd fmla="*/ 2147483647 w 184" name="T82"/>
                <a:gd fmla="*/ 2147483647 h 304" name="T83"/>
                <a:gd fmla="*/ 2147483647 w 184" name="T84"/>
                <a:gd fmla="*/ 2147483647 h 304" name="T85"/>
                <a:gd fmla="*/ 2147483647 w 184" name="T86"/>
                <a:gd fmla="*/ 2147483647 h 304" name="T87"/>
                <a:gd fmla="*/ 2147483647 w 184" name="T88"/>
                <a:gd fmla="*/ 2147483647 h 304" name="T89"/>
                <a:gd fmla="*/ 2147483647 w 184" name="T90"/>
                <a:gd fmla="*/ 2147483647 h 304" name="T91"/>
                <a:gd fmla="*/ 2147483647 w 184" name="T92"/>
                <a:gd fmla="*/ 2147483647 h 304" name="T93"/>
                <a:gd fmla="*/ 2147483647 w 184" name="T94"/>
                <a:gd fmla="*/ 2147483647 h 304" name="T95"/>
                <a:gd fmla="*/ 2147483647 w 184" name="T96"/>
                <a:gd fmla="*/ 2147483647 h 304" name="T97"/>
                <a:gd fmla="*/ 2147483647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184" name="T150"/>
                <a:gd fmla="*/ 0 h 304" name="T151"/>
                <a:gd fmla="*/ 184 w 184" name="T152"/>
                <a:gd fmla="*/ 304 h 304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4" name="新疆"/>
            <p:cNvSpPr>
              <a:spLocks noChangeArrowheads="1"/>
            </p:cNvSpPr>
            <p:nvPr/>
          </p:nvSpPr>
          <p:spPr bwMode="auto">
            <a:xfrm>
              <a:off x="0" y="468518"/>
              <a:ext cx="1896449" cy="1434652"/>
            </a:xfrm>
            <a:custGeom>
              <a:gdLst>
                <a:gd fmla="*/ 2147483647 w 1304" name="T0"/>
                <a:gd fmla="*/ 2147483647 h 986" name="T1"/>
                <a:gd fmla="*/ 2147483647 w 1304" name="T2"/>
                <a:gd fmla="*/ 2147483647 h 986" name="T3"/>
                <a:gd fmla="*/ 2147483647 w 1304" name="T4"/>
                <a:gd fmla="*/ 2147483647 h 986" name="T5"/>
                <a:gd fmla="*/ 2147483647 w 1304" name="T6"/>
                <a:gd fmla="*/ 2147483647 h 986" name="T7"/>
                <a:gd fmla="*/ 2147483647 w 1304" name="T8"/>
                <a:gd fmla="*/ 2147483647 h 986" name="T9"/>
                <a:gd fmla="*/ 2147483647 w 1304" name="T10"/>
                <a:gd fmla="*/ 2147483647 h 986" name="T11"/>
                <a:gd fmla="*/ 2147483647 w 1304" name="T12"/>
                <a:gd fmla="*/ 2147483647 h 986" name="T13"/>
                <a:gd fmla="*/ 2147483647 w 1304" name="T14"/>
                <a:gd fmla="*/ 2147483647 h 986" name="T15"/>
                <a:gd fmla="*/ 2147483647 w 1304" name="T16"/>
                <a:gd fmla="*/ 2147483647 h 986" name="T17"/>
                <a:gd fmla="*/ 2147483647 w 1304" name="T18"/>
                <a:gd fmla="*/ 2147483647 h 986" name="T19"/>
                <a:gd fmla="*/ 2147483647 w 1304" name="T20"/>
                <a:gd fmla="*/ 2147483647 h 986" name="T21"/>
                <a:gd fmla="*/ 2147483647 w 1304" name="T22"/>
                <a:gd fmla="*/ 2147483647 h 986" name="T23"/>
                <a:gd fmla="*/ 2147483647 w 1304" name="T24"/>
                <a:gd fmla="*/ 2147483647 h 986" name="T25"/>
                <a:gd fmla="*/ 2147483647 w 1304" name="T26"/>
                <a:gd fmla="*/ 2147483647 h 986" name="T27"/>
                <a:gd fmla="*/ 2147483647 w 1304" name="T28"/>
                <a:gd fmla="*/ 2147483647 h 986" name="T29"/>
                <a:gd fmla="*/ 2147483647 w 1304" name="T30"/>
                <a:gd fmla="*/ 2147483647 h 986" name="T31"/>
                <a:gd fmla="*/ 2147483647 w 1304" name="T32"/>
                <a:gd fmla="*/ 2147483647 h 986" name="T33"/>
                <a:gd fmla="*/ 2147483647 w 1304" name="T34"/>
                <a:gd fmla="*/ 2147483647 h 986" name="T35"/>
                <a:gd fmla="*/ 2147483647 w 1304" name="T36"/>
                <a:gd fmla="*/ 2147483647 h 986" name="T37"/>
                <a:gd fmla="*/ 2147483647 w 1304" name="T38"/>
                <a:gd fmla="*/ 2147483647 h 986" name="T39"/>
                <a:gd fmla="*/ 2147483647 w 1304" name="T40"/>
                <a:gd fmla="*/ 2147483647 h 986" name="T41"/>
                <a:gd fmla="*/ 2147483647 w 1304" name="T42"/>
                <a:gd fmla="*/ 2147483647 h 986" name="T43"/>
                <a:gd fmla="*/ 2147483647 w 1304" name="T44"/>
                <a:gd fmla="*/ 2147483647 h 986" name="T45"/>
                <a:gd fmla="*/ 2147483647 w 1304" name="T46"/>
                <a:gd fmla="*/ 2147483647 h 986" name="T47"/>
                <a:gd fmla="*/ 2147483647 w 1304" name="T48"/>
                <a:gd fmla="*/ 2147483647 h 986" name="T49"/>
                <a:gd fmla="*/ 2147483647 w 1304" name="T50"/>
                <a:gd fmla="*/ 2147483647 h 986" name="T51"/>
                <a:gd fmla="*/ 2147483647 w 1304" name="T52"/>
                <a:gd fmla="*/ 2147483647 h 986" name="T53"/>
                <a:gd fmla="*/ 2147483647 w 1304" name="T54"/>
                <a:gd fmla="*/ 2147483647 h 986" name="T55"/>
                <a:gd fmla="*/ 2147483647 w 1304" name="T56"/>
                <a:gd fmla="*/ 2147483647 h 986" name="T57"/>
                <a:gd fmla="*/ 2147483647 w 1304" name="T58"/>
                <a:gd fmla="*/ 2147483647 h 986" name="T59"/>
                <a:gd fmla="*/ 2147483647 w 1304" name="T60"/>
                <a:gd fmla="*/ 2147483647 h 986" name="T61"/>
                <a:gd fmla="*/ 2147483647 w 1304" name="T62"/>
                <a:gd fmla="*/ 2147483647 h 986" name="T63"/>
                <a:gd fmla="*/ 2147483647 w 1304" name="T64"/>
                <a:gd fmla="*/ 2147483647 h 986" name="T65"/>
                <a:gd fmla="*/ 2147483647 w 1304" name="T66"/>
                <a:gd fmla="*/ 2147483647 h 986" name="T67"/>
                <a:gd fmla="*/ 2147483647 w 1304" name="T68"/>
                <a:gd fmla="*/ 2147483647 h 986" name="T69"/>
                <a:gd fmla="*/ 2147483647 w 1304" name="T70"/>
                <a:gd fmla="*/ 2147483647 h 986" name="T71"/>
                <a:gd fmla="*/ 2147483647 w 1304" name="T72"/>
                <a:gd fmla="*/ 2147483647 h 986" name="T73"/>
                <a:gd fmla="*/ 2147483647 w 1304" name="T74"/>
                <a:gd fmla="*/ 2147483647 h 986" name="T75"/>
                <a:gd fmla="*/ 2147483647 w 1304" name="T76"/>
                <a:gd fmla="*/ 2147483647 h 986" name="T77"/>
                <a:gd fmla="*/ 2147483647 w 1304" name="T78"/>
                <a:gd fmla="*/ 2147483647 h 986" name="T79"/>
                <a:gd fmla="*/ 2147483647 w 1304" name="T80"/>
                <a:gd fmla="*/ 2147483647 h 986" name="T81"/>
                <a:gd fmla="*/ 2147483647 w 1304" name="T82"/>
                <a:gd fmla="*/ 2147483647 h 986" name="T83"/>
                <a:gd fmla="*/ 2147483647 w 1304" name="T84"/>
                <a:gd fmla="*/ 2147483647 h 986" name="T85"/>
                <a:gd fmla="*/ 2147483647 w 1304" name="T86"/>
                <a:gd fmla="*/ 2147483647 h 986" name="T87"/>
                <a:gd fmla="*/ 2147483647 w 1304" name="T88"/>
                <a:gd fmla="*/ 2147483647 h 986" name="T89"/>
                <a:gd fmla="*/ 2147483647 w 1304" name="T90"/>
                <a:gd fmla="*/ 2147483647 h 986" name="T91"/>
                <a:gd fmla="*/ 2147483647 w 1304" name="T92"/>
                <a:gd fmla="*/ 2147483647 h 986" name="T93"/>
                <a:gd fmla="*/ 2147483647 w 1304" name="T94"/>
                <a:gd fmla="*/ 2147483647 h 986" name="T95"/>
                <a:gd fmla="*/ 2147483647 w 1304" name="T96"/>
                <a:gd fmla="*/ 2147483647 h 986" name="T97"/>
                <a:gd fmla="*/ 2147483647 w 1304" name="T98"/>
                <a:gd fmla="*/ 2147483647 h 986" name="T99"/>
                <a:gd fmla="*/ 2147483647 w 1304" name="T100"/>
                <a:gd fmla="*/ 2147483647 h 986" name="T101"/>
                <a:gd fmla="*/ 2147483647 w 1304" name="T102"/>
                <a:gd fmla="*/ 2147483647 h 986" name="T103"/>
                <a:gd fmla="*/ 2147483647 w 1304" name="T104"/>
                <a:gd fmla="*/ 2147483647 h 986" name="T105"/>
                <a:gd fmla="*/ 2147483647 w 1304" name="T106"/>
                <a:gd fmla="*/ 2147483647 h 986" name="T107"/>
                <a:gd fmla="*/ 2147483647 w 1304" name="T108"/>
                <a:gd fmla="*/ 2147483647 h 986" name="T109"/>
                <a:gd fmla="*/ 2147483647 w 1304" name="T110"/>
                <a:gd fmla="*/ 2147483647 h 986" name="T111"/>
                <a:gd fmla="*/ 2147483647 w 1304" name="T112"/>
                <a:gd fmla="*/ 2147483647 h 986" name="T113"/>
                <a:gd fmla="*/ 2147483647 w 1304" name="T114"/>
                <a:gd fmla="*/ 2147483647 h 98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304" name="T174"/>
                <a:gd fmla="*/ 0 h 986" name="T175"/>
                <a:gd fmla="*/ 1304 w 1304" name="T176"/>
                <a:gd fmla="*/ 986 h 986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85" w="130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5" name="青海"/>
            <p:cNvSpPr>
              <a:spLocks noChangeArrowheads="1"/>
            </p:cNvSpPr>
            <p:nvPr/>
          </p:nvSpPr>
          <p:spPr bwMode="auto">
            <a:xfrm>
              <a:off x="1230366" y="1594704"/>
              <a:ext cx="1180917" cy="846823"/>
            </a:xfrm>
            <a:custGeom>
              <a:gdLst>
                <a:gd fmla="*/ 2147483647 w 812" name="T0"/>
                <a:gd fmla="*/ 2147483647 h 582" name="T1"/>
                <a:gd fmla="*/ 2147483647 w 812" name="T2"/>
                <a:gd fmla="*/ 2147483647 h 582" name="T3"/>
                <a:gd fmla="*/ 2147483647 w 812" name="T4"/>
                <a:gd fmla="*/ 2147483647 h 582" name="T5"/>
                <a:gd fmla="*/ 2147483647 w 812" name="T6"/>
                <a:gd fmla="*/ 2147483647 h 582" name="T7"/>
                <a:gd fmla="*/ 2147483647 w 812" name="T8"/>
                <a:gd fmla="*/ 2147483647 h 582" name="T9"/>
                <a:gd fmla="*/ 2147483647 w 812" name="T10"/>
                <a:gd fmla="*/ 2147483647 h 582" name="T11"/>
                <a:gd fmla="*/ 2147483647 w 812" name="T12"/>
                <a:gd fmla="*/ 2147483647 h 582" name="T13"/>
                <a:gd fmla="*/ 2147483647 w 812" name="T14"/>
                <a:gd fmla="*/ 2147483647 h 582" name="T15"/>
                <a:gd fmla="*/ 2147483647 w 812" name="T16"/>
                <a:gd fmla="*/ 2147483647 h 582" name="T17"/>
                <a:gd fmla="*/ 2147483647 w 812" name="T18"/>
                <a:gd fmla="*/ 2147483647 h 582" name="T19"/>
                <a:gd fmla="*/ 2147483647 w 812" name="T20"/>
                <a:gd fmla="*/ 2147483647 h 582" name="T21"/>
                <a:gd fmla="*/ 2147483647 w 812" name="T22"/>
                <a:gd fmla="*/ 2147483647 h 582" name="T23"/>
                <a:gd fmla="*/ 2147483647 w 812" name="T24"/>
                <a:gd fmla="*/ 2147483647 h 582" name="T25"/>
                <a:gd fmla="*/ 2147483647 w 812" name="T26"/>
                <a:gd fmla="*/ 2147483647 h 582" name="T27"/>
                <a:gd fmla="*/ 2147483647 w 812" name="T28"/>
                <a:gd fmla="*/ 2147483647 h 582" name="T29"/>
                <a:gd fmla="*/ 2147483647 w 812" name="T30"/>
                <a:gd fmla="*/ 2147483647 h 582" name="T31"/>
                <a:gd fmla="*/ 2147483647 w 812" name="T32"/>
                <a:gd fmla="*/ 2147483647 h 582" name="T33"/>
                <a:gd fmla="*/ 0 w 812" name="T34"/>
                <a:gd fmla="*/ 2147483647 h 582" name="T35"/>
                <a:gd fmla="*/ 2147483647 w 812" name="T36"/>
                <a:gd fmla="*/ 2147483647 h 582" name="T37"/>
                <a:gd fmla="*/ 2147483647 w 812" name="T38"/>
                <a:gd fmla="*/ 2147483647 h 582" name="T39"/>
                <a:gd fmla="*/ 2147483647 w 812" name="T40"/>
                <a:gd fmla="*/ 2147483647 h 582" name="T41"/>
                <a:gd fmla="*/ 2147483647 w 812" name="T42"/>
                <a:gd fmla="*/ 2147483647 h 582" name="T43"/>
                <a:gd fmla="*/ 2147483647 w 812" name="T44"/>
                <a:gd fmla="*/ 2147483647 h 582" name="T45"/>
                <a:gd fmla="*/ 2147483647 w 812" name="T46"/>
                <a:gd fmla="*/ 2147483647 h 582" name="T47"/>
                <a:gd fmla="*/ 2147483647 w 812" name="T48"/>
                <a:gd fmla="*/ 2147483647 h 582" name="T49"/>
                <a:gd fmla="*/ 2147483647 w 812" name="T50"/>
                <a:gd fmla="*/ 2147483647 h 582" name="T51"/>
                <a:gd fmla="*/ 2147483647 w 812" name="T52"/>
                <a:gd fmla="*/ 2147483647 h 582" name="T53"/>
                <a:gd fmla="*/ 2147483647 w 812" name="T54"/>
                <a:gd fmla="*/ 2147483647 h 582" name="T55"/>
                <a:gd fmla="*/ 2147483647 w 812" name="T56"/>
                <a:gd fmla="*/ 2147483647 h 582" name="T57"/>
                <a:gd fmla="*/ 2147483647 w 812" name="T58"/>
                <a:gd fmla="*/ 2147483647 h 582" name="T59"/>
                <a:gd fmla="*/ 2147483647 w 812" name="T60"/>
                <a:gd fmla="*/ 2147483647 h 582" name="T61"/>
                <a:gd fmla="*/ 2147483647 w 812" name="T62"/>
                <a:gd fmla="*/ 2147483647 h 582" name="T63"/>
                <a:gd fmla="*/ 2147483647 w 812" name="T64"/>
                <a:gd fmla="*/ 2147483647 h 582" name="T65"/>
                <a:gd fmla="*/ 2147483647 w 812" name="T66"/>
                <a:gd fmla="*/ 2147483647 h 582" name="T67"/>
                <a:gd fmla="*/ 2147483647 w 812" name="T68"/>
                <a:gd fmla="*/ 2147483647 h 582" name="T69"/>
                <a:gd fmla="*/ 2147483647 w 812" name="T70"/>
                <a:gd fmla="*/ 2147483647 h 582" name="T71"/>
                <a:gd fmla="*/ 2147483647 w 812" name="T72"/>
                <a:gd fmla="*/ 2147483647 h 582" name="T73"/>
                <a:gd fmla="*/ 2147483647 w 812" name="T74"/>
                <a:gd fmla="*/ 2147483647 h 582" name="T75"/>
                <a:gd fmla="*/ 2147483647 w 812" name="T76"/>
                <a:gd fmla="*/ 2147483647 h 582" name="T77"/>
                <a:gd fmla="*/ 2147483647 w 812" name="T78"/>
                <a:gd fmla="*/ 2147483647 h 582" name="T79"/>
                <a:gd fmla="*/ 2147483647 w 812" name="T80"/>
                <a:gd fmla="*/ 2147483647 h 582" name="T81"/>
                <a:gd fmla="*/ 2147483647 w 812" name="T82"/>
                <a:gd fmla="*/ 2147483647 h 582" name="T83"/>
                <a:gd fmla="*/ 2147483647 w 812" name="T84"/>
                <a:gd fmla="*/ 2147483647 h 582" name="T85"/>
                <a:gd fmla="*/ 2147483647 w 812" name="T86"/>
                <a:gd fmla="*/ 2147483647 h 582" name="T87"/>
                <a:gd fmla="*/ 2147483647 w 812" name="T88"/>
                <a:gd fmla="*/ 2147483647 h 582" name="T89"/>
                <a:gd fmla="*/ 2147483647 w 812" name="T90"/>
                <a:gd fmla="*/ 2147483647 h 582" name="T91"/>
                <a:gd fmla="*/ 2147483647 w 812" name="T92"/>
                <a:gd fmla="*/ 2147483647 h 582" name="T93"/>
                <a:gd fmla="*/ 2147483647 w 812" name="T94"/>
                <a:gd fmla="*/ 2147483647 h 582" name="T95"/>
                <a:gd fmla="*/ 2147483647 w 812" name="T96"/>
                <a:gd fmla="*/ 2147483647 h 582" name="T97"/>
                <a:gd fmla="*/ 2147483647 w 812" name="T98"/>
                <a:gd fmla="*/ 2147483647 h 582" name="T99"/>
                <a:gd fmla="*/ 2147483647 w 812" name="T100"/>
                <a:gd fmla="*/ 2147483647 h 582" name="T101"/>
                <a:gd fmla="*/ 2147483647 w 812" name="T102"/>
                <a:gd fmla="*/ 2147483647 h 582" name="T103"/>
                <a:gd fmla="*/ 2147483647 w 812" name="T104"/>
                <a:gd fmla="*/ 2147483647 h 582" name="T105"/>
                <a:gd fmla="*/ 2147483647 w 812" name="T106"/>
                <a:gd fmla="*/ 2147483647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812" name="T162"/>
                <a:gd fmla="*/ 0 h 582" name="T163"/>
                <a:gd fmla="*/ 812 w 812" name="T164"/>
                <a:gd fmla="*/ 582 h 582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6" name="四川"/>
            <p:cNvSpPr>
              <a:spLocks noChangeArrowheads="1"/>
            </p:cNvSpPr>
            <p:nvPr/>
          </p:nvSpPr>
          <p:spPr bwMode="auto">
            <a:xfrm>
              <a:off x="1908082" y="2188352"/>
              <a:ext cx="1020943" cy="896292"/>
            </a:xfrm>
            <a:custGeom>
              <a:gdLst>
                <a:gd fmla="*/ 2147483647 w 702" name="T0"/>
                <a:gd fmla="*/ 2147483647 h 616" name="T1"/>
                <a:gd fmla="*/ 2147483647 w 702" name="T2"/>
                <a:gd fmla="*/ 2147483647 h 616" name="T3"/>
                <a:gd fmla="*/ 2147483647 w 702" name="T4"/>
                <a:gd fmla="*/ 2147483647 h 616" name="T5"/>
                <a:gd fmla="*/ 2147483647 w 702" name="T6"/>
                <a:gd fmla="*/ 2147483647 h 616" name="T7"/>
                <a:gd fmla="*/ 2147483647 w 702" name="T8"/>
                <a:gd fmla="*/ 2147483647 h 616" name="T9"/>
                <a:gd fmla="*/ 2147483647 w 702" name="T10"/>
                <a:gd fmla="*/ 2147483647 h 616" name="T11"/>
                <a:gd fmla="*/ 2147483647 w 702" name="T12"/>
                <a:gd fmla="*/ 2147483647 h 616" name="T13"/>
                <a:gd fmla="*/ 2147483647 w 702" name="T14"/>
                <a:gd fmla="*/ 2147483647 h 616" name="T15"/>
                <a:gd fmla="*/ 2147483647 w 702" name="T16"/>
                <a:gd fmla="*/ 2147483647 h 616" name="T17"/>
                <a:gd fmla="*/ 2147483647 w 702" name="T18"/>
                <a:gd fmla="*/ 2147483647 h 616" name="T19"/>
                <a:gd fmla="*/ 2147483647 w 702" name="T20"/>
                <a:gd fmla="*/ 2147483647 h 616" name="T21"/>
                <a:gd fmla="*/ 2147483647 w 702" name="T22"/>
                <a:gd fmla="*/ 2147483647 h 616" name="T23"/>
                <a:gd fmla="*/ 2147483647 w 702" name="T24"/>
                <a:gd fmla="*/ 2147483647 h 616" name="T25"/>
                <a:gd fmla="*/ 2147483647 w 702" name="T26"/>
                <a:gd fmla="*/ 2147483647 h 616" name="T27"/>
                <a:gd fmla="*/ 2147483647 w 702" name="T28"/>
                <a:gd fmla="*/ 2147483647 h 616" name="T29"/>
                <a:gd fmla="*/ 2147483647 w 702" name="T30"/>
                <a:gd fmla="*/ 2147483647 h 616" name="T31"/>
                <a:gd fmla="*/ 2147483647 w 702" name="T32"/>
                <a:gd fmla="*/ 2147483647 h 616" name="T33"/>
                <a:gd fmla="*/ 2147483647 w 702" name="T34"/>
                <a:gd fmla="*/ 2147483647 h 616" name="T35"/>
                <a:gd fmla="*/ 2147483647 w 702" name="T36"/>
                <a:gd fmla="*/ 2147483647 h 616" name="T37"/>
                <a:gd fmla="*/ 2147483647 w 702" name="T38"/>
                <a:gd fmla="*/ 2147483647 h 616" name="T39"/>
                <a:gd fmla="*/ 2147483647 w 702" name="T40"/>
                <a:gd fmla="*/ 2147483647 h 616" name="T41"/>
                <a:gd fmla="*/ 2147483647 w 702" name="T42"/>
                <a:gd fmla="*/ 2147483647 h 616" name="T43"/>
                <a:gd fmla="*/ 2147483647 w 702" name="T44"/>
                <a:gd fmla="*/ 2147483647 h 616" name="T45"/>
                <a:gd fmla="*/ 2147483647 w 702" name="T46"/>
                <a:gd fmla="*/ 2147483647 h 616" name="T47"/>
                <a:gd fmla="*/ 2147483647 w 702" name="T48"/>
                <a:gd fmla="*/ 2147483647 h 616" name="T49"/>
                <a:gd fmla="*/ 2147483647 w 702" name="T50"/>
                <a:gd fmla="*/ 2147483647 h 616" name="T51"/>
                <a:gd fmla="*/ 2147483647 w 702" name="T52"/>
                <a:gd fmla="*/ 2147483647 h 616" name="T53"/>
                <a:gd fmla="*/ 2147483647 w 702" name="T54"/>
                <a:gd fmla="*/ 2147483647 h 616" name="T55"/>
                <a:gd fmla="*/ 2147483647 w 702" name="T56"/>
                <a:gd fmla="*/ 2147483647 h 616" name="T57"/>
                <a:gd fmla="*/ 2147483647 w 702" name="T58"/>
                <a:gd fmla="*/ 2147483647 h 616" name="T59"/>
                <a:gd fmla="*/ 2147483647 w 702" name="T60"/>
                <a:gd fmla="*/ 2147483647 h 616" name="T61"/>
                <a:gd fmla="*/ 2147483647 w 702" name="T62"/>
                <a:gd fmla="*/ 2147483647 h 616" name="T63"/>
                <a:gd fmla="*/ 2147483647 w 702" name="T64"/>
                <a:gd fmla="*/ 2147483647 h 616" name="T65"/>
                <a:gd fmla="*/ 2147483647 w 702" name="T66"/>
                <a:gd fmla="*/ 2147483647 h 616" name="T67"/>
                <a:gd fmla="*/ 2147483647 w 702" name="T68"/>
                <a:gd fmla="*/ 2147483647 h 616" name="T69"/>
                <a:gd fmla="*/ 2147483647 w 702" name="T70"/>
                <a:gd fmla="*/ 2147483647 h 616" name="T71"/>
                <a:gd fmla="*/ 2147483647 w 702" name="T72"/>
                <a:gd fmla="*/ 2147483647 h 616" name="T73"/>
                <a:gd fmla="*/ 2147483647 w 702" name="T74"/>
                <a:gd fmla="*/ 2147483647 h 616" name="T75"/>
                <a:gd fmla="*/ 2147483647 w 702" name="T76"/>
                <a:gd fmla="*/ 2147483647 h 616" name="T77"/>
                <a:gd fmla="*/ 2147483647 w 702" name="T78"/>
                <a:gd fmla="*/ 2147483647 h 616" name="T79"/>
                <a:gd fmla="*/ 2147483647 w 702" name="T80"/>
                <a:gd fmla="*/ 2147483647 h 616" name="T81"/>
                <a:gd fmla="*/ 2147483647 w 702" name="T82"/>
                <a:gd fmla="*/ 2147483647 h 616" name="T83"/>
                <a:gd fmla="*/ 2147483647 w 702" name="T84"/>
                <a:gd fmla="*/ 2147483647 h 616" name="T85"/>
                <a:gd fmla="*/ 2147483647 w 702" name="T86"/>
                <a:gd fmla="*/ 2147483647 h 616" name="T87"/>
                <a:gd fmla="*/ 2147483647 w 702" name="T88"/>
                <a:gd fmla="*/ 2147483647 h 616" name="T89"/>
                <a:gd fmla="*/ 2147483647 w 702" name="T90"/>
                <a:gd fmla="*/ 2147483647 h 616" name="T91"/>
                <a:gd fmla="*/ 2147483647 w 702" name="T92"/>
                <a:gd fmla="*/ 2147483647 h 616" name="T93"/>
                <a:gd fmla="*/ 2147483647 w 702" name="T94"/>
                <a:gd fmla="*/ 2147483647 h 616" name="T95"/>
                <a:gd fmla="*/ 2147483647 w 702" name="T96"/>
                <a:gd fmla="*/ 2147483647 h 616" name="T97"/>
                <a:gd fmla="*/ 2147483647 w 702" name="T98"/>
                <a:gd fmla="*/ 0 h 616" name="T99"/>
                <a:gd fmla="*/ 2147483647 w 702" name="T100"/>
                <a:gd fmla="*/ 2147483647 h 616" name="T101"/>
                <a:gd fmla="*/ 2147483647 w 702" name="T102"/>
                <a:gd fmla="*/ 2147483647 h 616" name="T103"/>
                <a:gd fmla="*/ 2147483647 w 702" name="T104"/>
                <a:gd fmla="*/ 2147483647 h 616" name="T105"/>
                <a:gd fmla="*/ 2147483647 w 702" name="T106"/>
                <a:gd fmla="*/ 2147483647 h 616" name="T107"/>
                <a:gd fmla="*/ 2147483647 w 702" name="T108"/>
                <a:gd fmla="*/ 2147483647 h 616" name="T109"/>
                <a:gd fmla="*/ 2147483647 w 702" name="T110"/>
                <a:gd fmla="*/ 2147483647 h 616" name="T111"/>
                <a:gd fmla="*/ 2147483647 w 702" name="T112"/>
                <a:gd fmla="*/ 2147483647 h 616" name="T113"/>
                <a:gd fmla="*/ 2147483647 w 702" name="T114"/>
                <a:gd fmla="*/ 2147483647 h 616" name="T115"/>
                <a:gd fmla="*/ 2147483647 w 702" name="T116"/>
                <a:gd fmla="*/ 2147483647 h 616" name="T117"/>
                <a:gd fmla="*/ 2147483647 w 702" name="T118"/>
                <a:gd fmla="*/ 2147483647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702" name="T180"/>
                <a:gd fmla="*/ 0 h 616" name="T181"/>
                <a:gd fmla="*/ 702 w 702" name="T182"/>
                <a:gd fmla="*/ 616 h 616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7" name="西藏"/>
            <p:cNvSpPr>
              <a:spLocks noChangeArrowheads="1"/>
            </p:cNvSpPr>
            <p:nvPr/>
          </p:nvSpPr>
          <p:spPr bwMode="auto">
            <a:xfrm>
              <a:off x="212332" y="1824597"/>
              <a:ext cx="1826641" cy="1111638"/>
            </a:xfrm>
            <a:custGeom>
              <a:gdLst>
                <a:gd fmla="*/ 2147483647 w 1256" name="T0"/>
                <a:gd fmla="*/ 2147483647 h 764" name="T1"/>
                <a:gd fmla="*/ 2147483647 w 1256" name="T2"/>
                <a:gd fmla="*/ 2147483647 h 764" name="T3"/>
                <a:gd fmla="*/ 2147483647 w 1256" name="T4"/>
                <a:gd fmla="*/ 2147483647 h 764" name="T5"/>
                <a:gd fmla="*/ 2147483647 w 1256" name="T6"/>
                <a:gd fmla="*/ 2147483647 h 764" name="T7"/>
                <a:gd fmla="*/ 2147483647 w 1256" name="T8"/>
                <a:gd fmla="*/ 2147483647 h 764" name="T9"/>
                <a:gd fmla="*/ 2147483647 w 1256" name="T10"/>
                <a:gd fmla="*/ 2147483647 h 764" name="T11"/>
                <a:gd fmla="*/ 2147483647 w 1256" name="T12"/>
                <a:gd fmla="*/ 2147483647 h 764" name="T13"/>
                <a:gd fmla="*/ 2147483647 w 1256" name="T14"/>
                <a:gd fmla="*/ 2147483647 h 764" name="T15"/>
                <a:gd fmla="*/ 2147483647 w 1256" name="T16"/>
                <a:gd fmla="*/ 2147483647 h 764" name="T17"/>
                <a:gd fmla="*/ 2147483647 w 1256" name="T18"/>
                <a:gd fmla="*/ 2147483647 h 764" name="T19"/>
                <a:gd fmla="*/ 2147483647 w 1256" name="T20"/>
                <a:gd fmla="*/ 2147483647 h 764" name="T21"/>
                <a:gd fmla="*/ 2147483647 w 1256" name="T22"/>
                <a:gd fmla="*/ 2147483647 h 764" name="T23"/>
                <a:gd fmla="*/ 2147483647 w 1256" name="T24"/>
                <a:gd fmla="*/ 2147483647 h 764" name="T25"/>
                <a:gd fmla="*/ 2147483647 w 1256" name="T26"/>
                <a:gd fmla="*/ 2147483647 h 764" name="T27"/>
                <a:gd fmla="*/ 2147483647 w 1256" name="T28"/>
                <a:gd fmla="*/ 2147483647 h 764" name="T29"/>
                <a:gd fmla="*/ 2147483647 w 1256" name="T30"/>
                <a:gd fmla="*/ 2147483647 h 764" name="T31"/>
                <a:gd fmla="*/ 2147483647 w 1256" name="T32"/>
                <a:gd fmla="*/ 2147483647 h 764" name="T33"/>
                <a:gd fmla="*/ 2147483647 w 1256" name="T34"/>
                <a:gd fmla="*/ 2147483647 h 764" name="T35"/>
                <a:gd fmla="*/ 2147483647 w 1256" name="T36"/>
                <a:gd fmla="*/ 2147483647 h 764" name="T37"/>
                <a:gd fmla="*/ 2147483647 w 1256" name="T38"/>
                <a:gd fmla="*/ 2147483647 h 764" name="T39"/>
                <a:gd fmla="*/ 2147483647 w 1256" name="T40"/>
                <a:gd fmla="*/ 2147483647 h 764" name="T41"/>
                <a:gd fmla="*/ 2147483647 w 1256" name="T42"/>
                <a:gd fmla="*/ 2147483647 h 764" name="T43"/>
                <a:gd fmla="*/ 2147483647 w 1256" name="T44"/>
                <a:gd fmla="*/ 2147483647 h 764" name="T45"/>
                <a:gd fmla="*/ 2147483647 w 1256" name="T46"/>
                <a:gd fmla="*/ 2147483647 h 764" name="T47"/>
                <a:gd fmla="*/ 2147483647 w 1256" name="T48"/>
                <a:gd fmla="*/ 2147483647 h 764" name="T49"/>
                <a:gd fmla="*/ 2147483647 w 1256" name="T50"/>
                <a:gd fmla="*/ 2147483647 h 764" name="T51"/>
                <a:gd fmla="*/ 2147483647 w 1256" name="T52"/>
                <a:gd fmla="*/ 2147483647 h 764" name="T53"/>
                <a:gd fmla="*/ 2147483647 w 1256" name="T54"/>
                <a:gd fmla="*/ 2147483647 h 764" name="T55"/>
                <a:gd fmla="*/ 2147483647 w 1256" name="T56"/>
                <a:gd fmla="*/ 2147483647 h 764" name="T57"/>
                <a:gd fmla="*/ 2147483647 w 1256" name="T58"/>
                <a:gd fmla="*/ 2147483647 h 764" name="T59"/>
                <a:gd fmla="*/ 2147483647 w 1256" name="T60"/>
                <a:gd fmla="*/ 2147483647 h 764" name="T61"/>
                <a:gd fmla="*/ 2147483647 w 1256" name="T62"/>
                <a:gd fmla="*/ 2147483647 h 764" name="T63"/>
                <a:gd fmla="*/ 2147483647 w 1256" name="T64"/>
                <a:gd fmla="*/ 2147483647 h 764" name="T65"/>
                <a:gd fmla="*/ 2147483647 w 1256" name="T66"/>
                <a:gd fmla="*/ 2147483647 h 764" name="T67"/>
                <a:gd fmla="*/ 2147483647 w 1256" name="T68"/>
                <a:gd fmla="*/ 2147483647 h 764" name="T69"/>
                <a:gd fmla="*/ 2147483647 w 1256" name="T70"/>
                <a:gd fmla="*/ 2147483647 h 764" name="T71"/>
                <a:gd fmla="*/ 2147483647 w 1256" name="T72"/>
                <a:gd fmla="*/ 2147483647 h 764" name="T73"/>
                <a:gd fmla="*/ 2147483647 w 1256" name="T74"/>
                <a:gd fmla="*/ 2147483647 h 764" name="T75"/>
                <a:gd fmla="*/ 2147483647 w 1256" name="T76"/>
                <a:gd fmla="*/ 2147483647 h 764" name="T77"/>
                <a:gd fmla="*/ 2147483647 w 1256" name="T78"/>
                <a:gd fmla="*/ 2147483647 h 764" name="T79"/>
                <a:gd fmla="*/ 2147483647 w 1256" name="T80"/>
                <a:gd fmla="*/ 2147483647 h 764" name="T81"/>
                <a:gd fmla="*/ 2147483647 w 1256" name="T82"/>
                <a:gd fmla="*/ 2147483647 h 764" name="T83"/>
                <a:gd fmla="*/ 2147483647 w 1256" name="T84"/>
                <a:gd fmla="*/ 2147483647 h 764" name="T85"/>
                <a:gd fmla="*/ 2147483647 w 1256" name="T86"/>
                <a:gd fmla="*/ 2147483647 h 764" name="T87"/>
                <a:gd fmla="*/ 2147483647 w 1256" name="T88"/>
                <a:gd fmla="*/ 2147483647 h 764" name="T89"/>
                <a:gd fmla="*/ 2147483647 w 1256" name="T90"/>
                <a:gd fmla="*/ 2147483647 h 764" name="T91"/>
                <a:gd fmla="*/ 2147483647 w 1256" name="T92"/>
                <a:gd fmla="*/ 2147483647 h 764" name="T93"/>
                <a:gd fmla="*/ 2147483647 w 1256" name="T94"/>
                <a:gd fmla="*/ 2147483647 h 764" name="T95"/>
                <a:gd fmla="*/ 2147483647 w 1256" name="T96"/>
                <a:gd fmla="*/ 2147483647 h 764" name="T97"/>
                <a:gd fmla="*/ 2147483647 w 1256" name="T98"/>
                <a:gd fmla="*/ 2147483647 h 764" name="T99"/>
                <a:gd fmla="*/ 2147483647 w 1256" name="T100"/>
                <a:gd fmla="*/ 2147483647 h 764" name="T101"/>
                <a:gd fmla="*/ 2147483647 w 1256" name="T102"/>
                <a:gd fmla="*/ 2147483647 h 764" name="T103"/>
                <a:gd fmla="*/ 2147483647 w 1256" name="T104"/>
                <a:gd fmla="*/ 2147483647 h 764" name="T105"/>
                <a:gd fmla="*/ 2147483647 w 1256" name="T106"/>
                <a:gd fmla="*/ 2147483647 h 764" name="T107"/>
                <a:gd fmla="*/ 2147483647 w 1256" name="T108"/>
                <a:gd fmla="*/ 2147483647 h 764" name="T109"/>
                <a:gd fmla="*/ 2147483647 w 1256" name="T110"/>
                <a:gd fmla="*/ 2147483647 h 764" name="T111"/>
                <a:gd fmla="*/ 2147483647 w 1256" name="T112"/>
                <a:gd fmla="*/ 2147483647 h 764" name="T113"/>
                <a:gd fmla="*/ 2147483647 w 1256" name="T114"/>
                <a:gd fmla="*/ 2147483647 h 764" name="T115"/>
                <a:gd fmla="*/ 2147483647 w 1256" name="T116"/>
                <a:gd fmla="*/ 2147483647 h 764" name="T117"/>
                <a:gd fmla="*/ 2147483647 w 1256" name="T118"/>
                <a:gd fmla="*/ 2147483647 h 764" name="T119"/>
                <a:gd fmla="*/ 2147483647 w 1256" name="T120"/>
                <a:gd fmla="*/ 2147483647 h 764" name="T121"/>
                <a:gd fmla="*/ 2147483647 w 1256" name="T122"/>
                <a:gd fmla="*/ 2147483647 h 764" name="T123"/>
                <a:gd fmla="*/ 2147483647 w 1256" name="T124"/>
                <a:gd fmla="*/ 2147483647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256" name="T189"/>
                <a:gd fmla="*/ 0 h 764" name="T190"/>
                <a:gd fmla="*/ 1256 w 1256" name="T191"/>
                <a:gd fmla="*/ 764 h 764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8" name="云南"/>
            <p:cNvSpPr>
              <a:spLocks noChangeArrowheads="1"/>
            </p:cNvSpPr>
            <p:nvPr/>
          </p:nvSpPr>
          <p:spPr bwMode="auto">
            <a:xfrm>
              <a:off x="1876087" y="2749991"/>
              <a:ext cx="826060" cy="861373"/>
            </a:xfrm>
            <a:custGeom>
              <a:gdLst>
                <a:gd fmla="*/ 2147483647 w 568" name="T0"/>
                <a:gd fmla="*/ 2147483647 h 592" name="T1"/>
                <a:gd fmla="*/ 2147483647 w 568" name="T2"/>
                <a:gd fmla="*/ 2147483647 h 592" name="T3"/>
                <a:gd fmla="*/ 2147483647 w 568" name="T4"/>
                <a:gd fmla="*/ 2147483647 h 592" name="T5"/>
                <a:gd fmla="*/ 2147483647 w 568" name="T6"/>
                <a:gd fmla="*/ 2147483647 h 592" name="T7"/>
                <a:gd fmla="*/ 2147483647 w 568" name="T8"/>
                <a:gd fmla="*/ 2147483647 h 592" name="T9"/>
                <a:gd fmla="*/ 2147483647 w 568" name="T10"/>
                <a:gd fmla="*/ 2147483647 h 592" name="T11"/>
                <a:gd fmla="*/ 2147483647 w 568" name="T12"/>
                <a:gd fmla="*/ 2147483647 h 592" name="T13"/>
                <a:gd fmla="*/ 2147483647 w 568" name="T14"/>
                <a:gd fmla="*/ 2147483647 h 592" name="T15"/>
                <a:gd fmla="*/ 2147483647 w 568" name="T16"/>
                <a:gd fmla="*/ 2147483647 h 592" name="T17"/>
                <a:gd fmla="*/ 2147483647 w 568" name="T18"/>
                <a:gd fmla="*/ 2147483647 h 592" name="T19"/>
                <a:gd fmla="*/ 2147483647 w 568" name="T20"/>
                <a:gd fmla="*/ 2147483647 h 592" name="T21"/>
                <a:gd fmla="*/ 2147483647 w 568" name="T22"/>
                <a:gd fmla="*/ 2147483647 h 592" name="T23"/>
                <a:gd fmla="*/ 2147483647 w 568" name="T24"/>
                <a:gd fmla="*/ 2147483647 h 592" name="T25"/>
                <a:gd fmla="*/ 2147483647 w 568" name="T26"/>
                <a:gd fmla="*/ 2147483647 h 592" name="T27"/>
                <a:gd fmla="*/ 2147483647 w 568" name="T28"/>
                <a:gd fmla="*/ 2147483647 h 592" name="T29"/>
                <a:gd fmla="*/ 2147483647 w 568" name="T30"/>
                <a:gd fmla="*/ 2147483647 h 592" name="T31"/>
                <a:gd fmla="*/ 2147483647 w 568" name="T32"/>
                <a:gd fmla="*/ 2147483647 h 592" name="T33"/>
                <a:gd fmla="*/ 2147483647 w 568" name="T34"/>
                <a:gd fmla="*/ 2147483647 h 592" name="T35"/>
                <a:gd fmla="*/ 2147483647 w 568" name="T36"/>
                <a:gd fmla="*/ 2147483647 h 592" name="T37"/>
                <a:gd fmla="*/ 2147483647 w 568" name="T38"/>
                <a:gd fmla="*/ 2147483647 h 592" name="T39"/>
                <a:gd fmla="*/ 2147483647 w 568" name="T40"/>
                <a:gd fmla="*/ 2147483647 h 592" name="T41"/>
                <a:gd fmla="*/ 2147483647 w 568" name="T42"/>
                <a:gd fmla="*/ 2147483647 h 592" name="T43"/>
                <a:gd fmla="*/ 2147483647 w 568" name="T44"/>
                <a:gd fmla="*/ 2147483647 h 592" name="T45"/>
                <a:gd fmla="*/ 2147483647 w 568" name="T46"/>
                <a:gd fmla="*/ 2147483647 h 592" name="T47"/>
                <a:gd fmla="*/ 2147483647 w 568" name="T48"/>
                <a:gd fmla="*/ 2147483647 h 592" name="T49"/>
                <a:gd fmla="*/ 2147483647 w 568" name="T50"/>
                <a:gd fmla="*/ 2147483647 h 592" name="T51"/>
                <a:gd fmla="*/ 2147483647 w 568" name="T52"/>
                <a:gd fmla="*/ 2147483647 h 592" name="T53"/>
                <a:gd fmla="*/ 2147483647 w 568" name="T54"/>
                <a:gd fmla="*/ 2147483647 h 592" name="T55"/>
                <a:gd fmla="*/ 2147483647 w 568" name="T56"/>
                <a:gd fmla="*/ 2147483647 h 592" name="T57"/>
                <a:gd fmla="*/ 2147483647 w 568" name="T58"/>
                <a:gd fmla="*/ 2147483647 h 592" name="T59"/>
                <a:gd fmla="*/ 2147483647 w 568" name="T60"/>
                <a:gd fmla="*/ 2147483647 h 592" name="T61"/>
                <a:gd fmla="*/ 2147483647 w 568" name="T62"/>
                <a:gd fmla="*/ 2147483647 h 592" name="T63"/>
                <a:gd fmla="*/ 2147483647 w 568" name="T64"/>
                <a:gd fmla="*/ 2147483647 h 592" name="T65"/>
                <a:gd fmla="*/ 2147483647 w 568" name="T66"/>
                <a:gd fmla="*/ 2147483647 h 592" name="T67"/>
                <a:gd fmla="*/ 2147483647 w 568" name="T68"/>
                <a:gd fmla="*/ 2147483647 h 592" name="T69"/>
                <a:gd fmla="*/ 2147483647 w 568" name="T70"/>
                <a:gd fmla="*/ 2147483647 h 592" name="T71"/>
                <a:gd fmla="*/ 2147483647 w 568" name="T72"/>
                <a:gd fmla="*/ 2147483647 h 592" name="T73"/>
                <a:gd fmla="*/ 2147483647 w 568" name="T74"/>
                <a:gd fmla="*/ 2147483647 h 592" name="T75"/>
                <a:gd fmla="*/ 2147483647 w 568" name="T76"/>
                <a:gd fmla="*/ 2147483647 h 592" name="T77"/>
                <a:gd fmla="*/ 2147483647 w 568" name="T78"/>
                <a:gd fmla="*/ 2147483647 h 592" name="T79"/>
                <a:gd fmla="*/ 2147483647 w 568" name="T80"/>
                <a:gd fmla="*/ 2147483647 h 592" name="T81"/>
                <a:gd fmla="*/ 2147483647 w 568" name="T82"/>
                <a:gd fmla="*/ 2147483647 h 592" name="T83"/>
                <a:gd fmla="*/ 2147483647 w 568" name="T84"/>
                <a:gd fmla="*/ 2147483647 h 592" name="T85"/>
                <a:gd fmla="*/ 2147483647 w 568" name="T86"/>
                <a:gd fmla="*/ 2147483647 h 592" name="T87"/>
                <a:gd fmla="*/ 2147483647 w 568" name="T88"/>
                <a:gd fmla="*/ 2147483647 h 592" name="T89"/>
                <a:gd fmla="*/ 2147483647 w 568" name="T90"/>
                <a:gd fmla="*/ 2147483647 h 592" name="T91"/>
                <a:gd fmla="*/ 2147483647 w 568" name="T92"/>
                <a:gd fmla="*/ 2147483647 h 592" name="T93"/>
                <a:gd fmla="*/ 2147483647 w 568" name="T94"/>
                <a:gd fmla="*/ 2147483647 h 592" name="T95"/>
                <a:gd fmla="*/ 2147483647 w 568" name="T96"/>
                <a:gd fmla="*/ 2147483647 h 592" name="T97"/>
                <a:gd fmla="*/ 2147483647 w 568" name="T98"/>
                <a:gd fmla="*/ 2147483647 h 592" name="T99"/>
                <a:gd fmla="*/ 2147483647 w 568" name="T100"/>
                <a:gd fmla="*/ 2147483647 h 592" name="T101"/>
                <a:gd fmla="*/ 2147483647 w 568" name="T102"/>
                <a:gd fmla="*/ 2147483647 h 592" name="T103"/>
                <a:gd fmla="*/ 2147483647 w 568" name="T104"/>
                <a:gd fmla="*/ 2147483647 h 592" name="T105"/>
                <a:gd fmla="*/ 2147483647 w 568" name="T106"/>
                <a:gd fmla="*/ 2147483647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68" name="T162"/>
                <a:gd fmla="*/ 0 h 592" name="T163"/>
                <a:gd fmla="*/ 568 w 568" name="T164"/>
                <a:gd fmla="*/ 592 h 592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19" name="贵州"/>
            <p:cNvSpPr>
              <a:spLocks noChangeArrowheads="1"/>
            </p:cNvSpPr>
            <p:nvPr/>
          </p:nvSpPr>
          <p:spPr bwMode="auto">
            <a:xfrm>
              <a:off x="2469454" y="2738350"/>
              <a:ext cx="558462" cy="483067"/>
            </a:xfrm>
            <a:custGeom>
              <a:gdLst>
                <a:gd fmla="*/ 2147483647 w 384" name="T0"/>
                <a:gd fmla="*/ 2147483647 h 332" name="T1"/>
                <a:gd fmla="*/ 2147483647 w 384" name="T2"/>
                <a:gd fmla="*/ 2147483647 h 332" name="T3"/>
                <a:gd fmla="*/ 2147483647 w 384" name="T4"/>
                <a:gd fmla="*/ 2147483647 h 332" name="T5"/>
                <a:gd fmla="*/ 2147483647 w 384" name="T6"/>
                <a:gd fmla="*/ 2147483647 h 332" name="T7"/>
                <a:gd fmla="*/ 2147483647 w 384" name="T8"/>
                <a:gd fmla="*/ 2147483647 h 332" name="T9"/>
                <a:gd fmla="*/ 2147483647 w 384" name="T10"/>
                <a:gd fmla="*/ 2147483647 h 332" name="T11"/>
                <a:gd fmla="*/ 2147483647 w 384" name="T12"/>
                <a:gd fmla="*/ 2147483647 h 332" name="T13"/>
                <a:gd fmla="*/ 2147483647 w 384" name="T14"/>
                <a:gd fmla="*/ 2147483647 h 332" name="T15"/>
                <a:gd fmla="*/ 2147483647 w 384" name="T16"/>
                <a:gd fmla="*/ 2147483647 h 332" name="T17"/>
                <a:gd fmla="*/ 2147483647 w 384" name="T18"/>
                <a:gd fmla="*/ 2147483647 h 332" name="T19"/>
                <a:gd fmla="*/ 2147483647 w 384" name="T20"/>
                <a:gd fmla="*/ 2147483647 h 332" name="T21"/>
                <a:gd fmla="*/ 2147483647 w 384" name="T22"/>
                <a:gd fmla="*/ 2147483647 h 332" name="T23"/>
                <a:gd fmla="*/ 2147483647 w 384" name="T24"/>
                <a:gd fmla="*/ 2147483647 h 332" name="T25"/>
                <a:gd fmla="*/ 2147483647 w 384" name="T26"/>
                <a:gd fmla="*/ 2147483647 h 332" name="T27"/>
                <a:gd fmla="*/ 2147483647 w 384" name="T28"/>
                <a:gd fmla="*/ 2147483647 h 332" name="T29"/>
                <a:gd fmla="*/ 2147483647 w 384" name="T30"/>
                <a:gd fmla="*/ 2147483647 h 332" name="T31"/>
                <a:gd fmla="*/ 2147483647 w 384" name="T32"/>
                <a:gd fmla="*/ 2147483647 h 332" name="T33"/>
                <a:gd fmla="*/ 2147483647 w 384" name="T34"/>
                <a:gd fmla="*/ 2147483647 h 332" name="T35"/>
                <a:gd fmla="*/ 2147483647 w 384" name="T36"/>
                <a:gd fmla="*/ 2147483647 h 332" name="T37"/>
                <a:gd fmla="*/ 2147483647 w 384" name="T38"/>
                <a:gd fmla="*/ 2147483647 h 332" name="T39"/>
                <a:gd fmla="*/ 2147483647 w 384" name="T40"/>
                <a:gd fmla="*/ 2147483647 h 332" name="T41"/>
                <a:gd fmla="*/ 0 w 384" name="T42"/>
                <a:gd fmla="*/ 2147483647 h 332" name="T43"/>
                <a:gd fmla="*/ 2147483647 w 384" name="T44"/>
                <a:gd fmla="*/ 2147483647 h 332" name="T45"/>
                <a:gd fmla="*/ 2147483647 w 384" name="T46"/>
                <a:gd fmla="*/ 2147483647 h 332" name="T47"/>
                <a:gd fmla="*/ 2147483647 w 384" name="T48"/>
                <a:gd fmla="*/ 2147483647 h 332" name="T49"/>
                <a:gd fmla="*/ 2147483647 w 384" name="T50"/>
                <a:gd fmla="*/ 2147483647 h 332" name="T51"/>
                <a:gd fmla="*/ 2147483647 w 384" name="T52"/>
                <a:gd fmla="*/ 2147483647 h 332" name="T53"/>
                <a:gd fmla="*/ 2147483647 w 384" name="T54"/>
                <a:gd fmla="*/ 2147483647 h 332" name="T55"/>
                <a:gd fmla="*/ 2147483647 w 384" name="T56"/>
                <a:gd fmla="*/ 2147483647 h 332" name="T57"/>
                <a:gd fmla="*/ 2147483647 w 384" name="T58"/>
                <a:gd fmla="*/ 2147483647 h 332" name="T59"/>
                <a:gd fmla="*/ 2147483647 w 384" name="T60"/>
                <a:gd fmla="*/ 2147483647 h 332" name="T61"/>
                <a:gd fmla="*/ 2147483647 w 384" name="T62"/>
                <a:gd fmla="*/ 2147483647 h 332" name="T63"/>
                <a:gd fmla="*/ 2147483647 w 384" name="T64"/>
                <a:gd fmla="*/ 2147483647 h 332" name="T65"/>
                <a:gd fmla="*/ 2147483647 w 384" name="T66"/>
                <a:gd fmla="*/ 2147483647 h 332" name="T67"/>
                <a:gd fmla="*/ 2147483647 w 384" name="T68"/>
                <a:gd fmla="*/ 2147483647 h 332" name="T69"/>
                <a:gd fmla="*/ 2147483647 w 384" name="T70"/>
                <a:gd fmla="*/ 2147483647 h 332" name="T71"/>
                <a:gd fmla="*/ 2147483647 w 384" name="T72"/>
                <a:gd fmla="*/ 2147483647 h 332" name="T73"/>
                <a:gd fmla="*/ 2147483647 w 384" name="T74"/>
                <a:gd fmla="*/ 2147483647 h 332" name="T75"/>
                <a:gd fmla="*/ 2147483647 w 384" name="T76"/>
                <a:gd fmla="*/ 2147483647 h 332" name="T77"/>
                <a:gd fmla="*/ 2147483647 w 384" name="T78"/>
                <a:gd fmla="*/ 2147483647 h 332" name="T79"/>
                <a:gd fmla="*/ 2147483647 w 384" name="T80"/>
                <a:gd fmla="*/ 2147483647 h 332" name="T81"/>
                <a:gd fmla="*/ 2147483647 w 384" name="T82"/>
                <a:gd fmla="*/ 2147483647 h 332" name="T83"/>
                <a:gd fmla="*/ 2147483647 w 384" name="T84"/>
                <a:gd fmla="*/ 2147483647 h 332" name="T85"/>
                <a:gd fmla="*/ 2147483647 w 384" name="T86"/>
                <a:gd fmla="*/ 2147483647 h 332" name="T87"/>
                <a:gd fmla="*/ 2147483647 w 384" name="T88"/>
                <a:gd fmla="*/ 2147483647 h 332" name="T89"/>
                <a:gd fmla="*/ 2147483647 w 384" name="T90"/>
                <a:gd fmla="*/ 2147483647 h 332" name="T91"/>
                <a:gd fmla="*/ 2147483647 w 384" name="T92"/>
                <a:gd fmla="*/ 2147483647 h 332" name="T93"/>
                <a:gd fmla="*/ 2147483647 w 384" name="T94"/>
                <a:gd fmla="*/ 2147483647 h 332" name="T95"/>
                <a:gd fmla="*/ 2147483647 w 384" name="T96"/>
                <a:gd fmla="*/ 2147483647 h 332" name="T97"/>
                <a:gd fmla="*/ 2147483647 w 384" name="T98"/>
                <a:gd fmla="*/ 2147483647 h 332" name="T99"/>
                <a:gd fmla="*/ 2147483647 w 384" name="T100"/>
                <a:gd fmla="*/ 2147483647 h 332" name="T101"/>
                <a:gd fmla="*/ 2147483647 w 384" name="T102"/>
                <a:gd fmla="*/ 2147483647 h 332" name="T103"/>
                <a:gd fmla="*/ 2147483647 w 384" name="T104"/>
                <a:gd fmla="*/ 2147483647 h 332" name="T105"/>
                <a:gd fmla="*/ 2147483647 w 384" name="T106"/>
                <a:gd fmla="*/ 2147483647 h 332" name="T107"/>
                <a:gd fmla="*/ 2147483647 w 384" name="T108"/>
                <a:gd fmla="*/ 2147483647 h 332" name="T109"/>
                <a:gd fmla="*/ 2147483647 w 384" name="T110"/>
                <a:gd fmla="*/ 2147483647 h 332" name="T111"/>
                <a:gd fmla="*/ 2147483647 w 384" name="T112"/>
                <a:gd fmla="*/ 2147483647 h 332" name="T113"/>
                <a:gd fmla="*/ 2147483647 w 384" name="T114"/>
                <a:gd fmla="*/ 2147483647 h 332" name="T115"/>
                <a:gd fmla="*/ 2147483647 w 384" name="T116"/>
                <a:gd fmla="*/ 2147483647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84" name="T177"/>
                <a:gd fmla="*/ 0 h 332" name="T178"/>
                <a:gd fmla="*/ 384 w 384" name="T179"/>
                <a:gd fmla="*/ 332 h 332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0" name="广西"/>
            <p:cNvSpPr>
              <a:spLocks noChangeArrowheads="1"/>
            </p:cNvSpPr>
            <p:nvPr/>
          </p:nvSpPr>
          <p:spPr bwMode="auto">
            <a:xfrm>
              <a:off x="2559624" y="3035174"/>
              <a:ext cx="730073" cy="555818"/>
            </a:xfrm>
            <a:custGeom>
              <a:gdLst>
                <a:gd fmla="*/ 2147483647 w 502" name="T0"/>
                <a:gd fmla="*/ 2147483647 h 382" name="T1"/>
                <a:gd fmla="*/ 2147483647 w 502" name="T2"/>
                <a:gd fmla="*/ 2147483647 h 382" name="T3"/>
                <a:gd fmla="*/ 2147483647 w 502" name="T4"/>
                <a:gd fmla="*/ 2147483647 h 382" name="T5"/>
                <a:gd fmla="*/ 2147483647 w 502" name="T6"/>
                <a:gd fmla="*/ 2147483647 h 382" name="T7"/>
                <a:gd fmla="*/ 2147483647 w 502" name="T8"/>
                <a:gd fmla="*/ 2147483647 h 382" name="T9"/>
                <a:gd fmla="*/ 2147483647 w 502" name="T10"/>
                <a:gd fmla="*/ 2147483647 h 382" name="T11"/>
                <a:gd fmla="*/ 2147483647 w 502" name="T12"/>
                <a:gd fmla="*/ 2147483647 h 382" name="T13"/>
                <a:gd fmla="*/ 2147483647 w 502" name="T14"/>
                <a:gd fmla="*/ 2147483647 h 382" name="T15"/>
                <a:gd fmla="*/ 2147483647 w 502" name="T16"/>
                <a:gd fmla="*/ 2147483647 h 382" name="T17"/>
                <a:gd fmla="*/ 2147483647 w 502" name="T18"/>
                <a:gd fmla="*/ 2147483647 h 382" name="T19"/>
                <a:gd fmla="*/ 2147483647 w 502" name="T20"/>
                <a:gd fmla="*/ 2147483647 h 382" name="T21"/>
                <a:gd fmla="*/ 2147483647 w 502" name="T22"/>
                <a:gd fmla="*/ 2147483647 h 382" name="T23"/>
                <a:gd fmla="*/ 2147483647 w 502" name="T24"/>
                <a:gd fmla="*/ 2147483647 h 382" name="T25"/>
                <a:gd fmla="*/ 2147483647 w 502" name="T26"/>
                <a:gd fmla="*/ 2147483647 h 382" name="T27"/>
                <a:gd fmla="*/ 2147483647 w 502" name="T28"/>
                <a:gd fmla="*/ 2147483647 h 382" name="T29"/>
                <a:gd fmla="*/ 2147483647 w 502" name="T30"/>
                <a:gd fmla="*/ 2147483647 h 382" name="T31"/>
                <a:gd fmla="*/ 2147483647 w 502" name="T32"/>
                <a:gd fmla="*/ 2147483647 h 382" name="T33"/>
                <a:gd fmla="*/ 2147483647 w 502" name="T34"/>
                <a:gd fmla="*/ 2147483647 h 382" name="T35"/>
                <a:gd fmla="*/ 2147483647 w 502" name="T36"/>
                <a:gd fmla="*/ 2147483647 h 382" name="T37"/>
                <a:gd fmla="*/ 2147483647 w 502" name="T38"/>
                <a:gd fmla="*/ 2147483647 h 382" name="T39"/>
                <a:gd fmla="*/ 2147483647 w 502" name="T40"/>
                <a:gd fmla="*/ 2147483647 h 382" name="T41"/>
                <a:gd fmla="*/ 2147483647 w 502" name="T42"/>
                <a:gd fmla="*/ 2147483647 h 382" name="T43"/>
                <a:gd fmla="*/ 2147483647 w 502" name="T44"/>
                <a:gd fmla="*/ 2147483647 h 382" name="T45"/>
                <a:gd fmla="*/ 2147483647 w 502" name="T46"/>
                <a:gd fmla="*/ 2147483647 h 382" name="T47"/>
                <a:gd fmla="*/ 2147483647 w 502" name="T48"/>
                <a:gd fmla="*/ 2147483647 h 382" name="T49"/>
                <a:gd fmla="*/ 2147483647 w 502" name="T50"/>
                <a:gd fmla="*/ 2147483647 h 382" name="T51"/>
                <a:gd fmla="*/ 2147483647 w 502" name="T52"/>
                <a:gd fmla="*/ 2147483647 h 382" name="T53"/>
                <a:gd fmla="*/ 2147483647 w 502" name="T54"/>
                <a:gd fmla="*/ 2147483647 h 382" name="T55"/>
                <a:gd fmla="*/ 2147483647 w 502" name="T56"/>
                <a:gd fmla="*/ 2147483647 h 382" name="T57"/>
                <a:gd fmla="*/ 2147483647 w 502" name="T58"/>
                <a:gd fmla="*/ 2147483647 h 382" name="T59"/>
                <a:gd fmla="*/ 2147483647 w 502" name="T60"/>
                <a:gd fmla="*/ 2147483647 h 382" name="T61"/>
                <a:gd fmla="*/ 2147483647 w 502" name="T62"/>
                <a:gd fmla="*/ 2147483647 h 382" name="T63"/>
                <a:gd fmla="*/ 2147483647 w 502" name="T64"/>
                <a:gd fmla="*/ 2147483647 h 382" name="T65"/>
                <a:gd fmla="*/ 2147483647 w 502" name="T66"/>
                <a:gd fmla="*/ 2147483647 h 382" name="T67"/>
                <a:gd fmla="*/ 2147483647 w 502" name="T68"/>
                <a:gd fmla="*/ 2147483647 h 382" name="T69"/>
                <a:gd fmla="*/ 2147483647 w 502" name="T70"/>
                <a:gd fmla="*/ 2147483647 h 382" name="T71"/>
                <a:gd fmla="*/ 2147483647 w 502" name="T72"/>
                <a:gd fmla="*/ 2147483647 h 382" name="T73"/>
                <a:gd fmla="*/ 2147483647 w 502" name="T74"/>
                <a:gd fmla="*/ 2147483647 h 382" name="T75"/>
                <a:gd fmla="*/ 2147483647 w 502" name="T76"/>
                <a:gd fmla="*/ 2147483647 h 382" name="T77"/>
                <a:gd fmla="*/ 2147483647 w 502" name="T78"/>
                <a:gd fmla="*/ 2147483647 h 382" name="T79"/>
                <a:gd fmla="*/ 2147483647 w 502" name="T80"/>
                <a:gd fmla="*/ 2147483647 h 382" name="T81"/>
                <a:gd fmla="*/ 2147483647 w 502" name="T82"/>
                <a:gd fmla="*/ 2147483647 h 382" name="T83"/>
                <a:gd fmla="*/ 2147483647 w 502" name="T84"/>
                <a:gd fmla="*/ 2147483647 h 382" name="T85"/>
                <a:gd fmla="*/ 2147483647 w 502" name="T86"/>
                <a:gd fmla="*/ 2147483647 h 382" name="T87"/>
                <a:gd fmla="*/ 2147483647 w 502" name="T88"/>
                <a:gd fmla="*/ 2147483647 h 382" name="T89"/>
                <a:gd fmla="*/ 2147483647 w 502" name="T90"/>
                <a:gd fmla="*/ 2147483647 h 382" name="T91"/>
                <a:gd fmla="*/ 2147483647 w 502" name="T92"/>
                <a:gd fmla="*/ 2147483647 h 382" name="T93"/>
                <a:gd fmla="*/ 2147483647 w 502" name="T94"/>
                <a:gd fmla="*/ 2147483647 h 382" name="T95"/>
                <a:gd fmla="*/ 2147483647 w 502" name="T96"/>
                <a:gd fmla="*/ 2147483647 h 382" name="T97"/>
                <a:gd fmla="*/ 2147483647 w 502" name="T98"/>
                <a:gd fmla="*/ 2147483647 h 382" name="T99"/>
                <a:gd fmla="*/ 2147483647 w 502" name="T100"/>
                <a:gd fmla="*/ 2147483647 h 382" name="T101"/>
                <a:gd fmla="*/ 2147483647 w 502" name="T102"/>
                <a:gd fmla="*/ 2147483647 h 382" name="T103"/>
                <a:gd fmla="*/ 2147483647 w 502" name="T104"/>
                <a:gd fmla="*/ 2147483647 h 382" name="T105"/>
                <a:gd fmla="*/ 2147483647 w 502" name="T106"/>
                <a:gd fmla="*/ 2147483647 h 382" name="T107"/>
                <a:gd fmla="*/ 2147483647 w 502" name="T108"/>
                <a:gd fmla="*/ 2147483647 h 382" name="T109"/>
                <a:gd fmla="*/ 2147483647 w 502" name="T110"/>
                <a:gd fmla="*/ 2147483647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502" name="T168"/>
                <a:gd fmla="*/ 0 h 382" name="T169"/>
                <a:gd fmla="*/ 502 w 502" name="T170"/>
                <a:gd fmla="*/ 382 h 382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1" name="重庆"/>
            <p:cNvSpPr>
              <a:spLocks noChangeArrowheads="1"/>
            </p:cNvSpPr>
            <p:nvPr/>
          </p:nvSpPr>
          <p:spPr bwMode="auto">
            <a:xfrm>
              <a:off x="2661427" y="2424067"/>
              <a:ext cx="413029" cy="419046"/>
            </a:xfrm>
            <a:custGeom>
              <a:gdLst>
                <a:gd fmla="*/ 2147483647 w 284" name="T0"/>
                <a:gd fmla="*/ 2147483647 h 288" name="T1"/>
                <a:gd fmla="*/ 2147483647 w 284" name="T2"/>
                <a:gd fmla="*/ 2147483647 h 288" name="T3"/>
                <a:gd fmla="*/ 2147483647 w 284" name="T4"/>
                <a:gd fmla="*/ 2147483647 h 288" name="T5"/>
                <a:gd fmla="*/ 2147483647 w 284" name="T6"/>
                <a:gd fmla="*/ 2147483647 h 288" name="T7"/>
                <a:gd fmla="*/ 2147483647 w 284" name="T8"/>
                <a:gd fmla="*/ 2147483647 h 288" name="T9"/>
                <a:gd fmla="*/ 2147483647 w 284" name="T10"/>
                <a:gd fmla="*/ 2147483647 h 288" name="T11"/>
                <a:gd fmla="*/ 2147483647 w 284" name="T12"/>
                <a:gd fmla="*/ 2147483647 h 288" name="T13"/>
                <a:gd fmla="*/ 2147483647 w 284" name="T14"/>
                <a:gd fmla="*/ 2147483647 h 288" name="T15"/>
                <a:gd fmla="*/ 2147483647 w 284" name="T16"/>
                <a:gd fmla="*/ 2147483647 h 288" name="T17"/>
                <a:gd fmla="*/ 2147483647 w 284" name="T18"/>
                <a:gd fmla="*/ 2147483647 h 288" name="T19"/>
                <a:gd fmla="*/ 2147483647 w 284" name="T20"/>
                <a:gd fmla="*/ 2147483647 h 288" name="T21"/>
                <a:gd fmla="*/ 2147483647 w 284" name="T22"/>
                <a:gd fmla="*/ 2147483647 h 288" name="T23"/>
                <a:gd fmla="*/ 2147483647 w 284" name="T24"/>
                <a:gd fmla="*/ 2147483647 h 288" name="T25"/>
                <a:gd fmla="*/ 2147483647 w 284" name="T26"/>
                <a:gd fmla="*/ 2147483647 h 288" name="T27"/>
                <a:gd fmla="*/ 2147483647 w 284" name="T28"/>
                <a:gd fmla="*/ 2147483647 h 288" name="T29"/>
                <a:gd fmla="*/ 2147483647 w 284" name="T30"/>
                <a:gd fmla="*/ 2147483647 h 288" name="T31"/>
                <a:gd fmla="*/ 2147483647 w 284" name="T32"/>
                <a:gd fmla="*/ 2147483647 h 288" name="T33"/>
                <a:gd fmla="*/ 2147483647 w 284" name="T34"/>
                <a:gd fmla="*/ 2147483647 h 288" name="T35"/>
                <a:gd fmla="*/ 2147483647 w 284" name="T36"/>
                <a:gd fmla="*/ 2147483647 h 288" name="T37"/>
                <a:gd fmla="*/ 2147483647 w 284" name="T38"/>
                <a:gd fmla="*/ 2147483647 h 288" name="T39"/>
                <a:gd fmla="*/ 2147483647 w 284" name="T40"/>
                <a:gd fmla="*/ 2147483647 h 288" name="T41"/>
                <a:gd fmla="*/ 2147483647 w 284" name="T42"/>
                <a:gd fmla="*/ 2147483647 h 288" name="T43"/>
                <a:gd fmla="*/ 2147483647 w 284" name="T44"/>
                <a:gd fmla="*/ 2147483647 h 288" name="T45"/>
                <a:gd fmla="*/ 2147483647 w 284" name="T46"/>
                <a:gd fmla="*/ 2147483647 h 288" name="T47"/>
                <a:gd fmla="*/ 2147483647 w 284" name="T48"/>
                <a:gd fmla="*/ 2147483647 h 288" name="T49"/>
                <a:gd fmla="*/ 2147483647 w 284" name="T50"/>
                <a:gd fmla="*/ 2147483647 h 288" name="T51"/>
                <a:gd fmla="*/ 2147483647 w 284" name="T52"/>
                <a:gd fmla="*/ 2147483647 h 288" name="T53"/>
                <a:gd fmla="*/ 2147483647 w 284" name="T54"/>
                <a:gd fmla="*/ 2147483647 h 288" name="T55"/>
                <a:gd fmla="*/ 2147483647 w 284" name="T56"/>
                <a:gd fmla="*/ 2147483647 h 288" name="T57"/>
                <a:gd fmla="*/ 2147483647 w 284" name="T58"/>
                <a:gd fmla="*/ 2147483647 h 288" name="T59"/>
                <a:gd fmla="*/ 2147483647 w 284" name="T60"/>
                <a:gd fmla="*/ 2147483647 h 288" name="T61"/>
                <a:gd fmla="*/ 2147483647 w 284" name="T62"/>
                <a:gd fmla="*/ 2147483647 h 288" name="T63"/>
                <a:gd fmla="*/ 2147483647 w 284" name="T64"/>
                <a:gd fmla="*/ 2147483647 h 288" name="T65"/>
                <a:gd fmla="*/ 2147483647 w 284" name="T66"/>
                <a:gd fmla="*/ 2147483647 h 288" name="T67"/>
                <a:gd fmla="*/ 2147483647 w 284" name="T68"/>
                <a:gd fmla="*/ 2147483647 h 288" name="T69"/>
                <a:gd fmla="*/ 2147483647 w 284" name="T70"/>
                <a:gd fmla="*/ 2147483647 h 288" name="T71"/>
                <a:gd fmla="*/ 2147483647 w 284" name="T72"/>
                <a:gd fmla="*/ 2147483647 h 288" name="T73"/>
                <a:gd fmla="*/ 2147483647 w 284" name="T74"/>
                <a:gd fmla="*/ 2147483647 h 288" name="T75"/>
                <a:gd fmla="*/ 2147483647 w 284" name="T76"/>
                <a:gd fmla="*/ 2147483647 h 288" name="T77"/>
                <a:gd fmla="*/ 2147483647 w 284" name="T78"/>
                <a:gd fmla="*/ 2147483647 h 288" name="T79"/>
                <a:gd fmla="*/ 2147483647 w 284" name="T80"/>
                <a:gd fmla="*/ 2147483647 h 288" name="T81"/>
                <a:gd fmla="*/ 2147483647 w 284" name="T82"/>
                <a:gd fmla="*/ 2147483647 h 288" name="T83"/>
                <a:gd fmla="*/ 2147483647 w 284" name="T84"/>
                <a:gd fmla="*/ 2147483647 h 288" name="T85"/>
                <a:gd fmla="*/ 2147483647 w 284" name="T86"/>
                <a:gd fmla="*/ 2147483647 h 288" name="T87"/>
                <a:gd fmla="*/ 2147483647 w 284" name="T88"/>
                <a:gd fmla="*/ 2147483647 h 288" name="T89"/>
                <a:gd fmla="*/ 2147483647 w 284" name="T90"/>
                <a:gd fmla="*/ 2147483647 h 288" name="T91"/>
                <a:gd fmla="*/ 2147483647 w 284" name="T92"/>
                <a:gd fmla="*/ 2147483647 h 288" name="T93"/>
                <a:gd fmla="*/ 2147483647 w 284" name="T94"/>
                <a:gd fmla="*/ 2147483647 h 288" name="T95"/>
                <a:gd fmla="*/ 2147483647 w 284" name="T96"/>
                <a:gd fmla="*/ 2147483647 h 288" name="T97"/>
                <a:gd fmla="*/ 2147483647 w 284" name="T98"/>
                <a:gd fmla="*/ 2147483647 h 288" name="T99"/>
                <a:gd fmla="*/ 2147483647 w 284" name="T100"/>
                <a:gd fmla="*/ 2147483647 h 288" name="T101"/>
                <a:gd fmla="*/ 2147483647 w 284" name="T102"/>
                <a:gd fmla="*/ 2147483647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284" name="T156"/>
                <a:gd fmla="*/ 0 h 288" name="T157"/>
                <a:gd fmla="*/ 284 w 284" name="T158"/>
                <a:gd fmla="*/ 288 h 28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2" name="陕西"/>
            <p:cNvSpPr>
              <a:spLocks noChangeArrowheads="1"/>
            </p:cNvSpPr>
            <p:nvPr/>
          </p:nvSpPr>
          <p:spPr bwMode="auto">
            <a:xfrm>
              <a:off x="2661426" y="1609254"/>
              <a:ext cx="471203" cy="841003"/>
            </a:xfrm>
            <a:custGeom>
              <a:gdLst>
                <a:gd fmla="*/ 2147483647 w 324" name="T0"/>
                <a:gd fmla="*/ 2147483647 h 578" name="T1"/>
                <a:gd fmla="*/ 2147483647 w 324" name="T2"/>
                <a:gd fmla="*/ 2147483647 h 578" name="T3"/>
                <a:gd fmla="*/ 2147483647 w 324" name="T4"/>
                <a:gd fmla="*/ 2147483647 h 578" name="T5"/>
                <a:gd fmla="*/ 2147483647 w 324" name="T6"/>
                <a:gd fmla="*/ 2147483647 h 578" name="T7"/>
                <a:gd fmla="*/ 2147483647 w 324" name="T8"/>
                <a:gd fmla="*/ 2147483647 h 578" name="T9"/>
                <a:gd fmla="*/ 2147483647 w 324" name="T10"/>
                <a:gd fmla="*/ 2147483647 h 578" name="T11"/>
                <a:gd fmla="*/ 2147483647 w 324" name="T12"/>
                <a:gd fmla="*/ 2147483647 h 578" name="T13"/>
                <a:gd fmla="*/ 2147483647 w 324" name="T14"/>
                <a:gd fmla="*/ 2147483647 h 578" name="T15"/>
                <a:gd fmla="*/ 2147483647 w 324" name="T16"/>
                <a:gd fmla="*/ 2147483647 h 578" name="T17"/>
                <a:gd fmla="*/ 2147483647 w 324" name="T18"/>
                <a:gd fmla="*/ 2147483647 h 578" name="T19"/>
                <a:gd fmla="*/ 2147483647 w 324" name="T20"/>
                <a:gd fmla="*/ 2147483647 h 578" name="T21"/>
                <a:gd fmla="*/ 2147483647 w 324" name="T22"/>
                <a:gd fmla="*/ 2147483647 h 578" name="T23"/>
                <a:gd fmla="*/ 2147483647 w 324" name="T24"/>
                <a:gd fmla="*/ 2147483647 h 578" name="T25"/>
                <a:gd fmla="*/ 2147483647 w 324" name="T26"/>
                <a:gd fmla="*/ 2147483647 h 578" name="T27"/>
                <a:gd fmla="*/ 2147483647 w 324" name="T28"/>
                <a:gd fmla="*/ 2147483647 h 578" name="T29"/>
                <a:gd fmla="*/ 2147483647 w 324" name="T30"/>
                <a:gd fmla="*/ 2147483647 h 578" name="T31"/>
                <a:gd fmla="*/ 2147483647 w 324" name="T32"/>
                <a:gd fmla="*/ 2147483647 h 578" name="T33"/>
                <a:gd fmla="*/ 2147483647 w 324" name="T34"/>
                <a:gd fmla="*/ 2147483647 h 578" name="T35"/>
                <a:gd fmla="*/ 2147483647 w 324" name="T36"/>
                <a:gd fmla="*/ 2147483647 h 578" name="T37"/>
                <a:gd fmla="*/ 2147483647 w 324" name="T38"/>
                <a:gd fmla="*/ 2147483647 h 578" name="T39"/>
                <a:gd fmla="*/ 2147483647 w 324" name="T40"/>
                <a:gd fmla="*/ 2147483647 h 578" name="T41"/>
                <a:gd fmla="*/ 2147483647 w 324" name="T42"/>
                <a:gd fmla="*/ 2147483647 h 578" name="T43"/>
                <a:gd fmla="*/ 2147483647 w 324" name="T44"/>
                <a:gd fmla="*/ 2147483647 h 578" name="T45"/>
                <a:gd fmla="*/ 2147483647 w 324" name="T46"/>
                <a:gd fmla="*/ 2147483647 h 578" name="T47"/>
                <a:gd fmla="*/ 2147483647 w 324" name="T48"/>
                <a:gd fmla="*/ 2147483647 h 578" name="T49"/>
                <a:gd fmla="*/ 2147483647 w 324" name="T50"/>
                <a:gd fmla="*/ 2147483647 h 578" name="T51"/>
                <a:gd fmla="*/ 2147483647 w 324" name="T52"/>
                <a:gd fmla="*/ 2147483647 h 578" name="T53"/>
                <a:gd fmla="*/ 2147483647 w 324" name="T54"/>
                <a:gd fmla="*/ 2147483647 h 578" name="T55"/>
                <a:gd fmla="*/ 2147483647 w 324" name="T56"/>
                <a:gd fmla="*/ 2147483647 h 578" name="T57"/>
                <a:gd fmla="*/ 2147483647 w 324" name="T58"/>
                <a:gd fmla="*/ 2147483647 h 578" name="T59"/>
                <a:gd fmla="*/ 2147483647 w 324" name="T60"/>
                <a:gd fmla="*/ 2147483647 h 578" name="T61"/>
                <a:gd fmla="*/ 2147483647 w 324" name="T62"/>
                <a:gd fmla="*/ 2147483647 h 578" name="T63"/>
                <a:gd fmla="*/ 2147483647 w 324" name="T64"/>
                <a:gd fmla="*/ 2147483647 h 578" name="T65"/>
                <a:gd fmla="*/ 2147483647 w 324" name="T66"/>
                <a:gd fmla="*/ 2147483647 h 578" name="T67"/>
                <a:gd fmla="*/ 2147483647 w 324" name="T68"/>
                <a:gd fmla="*/ 2147483647 h 578" name="T69"/>
                <a:gd fmla="*/ 2147483647 w 324" name="T70"/>
                <a:gd fmla="*/ 2147483647 h 578" name="T71"/>
                <a:gd fmla="*/ 2147483647 w 324" name="T72"/>
                <a:gd fmla="*/ 2147483647 h 578" name="T73"/>
                <a:gd fmla="*/ 2147483647 w 324" name="T74"/>
                <a:gd fmla="*/ 2147483647 h 578" name="T75"/>
                <a:gd fmla="*/ 2147483647 w 324" name="T76"/>
                <a:gd fmla="*/ 2147483647 h 578" name="T77"/>
                <a:gd fmla="*/ 2147483647 w 324" name="T78"/>
                <a:gd fmla="*/ 2147483647 h 578" name="T79"/>
                <a:gd fmla="*/ 2147483647 w 324" name="T80"/>
                <a:gd fmla="*/ 2147483647 h 578" name="T81"/>
                <a:gd fmla="*/ 2147483647 w 324" name="T82"/>
                <a:gd fmla="*/ 2147483647 h 578" name="T83"/>
                <a:gd fmla="*/ 2147483647 w 324" name="T84"/>
                <a:gd fmla="*/ 2147483647 h 578" name="T85"/>
                <a:gd fmla="*/ 2147483647 w 324" name="T86"/>
                <a:gd fmla="*/ 2147483647 h 578" name="T87"/>
                <a:gd fmla="*/ 2147483647 w 324" name="T88"/>
                <a:gd fmla="*/ 2147483647 h 578" name="T89"/>
                <a:gd fmla="*/ 2147483647 w 324" name="T90"/>
                <a:gd fmla="*/ 2147483647 h 578" name="T91"/>
                <a:gd fmla="*/ 2147483647 w 324" name="T92"/>
                <a:gd fmla="*/ 2147483647 h 578" name="T93"/>
                <a:gd fmla="*/ 2147483647 w 324" name="T94"/>
                <a:gd fmla="*/ 2147483647 h 578" name="T95"/>
                <a:gd fmla="*/ 2147483647 w 324" name="T96"/>
                <a:gd fmla="*/ 2147483647 h 578" name="T97"/>
                <a:gd fmla="*/ 2147483647 w 324" name="T98"/>
                <a:gd fmla="*/ 2147483647 h 578" name="T99"/>
                <a:gd fmla="*/ 2147483647 w 324" name="T100"/>
                <a:gd fmla="*/ 2147483647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324" name="T153"/>
                <a:gd fmla="*/ 0 h 578" name="T154"/>
                <a:gd fmla="*/ 324 w 324" name="T155"/>
                <a:gd fmla="*/ 578 h 578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3" name="山西"/>
            <p:cNvSpPr>
              <a:spLocks noChangeArrowheads="1"/>
            </p:cNvSpPr>
            <p:nvPr/>
          </p:nvSpPr>
          <p:spPr bwMode="auto">
            <a:xfrm>
              <a:off x="3068641" y="1452112"/>
              <a:ext cx="314137" cy="689680"/>
            </a:xfrm>
            <a:custGeom>
              <a:gdLst>
                <a:gd fmla="*/ 2147483647 w 216" name="T0"/>
                <a:gd fmla="*/ 2147483647 h 474" name="T1"/>
                <a:gd fmla="*/ 2147483647 w 216" name="T2"/>
                <a:gd fmla="*/ 2147483647 h 474" name="T3"/>
                <a:gd fmla="*/ 2147483647 w 216" name="T4"/>
                <a:gd fmla="*/ 2147483647 h 474" name="T5"/>
                <a:gd fmla="*/ 2147483647 w 216" name="T6"/>
                <a:gd fmla="*/ 2147483647 h 474" name="T7"/>
                <a:gd fmla="*/ 2147483647 w 216" name="T8"/>
                <a:gd fmla="*/ 2147483647 h 474" name="T9"/>
                <a:gd fmla="*/ 2147483647 w 216" name="T10"/>
                <a:gd fmla="*/ 2147483647 h 474" name="T11"/>
                <a:gd fmla="*/ 2147483647 w 216" name="T12"/>
                <a:gd fmla="*/ 2147483647 h 474" name="T13"/>
                <a:gd fmla="*/ 2147483647 w 216" name="T14"/>
                <a:gd fmla="*/ 2147483647 h 474" name="T15"/>
                <a:gd fmla="*/ 2147483647 w 216" name="T16"/>
                <a:gd fmla="*/ 2147483647 h 474" name="T17"/>
                <a:gd fmla="*/ 2147483647 w 216" name="T18"/>
                <a:gd fmla="*/ 2147483647 h 474" name="T19"/>
                <a:gd fmla="*/ 2147483647 w 216" name="T20"/>
                <a:gd fmla="*/ 2147483647 h 474" name="T21"/>
                <a:gd fmla="*/ 2147483647 w 216" name="T22"/>
                <a:gd fmla="*/ 2147483647 h 474" name="T23"/>
                <a:gd fmla="*/ 2147483647 w 216" name="T24"/>
                <a:gd fmla="*/ 2147483647 h 474" name="T25"/>
                <a:gd fmla="*/ 2147483647 w 216" name="T26"/>
                <a:gd fmla="*/ 2147483647 h 474" name="T27"/>
                <a:gd fmla="*/ 2147483647 w 216" name="T28"/>
                <a:gd fmla="*/ 2147483647 h 474" name="T29"/>
                <a:gd fmla="*/ 2147483647 w 216" name="T30"/>
                <a:gd fmla="*/ 2147483647 h 474" name="T31"/>
                <a:gd fmla="*/ 2147483647 w 216" name="T32"/>
                <a:gd fmla="*/ 2147483647 h 474" name="T33"/>
                <a:gd fmla="*/ 2147483647 w 216" name="T34"/>
                <a:gd fmla="*/ 2147483647 h 474" name="T35"/>
                <a:gd fmla="*/ 2147483647 w 216" name="T36"/>
                <a:gd fmla="*/ 2147483647 h 474" name="T37"/>
                <a:gd fmla="*/ 2147483647 w 216" name="T38"/>
                <a:gd fmla="*/ 2147483647 h 474" name="T39"/>
                <a:gd fmla="*/ 2147483647 w 216" name="T40"/>
                <a:gd fmla="*/ 2147483647 h 474" name="T41"/>
                <a:gd fmla="*/ 2147483647 w 216" name="T42"/>
                <a:gd fmla="*/ 2147483647 h 474" name="T43"/>
                <a:gd fmla="*/ 2147483647 w 216" name="T44"/>
                <a:gd fmla="*/ 2147483647 h 474" name="T45"/>
                <a:gd fmla="*/ 2147483647 w 216" name="T46"/>
                <a:gd fmla="*/ 2147483647 h 474" name="T47"/>
                <a:gd fmla="*/ 2147483647 w 216" name="T48"/>
                <a:gd fmla="*/ 2147483647 h 474" name="T49"/>
                <a:gd fmla="*/ 2147483647 w 216" name="T50"/>
                <a:gd fmla="*/ 2147483647 h 474" name="T51"/>
                <a:gd fmla="*/ 2147483647 w 216" name="T52"/>
                <a:gd fmla="*/ 2147483647 h 474" name="T53"/>
                <a:gd fmla="*/ 2147483647 w 216" name="T54"/>
                <a:gd fmla="*/ 2147483647 h 474" name="T55"/>
                <a:gd fmla="*/ 2147483647 w 216" name="T56"/>
                <a:gd fmla="*/ 2147483647 h 474" name="T57"/>
                <a:gd fmla="*/ 2147483647 w 216" name="T58"/>
                <a:gd fmla="*/ 2147483647 h 474" name="T59"/>
                <a:gd fmla="*/ 2147483647 w 216" name="T60"/>
                <a:gd fmla="*/ 2147483647 h 474" name="T61"/>
                <a:gd fmla="*/ 2147483647 w 216" name="T62"/>
                <a:gd fmla="*/ 2147483647 h 474" name="T63"/>
                <a:gd fmla="*/ 2147483647 w 216" name="T64"/>
                <a:gd fmla="*/ 2147483647 h 474" name="T65"/>
                <a:gd fmla="*/ 2147483647 w 216" name="T66"/>
                <a:gd fmla="*/ 2147483647 h 474" name="T67"/>
                <a:gd fmla="*/ 2147483647 w 216" name="T68"/>
                <a:gd fmla="*/ 2147483647 h 474" name="T69"/>
                <a:gd fmla="*/ 2147483647 w 216" name="T70"/>
                <a:gd fmla="*/ 2147483647 h 474" name="T71"/>
                <a:gd fmla="*/ 2147483647 w 216" name="T72"/>
                <a:gd fmla="*/ 2147483647 h 474" name="T73"/>
                <a:gd fmla="*/ 2147483647 w 216" name="T74"/>
                <a:gd fmla="*/ 2147483647 h 474" name="T75"/>
                <a:gd fmla="*/ 2147483647 w 216" name="T76"/>
                <a:gd fmla="*/ 2147483647 h 474" name="T77"/>
                <a:gd fmla="*/ 2147483647 w 216" name="T78"/>
                <a:gd fmla="*/ 2147483647 h 474" name="T79"/>
                <a:gd fmla="*/ 2147483647 w 216" name="T80"/>
                <a:gd fmla="*/ 2147483647 h 474" name="T81"/>
                <a:gd fmla="*/ 2147483647 w 216" name="T82"/>
                <a:gd fmla="*/ 2147483647 h 474" name="T83"/>
                <a:gd fmla="*/ 2147483647 w 216" name="T84"/>
                <a:gd fmla="*/ 2147483647 h 474" name="T85"/>
                <a:gd fmla="*/ 2147483647 w 216" name="T86"/>
                <a:gd fmla="*/ 2147483647 h 474" name="T87"/>
                <a:gd fmla="*/ 2147483647 w 216" name="T88"/>
                <a:gd fmla="*/ 2147483647 h 474" name="T89"/>
                <a:gd fmla="*/ 2147483647 w 216" name="T90"/>
                <a:gd fmla="*/ 2147483647 h 474" name="T91"/>
                <a:gd fmla="*/ 2147483647 w 216" name="T92"/>
                <a:gd fmla="*/ 2147483647 h 474" name="T93"/>
                <a:gd fmla="*/ 2147483647 w 216" name="T94"/>
                <a:gd fmla="*/ 2147483647 h 474" name="T95"/>
                <a:gd fmla="*/ 2147483647 w 216" name="T96"/>
                <a:gd fmla="*/ 2147483647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216" name="T147"/>
                <a:gd fmla="*/ 0 h 474" name="T148"/>
                <a:gd fmla="*/ 216 w 216" name="T149"/>
                <a:gd fmla="*/ 474 h 474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473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4" name="湖南"/>
            <p:cNvSpPr>
              <a:spLocks noChangeArrowheads="1"/>
            </p:cNvSpPr>
            <p:nvPr/>
          </p:nvSpPr>
          <p:spPr bwMode="auto">
            <a:xfrm>
              <a:off x="2987196" y="2627768"/>
              <a:ext cx="500290" cy="582008"/>
            </a:xfrm>
            <a:custGeom>
              <a:gdLst>
                <a:gd fmla="*/ 2147483647 w 344" name="T0"/>
                <a:gd fmla="*/ 2147483647 h 400" name="T1"/>
                <a:gd fmla="*/ 2147483647 w 344" name="T2"/>
                <a:gd fmla="*/ 2147483647 h 400" name="T3"/>
                <a:gd fmla="*/ 2147483647 w 344" name="T4"/>
                <a:gd fmla="*/ 2147483647 h 400" name="T5"/>
                <a:gd fmla="*/ 2147483647 w 344" name="T6"/>
                <a:gd fmla="*/ 2147483647 h 400" name="T7"/>
                <a:gd fmla="*/ 2147483647 w 344" name="T8"/>
                <a:gd fmla="*/ 2147483647 h 400" name="T9"/>
                <a:gd fmla="*/ 2147483647 w 344" name="T10"/>
                <a:gd fmla="*/ 2147483647 h 400" name="T11"/>
                <a:gd fmla="*/ 2147483647 w 344" name="T12"/>
                <a:gd fmla="*/ 2147483647 h 400" name="T13"/>
                <a:gd fmla="*/ 2147483647 w 344" name="T14"/>
                <a:gd fmla="*/ 2147483647 h 400" name="T15"/>
                <a:gd fmla="*/ 2147483647 w 344" name="T16"/>
                <a:gd fmla="*/ 2147483647 h 400" name="T17"/>
                <a:gd fmla="*/ 2147483647 w 344" name="T18"/>
                <a:gd fmla="*/ 2147483647 h 400" name="T19"/>
                <a:gd fmla="*/ 2147483647 w 344" name="T20"/>
                <a:gd fmla="*/ 0 h 400" name="T21"/>
                <a:gd fmla="*/ 2147483647 w 344" name="T22"/>
                <a:gd fmla="*/ 2147483647 h 400" name="T23"/>
                <a:gd fmla="*/ 2147483647 w 344" name="T24"/>
                <a:gd fmla="*/ 2147483647 h 400" name="T25"/>
                <a:gd fmla="*/ 2147483647 w 344" name="T26"/>
                <a:gd fmla="*/ 2147483647 h 400" name="T27"/>
                <a:gd fmla="*/ 2147483647 w 344" name="T28"/>
                <a:gd fmla="*/ 2147483647 h 400" name="T29"/>
                <a:gd fmla="*/ 2147483647 w 344" name="T30"/>
                <a:gd fmla="*/ 2147483647 h 400" name="T31"/>
                <a:gd fmla="*/ 2147483647 w 344" name="T32"/>
                <a:gd fmla="*/ 2147483647 h 400" name="T33"/>
                <a:gd fmla="*/ 2147483647 w 344" name="T34"/>
                <a:gd fmla="*/ 2147483647 h 400" name="T35"/>
                <a:gd fmla="*/ 2147483647 w 344" name="T36"/>
                <a:gd fmla="*/ 2147483647 h 400" name="T37"/>
                <a:gd fmla="*/ 2147483647 w 344" name="T38"/>
                <a:gd fmla="*/ 2147483647 h 400" name="T39"/>
                <a:gd fmla="*/ 2147483647 w 344" name="T40"/>
                <a:gd fmla="*/ 2147483647 h 400" name="T41"/>
                <a:gd fmla="*/ 2147483647 w 344" name="T42"/>
                <a:gd fmla="*/ 2147483647 h 400" name="T43"/>
                <a:gd fmla="*/ 2147483647 w 344" name="T44"/>
                <a:gd fmla="*/ 2147483647 h 400" name="T45"/>
                <a:gd fmla="*/ 2147483647 w 344" name="T46"/>
                <a:gd fmla="*/ 2147483647 h 400" name="T47"/>
                <a:gd fmla="*/ 2147483647 w 344" name="T48"/>
                <a:gd fmla="*/ 2147483647 h 400" name="T49"/>
                <a:gd fmla="*/ 2147483647 w 344" name="T50"/>
                <a:gd fmla="*/ 2147483647 h 400" name="T51"/>
                <a:gd fmla="*/ 2147483647 w 344" name="T52"/>
                <a:gd fmla="*/ 2147483647 h 400" name="T53"/>
                <a:gd fmla="*/ 2147483647 w 344" name="T54"/>
                <a:gd fmla="*/ 2147483647 h 400" name="T55"/>
                <a:gd fmla="*/ 2147483647 w 344" name="T56"/>
                <a:gd fmla="*/ 2147483647 h 400" name="T57"/>
                <a:gd fmla="*/ 2147483647 w 344" name="T58"/>
                <a:gd fmla="*/ 2147483647 h 400" name="T59"/>
                <a:gd fmla="*/ 2147483647 w 344" name="T60"/>
                <a:gd fmla="*/ 2147483647 h 400" name="T61"/>
                <a:gd fmla="*/ 2147483647 w 344" name="T62"/>
                <a:gd fmla="*/ 2147483647 h 400" name="T63"/>
                <a:gd fmla="*/ 2147483647 w 344" name="T64"/>
                <a:gd fmla="*/ 2147483647 h 400" name="T65"/>
                <a:gd fmla="*/ 2147483647 w 344" name="T66"/>
                <a:gd fmla="*/ 2147483647 h 400" name="T67"/>
                <a:gd fmla="*/ 2147483647 w 344" name="T68"/>
                <a:gd fmla="*/ 2147483647 h 400" name="T69"/>
                <a:gd fmla="*/ 2147483647 w 344" name="T70"/>
                <a:gd fmla="*/ 2147483647 h 400" name="T71"/>
                <a:gd fmla="*/ 2147483647 w 344" name="T72"/>
                <a:gd fmla="*/ 2147483647 h 400" name="T73"/>
                <a:gd fmla="*/ 2147483647 w 344" name="T74"/>
                <a:gd fmla="*/ 2147483647 h 400" name="T75"/>
                <a:gd fmla="*/ 2147483647 w 344" name="T76"/>
                <a:gd fmla="*/ 2147483647 h 400" name="T77"/>
                <a:gd fmla="*/ 2147483647 w 344" name="T78"/>
                <a:gd fmla="*/ 2147483647 h 400" name="T79"/>
                <a:gd fmla="*/ 2147483647 w 344" name="T80"/>
                <a:gd fmla="*/ 2147483647 h 400" name="T81"/>
                <a:gd fmla="*/ 2147483647 w 344" name="T82"/>
                <a:gd fmla="*/ 2147483647 h 400" name="T83"/>
                <a:gd fmla="*/ 2147483647 w 344" name="T84"/>
                <a:gd fmla="*/ 2147483647 h 400" name="T85"/>
                <a:gd fmla="*/ 2147483647 w 344" name="T86"/>
                <a:gd fmla="*/ 2147483647 h 400" name="T87"/>
                <a:gd fmla="*/ 2147483647 w 344" name="T88"/>
                <a:gd fmla="*/ 2147483647 h 400" name="T89"/>
                <a:gd fmla="*/ 2147483647 w 344" name="T90"/>
                <a:gd fmla="*/ 2147483647 h 400" name="T91"/>
                <a:gd fmla="*/ 2147483647 w 344" name="T92"/>
                <a:gd fmla="*/ 2147483647 h 400" name="T93"/>
                <a:gd fmla="*/ 2147483647 w 344" name="T94"/>
                <a:gd fmla="*/ 2147483647 h 400" name="T95"/>
                <a:gd fmla="*/ 2147483647 w 344" name="T96"/>
                <a:gd fmla="*/ 2147483647 h 400" name="T97"/>
                <a:gd fmla="*/ 2147483647 w 344" name="T98"/>
                <a:gd fmla="*/ 2147483647 h 400" name="T99"/>
                <a:gd fmla="*/ 2147483647 w 344" name="T100"/>
                <a:gd fmla="*/ 2147483647 h 400" name="T101"/>
                <a:gd fmla="*/ 2147483647 w 344" name="T102"/>
                <a:gd fmla="*/ 2147483647 h 400" name="T103"/>
                <a:gd fmla="*/ 2147483647 w 344" name="T104"/>
                <a:gd fmla="*/ 2147483647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344" name="T159"/>
                <a:gd fmla="*/ 0 h 400" name="T160"/>
                <a:gd fmla="*/ 344 w 344" name="T161"/>
                <a:gd fmla="*/ 400 h 400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5" name="湖北"/>
            <p:cNvSpPr>
              <a:spLocks noChangeArrowheads="1"/>
            </p:cNvSpPr>
            <p:nvPr/>
          </p:nvSpPr>
          <p:spPr bwMode="auto">
            <a:xfrm>
              <a:off x="2929024" y="2293113"/>
              <a:ext cx="709713" cy="445238"/>
            </a:xfrm>
            <a:custGeom>
              <a:gdLst>
                <a:gd fmla="*/ 2147483647 w 488" name="T0"/>
                <a:gd fmla="*/ 2147483647 h 306" name="T1"/>
                <a:gd fmla="*/ 2147483647 w 488" name="T2"/>
                <a:gd fmla="*/ 2147483647 h 306" name="T3"/>
                <a:gd fmla="*/ 2147483647 w 488" name="T4"/>
                <a:gd fmla="*/ 2147483647 h 306" name="T5"/>
                <a:gd fmla="*/ 2147483647 w 488" name="T6"/>
                <a:gd fmla="*/ 2147483647 h 306" name="T7"/>
                <a:gd fmla="*/ 2147483647 w 488" name="T8"/>
                <a:gd fmla="*/ 2147483647 h 306" name="T9"/>
                <a:gd fmla="*/ 2147483647 w 488" name="T10"/>
                <a:gd fmla="*/ 2147483647 h 306" name="T11"/>
                <a:gd fmla="*/ 2147483647 w 488" name="T12"/>
                <a:gd fmla="*/ 2147483647 h 306" name="T13"/>
                <a:gd fmla="*/ 2147483647 w 488" name="T14"/>
                <a:gd fmla="*/ 2147483647 h 306" name="T15"/>
                <a:gd fmla="*/ 2147483647 w 488" name="T16"/>
                <a:gd fmla="*/ 2147483647 h 306" name="T17"/>
                <a:gd fmla="*/ 2147483647 w 488" name="T18"/>
                <a:gd fmla="*/ 2147483647 h 306" name="T19"/>
                <a:gd fmla="*/ 2147483647 w 488" name="T20"/>
                <a:gd fmla="*/ 2147483647 h 306" name="T21"/>
                <a:gd fmla="*/ 2147483647 w 488" name="T22"/>
                <a:gd fmla="*/ 2147483647 h 306" name="T23"/>
                <a:gd fmla="*/ 2147483647 w 488" name="T24"/>
                <a:gd fmla="*/ 2147483647 h 306" name="T25"/>
                <a:gd fmla="*/ 2147483647 w 488" name="T26"/>
                <a:gd fmla="*/ 2147483647 h 306" name="T27"/>
                <a:gd fmla="*/ 2147483647 w 488" name="T28"/>
                <a:gd fmla="*/ 2147483647 h 306" name="T29"/>
                <a:gd fmla="*/ 2147483647 w 488" name="T30"/>
                <a:gd fmla="*/ 2147483647 h 306" name="T31"/>
                <a:gd fmla="*/ 2147483647 w 488" name="T32"/>
                <a:gd fmla="*/ 2147483647 h 306" name="T33"/>
                <a:gd fmla="*/ 2147483647 w 488" name="T34"/>
                <a:gd fmla="*/ 2147483647 h 306" name="T35"/>
                <a:gd fmla="*/ 2147483647 w 488" name="T36"/>
                <a:gd fmla="*/ 2147483647 h 306" name="T37"/>
                <a:gd fmla="*/ 2147483647 w 488" name="T38"/>
                <a:gd fmla="*/ 2147483647 h 306" name="T39"/>
                <a:gd fmla="*/ 2147483647 w 488" name="T40"/>
                <a:gd fmla="*/ 2147483647 h 306" name="T41"/>
                <a:gd fmla="*/ 2147483647 w 488" name="T42"/>
                <a:gd fmla="*/ 2147483647 h 306" name="T43"/>
                <a:gd fmla="*/ 2147483647 w 488" name="T44"/>
                <a:gd fmla="*/ 2147483647 h 306" name="T45"/>
                <a:gd fmla="*/ 2147483647 w 488" name="T46"/>
                <a:gd fmla="*/ 2147483647 h 306" name="T47"/>
                <a:gd fmla="*/ 2147483647 w 488" name="T48"/>
                <a:gd fmla="*/ 2147483647 h 306" name="T49"/>
                <a:gd fmla="*/ 2147483647 w 488" name="T50"/>
                <a:gd fmla="*/ 2147483647 h 306" name="T51"/>
                <a:gd fmla="*/ 2147483647 w 488" name="T52"/>
                <a:gd fmla="*/ 2147483647 h 306" name="T53"/>
                <a:gd fmla="*/ 2147483647 w 488" name="T54"/>
                <a:gd fmla="*/ 2147483647 h 306" name="T55"/>
                <a:gd fmla="*/ 2147483647 w 488" name="T56"/>
                <a:gd fmla="*/ 2147483647 h 306" name="T57"/>
                <a:gd fmla="*/ 2147483647 w 488" name="T58"/>
                <a:gd fmla="*/ 2147483647 h 306" name="T59"/>
                <a:gd fmla="*/ 2147483647 w 488" name="T60"/>
                <a:gd fmla="*/ 2147483647 h 306" name="T61"/>
                <a:gd fmla="*/ 2147483647 w 488" name="T62"/>
                <a:gd fmla="*/ 2147483647 h 306" name="T63"/>
                <a:gd fmla="*/ 2147483647 w 488" name="T64"/>
                <a:gd fmla="*/ 2147483647 h 306" name="T65"/>
                <a:gd fmla="*/ 2147483647 w 488" name="T66"/>
                <a:gd fmla="*/ 2147483647 h 306" name="T67"/>
                <a:gd fmla="*/ 2147483647 w 488" name="T68"/>
                <a:gd fmla="*/ 2147483647 h 306" name="T69"/>
                <a:gd fmla="*/ 2147483647 w 488" name="T70"/>
                <a:gd fmla="*/ 2147483647 h 306" name="T71"/>
                <a:gd fmla="*/ 2147483647 w 488" name="T72"/>
                <a:gd fmla="*/ 2147483647 h 306" name="T73"/>
                <a:gd fmla="*/ 2147483647 w 488" name="T74"/>
                <a:gd fmla="*/ 2147483647 h 306" name="T75"/>
                <a:gd fmla="*/ 2147483647 w 488" name="T76"/>
                <a:gd fmla="*/ 2147483647 h 306" name="T77"/>
                <a:gd fmla="*/ 2147483647 w 488" name="T78"/>
                <a:gd fmla="*/ 2147483647 h 306" name="T79"/>
                <a:gd fmla="*/ 2147483647 w 488" name="T80"/>
                <a:gd fmla="*/ 2147483647 h 306" name="T81"/>
                <a:gd fmla="*/ 2147483647 w 488" name="T82"/>
                <a:gd fmla="*/ 2147483647 h 306" name="T83"/>
                <a:gd fmla="*/ 2147483647 w 488" name="T84"/>
                <a:gd fmla="*/ 2147483647 h 306" name="T85"/>
                <a:gd fmla="*/ 2147483647 w 488" name="T86"/>
                <a:gd fmla="*/ 2147483647 h 306" name="T87"/>
                <a:gd fmla="*/ 2147483647 w 488" name="T88"/>
                <a:gd fmla="*/ 2147483647 h 306" name="T89"/>
                <a:gd fmla="*/ 2147483647 w 488" name="T90"/>
                <a:gd fmla="*/ 2147483647 h 306" name="T91"/>
                <a:gd fmla="*/ 2147483647 w 488" name="T92"/>
                <a:gd fmla="*/ 2147483647 h 306" name="T93"/>
                <a:gd fmla="*/ 2147483647 w 488" name="T94"/>
                <a:gd fmla="*/ 2147483647 h 306" name="T95"/>
                <a:gd fmla="*/ 2147483647 w 488" name="T96"/>
                <a:gd fmla="*/ 2147483647 h 306" name="T97"/>
                <a:gd fmla="*/ 2147483647 w 488" name="T98"/>
                <a:gd fmla="*/ 2147483647 h 306" name="T99"/>
                <a:gd fmla="*/ 2147483647 w 488" name="T100"/>
                <a:gd fmla="*/ 2147483647 h 306" name="T101"/>
                <a:gd fmla="*/ 2147483647 w 488" name="T102"/>
                <a:gd fmla="*/ 2147483647 h 306" name="T103"/>
                <a:gd fmla="*/ 2147483647 w 488" name="T104"/>
                <a:gd fmla="*/ 2147483647 h 306" name="T105"/>
                <a:gd fmla="*/ 2147483647 w 488" name="T106"/>
                <a:gd fmla="*/ 2147483647 h 306" name="T107"/>
                <a:gd fmla="*/ 2147483647 w 488" name="T108"/>
                <a:gd fmla="*/ 2147483647 h 306" name="T109"/>
                <a:gd fmla="*/ 2147483647 w 488" name="T110"/>
                <a:gd fmla="*/ 2147483647 h 306" name="T111"/>
                <a:gd fmla="*/ 2147483647 w 488" name="T112"/>
                <a:gd fmla="*/ 2147483647 h 306" name="T113"/>
                <a:gd fmla="*/ 2147483647 w 488" name="T114"/>
                <a:gd fmla="*/ 2147483647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488" name="T174"/>
                <a:gd fmla="*/ 0 h 306" name="T175"/>
                <a:gd fmla="*/ 488 w 488" name="T176"/>
                <a:gd fmla="*/ 306 h 306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6" name="广东"/>
            <p:cNvSpPr>
              <a:spLocks noChangeArrowheads="1"/>
            </p:cNvSpPr>
            <p:nvPr/>
          </p:nvSpPr>
          <p:spPr bwMode="auto">
            <a:xfrm>
              <a:off x="3086091" y="3110835"/>
              <a:ext cx="738800" cy="584919"/>
            </a:xfrm>
            <a:custGeom>
              <a:gdLst>
                <a:gd fmla="*/ 2147483647 w 508" name="T0"/>
                <a:gd fmla="*/ 2147483647 h 402" name="T1"/>
                <a:gd fmla="*/ 2147483647 w 508" name="T2"/>
                <a:gd fmla="*/ 2147483647 h 402" name="T3"/>
                <a:gd fmla="*/ 2147483647 w 508" name="T4"/>
                <a:gd fmla="*/ 2147483647 h 402" name="T5"/>
                <a:gd fmla="*/ 2147483647 w 508" name="T6"/>
                <a:gd fmla="*/ 2147483647 h 402" name="T7"/>
                <a:gd fmla="*/ 2147483647 w 508" name="T8"/>
                <a:gd fmla="*/ 2147483647 h 402" name="T9"/>
                <a:gd fmla="*/ 2147483647 w 508" name="T10"/>
                <a:gd fmla="*/ 2147483647 h 402" name="T11"/>
                <a:gd fmla="*/ 2147483647 w 508" name="T12"/>
                <a:gd fmla="*/ 2147483647 h 402" name="T13"/>
                <a:gd fmla="*/ 2147483647 w 508" name="T14"/>
                <a:gd fmla="*/ 2147483647 h 402" name="T15"/>
                <a:gd fmla="*/ 2147483647 w 508" name="T16"/>
                <a:gd fmla="*/ 2147483647 h 402" name="T17"/>
                <a:gd fmla="*/ 2147483647 w 508" name="T18"/>
                <a:gd fmla="*/ 2147483647 h 402" name="T19"/>
                <a:gd fmla="*/ 2147483647 w 508" name="T20"/>
                <a:gd fmla="*/ 2147483647 h 402" name="T21"/>
                <a:gd fmla="*/ 2147483647 w 508" name="T22"/>
                <a:gd fmla="*/ 2147483647 h 402" name="T23"/>
                <a:gd fmla="*/ 2147483647 w 508" name="T24"/>
                <a:gd fmla="*/ 2147483647 h 402" name="T25"/>
                <a:gd fmla="*/ 2147483647 w 508" name="T26"/>
                <a:gd fmla="*/ 2147483647 h 402" name="T27"/>
                <a:gd fmla="*/ 2147483647 w 508" name="T28"/>
                <a:gd fmla="*/ 2147483647 h 402" name="T29"/>
                <a:gd fmla="*/ 2147483647 w 508" name="T30"/>
                <a:gd fmla="*/ 2147483647 h 402" name="T31"/>
                <a:gd fmla="*/ 2147483647 w 508" name="T32"/>
                <a:gd fmla="*/ 2147483647 h 402" name="T33"/>
                <a:gd fmla="*/ 2147483647 w 508" name="T34"/>
                <a:gd fmla="*/ 2147483647 h 402" name="T35"/>
                <a:gd fmla="*/ 2147483647 w 508" name="T36"/>
                <a:gd fmla="*/ 2147483647 h 402" name="T37"/>
                <a:gd fmla="*/ 2147483647 w 508" name="T38"/>
                <a:gd fmla="*/ 2147483647 h 402" name="T39"/>
                <a:gd fmla="*/ 2147483647 w 508" name="T40"/>
                <a:gd fmla="*/ 2147483647 h 402" name="T41"/>
                <a:gd fmla="*/ 2147483647 w 508" name="T42"/>
                <a:gd fmla="*/ 2147483647 h 402" name="T43"/>
                <a:gd fmla="*/ 2147483647 w 508" name="T44"/>
                <a:gd fmla="*/ 2147483647 h 402" name="T45"/>
                <a:gd fmla="*/ 2147483647 w 508" name="T46"/>
                <a:gd fmla="*/ 2147483647 h 402" name="T47"/>
                <a:gd fmla="*/ 2147483647 w 508" name="T48"/>
                <a:gd fmla="*/ 2147483647 h 402" name="T49"/>
                <a:gd fmla="*/ 2147483647 w 508" name="T50"/>
                <a:gd fmla="*/ 2147483647 h 402" name="T51"/>
                <a:gd fmla="*/ 2147483647 w 508" name="T52"/>
                <a:gd fmla="*/ 2147483647 h 402" name="T53"/>
                <a:gd fmla="*/ 2147483647 w 508" name="T54"/>
                <a:gd fmla="*/ 2147483647 h 402" name="T55"/>
                <a:gd fmla="*/ 2147483647 w 508" name="T56"/>
                <a:gd fmla="*/ 2147483647 h 402" name="T57"/>
                <a:gd fmla="*/ 2147483647 w 508" name="T58"/>
                <a:gd fmla="*/ 2147483647 h 402" name="T59"/>
                <a:gd fmla="*/ 2147483647 w 508" name="T60"/>
                <a:gd fmla="*/ 2147483647 h 402" name="T61"/>
                <a:gd fmla="*/ 2147483647 w 508" name="T62"/>
                <a:gd fmla="*/ 2147483647 h 402" name="T63"/>
                <a:gd fmla="*/ 2147483647 w 508" name="T64"/>
                <a:gd fmla="*/ 2147483647 h 402" name="T65"/>
                <a:gd fmla="*/ 2147483647 w 508" name="T66"/>
                <a:gd fmla="*/ 2147483647 h 402" name="T67"/>
                <a:gd fmla="*/ 2147483647 w 508" name="T68"/>
                <a:gd fmla="*/ 2147483647 h 402" name="T69"/>
                <a:gd fmla="*/ 2147483647 w 508" name="T70"/>
                <a:gd fmla="*/ 2147483647 h 402" name="T71"/>
                <a:gd fmla="*/ 2147483647 w 508" name="T72"/>
                <a:gd fmla="*/ 2147483647 h 402" name="T73"/>
                <a:gd fmla="*/ 2147483647 w 508" name="T74"/>
                <a:gd fmla="*/ 2147483647 h 402" name="T75"/>
                <a:gd fmla="*/ 2147483647 w 508" name="T76"/>
                <a:gd fmla="*/ 2147483647 h 402" name="T77"/>
                <a:gd fmla="*/ 2147483647 w 508" name="T78"/>
                <a:gd fmla="*/ 2147483647 h 402" name="T79"/>
                <a:gd fmla="*/ 2147483647 w 508" name="T80"/>
                <a:gd fmla="*/ 2147483647 h 402" name="T81"/>
                <a:gd fmla="*/ 2147483647 w 508" name="T82"/>
                <a:gd fmla="*/ 2147483647 h 402" name="T83"/>
                <a:gd fmla="*/ 2147483647 w 508" name="T84"/>
                <a:gd fmla="*/ 2147483647 h 402" name="T85"/>
                <a:gd fmla="*/ 2147483647 w 508" name="T86"/>
                <a:gd fmla="*/ 2147483647 h 402" name="T87"/>
                <a:gd fmla="*/ 2147483647 w 508" name="T88"/>
                <a:gd fmla="*/ 2147483647 h 402" name="T89"/>
                <a:gd fmla="*/ 2147483647 w 508" name="T90"/>
                <a:gd fmla="*/ 2147483647 h 402" name="T91"/>
                <a:gd fmla="*/ 2147483647 w 508" name="T92"/>
                <a:gd fmla="*/ 2147483647 h 402" name="T93"/>
                <a:gd fmla="*/ 2147483647 w 508" name="T94"/>
                <a:gd fmla="*/ 2147483647 h 402" name="T95"/>
                <a:gd fmla="*/ 2147483647 w 508" name="T96"/>
                <a:gd fmla="*/ 2147483647 h 402" name="T97"/>
                <a:gd fmla="*/ 2147483647 w 508" name="T98"/>
                <a:gd fmla="*/ 2147483647 h 402" name="T99"/>
                <a:gd fmla="*/ 2147483647 w 508" name="T100"/>
                <a:gd fmla="*/ 2147483647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508" name="T153"/>
                <a:gd fmla="*/ 0 h 402" name="T154"/>
                <a:gd fmla="*/ 508 w 508" name="T155"/>
                <a:gd fmla="*/ 402 h 402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7" name="江西"/>
            <p:cNvSpPr>
              <a:spLocks noChangeArrowheads="1"/>
            </p:cNvSpPr>
            <p:nvPr/>
          </p:nvSpPr>
          <p:spPr bwMode="auto">
            <a:xfrm>
              <a:off x="3435132" y="2604487"/>
              <a:ext cx="442116" cy="602379"/>
            </a:xfrm>
            <a:custGeom>
              <a:gdLst>
                <a:gd fmla="*/ 2147483647 w 304" name="T0"/>
                <a:gd fmla="*/ 0 h 414" name="T1"/>
                <a:gd fmla="*/ 2147483647 w 304" name="T2"/>
                <a:gd fmla="*/ 2147483647 h 414" name="T3"/>
                <a:gd fmla="*/ 2147483647 w 304" name="T4"/>
                <a:gd fmla="*/ 2147483647 h 414" name="T5"/>
                <a:gd fmla="*/ 2147483647 w 304" name="T6"/>
                <a:gd fmla="*/ 2147483647 h 414" name="T7"/>
                <a:gd fmla="*/ 2147483647 w 304" name="T8"/>
                <a:gd fmla="*/ 2147483647 h 414" name="T9"/>
                <a:gd fmla="*/ 2147483647 w 304" name="T10"/>
                <a:gd fmla="*/ 2147483647 h 414" name="T11"/>
                <a:gd fmla="*/ 2147483647 w 304" name="T12"/>
                <a:gd fmla="*/ 2147483647 h 414" name="T13"/>
                <a:gd fmla="*/ 2147483647 w 304" name="T14"/>
                <a:gd fmla="*/ 2147483647 h 414" name="T15"/>
                <a:gd fmla="*/ 2147483647 w 304" name="T16"/>
                <a:gd fmla="*/ 2147483647 h 414" name="T17"/>
                <a:gd fmla="*/ 2147483647 w 304" name="T18"/>
                <a:gd fmla="*/ 2147483647 h 414" name="T19"/>
                <a:gd fmla="*/ 2147483647 w 304" name="T20"/>
                <a:gd fmla="*/ 2147483647 h 414" name="T21"/>
                <a:gd fmla="*/ 2147483647 w 304" name="T22"/>
                <a:gd fmla="*/ 2147483647 h 414" name="T23"/>
                <a:gd fmla="*/ 2147483647 w 304" name="T24"/>
                <a:gd fmla="*/ 2147483647 h 414" name="T25"/>
                <a:gd fmla="*/ 2147483647 w 304" name="T26"/>
                <a:gd fmla="*/ 2147483647 h 414" name="T27"/>
                <a:gd fmla="*/ 0 w 304" name="T28"/>
                <a:gd fmla="*/ 2147483647 h 414" name="T29"/>
                <a:gd fmla="*/ 2147483647 w 304" name="T30"/>
                <a:gd fmla="*/ 2147483647 h 414" name="T31"/>
                <a:gd fmla="*/ 2147483647 w 304" name="T32"/>
                <a:gd fmla="*/ 2147483647 h 414" name="T33"/>
                <a:gd fmla="*/ 2147483647 w 304" name="T34"/>
                <a:gd fmla="*/ 2147483647 h 414" name="T35"/>
                <a:gd fmla="*/ 2147483647 w 304" name="T36"/>
                <a:gd fmla="*/ 2147483647 h 414" name="T37"/>
                <a:gd fmla="*/ 2147483647 w 304" name="T38"/>
                <a:gd fmla="*/ 2147483647 h 414" name="T39"/>
                <a:gd fmla="*/ 2147483647 w 304" name="T40"/>
                <a:gd fmla="*/ 2147483647 h 414" name="T41"/>
                <a:gd fmla="*/ 2147483647 w 304" name="T42"/>
                <a:gd fmla="*/ 2147483647 h 414" name="T43"/>
                <a:gd fmla="*/ 2147483647 w 304" name="T44"/>
                <a:gd fmla="*/ 2147483647 h 414" name="T45"/>
                <a:gd fmla="*/ 2147483647 w 304" name="T46"/>
                <a:gd fmla="*/ 2147483647 h 414" name="T47"/>
                <a:gd fmla="*/ 2147483647 w 304" name="T48"/>
                <a:gd fmla="*/ 2147483647 h 414" name="T49"/>
                <a:gd fmla="*/ 2147483647 w 304" name="T50"/>
                <a:gd fmla="*/ 2147483647 h 414" name="T51"/>
                <a:gd fmla="*/ 2147483647 w 304" name="T52"/>
                <a:gd fmla="*/ 2147483647 h 414" name="T53"/>
                <a:gd fmla="*/ 2147483647 w 304" name="T54"/>
                <a:gd fmla="*/ 2147483647 h 414" name="T55"/>
                <a:gd fmla="*/ 2147483647 w 304" name="T56"/>
                <a:gd fmla="*/ 2147483647 h 414" name="T57"/>
                <a:gd fmla="*/ 2147483647 w 304" name="T58"/>
                <a:gd fmla="*/ 2147483647 h 414" name="T59"/>
                <a:gd fmla="*/ 2147483647 w 304" name="T60"/>
                <a:gd fmla="*/ 2147483647 h 414" name="T61"/>
                <a:gd fmla="*/ 2147483647 w 304" name="T62"/>
                <a:gd fmla="*/ 2147483647 h 414" name="T63"/>
                <a:gd fmla="*/ 2147483647 w 304" name="T64"/>
                <a:gd fmla="*/ 2147483647 h 414" name="T65"/>
                <a:gd fmla="*/ 2147483647 w 304" name="T66"/>
                <a:gd fmla="*/ 2147483647 h 414" name="T67"/>
                <a:gd fmla="*/ 2147483647 w 304" name="T68"/>
                <a:gd fmla="*/ 2147483647 h 414" name="T69"/>
                <a:gd fmla="*/ 2147483647 w 304" name="T70"/>
                <a:gd fmla="*/ 2147483647 h 414" name="T71"/>
                <a:gd fmla="*/ 2147483647 w 304" name="T72"/>
                <a:gd fmla="*/ 2147483647 h 414" name="T73"/>
                <a:gd fmla="*/ 2147483647 w 304" name="T74"/>
                <a:gd fmla="*/ 2147483647 h 414" name="T75"/>
                <a:gd fmla="*/ 2147483647 w 304" name="T76"/>
                <a:gd fmla="*/ 2147483647 h 414" name="T77"/>
                <a:gd fmla="*/ 2147483647 w 304" name="T78"/>
                <a:gd fmla="*/ 2147483647 h 414" name="T79"/>
                <a:gd fmla="*/ 2147483647 w 304" name="T80"/>
                <a:gd fmla="*/ 2147483647 h 414" name="T81"/>
                <a:gd fmla="*/ 2147483647 w 304" name="T82"/>
                <a:gd fmla="*/ 2147483647 h 414" name="T83"/>
                <a:gd fmla="*/ 2147483647 w 304" name="T84"/>
                <a:gd fmla="*/ 2147483647 h 414" name="T85"/>
                <a:gd fmla="*/ 2147483647 w 304" name="T86"/>
                <a:gd fmla="*/ 2147483647 h 414" name="T87"/>
                <a:gd fmla="*/ 2147483647 w 304" name="T88"/>
                <a:gd fmla="*/ 2147483647 h 414" name="T89"/>
                <a:gd fmla="*/ 2147483647 w 304" name="T90"/>
                <a:gd fmla="*/ 2147483647 h 414" name="T91"/>
                <a:gd fmla="*/ 2147483647 w 304" name="T92"/>
                <a:gd fmla="*/ 2147483647 h 414" name="T93"/>
                <a:gd fmla="*/ 2147483647 w 304" name="T94"/>
                <a:gd fmla="*/ 2147483647 h 414" name="T95"/>
                <a:gd fmla="*/ 2147483647 w 304" name="T96"/>
                <a:gd fmla="*/ 2147483647 h 414" name="T97"/>
                <a:gd fmla="*/ 2147483647 w 304" name="T98"/>
                <a:gd fmla="*/ 2147483647 h 414" name="T99"/>
                <a:gd fmla="*/ 2147483647 w 304" name="T100"/>
                <a:gd fmla="*/ 2147483647 h 414" name="T101"/>
                <a:gd fmla="*/ 2147483647 w 304" name="T102"/>
                <a:gd fmla="*/ 2147483647 h 414" name="T103"/>
                <a:gd fmla="*/ 2147483647 w 304" name="T104"/>
                <a:gd fmla="*/ 2147483647 h 414" name="T105"/>
                <a:gd fmla="*/ 2147483647 w 304" name="T106"/>
                <a:gd fmla="*/ 2147483647 h 414" name="T107"/>
                <a:gd fmla="*/ 2147483647 w 304" name="T108"/>
                <a:gd fmla="*/ 2147483647 h 414" name="T109"/>
                <a:gd fmla="*/ 2147483647 w 304" name="T110"/>
                <a:gd fmla="*/ 2147483647 h 414" name="T111"/>
                <a:gd fmla="*/ 2147483647 w 304" name="T112"/>
                <a:gd fmla="*/ 2147483647 h 414" name="T113"/>
                <a:gd fmla="*/ 2147483647 w 304" name="T114"/>
                <a:gd fmla="*/ 2147483647 h 414" name="T115"/>
                <a:gd fmla="*/ 2147483647 w 304" name="T116"/>
                <a:gd fmla="*/ 2147483647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4" name="T177"/>
                <a:gd fmla="*/ 0 h 414" name="T178"/>
                <a:gd fmla="*/ 304 w 304" name="T179"/>
                <a:gd fmla="*/ 414 h 414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13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8" name="福建"/>
            <p:cNvSpPr>
              <a:spLocks noChangeArrowheads="1"/>
            </p:cNvSpPr>
            <p:nvPr/>
          </p:nvSpPr>
          <p:spPr bwMode="auto">
            <a:xfrm>
              <a:off x="3664915" y="2764539"/>
              <a:ext cx="410121" cy="500527"/>
            </a:xfrm>
            <a:custGeom>
              <a:gdLst>
                <a:gd fmla="*/ 2147483647 w 282" name="T0"/>
                <a:gd fmla="*/ 2147483647 h 344" name="T1"/>
                <a:gd fmla="*/ 2147483647 w 282" name="T2"/>
                <a:gd fmla="*/ 2147483647 h 344" name="T3"/>
                <a:gd fmla="*/ 2147483647 w 282" name="T4"/>
                <a:gd fmla="*/ 2147483647 h 344" name="T5"/>
                <a:gd fmla="*/ 2147483647 w 282" name="T6"/>
                <a:gd fmla="*/ 2147483647 h 344" name="T7"/>
                <a:gd fmla="*/ 2147483647 w 282" name="T8"/>
                <a:gd fmla="*/ 2147483647 h 344" name="T9"/>
                <a:gd fmla="*/ 2147483647 w 282" name="T10"/>
                <a:gd fmla="*/ 2147483647 h 344" name="T11"/>
                <a:gd fmla="*/ 2147483647 w 282" name="T12"/>
                <a:gd fmla="*/ 2147483647 h 344" name="T13"/>
                <a:gd fmla="*/ 2147483647 w 282" name="T14"/>
                <a:gd fmla="*/ 2147483647 h 344" name="T15"/>
                <a:gd fmla="*/ 2147483647 w 282" name="T16"/>
                <a:gd fmla="*/ 2147483647 h 344" name="T17"/>
                <a:gd fmla="*/ 2147483647 w 282" name="T18"/>
                <a:gd fmla="*/ 2147483647 h 344" name="T19"/>
                <a:gd fmla="*/ 2147483647 w 282" name="T20"/>
                <a:gd fmla="*/ 2147483647 h 344" name="T21"/>
                <a:gd fmla="*/ 2147483647 w 282" name="T22"/>
                <a:gd fmla="*/ 2147483647 h 344" name="T23"/>
                <a:gd fmla="*/ 2147483647 w 282" name="T24"/>
                <a:gd fmla="*/ 2147483647 h 344" name="T25"/>
                <a:gd fmla="*/ 2147483647 w 282" name="T26"/>
                <a:gd fmla="*/ 2147483647 h 344" name="T27"/>
                <a:gd fmla="*/ 2147483647 w 282" name="T28"/>
                <a:gd fmla="*/ 2147483647 h 344" name="T29"/>
                <a:gd fmla="*/ 2147483647 w 282" name="T30"/>
                <a:gd fmla="*/ 2147483647 h 344" name="T31"/>
                <a:gd fmla="*/ 2147483647 w 282" name="T32"/>
                <a:gd fmla="*/ 2147483647 h 344" name="T33"/>
                <a:gd fmla="*/ 0 w 282" name="T34"/>
                <a:gd fmla="*/ 2147483647 h 344" name="T35"/>
                <a:gd fmla="*/ 2147483647 w 282" name="T36"/>
                <a:gd fmla="*/ 2147483647 h 344" name="T37"/>
                <a:gd fmla="*/ 2147483647 w 282" name="T38"/>
                <a:gd fmla="*/ 2147483647 h 344" name="T39"/>
                <a:gd fmla="*/ 2147483647 w 282" name="T40"/>
                <a:gd fmla="*/ 2147483647 h 344" name="T41"/>
                <a:gd fmla="*/ 2147483647 w 282" name="T42"/>
                <a:gd fmla="*/ 2147483647 h 344" name="T43"/>
                <a:gd fmla="*/ 2147483647 w 282" name="T44"/>
                <a:gd fmla="*/ 2147483647 h 344" name="T45"/>
                <a:gd fmla="*/ 2147483647 w 282" name="T46"/>
                <a:gd fmla="*/ 2147483647 h 344" name="T47"/>
                <a:gd fmla="*/ 2147483647 w 282" name="T48"/>
                <a:gd fmla="*/ 2147483647 h 344" name="T49"/>
                <a:gd fmla="*/ 2147483647 w 282" name="T50"/>
                <a:gd fmla="*/ 2147483647 h 344" name="T51"/>
                <a:gd fmla="*/ 2147483647 w 282" name="T52"/>
                <a:gd fmla="*/ 2147483647 h 344" name="T53"/>
                <a:gd fmla="*/ 2147483647 w 282" name="T54"/>
                <a:gd fmla="*/ 2147483647 h 344" name="T55"/>
                <a:gd fmla="*/ 2147483647 w 282" name="T56"/>
                <a:gd fmla="*/ 2147483647 h 344" name="T57"/>
                <a:gd fmla="*/ 2147483647 w 282" name="T58"/>
                <a:gd fmla="*/ 2147483647 h 344" name="T59"/>
                <a:gd fmla="*/ 2147483647 w 282" name="T60"/>
                <a:gd fmla="*/ 2147483647 h 344" name="T61"/>
                <a:gd fmla="*/ 2147483647 w 282" name="T62"/>
                <a:gd fmla="*/ 2147483647 h 344" name="T63"/>
                <a:gd fmla="*/ 2147483647 w 282" name="T64"/>
                <a:gd fmla="*/ 2147483647 h 344" name="T65"/>
                <a:gd fmla="*/ 2147483647 w 282" name="T66"/>
                <a:gd fmla="*/ 2147483647 h 344" name="T67"/>
                <a:gd fmla="*/ 2147483647 w 282" name="T68"/>
                <a:gd fmla="*/ 2147483647 h 344" name="T69"/>
                <a:gd fmla="*/ 2147483647 w 282" name="T70"/>
                <a:gd fmla="*/ 2147483647 h 344" name="T71"/>
                <a:gd fmla="*/ 2147483647 w 282" name="T72"/>
                <a:gd fmla="*/ 2147483647 h 344" name="T73"/>
                <a:gd fmla="*/ 2147483647 w 282" name="T74"/>
                <a:gd fmla="*/ 2147483647 h 344" name="T75"/>
                <a:gd fmla="*/ 2147483647 w 282" name="T76"/>
                <a:gd fmla="*/ 2147483647 h 344" name="T77"/>
                <a:gd fmla="*/ 2147483647 w 282" name="T78"/>
                <a:gd fmla="*/ 2147483647 h 344" name="T79"/>
                <a:gd fmla="*/ 2147483647 w 282" name="T80"/>
                <a:gd fmla="*/ 2147483647 h 344" name="T81"/>
                <a:gd fmla="*/ 2147483647 w 282" name="T82"/>
                <a:gd fmla="*/ 2147483647 h 344" name="T83"/>
                <a:gd fmla="*/ 2147483647 w 282" name="T84"/>
                <a:gd fmla="*/ 2147483647 h 344" name="T85"/>
                <a:gd fmla="*/ 2147483647 w 282" name="T86"/>
                <a:gd fmla="*/ 2147483647 h 344" name="T87"/>
                <a:gd fmla="*/ 2147483647 w 282" name="T88"/>
                <a:gd fmla="*/ 2147483647 h 344" name="T89"/>
                <a:gd fmla="*/ 2147483647 w 282" name="T90"/>
                <a:gd fmla="*/ 2147483647 h 344" name="T91"/>
                <a:gd fmla="*/ 2147483647 w 282" name="T92"/>
                <a:gd fmla="*/ 2147483647 h 344" name="T93"/>
                <a:gd fmla="*/ 2147483647 w 282" name="T94"/>
                <a:gd fmla="*/ 2147483647 h 344" name="T95"/>
                <a:gd fmla="*/ 2147483647 w 282" name="T96"/>
                <a:gd fmla="*/ 2147483647 h 344" name="T97"/>
                <a:gd fmla="*/ 2147483647 w 282" name="T98"/>
                <a:gd fmla="*/ 2147483647 h 344" name="T99"/>
                <a:gd fmla="*/ 2147483647 w 282" name="T100"/>
                <a:gd fmla="*/ 2147483647 h 344" name="T101"/>
                <a:gd fmla="*/ 2147483647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282" name="T156"/>
                <a:gd fmla="*/ 0 h 344" name="T157"/>
                <a:gd fmla="*/ 282 w 282" name="T158"/>
                <a:gd fmla="*/ 344 h 344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9" name="浙江"/>
            <p:cNvSpPr>
              <a:spLocks noChangeArrowheads="1"/>
            </p:cNvSpPr>
            <p:nvPr/>
          </p:nvSpPr>
          <p:spPr bwMode="auto">
            <a:xfrm>
              <a:off x="3848160" y="2447346"/>
              <a:ext cx="351946" cy="407406"/>
            </a:xfrm>
            <a:custGeom>
              <a:gdLst>
                <a:gd fmla="*/ 2147483647 w 242" name="T0"/>
                <a:gd fmla="*/ 2147483647 h 280" name="T1"/>
                <a:gd fmla="*/ 2147483647 w 242" name="T2"/>
                <a:gd fmla="*/ 2147483647 h 280" name="T3"/>
                <a:gd fmla="*/ 2147483647 w 242" name="T4"/>
                <a:gd fmla="*/ 2147483647 h 280" name="T5"/>
                <a:gd fmla="*/ 2147483647 w 242" name="T6"/>
                <a:gd fmla="*/ 2147483647 h 280" name="T7"/>
                <a:gd fmla="*/ 2147483647 w 242" name="T8"/>
                <a:gd fmla="*/ 2147483647 h 280" name="T9"/>
                <a:gd fmla="*/ 2147483647 w 242" name="T10"/>
                <a:gd fmla="*/ 2147483647 h 280" name="T11"/>
                <a:gd fmla="*/ 2147483647 w 242" name="T12"/>
                <a:gd fmla="*/ 2147483647 h 280" name="T13"/>
                <a:gd fmla="*/ 2147483647 w 242" name="T14"/>
                <a:gd fmla="*/ 2147483647 h 280" name="T15"/>
                <a:gd fmla="*/ 2147483647 w 242" name="T16"/>
                <a:gd fmla="*/ 2147483647 h 280" name="T17"/>
                <a:gd fmla="*/ 0 w 242" name="T18"/>
                <a:gd fmla="*/ 2147483647 h 280" name="T19"/>
                <a:gd fmla="*/ 2147483647 w 242" name="T20"/>
                <a:gd fmla="*/ 2147483647 h 280" name="T21"/>
                <a:gd fmla="*/ 2147483647 w 242" name="T22"/>
                <a:gd fmla="*/ 2147483647 h 280" name="T23"/>
                <a:gd fmla="*/ 2147483647 w 242" name="T24"/>
                <a:gd fmla="*/ 2147483647 h 280" name="T25"/>
                <a:gd fmla="*/ 2147483647 w 242" name="T26"/>
                <a:gd fmla="*/ 2147483647 h 280" name="T27"/>
                <a:gd fmla="*/ 2147483647 w 242" name="T28"/>
                <a:gd fmla="*/ 2147483647 h 280" name="T29"/>
                <a:gd fmla="*/ 2147483647 w 242" name="T30"/>
                <a:gd fmla="*/ 2147483647 h 280" name="T31"/>
                <a:gd fmla="*/ 2147483647 w 242" name="T32"/>
                <a:gd fmla="*/ 2147483647 h 280" name="T33"/>
                <a:gd fmla="*/ 2147483647 w 242" name="T34"/>
                <a:gd fmla="*/ 2147483647 h 280" name="T35"/>
                <a:gd fmla="*/ 2147483647 w 242" name="T36"/>
                <a:gd fmla="*/ 2147483647 h 280" name="T37"/>
                <a:gd fmla="*/ 2147483647 w 242" name="T38"/>
                <a:gd fmla="*/ 2147483647 h 280" name="T39"/>
                <a:gd fmla="*/ 2147483647 w 242" name="T40"/>
                <a:gd fmla="*/ 2147483647 h 280" name="T41"/>
                <a:gd fmla="*/ 2147483647 w 242" name="T42"/>
                <a:gd fmla="*/ 2147483647 h 280" name="T43"/>
                <a:gd fmla="*/ 2147483647 w 242" name="T44"/>
                <a:gd fmla="*/ 2147483647 h 280" name="T45"/>
                <a:gd fmla="*/ 2147483647 w 242" name="T46"/>
                <a:gd fmla="*/ 2147483647 h 280" name="T47"/>
                <a:gd fmla="*/ 2147483647 w 242" name="T48"/>
                <a:gd fmla="*/ 2147483647 h 280" name="T49"/>
                <a:gd fmla="*/ 2147483647 w 242" name="T50"/>
                <a:gd fmla="*/ 2147483647 h 280" name="T51"/>
                <a:gd fmla="*/ 2147483647 w 242" name="T52"/>
                <a:gd fmla="*/ 2147483647 h 280" name="T53"/>
                <a:gd fmla="*/ 2147483647 w 242" name="T54"/>
                <a:gd fmla="*/ 2147483647 h 280" name="T55"/>
                <a:gd fmla="*/ 2147483647 w 242" name="T56"/>
                <a:gd fmla="*/ 2147483647 h 280" name="T57"/>
                <a:gd fmla="*/ 2147483647 w 242" name="T58"/>
                <a:gd fmla="*/ 2147483647 h 280" name="T59"/>
                <a:gd fmla="*/ 2147483647 w 242" name="T60"/>
                <a:gd fmla="*/ 2147483647 h 280" name="T61"/>
                <a:gd fmla="*/ 2147483647 w 242" name="T62"/>
                <a:gd fmla="*/ 2147483647 h 280" name="T63"/>
                <a:gd fmla="*/ 2147483647 w 242" name="T64"/>
                <a:gd fmla="*/ 2147483647 h 280" name="T65"/>
                <a:gd fmla="*/ 2147483647 w 242" name="T66"/>
                <a:gd fmla="*/ 2147483647 h 280" name="T67"/>
                <a:gd fmla="*/ 2147483647 w 242" name="T68"/>
                <a:gd fmla="*/ 2147483647 h 280" name="T69"/>
                <a:gd fmla="*/ 2147483647 w 242" name="T70"/>
                <a:gd fmla="*/ 2147483647 h 280" name="T71"/>
                <a:gd fmla="*/ 2147483647 w 242" name="T72"/>
                <a:gd fmla="*/ 2147483647 h 280" name="T73"/>
                <a:gd fmla="*/ 2147483647 w 242" name="T74"/>
                <a:gd fmla="*/ 2147483647 h 280" name="T75"/>
                <a:gd fmla="*/ 2147483647 w 242" name="T76"/>
                <a:gd fmla="*/ 2147483647 h 280" name="T77"/>
                <a:gd fmla="*/ 2147483647 w 242" name="T78"/>
                <a:gd fmla="*/ 2147483647 h 280" name="T79"/>
                <a:gd fmla="*/ 2147483647 w 242" name="T80"/>
                <a:gd fmla="*/ 2147483647 h 280" name="T81"/>
                <a:gd fmla="*/ 2147483647 w 242" name="T82"/>
                <a:gd fmla="*/ 2147483647 h 280" name="T83"/>
                <a:gd fmla="*/ 2147483647 w 242" name="T84"/>
                <a:gd fmla="*/ 2147483647 h 280" name="T85"/>
                <a:gd fmla="*/ 2147483647 w 242" name="T86"/>
                <a:gd fmla="*/ 2147483647 h 280" name="T87"/>
                <a:gd fmla="*/ 2147483647 w 242" name="T88"/>
                <a:gd fmla="*/ 2147483647 h 280" name="T89"/>
                <a:gd fmla="*/ 2147483647 w 242" name="T90"/>
                <a:gd fmla="*/ 2147483647 h 28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42" name="T138"/>
                <a:gd fmla="*/ 0 h 280" name="T139"/>
                <a:gd fmla="*/ 242 w 242" name="T140"/>
                <a:gd fmla="*/ 280 h 280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280" w="241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0" name="安徽"/>
            <p:cNvSpPr>
              <a:spLocks noChangeArrowheads="1"/>
            </p:cNvSpPr>
            <p:nvPr/>
          </p:nvSpPr>
          <p:spPr bwMode="auto">
            <a:xfrm>
              <a:off x="3504938" y="2095231"/>
              <a:ext cx="445025" cy="544178"/>
            </a:xfrm>
            <a:custGeom>
              <a:gdLst>
                <a:gd fmla="*/ 2147483647 w 306" name="T0"/>
                <a:gd fmla="*/ 2147483647 h 374" name="T1"/>
                <a:gd fmla="*/ 2147483647 w 306" name="T2"/>
                <a:gd fmla="*/ 2147483647 h 374" name="T3"/>
                <a:gd fmla="*/ 2147483647 w 306" name="T4"/>
                <a:gd fmla="*/ 2147483647 h 374" name="T5"/>
                <a:gd fmla="*/ 2147483647 w 306" name="T6"/>
                <a:gd fmla="*/ 2147483647 h 374" name="T7"/>
                <a:gd fmla="*/ 2147483647 w 306" name="T8"/>
                <a:gd fmla="*/ 2147483647 h 374" name="T9"/>
                <a:gd fmla="*/ 2147483647 w 306" name="T10"/>
                <a:gd fmla="*/ 2147483647 h 374" name="T11"/>
                <a:gd fmla="*/ 2147483647 w 306" name="T12"/>
                <a:gd fmla="*/ 2147483647 h 374" name="T13"/>
                <a:gd fmla="*/ 2147483647 w 306" name="T14"/>
                <a:gd fmla="*/ 2147483647 h 374" name="T15"/>
                <a:gd fmla="*/ 2147483647 w 306" name="T16"/>
                <a:gd fmla="*/ 2147483647 h 374" name="T17"/>
                <a:gd fmla="*/ 2147483647 w 306" name="T18"/>
                <a:gd fmla="*/ 2147483647 h 374" name="T19"/>
                <a:gd fmla="*/ 2147483647 w 306" name="T20"/>
                <a:gd fmla="*/ 2147483647 h 374" name="T21"/>
                <a:gd fmla="*/ 2147483647 w 306" name="T22"/>
                <a:gd fmla="*/ 2147483647 h 374" name="T23"/>
                <a:gd fmla="*/ 2147483647 w 306" name="T24"/>
                <a:gd fmla="*/ 2147483647 h 374" name="T25"/>
                <a:gd fmla="*/ 2147483647 w 306" name="T26"/>
                <a:gd fmla="*/ 2147483647 h 374" name="T27"/>
                <a:gd fmla="*/ 2147483647 w 306" name="T28"/>
                <a:gd fmla="*/ 2147483647 h 374" name="T29"/>
                <a:gd fmla="*/ 2147483647 w 306" name="T30"/>
                <a:gd fmla="*/ 2147483647 h 374" name="T31"/>
                <a:gd fmla="*/ 2147483647 w 306" name="T32"/>
                <a:gd fmla="*/ 2147483647 h 374" name="T33"/>
                <a:gd fmla="*/ 2147483647 w 306" name="T34"/>
                <a:gd fmla="*/ 2147483647 h 374" name="T35"/>
                <a:gd fmla="*/ 2147483647 w 306" name="T36"/>
                <a:gd fmla="*/ 2147483647 h 374" name="T37"/>
                <a:gd fmla="*/ 2147483647 w 306" name="T38"/>
                <a:gd fmla="*/ 2147483647 h 374" name="T39"/>
                <a:gd fmla="*/ 2147483647 w 306" name="T40"/>
                <a:gd fmla="*/ 2147483647 h 374" name="T41"/>
                <a:gd fmla="*/ 2147483647 w 306" name="T42"/>
                <a:gd fmla="*/ 2147483647 h 374" name="T43"/>
                <a:gd fmla="*/ 2147483647 w 306" name="T44"/>
                <a:gd fmla="*/ 2147483647 h 374" name="T45"/>
                <a:gd fmla="*/ 2147483647 w 306" name="T46"/>
                <a:gd fmla="*/ 2147483647 h 374" name="T47"/>
                <a:gd fmla="*/ 2147483647 w 306" name="T48"/>
                <a:gd fmla="*/ 2147483647 h 374" name="T49"/>
                <a:gd fmla="*/ 2147483647 w 306" name="T50"/>
                <a:gd fmla="*/ 2147483647 h 374" name="T51"/>
                <a:gd fmla="*/ 2147483647 w 306" name="T52"/>
                <a:gd fmla="*/ 2147483647 h 374" name="T53"/>
                <a:gd fmla="*/ 2147483647 w 306" name="T54"/>
                <a:gd fmla="*/ 2147483647 h 374" name="T55"/>
                <a:gd fmla="*/ 2147483647 w 306" name="T56"/>
                <a:gd fmla="*/ 2147483647 h 374" name="T57"/>
                <a:gd fmla="*/ 2147483647 w 306" name="T58"/>
                <a:gd fmla="*/ 2147483647 h 374" name="T59"/>
                <a:gd fmla="*/ 2147483647 w 306" name="T60"/>
                <a:gd fmla="*/ 2147483647 h 374" name="T61"/>
                <a:gd fmla="*/ 2147483647 w 306" name="T62"/>
                <a:gd fmla="*/ 2147483647 h 374" name="T63"/>
                <a:gd fmla="*/ 2147483647 w 306" name="T64"/>
                <a:gd fmla="*/ 2147483647 h 374" name="T65"/>
                <a:gd fmla="*/ 2147483647 w 306" name="T66"/>
                <a:gd fmla="*/ 2147483647 h 374" name="T67"/>
                <a:gd fmla="*/ 2147483647 w 306" name="T68"/>
                <a:gd fmla="*/ 2147483647 h 374" name="T69"/>
                <a:gd fmla="*/ 2147483647 w 306" name="T70"/>
                <a:gd fmla="*/ 2147483647 h 374" name="T71"/>
                <a:gd fmla="*/ 2147483647 w 306" name="T72"/>
                <a:gd fmla="*/ 2147483647 h 374" name="T73"/>
                <a:gd fmla="*/ 2147483647 w 306" name="T74"/>
                <a:gd fmla="*/ 2147483647 h 374" name="T75"/>
                <a:gd fmla="*/ 2147483647 w 306" name="T76"/>
                <a:gd fmla="*/ 2147483647 h 374" name="T77"/>
                <a:gd fmla="*/ 2147483647 w 306" name="T78"/>
                <a:gd fmla="*/ 2147483647 h 374" name="T79"/>
                <a:gd fmla="*/ 2147483647 w 306" name="T80"/>
                <a:gd fmla="*/ 2147483647 h 374" name="T81"/>
                <a:gd fmla="*/ 2147483647 w 306" name="T82"/>
                <a:gd fmla="*/ 2147483647 h 374" name="T83"/>
                <a:gd fmla="*/ 2147483647 w 306" name="T84"/>
                <a:gd fmla="*/ 2147483647 h 374" name="T85"/>
                <a:gd fmla="*/ 2147483647 w 306" name="T86"/>
                <a:gd fmla="*/ 2147483647 h 374" name="T87"/>
                <a:gd fmla="*/ 2147483647 w 306" name="T88"/>
                <a:gd fmla="*/ 2147483647 h 374" name="T89"/>
                <a:gd fmla="*/ 2147483647 w 306" name="T90"/>
                <a:gd fmla="*/ 2147483647 h 374" name="T91"/>
                <a:gd fmla="*/ 2147483647 w 306" name="T92"/>
                <a:gd fmla="*/ 2147483647 h 374" name="T93"/>
                <a:gd fmla="*/ 2147483647 w 306" name="T94"/>
                <a:gd fmla="*/ 2147483647 h 374" name="T95"/>
                <a:gd fmla="*/ 2147483647 w 306" name="T96"/>
                <a:gd fmla="*/ 2147483647 h 374" name="T97"/>
                <a:gd fmla="*/ 2147483647 w 306" name="T98"/>
                <a:gd fmla="*/ 2147483647 h 374" name="T99"/>
                <a:gd fmla="*/ 2147483647 w 306" name="T100"/>
                <a:gd fmla="*/ 2147483647 h 374" name="T101"/>
                <a:gd fmla="*/ 2147483647 w 306" name="T102"/>
                <a:gd fmla="*/ 2147483647 h 374" name="T103"/>
                <a:gd fmla="*/ 2147483647 w 306" name="T104"/>
                <a:gd fmla="*/ 2147483647 h 374" name="T105"/>
                <a:gd fmla="*/ 2147483647 w 306" name="T106"/>
                <a:gd fmla="*/ 2147483647 h 374" name="T107"/>
                <a:gd fmla="*/ 2147483647 w 306" name="T108"/>
                <a:gd fmla="*/ 2147483647 h 374" name="T109"/>
                <a:gd fmla="*/ 2147483647 w 306" name="T110"/>
                <a:gd fmla="*/ 2147483647 h 374" name="T111"/>
                <a:gd fmla="*/ 2147483647 w 306" name="T112"/>
                <a:gd fmla="*/ 2147483647 h 374" name="T113"/>
                <a:gd fmla="*/ 2147483647 w 306" name="T114"/>
                <a:gd fmla="*/ 2147483647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306" name="T174"/>
                <a:gd fmla="*/ 0 h 374" name="T175"/>
                <a:gd fmla="*/ 306 w 306" name="T176"/>
                <a:gd fmla="*/ 374 h 374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1" name="天津"/>
            <p:cNvSpPr>
              <a:spLocks noChangeArrowheads="1"/>
            </p:cNvSpPr>
            <p:nvPr/>
          </p:nvSpPr>
          <p:spPr bwMode="auto">
            <a:xfrm>
              <a:off x="3592197" y="1466662"/>
              <a:ext cx="116347" cy="168781"/>
            </a:xfrm>
            <a:custGeom>
              <a:gdLst>
                <a:gd fmla="*/ 2147483647 w 80" name="T0"/>
                <a:gd fmla="*/ 2147483647 h 116" name="T1"/>
                <a:gd fmla="*/ 2147483647 w 80" name="T2"/>
                <a:gd fmla="*/ 0 h 116" name="T3"/>
                <a:gd fmla="*/ 2147483647 w 80" name="T4"/>
                <a:gd fmla="*/ 0 h 116" name="T5"/>
                <a:gd fmla="*/ 2147483647 w 80" name="T6"/>
                <a:gd fmla="*/ 2147483647 h 116" name="T7"/>
                <a:gd fmla="*/ 2147483647 w 80" name="T8"/>
                <a:gd fmla="*/ 2147483647 h 116" name="T9"/>
                <a:gd fmla="*/ 2147483647 w 80" name="T10"/>
                <a:gd fmla="*/ 2147483647 h 116" name="T11"/>
                <a:gd fmla="*/ 2147483647 w 80" name="T12"/>
                <a:gd fmla="*/ 2147483647 h 116" name="T13"/>
                <a:gd fmla="*/ 2147483647 w 80" name="T14"/>
                <a:gd fmla="*/ 2147483647 h 116" name="T15"/>
                <a:gd fmla="*/ 2147483647 w 80" name="T16"/>
                <a:gd fmla="*/ 2147483647 h 116" name="T17"/>
                <a:gd fmla="*/ 2147483647 w 80" name="T18"/>
                <a:gd fmla="*/ 2147483647 h 116" name="T19"/>
                <a:gd fmla="*/ 2147483647 w 80" name="T20"/>
                <a:gd fmla="*/ 2147483647 h 116" name="T21"/>
                <a:gd fmla="*/ 2147483647 w 80" name="T22"/>
                <a:gd fmla="*/ 2147483647 h 116" name="T23"/>
                <a:gd fmla="*/ 2147483647 w 80" name="T24"/>
                <a:gd fmla="*/ 2147483647 h 116" name="T25"/>
                <a:gd fmla="*/ 2147483647 w 80" name="T26"/>
                <a:gd fmla="*/ 2147483647 h 116" name="T27"/>
                <a:gd fmla="*/ 2147483647 w 80" name="T28"/>
                <a:gd fmla="*/ 2147483647 h 116" name="T29"/>
                <a:gd fmla="*/ 2147483647 w 80" name="T30"/>
                <a:gd fmla="*/ 2147483647 h 116" name="T31"/>
                <a:gd fmla="*/ 2147483647 w 80" name="T32"/>
                <a:gd fmla="*/ 2147483647 h 116" name="T33"/>
                <a:gd fmla="*/ 0 w 80" name="T34"/>
                <a:gd fmla="*/ 2147483647 h 116" name="T35"/>
                <a:gd fmla="*/ 0 w 80" name="T36"/>
                <a:gd fmla="*/ 2147483647 h 116" name="T37"/>
                <a:gd fmla="*/ 0 w 80" name="T38"/>
                <a:gd fmla="*/ 2147483647 h 116" name="T39"/>
                <a:gd fmla="*/ 0 w 80" name="T40"/>
                <a:gd fmla="*/ 2147483647 h 116" name="T41"/>
                <a:gd fmla="*/ 2147483647 w 80" name="T42"/>
                <a:gd fmla="*/ 2147483647 h 116" name="T43"/>
                <a:gd fmla="*/ 2147483647 w 80" name="T44"/>
                <a:gd fmla="*/ 2147483647 h 116" name="T45"/>
                <a:gd fmla="*/ 2147483647 w 80" name="T46"/>
                <a:gd fmla="*/ 2147483647 h 116" name="T47"/>
                <a:gd fmla="*/ 2147483647 w 80" name="T48"/>
                <a:gd fmla="*/ 2147483647 h 116" name="T49"/>
                <a:gd fmla="*/ 2147483647 w 80" name="T50"/>
                <a:gd fmla="*/ 2147483647 h 116" name="T51"/>
                <a:gd fmla="*/ 2147483647 w 80" name="T52"/>
                <a:gd fmla="*/ 2147483647 h 116" name="T53"/>
                <a:gd fmla="*/ 2147483647 w 80" name="T54"/>
                <a:gd fmla="*/ 2147483647 h 116" name="T55"/>
                <a:gd fmla="*/ 2147483647 w 80" name="T56"/>
                <a:gd fmla="*/ 2147483647 h 116" name="T57"/>
                <a:gd fmla="*/ 2147483647 w 80" name="T58"/>
                <a:gd fmla="*/ 2147483647 h 116" name="T59"/>
                <a:gd fmla="*/ 2147483647 w 80" name="T60"/>
                <a:gd fmla="*/ 2147483647 h 116" name="T61"/>
                <a:gd fmla="*/ 2147483647 w 80" name="T62"/>
                <a:gd fmla="*/ 2147483647 h 116" name="T63"/>
                <a:gd fmla="*/ 2147483647 w 80" name="T64"/>
                <a:gd fmla="*/ 2147483647 h 116" name="T65"/>
                <a:gd fmla="*/ 2147483647 w 80" name="T66"/>
                <a:gd fmla="*/ 2147483647 h 116" name="T67"/>
                <a:gd fmla="*/ 2147483647 w 80" name="T68"/>
                <a:gd fmla="*/ 2147483647 h 116" name="T69"/>
                <a:gd fmla="*/ 2147483647 w 80" name="T70"/>
                <a:gd fmla="*/ 2147483647 h 116" name="T71"/>
                <a:gd fmla="*/ 2147483647 w 80" name="T72"/>
                <a:gd fmla="*/ 2147483647 h 116" name="T73"/>
                <a:gd fmla="*/ 2147483647 w 80" name="T74"/>
                <a:gd fmla="*/ 2147483647 h 116" name="T75"/>
                <a:gd fmla="*/ 2147483647 w 80" name="T76"/>
                <a:gd fmla="*/ 2147483647 h 116" name="T77"/>
                <a:gd fmla="*/ 2147483647 w 80" name="T78"/>
                <a:gd fmla="*/ 2147483647 h 116" name="T79"/>
                <a:gd fmla="*/ 2147483647 w 80" name="T80"/>
                <a:gd fmla="*/ 2147483647 h 116" name="T81"/>
                <a:gd fmla="*/ 2147483647 w 80" name="T82"/>
                <a:gd fmla="*/ 2147483647 h 116" name="T83"/>
                <a:gd fmla="*/ 2147483647 w 80" name="T84"/>
                <a:gd fmla="*/ 2147483647 h 116" name="T85"/>
                <a:gd fmla="*/ 2147483647 w 80" name="T86"/>
                <a:gd fmla="*/ 2147483647 h 116" name="T87"/>
                <a:gd fmla="*/ 2147483647 w 80" name="T88"/>
                <a:gd fmla="*/ 2147483647 h 116" name="T89"/>
                <a:gd fmla="*/ 2147483647 w 80" name="T90"/>
                <a:gd fmla="*/ 2147483647 h 116" name="T91"/>
                <a:gd fmla="*/ 2147483647 w 80" name="T92"/>
                <a:gd fmla="*/ 2147483647 h 116" name="T93"/>
                <a:gd fmla="*/ 2147483647 w 80" name="T94"/>
                <a:gd fmla="*/ 2147483647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80" name="T144"/>
                <a:gd fmla="*/ 0 h 116" name="T145"/>
                <a:gd fmla="*/ 80 w 80" name="T146"/>
                <a:gd fmla="*/ 116 h 116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2" name="北京"/>
            <p:cNvSpPr>
              <a:spLocks noChangeArrowheads="1"/>
            </p:cNvSpPr>
            <p:nvPr/>
          </p:nvSpPr>
          <p:spPr bwMode="auto">
            <a:xfrm>
              <a:off x="3475852" y="1391001"/>
              <a:ext cx="154159" cy="165873"/>
            </a:xfrm>
            <a:custGeom>
              <a:gdLst>
                <a:gd fmla="*/ 2147483647 w 106" name="T0"/>
                <a:gd fmla="*/ 2147483647 h 114" name="T1"/>
                <a:gd fmla="*/ 2147483647 w 106" name="T2"/>
                <a:gd fmla="*/ 2147483647 h 114" name="T3"/>
                <a:gd fmla="*/ 2147483647 w 106" name="T4"/>
                <a:gd fmla="*/ 2147483647 h 114" name="T5"/>
                <a:gd fmla="*/ 2147483647 w 106" name="T6"/>
                <a:gd fmla="*/ 2147483647 h 114" name="T7"/>
                <a:gd fmla="*/ 2147483647 w 106" name="T8"/>
                <a:gd fmla="*/ 2147483647 h 114" name="T9"/>
                <a:gd fmla="*/ 2147483647 w 106" name="T10"/>
                <a:gd fmla="*/ 2147483647 h 114" name="T11"/>
                <a:gd fmla="*/ 2147483647 w 106" name="T12"/>
                <a:gd fmla="*/ 2147483647 h 114" name="T13"/>
                <a:gd fmla="*/ 2147483647 w 106" name="T14"/>
                <a:gd fmla="*/ 2147483647 h 114" name="T15"/>
                <a:gd fmla="*/ 2147483647 w 106" name="T16"/>
                <a:gd fmla="*/ 2147483647 h 114" name="T17"/>
                <a:gd fmla="*/ 0 w 106" name="T18"/>
                <a:gd fmla="*/ 2147483647 h 114" name="T19"/>
                <a:gd fmla="*/ 2147483647 w 106" name="T20"/>
                <a:gd fmla="*/ 2147483647 h 114" name="T21"/>
                <a:gd fmla="*/ 2147483647 w 106" name="T22"/>
                <a:gd fmla="*/ 2147483647 h 114" name="T23"/>
                <a:gd fmla="*/ 2147483647 w 106" name="T24"/>
                <a:gd fmla="*/ 2147483647 h 114" name="T25"/>
                <a:gd fmla="*/ 2147483647 w 106" name="T26"/>
                <a:gd fmla="*/ 2147483647 h 114" name="T27"/>
                <a:gd fmla="*/ 2147483647 w 106" name="T28"/>
                <a:gd fmla="*/ 2147483647 h 114" name="T29"/>
                <a:gd fmla="*/ 2147483647 w 106" name="T30"/>
                <a:gd fmla="*/ 2147483647 h 114" name="T31"/>
                <a:gd fmla="*/ 2147483647 w 106" name="T32"/>
                <a:gd fmla="*/ 2147483647 h 114" name="T33"/>
                <a:gd fmla="*/ 2147483647 w 106" name="T34"/>
                <a:gd fmla="*/ 2147483647 h 114" name="T35"/>
                <a:gd fmla="*/ 2147483647 w 106" name="T36"/>
                <a:gd fmla="*/ 2147483647 h 114" name="T37"/>
                <a:gd fmla="*/ 2147483647 w 106" name="T38"/>
                <a:gd fmla="*/ 2147483647 h 114" name="T39"/>
                <a:gd fmla="*/ 2147483647 w 106" name="T40"/>
                <a:gd fmla="*/ 2147483647 h 114" name="T41"/>
                <a:gd fmla="*/ 2147483647 w 106" name="T42"/>
                <a:gd fmla="*/ 2147483647 h 114" name="T43"/>
                <a:gd fmla="*/ 2147483647 w 106" name="T44"/>
                <a:gd fmla="*/ 2147483647 h 114" name="T45"/>
                <a:gd fmla="*/ 2147483647 w 106" name="T46"/>
                <a:gd fmla="*/ 2147483647 h 114" name="T47"/>
                <a:gd fmla="*/ 2147483647 w 106" name="T48"/>
                <a:gd fmla="*/ 2147483647 h 114" name="T49"/>
                <a:gd fmla="*/ 2147483647 w 106" name="T50"/>
                <a:gd fmla="*/ 2147483647 h 114" name="T51"/>
                <a:gd fmla="*/ 2147483647 w 106" name="T52"/>
                <a:gd fmla="*/ 2147483647 h 114" name="T53"/>
                <a:gd fmla="*/ 2147483647 w 106" name="T54"/>
                <a:gd fmla="*/ 2147483647 h 114" name="T55"/>
                <a:gd fmla="*/ 2147483647 w 106" name="T56"/>
                <a:gd fmla="*/ 2147483647 h 114" name="T57"/>
                <a:gd fmla="*/ 2147483647 w 106" name="T58"/>
                <a:gd fmla="*/ 2147483647 h 114" name="T59"/>
                <a:gd fmla="*/ 2147483647 w 106" name="T60"/>
                <a:gd fmla="*/ 2147483647 h 114" name="T61"/>
                <a:gd fmla="*/ 2147483647 w 106" name="T62"/>
                <a:gd fmla="*/ 2147483647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106" name="T96"/>
                <a:gd fmla="*/ 0 h 114" name="T97"/>
                <a:gd fmla="*/ 106 w 106" name="T98"/>
                <a:gd fmla="*/ 114 h 114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3" name="辽宁"/>
            <p:cNvSpPr>
              <a:spLocks noChangeArrowheads="1"/>
            </p:cNvSpPr>
            <p:nvPr/>
          </p:nvSpPr>
          <p:spPr bwMode="auto">
            <a:xfrm>
              <a:off x="3737629" y="1062166"/>
              <a:ext cx="546829" cy="520898"/>
            </a:xfrm>
            <a:custGeom>
              <a:gdLst>
                <a:gd fmla="*/ 2147483647 w 376" name="T0"/>
                <a:gd fmla="*/ 2147483647 h 358" name="T1"/>
                <a:gd fmla="*/ 2147483647 w 376" name="T2"/>
                <a:gd fmla="*/ 2147483647 h 358" name="T3"/>
                <a:gd fmla="*/ 2147483647 w 376" name="T4"/>
                <a:gd fmla="*/ 2147483647 h 358" name="T5"/>
                <a:gd fmla="*/ 2147483647 w 376" name="T6"/>
                <a:gd fmla="*/ 2147483647 h 358" name="T7"/>
                <a:gd fmla="*/ 2147483647 w 376" name="T8"/>
                <a:gd fmla="*/ 2147483647 h 358" name="T9"/>
                <a:gd fmla="*/ 2147483647 w 376" name="T10"/>
                <a:gd fmla="*/ 2147483647 h 358" name="T11"/>
                <a:gd fmla="*/ 2147483647 w 376" name="T12"/>
                <a:gd fmla="*/ 2147483647 h 358" name="T13"/>
                <a:gd fmla="*/ 2147483647 w 376" name="T14"/>
                <a:gd fmla="*/ 2147483647 h 358" name="T15"/>
                <a:gd fmla="*/ 2147483647 w 376" name="T16"/>
                <a:gd fmla="*/ 2147483647 h 358" name="T17"/>
                <a:gd fmla="*/ 2147483647 w 376" name="T18"/>
                <a:gd fmla="*/ 2147483647 h 358" name="T19"/>
                <a:gd fmla="*/ 2147483647 w 376" name="T20"/>
                <a:gd fmla="*/ 2147483647 h 358" name="T21"/>
                <a:gd fmla="*/ 2147483647 w 376" name="T22"/>
                <a:gd fmla="*/ 2147483647 h 358" name="T23"/>
                <a:gd fmla="*/ 2147483647 w 376" name="T24"/>
                <a:gd fmla="*/ 2147483647 h 358" name="T25"/>
                <a:gd fmla="*/ 2147483647 w 376" name="T26"/>
                <a:gd fmla="*/ 2147483647 h 358" name="T27"/>
                <a:gd fmla="*/ 2147483647 w 376" name="T28"/>
                <a:gd fmla="*/ 2147483647 h 358" name="T29"/>
                <a:gd fmla="*/ 2147483647 w 376" name="T30"/>
                <a:gd fmla="*/ 2147483647 h 358" name="T31"/>
                <a:gd fmla="*/ 2147483647 w 376" name="T32"/>
                <a:gd fmla="*/ 2147483647 h 358" name="T33"/>
                <a:gd fmla="*/ 2147483647 w 376" name="T34"/>
                <a:gd fmla="*/ 2147483647 h 358" name="T35"/>
                <a:gd fmla="*/ 2147483647 w 376" name="T36"/>
                <a:gd fmla="*/ 2147483647 h 358" name="T37"/>
                <a:gd fmla="*/ 2147483647 w 376" name="T38"/>
                <a:gd fmla="*/ 2147483647 h 358" name="T39"/>
                <a:gd fmla="*/ 2147483647 w 376" name="T40"/>
                <a:gd fmla="*/ 2147483647 h 358" name="T41"/>
                <a:gd fmla="*/ 2147483647 w 376" name="T42"/>
                <a:gd fmla="*/ 2147483647 h 358" name="T43"/>
                <a:gd fmla="*/ 2147483647 w 376" name="T44"/>
                <a:gd fmla="*/ 2147483647 h 358" name="T45"/>
                <a:gd fmla="*/ 2147483647 w 376" name="T46"/>
                <a:gd fmla="*/ 2147483647 h 358" name="T47"/>
                <a:gd fmla="*/ 2147483647 w 376" name="T48"/>
                <a:gd fmla="*/ 2147483647 h 358" name="T49"/>
                <a:gd fmla="*/ 2147483647 w 376" name="T50"/>
                <a:gd fmla="*/ 2147483647 h 358" name="T51"/>
                <a:gd fmla="*/ 2147483647 w 376" name="T52"/>
                <a:gd fmla="*/ 2147483647 h 358" name="T53"/>
                <a:gd fmla="*/ 2147483647 w 376" name="T54"/>
                <a:gd fmla="*/ 2147483647 h 358" name="T55"/>
                <a:gd fmla="*/ 2147483647 w 376" name="T56"/>
                <a:gd fmla="*/ 2147483647 h 358" name="T57"/>
                <a:gd fmla="*/ 2147483647 w 376" name="T58"/>
                <a:gd fmla="*/ 2147483647 h 358" name="T59"/>
                <a:gd fmla="*/ 2147483647 w 376" name="T60"/>
                <a:gd fmla="*/ 2147483647 h 358" name="T61"/>
                <a:gd fmla="*/ 2147483647 w 376" name="T62"/>
                <a:gd fmla="*/ 2147483647 h 358" name="T63"/>
                <a:gd fmla="*/ 2147483647 w 376" name="T64"/>
                <a:gd fmla="*/ 2147483647 h 358" name="T65"/>
                <a:gd fmla="*/ 2147483647 w 376" name="T66"/>
                <a:gd fmla="*/ 2147483647 h 358" name="T67"/>
                <a:gd fmla="*/ 2147483647 w 376" name="T68"/>
                <a:gd fmla="*/ 2147483647 h 358" name="T69"/>
                <a:gd fmla="*/ 2147483647 w 376" name="T70"/>
                <a:gd fmla="*/ 2147483647 h 358" name="T71"/>
                <a:gd fmla="*/ 2147483647 w 376" name="T72"/>
                <a:gd fmla="*/ 2147483647 h 358" name="T73"/>
                <a:gd fmla="*/ 2147483647 w 376" name="T74"/>
                <a:gd fmla="*/ 2147483647 h 358" name="T75"/>
                <a:gd fmla="*/ 2147483647 w 376" name="T76"/>
                <a:gd fmla="*/ 2147483647 h 358" name="T77"/>
                <a:gd fmla="*/ 2147483647 w 376" name="T78"/>
                <a:gd fmla="*/ 2147483647 h 358" name="T79"/>
                <a:gd fmla="*/ 2147483647 w 376" name="T80"/>
                <a:gd fmla="*/ 2147483647 h 358" name="T81"/>
                <a:gd fmla="*/ 2147483647 w 376" name="T82"/>
                <a:gd fmla="*/ 2147483647 h 358" name="T83"/>
                <a:gd fmla="*/ 2147483647 w 376" name="T84"/>
                <a:gd fmla="*/ 2147483647 h 358" name="T85"/>
                <a:gd fmla="*/ 2147483647 w 376" name="T86"/>
                <a:gd fmla="*/ 2147483647 h 358" name="T87"/>
                <a:gd fmla="*/ 2147483647 w 376" name="T88"/>
                <a:gd fmla="*/ 2147483647 h 358" name="T89"/>
                <a:gd fmla="*/ 2147483647 w 376" name="T90"/>
                <a:gd fmla="*/ 2147483647 h 358" name="T91"/>
                <a:gd fmla="*/ 2147483647 w 376" name="T92"/>
                <a:gd fmla="*/ 2147483647 h 358" name="T93"/>
                <a:gd fmla="*/ 2147483647 w 376" name="T94"/>
                <a:gd fmla="*/ 2147483647 h 358" name="T95"/>
                <a:gd fmla="*/ 2147483647 w 376" name="T96"/>
                <a:gd fmla="*/ 2147483647 h 358" name="T97"/>
                <a:gd fmla="*/ 2147483647 w 376" name="T98"/>
                <a:gd fmla="*/ 2147483647 h 358" name="T99"/>
                <a:gd fmla="*/ 2147483647 w 376" name="T100"/>
                <a:gd fmla="*/ 2147483647 h 358" name="T101"/>
                <a:gd fmla="*/ 2147483647 w 376" name="T102"/>
                <a:gd fmla="*/ 2147483647 h 358" name="T103"/>
                <a:gd fmla="*/ 2147483647 w 376" name="T104"/>
                <a:gd fmla="*/ 0 h 358" name="T105"/>
                <a:gd fmla="*/ 2147483647 w 376" name="T106"/>
                <a:gd fmla="*/ 2147483647 h 358" name="T107"/>
                <a:gd fmla="*/ 2147483647 w 376" name="T108"/>
                <a:gd fmla="*/ 2147483647 h 358" name="T109"/>
                <a:gd fmla="*/ 2147483647 w 376" name="T110"/>
                <a:gd fmla="*/ 2147483647 h 358" name="T111"/>
                <a:gd fmla="*/ 2147483647 w 376" name="T112"/>
                <a:gd fmla="*/ 2147483647 h 35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376" name="T171"/>
                <a:gd fmla="*/ 0 h 358" name="T172"/>
                <a:gd fmla="*/ 376 w 376" name="T173"/>
                <a:gd fmla="*/ 358 h 358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358" w="376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4" name="吉林"/>
            <p:cNvSpPr>
              <a:spLocks noChangeArrowheads="1"/>
            </p:cNvSpPr>
            <p:nvPr/>
          </p:nvSpPr>
          <p:spPr bwMode="auto">
            <a:xfrm>
              <a:off x="3859795" y="747881"/>
              <a:ext cx="779522" cy="529628"/>
            </a:xfrm>
            <a:custGeom>
              <a:gdLst>
                <a:gd fmla="*/ 2147483647 w 536" name="T0"/>
                <a:gd fmla="*/ 2147483647 h 364" name="T1"/>
                <a:gd fmla="*/ 2147483647 w 536" name="T2"/>
                <a:gd fmla="*/ 2147483647 h 364" name="T3"/>
                <a:gd fmla="*/ 2147483647 w 536" name="T4"/>
                <a:gd fmla="*/ 2147483647 h 364" name="T5"/>
                <a:gd fmla="*/ 2147483647 w 536" name="T6"/>
                <a:gd fmla="*/ 2147483647 h 364" name="T7"/>
                <a:gd fmla="*/ 2147483647 w 536" name="T8"/>
                <a:gd fmla="*/ 2147483647 h 364" name="T9"/>
                <a:gd fmla="*/ 2147483647 w 536" name="T10"/>
                <a:gd fmla="*/ 2147483647 h 364" name="T11"/>
                <a:gd fmla="*/ 2147483647 w 536" name="T12"/>
                <a:gd fmla="*/ 2147483647 h 364" name="T13"/>
                <a:gd fmla="*/ 2147483647 w 536" name="T14"/>
                <a:gd fmla="*/ 2147483647 h 364" name="T15"/>
                <a:gd fmla="*/ 2147483647 w 536" name="T16"/>
                <a:gd fmla="*/ 2147483647 h 364" name="T17"/>
                <a:gd fmla="*/ 2147483647 w 536" name="T18"/>
                <a:gd fmla="*/ 2147483647 h 364" name="T19"/>
                <a:gd fmla="*/ 2147483647 w 536" name="T20"/>
                <a:gd fmla="*/ 2147483647 h 364" name="T21"/>
                <a:gd fmla="*/ 2147483647 w 536" name="T22"/>
                <a:gd fmla="*/ 2147483647 h 364" name="T23"/>
                <a:gd fmla="*/ 2147483647 w 536" name="T24"/>
                <a:gd fmla="*/ 2147483647 h 364" name="T25"/>
                <a:gd fmla="*/ 2147483647 w 536" name="T26"/>
                <a:gd fmla="*/ 2147483647 h 364" name="T27"/>
                <a:gd fmla="*/ 2147483647 w 536" name="T28"/>
                <a:gd fmla="*/ 2147483647 h 364" name="T29"/>
                <a:gd fmla="*/ 2147483647 w 536" name="T30"/>
                <a:gd fmla="*/ 2147483647 h 364" name="T31"/>
                <a:gd fmla="*/ 2147483647 w 536" name="T32"/>
                <a:gd fmla="*/ 2147483647 h 364" name="T33"/>
                <a:gd fmla="*/ 2147483647 w 536" name="T34"/>
                <a:gd fmla="*/ 2147483647 h 364" name="T35"/>
                <a:gd fmla="*/ 2147483647 w 536" name="T36"/>
                <a:gd fmla="*/ 2147483647 h 364" name="T37"/>
                <a:gd fmla="*/ 2147483647 w 536" name="T38"/>
                <a:gd fmla="*/ 2147483647 h 364" name="T39"/>
                <a:gd fmla="*/ 2147483647 w 536" name="T40"/>
                <a:gd fmla="*/ 2147483647 h 364" name="T41"/>
                <a:gd fmla="*/ 2147483647 w 536" name="T42"/>
                <a:gd fmla="*/ 2147483647 h 364" name="T43"/>
                <a:gd fmla="*/ 2147483647 w 536" name="T44"/>
                <a:gd fmla="*/ 2147483647 h 364" name="T45"/>
                <a:gd fmla="*/ 2147483647 w 536" name="T46"/>
                <a:gd fmla="*/ 2147483647 h 364" name="T47"/>
                <a:gd fmla="*/ 2147483647 w 536" name="T48"/>
                <a:gd fmla="*/ 2147483647 h 364" name="T49"/>
                <a:gd fmla="*/ 2147483647 w 536" name="T50"/>
                <a:gd fmla="*/ 2147483647 h 364" name="T51"/>
                <a:gd fmla="*/ 2147483647 w 536" name="T52"/>
                <a:gd fmla="*/ 2147483647 h 364" name="T53"/>
                <a:gd fmla="*/ 2147483647 w 536" name="T54"/>
                <a:gd fmla="*/ 2147483647 h 364" name="T55"/>
                <a:gd fmla="*/ 2147483647 w 536" name="T56"/>
                <a:gd fmla="*/ 2147483647 h 364" name="T57"/>
                <a:gd fmla="*/ 2147483647 w 536" name="T58"/>
                <a:gd fmla="*/ 2147483647 h 364" name="T59"/>
                <a:gd fmla="*/ 2147483647 w 536" name="T60"/>
                <a:gd fmla="*/ 2147483647 h 364" name="T61"/>
                <a:gd fmla="*/ 2147483647 w 536" name="T62"/>
                <a:gd fmla="*/ 2147483647 h 364" name="T63"/>
                <a:gd fmla="*/ 2147483647 w 536" name="T64"/>
                <a:gd fmla="*/ 2147483647 h 364" name="T65"/>
                <a:gd fmla="*/ 2147483647 w 536" name="T66"/>
                <a:gd fmla="*/ 2147483647 h 364" name="T67"/>
                <a:gd fmla="*/ 2147483647 w 536" name="T68"/>
                <a:gd fmla="*/ 2147483647 h 364" name="T69"/>
                <a:gd fmla="*/ 2147483647 w 536" name="T70"/>
                <a:gd fmla="*/ 2147483647 h 364" name="T71"/>
                <a:gd fmla="*/ 2147483647 w 536" name="T72"/>
                <a:gd fmla="*/ 2147483647 h 364" name="T73"/>
                <a:gd fmla="*/ 2147483647 w 536" name="T74"/>
                <a:gd fmla="*/ 2147483647 h 364" name="T75"/>
                <a:gd fmla="*/ 2147483647 w 536" name="T76"/>
                <a:gd fmla="*/ 2147483647 h 364" name="T77"/>
                <a:gd fmla="*/ 2147483647 w 536" name="T78"/>
                <a:gd fmla="*/ 2147483647 h 364" name="T79"/>
                <a:gd fmla="*/ 2147483647 w 536" name="T80"/>
                <a:gd fmla="*/ 2147483647 h 364" name="T81"/>
                <a:gd fmla="*/ 2147483647 w 536" name="T82"/>
                <a:gd fmla="*/ 2147483647 h 364" name="T83"/>
                <a:gd fmla="*/ 2147483647 w 536" name="T84"/>
                <a:gd fmla="*/ 2147483647 h 364" name="T85"/>
                <a:gd fmla="*/ 2147483647 w 536" name="T86"/>
                <a:gd fmla="*/ 2147483647 h 364" name="T87"/>
                <a:gd fmla="*/ 2147483647 w 536" name="T88"/>
                <a:gd fmla="*/ 2147483647 h 364" name="T89"/>
                <a:gd fmla="*/ 2147483647 w 536" name="T90"/>
                <a:gd fmla="*/ 2147483647 h 364" name="T91"/>
                <a:gd fmla="*/ 2147483647 w 536" name="T92"/>
                <a:gd fmla="*/ 2147483647 h 364" name="T93"/>
                <a:gd fmla="*/ 2147483647 w 536" name="T94"/>
                <a:gd fmla="*/ 2147483647 h 364" name="T95"/>
                <a:gd fmla="*/ 2147483647 w 536" name="T96"/>
                <a:gd fmla="*/ 2147483647 h 364" name="T97"/>
                <a:gd fmla="*/ 2147483647 w 536" name="T98"/>
                <a:gd fmla="*/ 2147483647 h 364" name="T99"/>
                <a:gd fmla="*/ 2147483647 w 536" name="T100"/>
                <a:gd fmla="*/ 2147483647 h 364" name="T101"/>
                <a:gd fmla="*/ 2147483647 w 536" name="T102"/>
                <a:gd fmla="*/ 2147483647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536" name="T156"/>
                <a:gd fmla="*/ 0 h 364" name="T157"/>
                <a:gd fmla="*/ 536 w 536" name="T158"/>
                <a:gd fmla="*/ 364 h 364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5" name="黑龙江"/>
            <p:cNvSpPr>
              <a:spLocks noChangeArrowheads="1"/>
            </p:cNvSpPr>
            <p:nvPr/>
          </p:nvSpPr>
          <p:spPr bwMode="auto">
            <a:xfrm>
              <a:off x="3694002" y="0"/>
              <a:ext cx="1044210" cy="948674"/>
            </a:xfrm>
            <a:custGeom>
              <a:gdLst>
                <a:gd fmla="*/ 2147483647 w 718" name="T0"/>
                <a:gd fmla="*/ 2147483647 h 652" name="T1"/>
                <a:gd fmla="*/ 2147483647 w 718" name="T2"/>
                <a:gd fmla="*/ 2147483647 h 652" name="T3"/>
                <a:gd fmla="*/ 2147483647 w 718" name="T4"/>
                <a:gd fmla="*/ 2147483647 h 652" name="T5"/>
                <a:gd fmla="*/ 2147483647 w 718" name="T6"/>
                <a:gd fmla="*/ 2147483647 h 652" name="T7"/>
                <a:gd fmla="*/ 2147483647 w 718" name="T8"/>
                <a:gd fmla="*/ 2147483647 h 652" name="T9"/>
                <a:gd fmla="*/ 2147483647 w 718" name="T10"/>
                <a:gd fmla="*/ 2147483647 h 652" name="T11"/>
                <a:gd fmla="*/ 2147483647 w 718" name="T12"/>
                <a:gd fmla="*/ 2147483647 h 652" name="T13"/>
                <a:gd fmla="*/ 2147483647 w 718" name="T14"/>
                <a:gd fmla="*/ 2147483647 h 652" name="T15"/>
                <a:gd fmla="*/ 2147483647 w 718" name="T16"/>
                <a:gd fmla="*/ 2147483647 h 652" name="T17"/>
                <a:gd fmla="*/ 2147483647 w 718" name="T18"/>
                <a:gd fmla="*/ 2147483647 h 652" name="T19"/>
                <a:gd fmla="*/ 2147483647 w 718" name="T20"/>
                <a:gd fmla="*/ 2147483647 h 652" name="T21"/>
                <a:gd fmla="*/ 2147483647 w 718" name="T22"/>
                <a:gd fmla="*/ 2147483647 h 652" name="T23"/>
                <a:gd fmla="*/ 2147483647 w 718" name="T24"/>
                <a:gd fmla="*/ 2147483647 h 652" name="T25"/>
                <a:gd fmla="*/ 2147483647 w 718" name="T26"/>
                <a:gd fmla="*/ 0 h 652" name="T27"/>
                <a:gd fmla="*/ 2147483647 w 718" name="T28"/>
                <a:gd fmla="*/ 2147483647 h 652" name="T29"/>
                <a:gd fmla="*/ 2147483647 w 718" name="T30"/>
                <a:gd fmla="*/ 2147483647 h 652" name="T31"/>
                <a:gd fmla="*/ 0 w 718" name="T32"/>
                <a:gd fmla="*/ 2147483647 h 652" name="T33"/>
                <a:gd fmla="*/ 2147483647 w 718" name="T34"/>
                <a:gd fmla="*/ 2147483647 h 652" name="T35"/>
                <a:gd fmla="*/ 2147483647 w 718" name="T36"/>
                <a:gd fmla="*/ 2147483647 h 652" name="T37"/>
                <a:gd fmla="*/ 2147483647 w 718" name="T38"/>
                <a:gd fmla="*/ 2147483647 h 652" name="T39"/>
                <a:gd fmla="*/ 2147483647 w 718" name="T40"/>
                <a:gd fmla="*/ 2147483647 h 652" name="T41"/>
                <a:gd fmla="*/ 2147483647 w 718" name="T42"/>
                <a:gd fmla="*/ 2147483647 h 652" name="T43"/>
                <a:gd fmla="*/ 2147483647 w 718" name="T44"/>
                <a:gd fmla="*/ 2147483647 h 652" name="T45"/>
                <a:gd fmla="*/ 2147483647 w 718" name="T46"/>
                <a:gd fmla="*/ 2147483647 h 652" name="T47"/>
                <a:gd fmla="*/ 2147483647 w 718" name="T48"/>
                <a:gd fmla="*/ 2147483647 h 652" name="T49"/>
                <a:gd fmla="*/ 2147483647 w 718" name="T50"/>
                <a:gd fmla="*/ 2147483647 h 652" name="T51"/>
                <a:gd fmla="*/ 2147483647 w 718" name="T52"/>
                <a:gd fmla="*/ 2147483647 h 652" name="T53"/>
                <a:gd fmla="*/ 2147483647 w 718" name="T54"/>
                <a:gd fmla="*/ 2147483647 h 652" name="T55"/>
                <a:gd fmla="*/ 2147483647 w 718" name="T56"/>
                <a:gd fmla="*/ 2147483647 h 652" name="T57"/>
                <a:gd fmla="*/ 2147483647 w 718" name="T58"/>
                <a:gd fmla="*/ 2147483647 h 652" name="T59"/>
                <a:gd fmla="*/ 2147483647 w 718" name="T60"/>
                <a:gd fmla="*/ 2147483647 h 652" name="T61"/>
                <a:gd fmla="*/ 2147483647 w 718" name="T62"/>
                <a:gd fmla="*/ 2147483647 h 652" name="T63"/>
                <a:gd fmla="*/ 2147483647 w 718" name="T64"/>
                <a:gd fmla="*/ 2147483647 h 652" name="T65"/>
                <a:gd fmla="*/ 2147483647 w 718" name="T66"/>
                <a:gd fmla="*/ 2147483647 h 652" name="T67"/>
                <a:gd fmla="*/ 2147483647 w 718" name="T68"/>
                <a:gd fmla="*/ 2147483647 h 652" name="T69"/>
                <a:gd fmla="*/ 2147483647 w 718" name="T70"/>
                <a:gd fmla="*/ 2147483647 h 652" name="T71"/>
                <a:gd fmla="*/ 2147483647 w 718" name="T72"/>
                <a:gd fmla="*/ 2147483647 h 652" name="T73"/>
                <a:gd fmla="*/ 2147483647 w 718" name="T74"/>
                <a:gd fmla="*/ 2147483647 h 652" name="T75"/>
                <a:gd fmla="*/ 2147483647 w 718" name="T76"/>
                <a:gd fmla="*/ 2147483647 h 652" name="T77"/>
                <a:gd fmla="*/ 2147483647 w 718" name="T78"/>
                <a:gd fmla="*/ 2147483647 h 652" name="T79"/>
                <a:gd fmla="*/ 2147483647 w 718" name="T80"/>
                <a:gd fmla="*/ 2147483647 h 652" name="T81"/>
                <a:gd fmla="*/ 2147483647 w 718" name="T82"/>
                <a:gd fmla="*/ 2147483647 h 652" name="T83"/>
                <a:gd fmla="*/ 2147483647 w 718" name="T84"/>
                <a:gd fmla="*/ 2147483647 h 652" name="T85"/>
                <a:gd fmla="*/ 2147483647 w 718" name="T86"/>
                <a:gd fmla="*/ 2147483647 h 652" name="T87"/>
                <a:gd fmla="*/ 2147483647 w 718" name="T88"/>
                <a:gd fmla="*/ 2147483647 h 652" name="T89"/>
                <a:gd fmla="*/ 2147483647 w 718" name="T90"/>
                <a:gd fmla="*/ 2147483647 h 652" name="T91"/>
                <a:gd fmla="*/ 2147483647 w 718" name="T92"/>
                <a:gd fmla="*/ 2147483647 h 652" name="T93"/>
                <a:gd fmla="*/ 2147483647 w 718" name="T94"/>
                <a:gd fmla="*/ 2147483647 h 652" name="T95"/>
                <a:gd fmla="*/ 2147483647 w 718" name="T96"/>
                <a:gd fmla="*/ 2147483647 h 652" name="T97"/>
                <a:gd fmla="*/ 2147483647 w 718" name="T98"/>
                <a:gd fmla="*/ 2147483647 h 652" name="T99"/>
                <a:gd fmla="*/ 2147483647 w 718" name="T100"/>
                <a:gd fmla="*/ 2147483647 h 652" name="T101"/>
                <a:gd fmla="*/ 2147483647 w 718" name="T102"/>
                <a:gd fmla="*/ 2147483647 h 652" name="T103"/>
                <a:gd fmla="*/ 2147483647 w 718" name="T104"/>
                <a:gd fmla="*/ 2147483647 h 652" name="T105"/>
                <a:gd fmla="*/ 2147483647 w 718" name="T106"/>
                <a:gd fmla="*/ 2147483647 h 652" name="T107"/>
                <a:gd fmla="*/ 2147483647 w 718" name="T108"/>
                <a:gd fmla="*/ 2147483647 h 652" name="T109"/>
                <a:gd fmla="*/ 2147483647 w 718" name="T110"/>
                <a:gd fmla="*/ 2147483647 h 652" name="T111"/>
                <a:gd fmla="*/ 2147483647 w 718" name="T112"/>
                <a:gd fmla="*/ 2147483647 h 652" name="T113"/>
                <a:gd fmla="*/ 2147483647 w 718" name="T114"/>
                <a:gd fmla="*/ 2147483647 h 652" name="T115"/>
                <a:gd fmla="*/ 2147483647 w 718" name="T116"/>
                <a:gd fmla="*/ 2147483647 h 652" name="T117"/>
                <a:gd fmla="*/ 2147483647 w 718" name="T118"/>
                <a:gd fmla="*/ 2147483647 h 652" name="T119"/>
                <a:gd fmla="*/ 2147483647 w 718" name="T120"/>
                <a:gd fmla="*/ 2147483647 h 652" name="T121"/>
                <a:gd fmla="*/ 2147483647 w 718" name="T122"/>
                <a:gd fmla="*/ 2147483647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718" name="T186"/>
                <a:gd fmla="*/ 0 h 652" name="T187"/>
                <a:gd fmla="*/ 718 w 718" name="T188"/>
                <a:gd fmla="*/ 652 h 652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6" name="山东"/>
            <p:cNvSpPr>
              <a:spLocks noChangeArrowheads="1"/>
            </p:cNvSpPr>
            <p:nvPr/>
          </p:nvSpPr>
          <p:spPr bwMode="auto">
            <a:xfrm>
              <a:off x="3487486" y="1702377"/>
              <a:ext cx="631179" cy="395766"/>
            </a:xfrm>
            <a:custGeom>
              <a:gdLst>
                <a:gd fmla="*/ 2147483647 w 434" name="T0"/>
                <a:gd fmla="*/ 2147483647 h 272" name="T1"/>
                <a:gd fmla="*/ 2147483647 w 434" name="T2"/>
                <a:gd fmla="*/ 2147483647 h 272" name="T3"/>
                <a:gd fmla="*/ 2147483647 w 434" name="T4"/>
                <a:gd fmla="*/ 0 h 272" name="T5"/>
                <a:gd fmla="*/ 2147483647 w 434" name="T6"/>
                <a:gd fmla="*/ 2147483647 h 272" name="T7"/>
                <a:gd fmla="*/ 2147483647 w 434" name="T8"/>
                <a:gd fmla="*/ 2147483647 h 272" name="T9"/>
                <a:gd fmla="*/ 2147483647 w 434" name="T10"/>
                <a:gd fmla="*/ 2147483647 h 272" name="T11"/>
                <a:gd fmla="*/ 2147483647 w 434" name="T12"/>
                <a:gd fmla="*/ 2147483647 h 272" name="T13"/>
                <a:gd fmla="*/ 2147483647 w 434" name="T14"/>
                <a:gd fmla="*/ 2147483647 h 272" name="T15"/>
                <a:gd fmla="*/ 2147483647 w 434" name="T16"/>
                <a:gd fmla="*/ 0 h 272" name="T17"/>
                <a:gd fmla="*/ 2147483647 w 434" name="T18"/>
                <a:gd fmla="*/ 2147483647 h 272" name="T19"/>
                <a:gd fmla="*/ 2147483647 w 434" name="T20"/>
                <a:gd fmla="*/ 2147483647 h 272" name="T21"/>
                <a:gd fmla="*/ 2147483647 w 434" name="T22"/>
                <a:gd fmla="*/ 2147483647 h 272" name="T23"/>
                <a:gd fmla="*/ 2147483647 w 434" name="T24"/>
                <a:gd fmla="*/ 2147483647 h 272" name="T25"/>
                <a:gd fmla="*/ 2147483647 w 434" name="T26"/>
                <a:gd fmla="*/ 2147483647 h 272" name="T27"/>
                <a:gd fmla="*/ 2147483647 w 434" name="T28"/>
                <a:gd fmla="*/ 2147483647 h 272" name="T29"/>
                <a:gd fmla="*/ 2147483647 w 434" name="T30"/>
                <a:gd fmla="*/ 2147483647 h 272" name="T31"/>
                <a:gd fmla="*/ 0 w 434" name="T32"/>
                <a:gd fmla="*/ 2147483647 h 272" name="T33"/>
                <a:gd fmla="*/ 2147483647 w 434" name="T34"/>
                <a:gd fmla="*/ 2147483647 h 272" name="T35"/>
                <a:gd fmla="*/ 2147483647 w 434" name="T36"/>
                <a:gd fmla="*/ 2147483647 h 272" name="T37"/>
                <a:gd fmla="*/ 2147483647 w 434" name="T38"/>
                <a:gd fmla="*/ 2147483647 h 272" name="T39"/>
                <a:gd fmla="*/ 2147483647 w 434" name="T40"/>
                <a:gd fmla="*/ 2147483647 h 272" name="T41"/>
                <a:gd fmla="*/ 2147483647 w 434" name="T42"/>
                <a:gd fmla="*/ 2147483647 h 272" name="T43"/>
                <a:gd fmla="*/ 2147483647 w 434" name="T44"/>
                <a:gd fmla="*/ 2147483647 h 272" name="T45"/>
                <a:gd fmla="*/ 2147483647 w 434" name="T46"/>
                <a:gd fmla="*/ 2147483647 h 272" name="T47"/>
                <a:gd fmla="*/ 2147483647 w 434" name="T48"/>
                <a:gd fmla="*/ 2147483647 h 272" name="T49"/>
                <a:gd fmla="*/ 2147483647 w 434" name="T50"/>
                <a:gd fmla="*/ 2147483647 h 272" name="T51"/>
                <a:gd fmla="*/ 2147483647 w 434" name="T52"/>
                <a:gd fmla="*/ 2147483647 h 272" name="T53"/>
                <a:gd fmla="*/ 2147483647 w 434" name="T54"/>
                <a:gd fmla="*/ 2147483647 h 272" name="T55"/>
                <a:gd fmla="*/ 2147483647 w 434" name="T56"/>
                <a:gd fmla="*/ 2147483647 h 272" name="T57"/>
                <a:gd fmla="*/ 2147483647 w 434" name="T58"/>
                <a:gd fmla="*/ 2147483647 h 272" name="T59"/>
                <a:gd fmla="*/ 2147483647 w 434" name="T60"/>
                <a:gd fmla="*/ 2147483647 h 272" name="T61"/>
                <a:gd fmla="*/ 2147483647 w 434" name="T62"/>
                <a:gd fmla="*/ 2147483647 h 272" name="T63"/>
                <a:gd fmla="*/ 2147483647 w 434" name="T64"/>
                <a:gd fmla="*/ 2147483647 h 272" name="T65"/>
                <a:gd fmla="*/ 2147483647 w 434" name="T66"/>
                <a:gd fmla="*/ 2147483647 h 272" name="T67"/>
                <a:gd fmla="*/ 2147483647 w 434" name="T68"/>
                <a:gd fmla="*/ 2147483647 h 272" name="T69"/>
                <a:gd fmla="*/ 2147483647 w 434" name="T70"/>
                <a:gd fmla="*/ 2147483647 h 272" name="T71"/>
                <a:gd fmla="*/ 2147483647 w 434" name="T72"/>
                <a:gd fmla="*/ 2147483647 h 272" name="T73"/>
                <a:gd fmla="*/ 2147483647 w 434" name="T74"/>
                <a:gd fmla="*/ 2147483647 h 272" name="T75"/>
                <a:gd fmla="*/ 2147483647 w 434" name="T76"/>
                <a:gd fmla="*/ 2147483647 h 272" name="T77"/>
                <a:gd fmla="*/ 2147483647 w 434" name="T78"/>
                <a:gd fmla="*/ 2147483647 h 272" name="T79"/>
                <a:gd fmla="*/ 2147483647 w 434" name="T80"/>
                <a:gd fmla="*/ 2147483647 h 272" name="T81"/>
                <a:gd fmla="*/ 2147483647 w 434" name="T82"/>
                <a:gd fmla="*/ 2147483647 h 272" name="T83"/>
                <a:gd fmla="*/ 2147483647 w 434" name="T84"/>
                <a:gd fmla="*/ 2147483647 h 272" name="T85"/>
                <a:gd fmla="*/ 2147483647 w 434" name="T86"/>
                <a:gd fmla="*/ 2147483647 h 272" name="T87"/>
                <a:gd fmla="*/ 2147483647 w 434" name="T88"/>
                <a:gd fmla="*/ 2147483647 h 272" name="T89"/>
                <a:gd fmla="*/ 2147483647 w 434" name="T90"/>
                <a:gd fmla="*/ 2147483647 h 272" name="T91"/>
                <a:gd fmla="*/ 2147483647 w 434" name="T92"/>
                <a:gd fmla="*/ 2147483647 h 272" name="T93"/>
                <a:gd fmla="*/ 2147483647 w 434" name="T94"/>
                <a:gd fmla="*/ 2147483647 h 272" name="T95"/>
                <a:gd fmla="*/ 2147483647 w 434" name="T96"/>
                <a:gd fmla="*/ 2147483647 h 272" name="T97"/>
                <a:gd fmla="*/ 2147483647 w 434" name="T98"/>
                <a:gd fmla="*/ 2147483647 h 272" name="T99"/>
                <a:gd fmla="*/ 2147483647 w 434" name="T100"/>
                <a:gd fmla="*/ 2147483647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4" name="T153"/>
                <a:gd fmla="*/ 0 h 272" name="T154"/>
                <a:gd fmla="*/ 434 w 434" name="T155"/>
                <a:gd fmla="*/ 272 h 272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72" w="433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7" name="上海"/>
            <p:cNvSpPr>
              <a:spLocks noChangeArrowheads="1"/>
            </p:cNvSpPr>
            <p:nvPr/>
          </p:nvSpPr>
          <p:spPr bwMode="auto">
            <a:xfrm>
              <a:off x="4077947" y="2360044"/>
              <a:ext cx="98894" cy="87300"/>
            </a:xfrm>
            <a:custGeom>
              <a:gdLst>
                <a:gd fmla="*/ 2147483647 w 68" name="T0"/>
                <a:gd fmla="*/ 2147483647 h 60" name="T1"/>
                <a:gd fmla="*/ 2147483647 w 68" name="T2"/>
                <a:gd fmla="*/ 2147483647 h 60" name="T3"/>
                <a:gd fmla="*/ 2147483647 w 68" name="T4"/>
                <a:gd fmla="*/ 2147483647 h 60" name="T5"/>
                <a:gd fmla="*/ 2147483647 w 68" name="T6"/>
                <a:gd fmla="*/ 2147483647 h 60" name="T7"/>
                <a:gd fmla="*/ 2147483647 w 68" name="T8"/>
                <a:gd fmla="*/ 2147483647 h 60" name="T9"/>
                <a:gd fmla="*/ 2147483647 w 68" name="T10"/>
                <a:gd fmla="*/ 2147483647 h 60" name="T11"/>
                <a:gd fmla="*/ 2147483647 w 68" name="T12"/>
                <a:gd fmla="*/ 2147483647 h 60" name="T13"/>
                <a:gd fmla="*/ 2147483647 w 68" name="T14"/>
                <a:gd fmla="*/ 2147483647 h 60" name="T15"/>
                <a:gd fmla="*/ 2147483647 w 68" name="T16"/>
                <a:gd fmla="*/ 0 h 60" name="T17"/>
                <a:gd fmla="*/ 2147483647 w 68" name="T18"/>
                <a:gd fmla="*/ 0 h 60" name="T19"/>
                <a:gd fmla="*/ 2147483647 w 68" name="T20"/>
                <a:gd fmla="*/ 0 h 60" name="T21"/>
                <a:gd fmla="*/ 2147483647 w 68" name="T22"/>
                <a:gd fmla="*/ 2147483647 h 60" name="T23"/>
                <a:gd fmla="*/ 2147483647 w 68" name="T24"/>
                <a:gd fmla="*/ 2147483647 h 60" name="T25"/>
                <a:gd fmla="*/ 2147483647 w 68" name="T26"/>
                <a:gd fmla="*/ 2147483647 h 60" name="T27"/>
                <a:gd fmla="*/ 2147483647 w 68" name="T28"/>
                <a:gd fmla="*/ 2147483647 h 60" name="T29"/>
                <a:gd fmla="*/ 2147483647 w 68" name="T30"/>
                <a:gd fmla="*/ 2147483647 h 60" name="T31"/>
                <a:gd fmla="*/ 0 w 68" name="T32"/>
                <a:gd fmla="*/ 2147483647 h 60" name="T33"/>
                <a:gd fmla="*/ 2147483647 w 68" name="T34"/>
                <a:gd fmla="*/ 2147483647 h 60" name="T35"/>
                <a:gd fmla="*/ 2147483647 w 68" name="T36"/>
                <a:gd fmla="*/ 2147483647 h 60" name="T37"/>
                <a:gd fmla="*/ 2147483647 w 68" name="T38"/>
                <a:gd fmla="*/ 2147483647 h 60" name="T39"/>
                <a:gd fmla="*/ 2147483647 w 68" name="T40"/>
                <a:gd fmla="*/ 2147483647 h 60" name="T41"/>
                <a:gd fmla="*/ 2147483647 w 68" name="T42"/>
                <a:gd fmla="*/ 2147483647 h 60" name="T43"/>
                <a:gd fmla="*/ 2147483647 w 68" name="T44"/>
                <a:gd fmla="*/ 2147483647 h 60" name="T45"/>
                <a:gd fmla="*/ 2147483647 w 68" name="T46"/>
                <a:gd fmla="*/ 2147483647 h 60" name="T47"/>
                <a:gd fmla="*/ 2147483647 w 68" name="T48"/>
                <a:gd fmla="*/ 2147483647 h 60" name="T49"/>
                <a:gd fmla="*/ 2147483647 w 68" name="T50"/>
                <a:gd fmla="*/ 2147483647 h 60" name="T51"/>
                <a:gd fmla="*/ 2147483647 w 68" name="T52"/>
                <a:gd fmla="*/ 2147483647 h 60" name="T53"/>
                <a:gd fmla="*/ 2147483647 w 68" name="T54"/>
                <a:gd fmla="*/ 2147483647 h 60" name="T55"/>
                <a:gd fmla="*/ 2147483647 w 68" name="T56"/>
                <a:gd fmla="*/ 2147483647 h 60" name="T57"/>
                <a:gd fmla="*/ 2147483647 w 68" name="T58"/>
                <a:gd fmla="*/ 2147483647 h 60" name="T59"/>
                <a:gd fmla="*/ 2147483647 w 68" name="T60"/>
                <a:gd fmla="*/ 2147483647 h 60" name="T61"/>
                <a:gd fmla="*/ 2147483647 w 68" name="T62"/>
                <a:gd fmla="*/ 2147483647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68" name="T96"/>
                <a:gd fmla="*/ 0 h 60" name="T97"/>
                <a:gd fmla="*/ 68 w 68" name="T98"/>
                <a:gd fmla="*/ 60 h 6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8" name="江苏"/>
            <p:cNvSpPr>
              <a:spLocks noChangeArrowheads="1"/>
            </p:cNvSpPr>
            <p:nvPr/>
          </p:nvSpPr>
          <p:spPr bwMode="auto">
            <a:xfrm>
              <a:off x="3615468" y="2025389"/>
              <a:ext cx="549737" cy="424867"/>
            </a:xfrm>
            <a:custGeom>
              <a:gdLst>
                <a:gd fmla="*/ 2147483647 w 378" name="T0"/>
                <a:gd fmla="*/ 2147483647 h 292" name="T1"/>
                <a:gd fmla="*/ 2147483647 w 378" name="T2"/>
                <a:gd fmla="*/ 2147483647 h 292" name="T3"/>
                <a:gd fmla="*/ 2147483647 w 378" name="T4"/>
                <a:gd fmla="*/ 2147483647 h 292" name="T5"/>
                <a:gd fmla="*/ 2147483647 w 378" name="T6"/>
                <a:gd fmla="*/ 2147483647 h 292" name="T7"/>
                <a:gd fmla="*/ 2147483647 w 378" name="T8"/>
                <a:gd fmla="*/ 2147483647 h 292" name="T9"/>
                <a:gd fmla="*/ 2147483647 w 378" name="T10"/>
                <a:gd fmla="*/ 0 h 292" name="T11"/>
                <a:gd fmla="*/ 2147483647 w 378" name="T12"/>
                <a:gd fmla="*/ 2147483647 h 292" name="T13"/>
                <a:gd fmla="*/ 2147483647 w 378" name="T14"/>
                <a:gd fmla="*/ 2147483647 h 292" name="T15"/>
                <a:gd fmla="*/ 2147483647 w 378" name="T16"/>
                <a:gd fmla="*/ 2147483647 h 292" name="T17"/>
                <a:gd fmla="*/ 2147483647 w 378" name="T18"/>
                <a:gd fmla="*/ 2147483647 h 292" name="T19"/>
                <a:gd fmla="*/ 2147483647 w 378" name="T20"/>
                <a:gd fmla="*/ 2147483647 h 292" name="T21"/>
                <a:gd fmla="*/ 2147483647 w 378" name="T22"/>
                <a:gd fmla="*/ 2147483647 h 292" name="T23"/>
                <a:gd fmla="*/ 2147483647 w 378" name="T24"/>
                <a:gd fmla="*/ 2147483647 h 292" name="T25"/>
                <a:gd fmla="*/ 2147483647 w 378" name="T26"/>
                <a:gd fmla="*/ 2147483647 h 292" name="T27"/>
                <a:gd fmla="*/ 2147483647 w 378" name="T28"/>
                <a:gd fmla="*/ 2147483647 h 292" name="T29"/>
                <a:gd fmla="*/ 2147483647 w 378" name="T30"/>
                <a:gd fmla="*/ 2147483647 h 292" name="T31"/>
                <a:gd fmla="*/ 2147483647 w 378" name="T32"/>
                <a:gd fmla="*/ 2147483647 h 292" name="T33"/>
                <a:gd fmla="*/ 2147483647 w 378" name="T34"/>
                <a:gd fmla="*/ 2147483647 h 292" name="T35"/>
                <a:gd fmla="*/ 2147483647 w 378" name="T36"/>
                <a:gd fmla="*/ 2147483647 h 292" name="T37"/>
                <a:gd fmla="*/ 2147483647 w 378" name="T38"/>
                <a:gd fmla="*/ 2147483647 h 292" name="T39"/>
                <a:gd fmla="*/ 2147483647 w 378" name="T40"/>
                <a:gd fmla="*/ 2147483647 h 292" name="T41"/>
                <a:gd fmla="*/ 2147483647 w 378" name="T42"/>
                <a:gd fmla="*/ 2147483647 h 292" name="T43"/>
                <a:gd fmla="*/ 2147483647 w 378" name="T44"/>
                <a:gd fmla="*/ 2147483647 h 292" name="T45"/>
                <a:gd fmla="*/ 2147483647 w 378" name="T46"/>
                <a:gd fmla="*/ 2147483647 h 292" name="T47"/>
                <a:gd fmla="*/ 2147483647 w 378" name="T48"/>
                <a:gd fmla="*/ 2147483647 h 292" name="T49"/>
                <a:gd fmla="*/ 2147483647 w 378" name="T50"/>
                <a:gd fmla="*/ 2147483647 h 292" name="T51"/>
                <a:gd fmla="*/ 2147483647 w 378" name="T52"/>
                <a:gd fmla="*/ 2147483647 h 292" name="T53"/>
                <a:gd fmla="*/ 2147483647 w 378" name="T54"/>
                <a:gd fmla="*/ 2147483647 h 292" name="T55"/>
                <a:gd fmla="*/ 2147483647 w 378" name="T56"/>
                <a:gd fmla="*/ 2147483647 h 292" name="T57"/>
                <a:gd fmla="*/ 2147483647 w 378" name="T58"/>
                <a:gd fmla="*/ 2147483647 h 292" name="T59"/>
                <a:gd fmla="*/ 2147483647 w 378" name="T60"/>
                <a:gd fmla="*/ 2147483647 h 292" name="T61"/>
                <a:gd fmla="*/ 2147483647 w 378" name="T62"/>
                <a:gd fmla="*/ 2147483647 h 292" name="T63"/>
                <a:gd fmla="*/ 2147483647 w 378" name="T64"/>
                <a:gd fmla="*/ 2147483647 h 292" name="T65"/>
                <a:gd fmla="*/ 2147483647 w 378" name="T66"/>
                <a:gd fmla="*/ 2147483647 h 292" name="T67"/>
                <a:gd fmla="*/ 2147483647 w 378" name="T68"/>
                <a:gd fmla="*/ 2147483647 h 292" name="T69"/>
                <a:gd fmla="*/ 2147483647 w 378" name="T70"/>
                <a:gd fmla="*/ 2147483647 h 292" name="T71"/>
                <a:gd fmla="*/ 2147483647 w 378" name="T72"/>
                <a:gd fmla="*/ 2147483647 h 292" name="T73"/>
                <a:gd fmla="*/ 2147483647 w 378" name="T74"/>
                <a:gd fmla="*/ 2147483647 h 292" name="T75"/>
                <a:gd fmla="*/ 2147483647 w 378" name="T76"/>
                <a:gd fmla="*/ 2147483647 h 292" name="T77"/>
                <a:gd fmla="*/ 2147483647 w 378" name="T78"/>
                <a:gd fmla="*/ 2147483647 h 292" name="T79"/>
                <a:gd fmla="*/ 2147483647 w 378" name="T80"/>
                <a:gd fmla="*/ 2147483647 h 292" name="T81"/>
                <a:gd fmla="*/ 2147483647 w 378" name="T82"/>
                <a:gd fmla="*/ 2147483647 h 292" name="T83"/>
                <a:gd fmla="*/ 2147483647 w 378" name="T84"/>
                <a:gd fmla="*/ 2147483647 h 292" name="T85"/>
                <a:gd fmla="*/ 2147483647 w 378" name="T86"/>
                <a:gd fmla="*/ 2147483647 h 292" name="T87"/>
                <a:gd fmla="*/ 2147483647 w 378" name="T88"/>
                <a:gd fmla="*/ 2147483647 h 292" name="T89"/>
                <a:gd fmla="*/ 2147483647 w 378" name="T90"/>
                <a:gd fmla="*/ 2147483647 h 292" name="T91"/>
                <a:gd fmla="*/ 2147483647 w 378" name="T92"/>
                <a:gd fmla="*/ 2147483647 h 292" name="T93"/>
                <a:gd fmla="*/ 2147483647 w 378" name="T94"/>
                <a:gd fmla="*/ 2147483647 h 292" name="T95"/>
                <a:gd fmla="*/ 2147483647 w 378" name="T96"/>
                <a:gd fmla="*/ 2147483647 h 292" name="T97"/>
                <a:gd fmla="*/ 2147483647 w 378" name="T98"/>
                <a:gd fmla="*/ 2147483647 h 292" name="T99"/>
                <a:gd fmla="*/ 2147483647 w 378" name="T100"/>
                <a:gd fmla="*/ 2147483647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378" name="T153"/>
                <a:gd fmla="*/ 0 h 292" name="T154"/>
                <a:gd fmla="*/ 378 w 378" name="T155"/>
                <a:gd fmla="*/ 292 h 292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39" name="河北"/>
            <p:cNvSpPr>
              <a:spLocks noChangeArrowheads="1"/>
            </p:cNvSpPr>
            <p:nvPr/>
          </p:nvSpPr>
          <p:spPr bwMode="auto">
            <a:xfrm>
              <a:off x="3327511" y="1213488"/>
              <a:ext cx="511924" cy="730421"/>
            </a:xfrm>
            <a:custGeom>
              <a:gdLst>
                <a:gd fmla="*/ 2147483647 w 352" name="T0"/>
                <a:gd fmla="*/ 2147483647 h 502" name="T1"/>
                <a:gd fmla="*/ 2147483647 w 352" name="T2"/>
                <a:gd fmla="*/ 2147483647 h 502" name="T3"/>
                <a:gd fmla="*/ 2147483647 w 352" name="T4"/>
                <a:gd fmla="*/ 2147483647 h 502" name="T5"/>
                <a:gd fmla="*/ 2147483647 w 352" name="T6"/>
                <a:gd fmla="*/ 2147483647 h 502" name="T7"/>
                <a:gd fmla="*/ 2147483647 w 352" name="T8"/>
                <a:gd fmla="*/ 2147483647 h 502" name="T9"/>
                <a:gd fmla="*/ 2147483647 w 352" name="T10"/>
                <a:gd fmla="*/ 2147483647 h 502" name="T11"/>
                <a:gd fmla="*/ 2147483647 w 352" name="T12"/>
                <a:gd fmla="*/ 2147483647 h 502" name="T13"/>
                <a:gd fmla="*/ 2147483647 w 352" name="T14"/>
                <a:gd fmla="*/ 2147483647 h 502" name="T15"/>
                <a:gd fmla="*/ 2147483647 w 352" name="T16"/>
                <a:gd fmla="*/ 2147483647 h 502" name="T17"/>
                <a:gd fmla="*/ 2147483647 w 352" name="T18"/>
                <a:gd fmla="*/ 2147483647 h 502" name="T19"/>
                <a:gd fmla="*/ 2147483647 w 352" name="T20"/>
                <a:gd fmla="*/ 2147483647 h 502" name="T21"/>
                <a:gd fmla="*/ 2147483647 w 352" name="T22"/>
                <a:gd fmla="*/ 2147483647 h 502" name="T23"/>
                <a:gd fmla="*/ 2147483647 w 352" name="T24"/>
                <a:gd fmla="*/ 2147483647 h 502" name="T25"/>
                <a:gd fmla="*/ 2147483647 w 352" name="T26"/>
                <a:gd fmla="*/ 2147483647 h 502" name="T27"/>
                <a:gd fmla="*/ 2147483647 w 352" name="T28"/>
                <a:gd fmla="*/ 2147483647 h 502" name="T29"/>
                <a:gd fmla="*/ 2147483647 w 352" name="T30"/>
                <a:gd fmla="*/ 2147483647 h 502" name="T31"/>
                <a:gd fmla="*/ 2147483647 w 352" name="T32"/>
                <a:gd fmla="*/ 2147483647 h 502" name="T33"/>
                <a:gd fmla="*/ 2147483647 w 352" name="T34"/>
                <a:gd fmla="*/ 2147483647 h 502" name="T35"/>
                <a:gd fmla="*/ 2147483647 w 352" name="T36"/>
                <a:gd fmla="*/ 2147483647 h 502" name="T37"/>
                <a:gd fmla="*/ 2147483647 w 352" name="T38"/>
                <a:gd fmla="*/ 2147483647 h 502" name="T39"/>
                <a:gd fmla="*/ 2147483647 w 352" name="T40"/>
                <a:gd fmla="*/ 2147483647 h 502" name="T41"/>
                <a:gd fmla="*/ 2147483647 w 352" name="T42"/>
                <a:gd fmla="*/ 2147483647 h 502" name="T43"/>
                <a:gd fmla="*/ 2147483647 w 352" name="T44"/>
                <a:gd fmla="*/ 2147483647 h 502" name="T45"/>
                <a:gd fmla="*/ 2147483647 w 352" name="T46"/>
                <a:gd fmla="*/ 2147483647 h 502" name="T47"/>
                <a:gd fmla="*/ 2147483647 w 352" name="T48"/>
                <a:gd fmla="*/ 2147483647 h 502" name="T49"/>
                <a:gd fmla="*/ 2147483647 w 352" name="T50"/>
                <a:gd fmla="*/ 2147483647 h 502" name="T51"/>
                <a:gd fmla="*/ 2147483647 w 352" name="T52"/>
                <a:gd fmla="*/ 2147483647 h 502" name="T53"/>
                <a:gd fmla="*/ 2147483647 w 352" name="T54"/>
                <a:gd fmla="*/ 2147483647 h 502" name="T55"/>
                <a:gd fmla="*/ 2147483647 w 352" name="T56"/>
                <a:gd fmla="*/ 2147483647 h 502" name="T57"/>
                <a:gd fmla="*/ 2147483647 w 352" name="T58"/>
                <a:gd fmla="*/ 2147483647 h 502" name="T59"/>
                <a:gd fmla="*/ 2147483647 w 352" name="T60"/>
                <a:gd fmla="*/ 2147483647 h 502" name="T61"/>
                <a:gd fmla="*/ 2147483647 w 352" name="T62"/>
                <a:gd fmla="*/ 2147483647 h 502" name="T63"/>
                <a:gd fmla="*/ 2147483647 w 352" name="T64"/>
                <a:gd fmla="*/ 2147483647 h 502" name="T65"/>
                <a:gd fmla="*/ 2147483647 w 352" name="T66"/>
                <a:gd fmla="*/ 2147483647 h 502" name="T67"/>
                <a:gd fmla="*/ 2147483647 w 352" name="T68"/>
                <a:gd fmla="*/ 2147483647 h 502" name="T69"/>
                <a:gd fmla="*/ 2147483647 w 352" name="T70"/>
                <a:gd fmla="*/ 2147483647 h 502" name="T71"/>
                <a:gd fmla="*/ 2147483647 w 352" name="T72"/>
                <a:gd fmla="*/ 2147483647 h 502" name="T73"/>
                <a:gd fmla="*/ 2147483647 w 352" name="T74"/>
                <a:gd fmla="*/ 2147483647 h 502" name="T75"/>
                <a:gd fmla="*/ 2147483647 w 352" name="T76"/>
                <a:gd fmla="*/ 2147483647 h 502" name="T77"/>
                <a:gd fmla="*/ 2147483647 w 352" name="T78"/>
                <a:gd fmla="*/ 2147483647 h 502" name="T79"/>
                <a:gd fmla="*/ 2147483647 w 352" name="T80"/>
                <a:gd fmla="*/ 2147483647 h 502" name="T81"/>
                <a:gd fmla="*/ 2147483647 w 352" name="T82"/>
                <a:gd fmla="*/ 2147483647 h 502" name="T83"/>
                <a:gd fmla="*/ 2147483647 w 352" name="T84"/>
                <a:gd fmla="*/ 2147483647 h 502" name="T85"/>
                <a:gd fmla="*/ 2147483647 w 352" name="T86"/>
                <a:gd fmla="*/ 2147483647 h 502" name="T87"/>
                <a:gd fmla="*/ 2147483647 w 352" name="T88"/>
                <a:gd fmla="*/ 2147483647 h 502" name="T89"/>
                <a:gd fmla="*/ 2147483647 w 352" name="T90"/>
                <a:gd fmla="*/ 2147483647 h 502" name="T91"/>
                <a:gd fmla="*/ 2147483647 w 352" name="T92"/>
                <a:gd fmla="*/ 2147483647 h 502" name="T93"/>
                <a:gd fmla="*/ 2147483647 w 352" name="T94"/>
                <a:gd fmla="*/ 2147483647 h 502" name="T95"/>
                <a:gd fmla="*/ 2147483647 w 352" name="T96"/>
                <a:gd fmla="*/ 2147483647 h 502" name="T97"/>
                <a:gd fmla="*/ 2147483647 w 352" name="T98"/>
                <a:gd fmla="*/ 2147483647 h 502" name="T99"/>
                <a:gd fmla="*/ 2147483647 w 352" name="T100"/>
                <a:gd fmla="*/ 2147483647 h 502" name="T101"/>
                <a:gd fmla="*/ 2147483647 w 352" name="T102"/>
                <a:gd fmla="*/ 2147483647 h 502" name="T103"/>
                <a:gd fmla="*/ 2147483647 w 352" name="T104"/>
                <a:gd fmla="*/ 2147483647 h 502" name="T105"/>
                <a:gd fmla="*/ 2147483647 w 352" name="T106"/>
                <a:gd fmla="*/ 2147483647 h 502" name="T107"/>
                <a:gd fmla="*/ 2147483647 w 352" name="T108"/>
                <a:gd fmla="*/ 2147483647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352" name="T165"/>
                <a:gd fmla="*/ 0 h 502" name="T166"/>
                <a:gd fmla="*/ 352 w 352" name="T167"/>
                <a:gd fmla="*/ 502 h 502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40" name="河南"/>
            <p:cNvSpPr>
              <a:spLocks noChangeArrowheads="1"/>
            </p:cNvSpPr>
            <p:nvPr/>
          </p:nvSpPr>
          <p:spPr bwMode="auto">
            <a:xfrm>
              <a:off x="3094818" y="1914809"/>
              <a:ext cx="538103" cy="532539"/>
            </a:xfrm>
            <a:custGeom>
              <a:gdLst>
                <a:gd fmla="*/ 2147483647 w 370" name="T0"/>
                <a:gd fmla="*/ 2147483647 h 366" name="T1"/>
                <a:gd fmla="*/ 0 w 370" name="T2"/>
                <a:gd fmla="*/ 2147483647 h 366" name="T3"/>
                <a:gd fmla="*/ 2147483647 w 370" name="T4"/>
                <a:gd fmla="*/ 2147483647 h 366" name="T5"/>
                <a:gd fmla="*/ 2147483647 w 370" name="T6"/>
                <a:gd fmla="*/ 2147483647 h 366" name="T7"/>
                <a:gd fmla="*/ 2147483647 w 370" name="T8"/>
                <a:gd fmla="*/ 2147483647 h 366" name="T9"/>
                <a:gd fmla="*/ 2147483647 w 370" name="T10"/>
                <a:gd fmla="*/ 2147483647 h 366" name="T11"/>
                <a:gd fmla="*/ 2147483647 w 370" name="T12"/>
                <a:gd fmla="*/ 2147483647 h 366" name="T13"/>
                <a:gd fmla="*/ 2147483647 w 370" name="T14"/>
                <a:gd fmla="*/ 2147483647 h 366" name="T15"/>
                <a:gd fmla="*/ 2147483647 w 370" name="T16"/>
                <a:gd fmla="*/ 2147483647 h 366" name="T17"/>
                <a:gd fmla="*/ 2147483647 w 370" name="T18"/>
                <a:gd fmla="*/ 2147483647 h 366" name="T19"/>
                <a:gd fmla="*/ 2147483647 w 370" name="T20"/>
                <a:gd fmla="*/ 2147483647 h 366" name="T21"/>
                <a:gd fmla="*/ 2147483647 w 370" name="T22"/>
                <a:gd fmla="*/ 2147483647 h 366" name="T23"/>
                <a:gd fmla="*/ 2147483647 w 370" name="T24"/>
                <a:gd fmla="*/ 2147483647 h 366" name="T25"/>
                <a:gd fmla="*/ 2147483647 w 370" name="T26"/>
                <a:gd fmla="*/ 2147483647 h 366" name="T27"/>
                <a:gd fmla="*/ 2147483647 w 370" name="T28"/>
                <a:gd fmla="*/ 2147483647 h 366" name="T29"/>
                <a:gd fmla="*/ 2147483647 w 370" name="T30"/>
                <a:gd fmla="*/ 2147483647 h 366" name="T31"/>
                <a:gd fmla="*/ 2147483647 w 370" name="T32"/>
                <a:gd fmla="*/ 2147483647 h 366" name="T33"/>
                <a:gd fmla="*/ 2147483647 w 370" name="T34"/>
                <a:gd fmla="*/ 2147483647 h 366" name="T35"/>
                <a:gd fmla="*/ 2147483647 w 370" name="T36"/>
                <a:gd fmla="*/ 2147483647 h 366" name="T37"/>
                <a:gd fmla="*/ 2147483647 w 370" name="T38"/>
                <a:gd fmla="*/ 2147483647 h 366" name="T39"/>
                <a:gd fmla="*/ 2147483647 w 370" name="T40"/>
                <a:gd fmla="*/ 2147483647 h 366" name="T41"/>
                <a:gd fmla="*/ 2147483647 w 370" name="T42"/>
                <a:gd fmla="*/ 2147483647 h 366" name="T43"/>
                <a:gd fmla="*/ 2147483647 w 370" name="T44"/>
                <a:gd fmla="*/ 2147483647 h 366" name="T45"/>
                <a:gd fmla="*/ 2147483647 w 370" name="T46"/>
                <a:gd fmla="*/ 2147483647 h 366" name="T47"/>
                <a:gd fmla="*/ 2147483647 w 370" name="T48"/>
                <a:gd fmla="*/ 2147483647 h 366" name="T49"/>
                <a:gd fmla="*/ 2147483647 w 370" name="T50"/>
                <a:gd fmla="*/ 2147483647 h 366" name="T51"/>
                <a:gd fmla="*/ 2147483647 w 370" name="T52"/>
                <a:gd fmla="*/ 2147483647 h 366" name="T53"/>
                <a:gd fmla="*/ 2147483647 w 370" name="T54"/>
                <a:gd fmla="*/ 2147483647 h 366" name="T55"/>
                <a:gd fmla="*/ 2147483647 w 370" name="T56"/>
                <a:gd fmla="*/ 2147483647 h 366" name="T57"/>
                <a:gd fmla="*/ 2147483647 w 370" name="T58"/>
                <a:gd fmla="*/ 2147483647 h 366" name="T59"/>
                <a:gd fmla="*/ 2147483647 w 370" name="T60"/>
                <a:gd fmla="*/ 2147483647 h 366" name="T61"/>
                <a:gd fmla="*/ 2147483647 w 370" name="T62"/>
                <a:gd fmla="*/ 2147483647 h 366" name="T63"/>
                <a:gd fmla="*/ 2147483647 w 370" name="T64"/>
                <a:gd fmla="*/ 2147483647 h 366" name="T65"/>
                <a:gd fmla="*/ 2147483647 w 370" name="T66"/>
                <a:gd fmla="*/ 2147483647 h 366" name="T67"/>
                <a:gd fmla="*/ 2147483647 w 370" name="T68"/>
                <a:gd fmla="*/ 2147483647 h 366" name="T69"/>
                <a:gd fmla="*/ 2147483647 w 370" name="T70"/>
                <a:gd fmla="*/ 2147483647 h 366" name="T71"/>
                <a:gd fmla="*/ 2147483647 w 370" name="T72"/>
                <a:gd fmla="*/ 2147483647 h 366" name="T73"/>
                <a:gd fmla="*/ 2147483647 w 370" name="T74"/>
                <a:gd fmla="*/ 2147483647 h 366" name="T75"/>
                <a:gd fmla="*/ 2147483647 w 370" name="T76"/>
                <a:gd fmla="*/ 2147483647 h 366" name="T77"/>
                <a:gd fmla="*/ 2147483647 w 370" name="T78"/>
                <a:gd fmla="*/ 2147483647 h 366" name="T79"/>
                <a:gd fmla="*/ 2147483647 w 370" name="T80"/>
                <a:gd fmla="*/ 2147483647 h 366" name="T81"/>
                <a:gd fmla="*/ 2147483647 w 370" name="T82"/>
                <a:gd fmla="*/ 2147483647 h 366" name="T83"/>
                <a:gd fmla="*/ 2147483647 w 370" name="T84"/>
                <a:gd fmla="*/ 2147483647 h 366" name="T85"/>
                <a:gd fmla="*/ 2147483647 w 370" name="T86"/>
                <a:gd fmla="*/ 2147483647 h 366" name="T87"/>
                <a:gd fmla="*/ 2147483647 w 370" name="T88"/>
                <a:gd fmla="*/ 2147483647 h 366" name="T89"/>
                <a:gd fmla="*/ 2147483647 w 370" name="T90"/>
                <a:gd fmla="*/ 2147483647 h 366" name="T91"/>
                <a:gd fmla="*/ 2147483647 w 370" name="T92"/>
                <a:gd fmla="*/ 2147483647 h 366" name="T93"/>
                <a:gd fmla="*/ 2147483647 w 370" name="T94"/>
                <a:gd fmla="*/ 0 h 366" name="T95"/>
                <a:gd fmla="*/ 2147483647 w 370" name="T96"/>
                <a:gd fmla="*/ 2147483647 h 366" name="T97"/>
                <a:gd fmla="*/ 2147483647 w 370" name="T98"/>
                <a:gd fmla="*/ 2147483647 h 366" name="T99"/>
                <a:gd fmla="*/ 2147483647 w 370" name="T100"/>
                <a:gd fmla="*/ 2147483647 h 366" name="T101"/>
                <a:gd fmla="*/ 2147483647 w 370" name="T102"/>
                <a:gd fmla="*/ 2147483647 h 366" name="T103"/>
                <a:gd fmla="*/ 2147483647 w 370" name="T104"/>
                <a:gd fmla="*/ 2147483647 h 366" name="T105"/>
                <a:gd fmla="*/ 2147483647 w 370" name="T106"/>
                <a:gd fmla="*/ 2147483647 h 366" name="T107"/>
                <a:gd fmla="*/ 2147483647 w 370" name="T108"/>
                <a:gd fmla="*/ 2147483647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370" name="T165"/>
                <a:gd fmla="*/ 0 h 366" name="T166"/>
                <a:gd fmla="*/ 370 w 370" name="T167"/>
                <a:gd fmla="*/ 366 h 366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41" name="台湾"/>
            <p:cNvSpPr>
              <a:spLocks noChangeArrowheads="1"/>
            </p:cNvSpPr>
            <p:nvPr/>
          </p:nvSpPr>
          <p:spPr bwMode="auto">
            <a:xfrm>
              <a:off x="4107033" y="3052632"/>
              <a:ext cx="154159" cy="372487"/>
            </a:xfrm>
            <a:custGeom>
              <a:gdLst>
                <a:gd fmla="*/ 2147483647 w 106" name="T0"/>
                <a:gd fmla="*/ 0 h 256" name="T1"/>
                <a:gd fmla="*/ 2147483647 w 106" name="T2"/>
                <a:gd fmla="*/ 0 h 256" name="T3"/>
                <a:gd fmla="*/ 2147483647 w 106" name="T4"/>
                <a:gd fmla="*/ 2147483647 h 256" name="T5"/>
                <a:gd fmla="*/ 2147483647 w 106" name="T6"/>
                <a:gd fmla="*/ 2147483647 h 256" name="T7"/>
                <a:gd fmla="*/ 2147483647 w 106" name="T8"/>
                <a:gd fmla="*/ 2147483647 h 256" name="T9"/>
                <a:gd fmla="*/ 2147483647 w 106" name="T10"/>
                <a:gd fmla="*/ 2147483647 h 256" name="T11"/>
                <a:gd fmla="*/ 2147483647 w 106" name="T12"/>
                <a:gd fmla="*/ 2147483647 h 256" name="T13"/>
                <a:gd fmla="*/ 2147483647 w 106" name="T14"/>
                <a:gd fmla="*/ 2147483647 h 256" name="T15"/>
                <a:gd fmla="*/ 2147483647 w 106" name="T16"/>
                <a:gd fmla="*/ 2147483647 h 256" name="T17"/>
                <a:gd fmla="*/ 0 w 106" name="T18"/>
                <a:gd fmla="*/ 2147483647 h 256" name="T19"/>
                <a:gd fmla="*/ 2147483647 w 106" name="T20"/>
                <a:gd fmla="*/ 2147483647 h 256" name="T21"/>
                <a:gd fmla="*/ 2147483647 w 106" name="T22"/>
                <a:gd fmla="*/ 2147483647 h 256" name="T23"/>
                <a:gd fmla="*/ 2147483647 w 106" name="T24"/>
                <a:gd fmla="*/ 2147483647 h 256" name="T25"/>
                <a:gd fmla="*/ 2147483647 w 106" name="T26"/>
                <a:gd fmla="*/ 2147483647 h 256" name="T27"/>
                <a:gd fmla="*/ 2147483647 w 106" name="T28"/>
                <a:gd fmla="*/ 2147483647 h 256" name="T29"/>
                <a:gd fmla="*/ 2147483647 w 106" name="T30"/>
                <a:gd fmla="*/ 2147483647 h 256" name="T31"/>
                <a:gd fmla="*/ 2147483647 w 106" name="T32"/>
                <a:gd fmla="*/ 2147483647 h 256" name="T33"/>
                <a:gd fmla="*/ 2147483647 w 106" name="T34"/>
                <a:gd fmla="*/ 2147483647 h 256" name="T35"/>
                <a:gd fmla="*/ 2147483647 w 106" name="T36"/>
                <a:gd fmla="*/ 2147483647 h 256" name="T37"/>
                <a:gd fmla="*/ 2147483647 w 106" name="T38"/>
                <a:gd fmla="*/ 2147483647 h 256" name="T39"/>
                <a:gd fmla="*/ 2147483647 w 106" name="T40"/>
                <a:gd fmla="*/ 2147483647 h 256" name="T41"/>
                <a:gd fmla="*/ 2147483647 w 106" name="T42"/>
                <a:gd fmla="*/ 2147483647 h 256" name="T43"/>
                <a:gd fmla="*/ 2147483647 w 106" name="T44"/>
                <a:gd fmla="*/ 2147483647 h 256" name="T45"/>
                <a:gd fmla="*/ 2147483647 w 106" name="T46"/>
                <a:gd fmla="*/ 2147483647 h 256" name="T47"/>
                <a:gd fmla="*/ 2147483647 w 106" name="T48"/>
                <a:gd fmla="*/ 2147483647 h 256" name="T49"/>
                <a:gd fmla="*/ 2147483647 w 106" name="T50"/>
                <a:gd fmla="*/ 2147483647 h 256" name="T51"/>
                <a:gd fmla="*/ 2147483647 w 106" name="T52"/>
                <a:gd fmla="*/ 2147483647 h 256" name="T53"/>
                <a:gd fmla="*/ 2147483647 w 106" name="T54"/>
                <a:gd fmla="*/ 2147483647 h 256" name="T55"/>
                <a:gd fmla="*/ 2147483647 w 106" name="T56"/>
                <a:gd fmla="*/ 2147483647 h 256" name="T57"/>
                <a:gd fmla="*/ 2147483647 w 106" name="T58"/>
                <a:gd fmla="*/ 2147483647 h 256" name="T59"/>
                <a:gd fmla="*/ 2147483647 w 106" name="T60"/>
                <a:gd fmla="*/ 2147483647 h 256" name="T61"/>
                <a:gd fmla="*/ 2147483647 w 106" name="T62"/>
                <a:gd fmla="*/ 2147483647 h 256" name="T63"/>
                <a:gd fmla="*/ 2147483647 w 106" name="T64"/>
                <a:gd fmla="*/ 2147483647 h 256" name="T65"/>
                <a:gd fmla="*/ 2147483647 w 106" name="T66"/>
                <a:gd fmla="*/ 2147483647 h 256" name="T67"/>
                <a:gd fmla="*/ 2147483647 w 106" name="T68"/>
                <a:gd fmla="*/ 2147483647 h 256" name="T69"/>
                <a:gd fmla="*/ 2147483647 w 106" name="T70"/>
                <a:gd fmla="*/ 2147483647 h 256" name="T71"/>
                <a:gd fmla="*/ 2147483647 w 106" name="T72"/>
                <a:gd fmla="*/ 2147483647 h 256" name="T73"/>
                <a:gd fmla="*/ 2147483647 w 106" name="T74"/>
                <a:gd fmla="*/ 2147483647 h 256" name="T75"/>
                <a:gd fmla="*/ 2147483647 w 106" name="T76"/>
                <a:gd fmla="*/ 2147483647 h 256" name="T77"/>
                <a:gd fmla="*/ 2147483647 w 106" name="T78"/>
                <a:gd fmla="*/ 2147483647 h 256" name="T79"/>
                <a:gd fmla="*/ 2147483647 w 106" name="T80"/>
                <a:gd fmla="*/ 2147483647 h 256" name="T81"/>
                <a:gd fmla="*/ 2147483647 w 106" name="T82"/>
                <a:gd fmla="*/ 2147483647 h 256" name="T83"/>
                <a:gd fmla="*/ 2147483647 w 106" name="T84"/>
                <a:gd fmla="*/ 2147483647 h 256" name="T85"/>
                <a:gd fmla="*/ 2147483647 w 106" name="T86"/>
                <a:gd fmla="*/ 2147483647 h 256" name="T87"/>
                <a:gd fmla="*/ 2147483647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106" name="T135"/>
                <a:gd fmla="*/ 0 h 256" name="T136"/>
                <a:gd fmla="*/ 106 w 106" name="T137"/>
                <a:gd fmla="*/ 256 h 256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42" name="海南"/>
            <p:cNvSpPr>
              <a:spLocks noChangeArrowheads="1"/>
            </p:cNvSpPr>
            <p:nvPr/>
          </p:nvSpPr>
          <p:spPr bwMode="auto">
            <a:xfrm>
              <a:off x="2972658" y="3713218"/>
              <a:ext cx="232693" cy="203703"/>
            </a:xfrm>
            <a:custGeom>
              <a:gdLst>
                <a:gd fmla="*/ 2147483647 w 160" name="T0"/>
                <a:gd fmla="*/ 2147483647 h 140" name="T1"/>
                <a:gd fmla="*/ 2147483647 w 160" name="T2"/>
                <a:gd fmla="*/ 2147483647 h 140" name="T3"/>
                <a:gd fmla="*/ 2147483647 w 160" name="T4"/>
                <a:gd fmla="*/ 2147483647 h 140" name="T5"/>
                <a:gd fmla="*/ 2147483647 w 160" name="T6"/>
                <a:gd fmla="*/ 2147483647 h 140" name="T7"/>
                <a:gd fmla="*/ 2147483647 w 160" name="T8"/>
                <a:gd fmla="*/ 2147483647 h 140" name="T9"/>
                <a:gd fmla="*/ 2147483647 w 160" name="T10"/>
                <a:gd fmla="*/ 2147483647 h 140" name="T11"/>
                <a:gd fmla="*/ 2147483647 w 160" name="T12"/>
                <a:gd fmla="*/ 2147483647 h 140" name="T13"/>
                <a:gd fmla="*/ 2147483647 w 160" name="T14"/>
                <a:gd fmla="*/ 2147483647 h 140" name="T15"/>
                <a:gd fmla="*/ 2147483647 w 160" name="T16"/>
                <a:gd fmla="*/ 2147483647 h 140" name="T17"/>
                <a:gd fmla="*/ 2147483647 w 160" name="T18"/>
                <a:gd fmla="*/ 2147483647 h 140" name="T19"/>
                <a:gd fmla="*/ 2147483647 w 160" name="T20"/>
                <a:gd fmla="*/ 2147483647 h 140" name="T21"/>
                <a:gd fmla="*/ 2147483647 w 160" name="T22"/>
                <a:gd fmla="*/ 2147483647 h 140" name="T23"/>
                <a:gd fmla="*/ 2147483647 w 160" name="T24"/>
                <a:gd fmla="*/ 2147483647 h 140" name="T25"/>
                <a:gd fmla="*/ 0 w 160" name="T26"/>
                <a:gd fmla="*/ 2147483647 h 140" name="T27"/>
                <a:gd fmla="*/ 2147483647 w 160" name="T28"/>
                <a:gd fmla="*/ 2147483647 h 140" name="T29"/>
                <a:gd fmla="*/ 2147483647 w 160" name="T30"/>
                <a:gd fmla="*/ 2147483647 h 140" name="T31"/>
                <a:gd fmla="*/ 2147483647 w 160" name="T32"/>
                <a:gd fmla="*/ 2147483647 h 140" name="T33"/>
                <a:gd fmla="*/ 2147483647 w 160" name="T34"/>
                <a:gd fmla="*/ 2147483647 h 140" name="T35"/>
                <a:gd fmla="*/ 2147483647 w 160" name="T36"/>
                <a:gd fmla="*/ 2147483647 h 140" name="T37"/>
                <a:gd fmla="*/ 2147483647 w 160" name="T38"/>
                <a:gd fmla="*/ 2147483647 h 140" name="T39"/>
                <a:gd fmla="*/ 2147483647 w 160" name="T40"/>
                <a:gd fmla="*/ 2147483647 h 140" name="T41"/>
                <a:gd fmla="*/ 2147483647 w 160" name="T42"/>
                <a:gd fmla="*/ 2147483647 h 140" name="T43"/>
                <a:gd fmla="*/ 2147483647 w 160" name="T44"/>
                <a:gd fmla="*/ 2147483647 h 140" name="T45"/>
                <a:gd fmla="*/ 2147483647 w 160" name="T46"/>
                <a:gd fmla="*/ 2147483647 h 140" name="T47"/>
                <a:gd fmla="*/ 2147483647 w 160" name="T48"/>
                <a:gd fmla="*/ 2147483647 h 140" name="T49"/>
                <a:gd fmla="*/ 2147483647 w 160" name="T50"/>
                <a:gd fmla="*/ 2147483647 h 140" name="T51"/>
                <a:gd fmla="*/ 2147483647 w 160" name="T52"/>
                <a:gd fmla="*/ 2147483647 h 140" name="T53"/>
                <a:gd fmla="*/ 2147483647 w 160" name="T54"/>
                <a:gd fmla="*/ 2147483647 h 140" name="T55"/>
                <a:gd fmla="*/ 2147483647 w 160" name="T56"/>
                <a:gd fmla="*/ 2147483647 h 140" name="T57"/>
                <a:gd fmla="*/ 2147483647 w 160" name="T58"/>
                <a:gd fmla="*/ 2147483647 h 140" name="T59"/>
                <a:gd fmla="*/ 2147483647 w 160" name="T60"/>
                <a:gd fmla="*/ 2147483647 h 140" name="T61"/>
                <a:gd fmla="*/ 2147483647 w 160" name="T62"/>
                <a:gd fmla="*/ 2147483647 h 140" name="T63"/>
                <a:gd fmla="*/ 2147483647 w 160" name="T64"/>
                <a:gd fmla="*/ 2147483647 h 140" name="T65"/>
                <a:gd fmla="*/ 2147483647 w 160" name="T66"/>
                <a:gd fmla="*/ 2147483647 h 140" name="T67"/>
                <a:gd fmla="*/ 2147483647 w 160" name="T68"/>
                <a:gd fmla="*/ 2147483647 h 140" name="T69"/>
                <a:gd fmla="*/ 2147483647 w 160" name="T70"/>
                <a:gd fmla="*/ 2147483647 h 140" name="T71"/>
                <a:gd fmla="*/ 2147483647 w 160" name="T72"/>
                <a:gd fmla="*/ 2147483647 h 140" name="T73"/>
                <a:gd fmla="*/ 2147483647 w 160" name="T74"/>
                <a:gd fmla="*/ 2147483647 h 140" name="T75"/>
                <a:gd fmla="*/ 2147483647 w 160" name="T76"/>
                <a:gd fmla="*/ 2147483647 h 140" name="T77"/>
                <a:gd fmla="*/ 2147483647 w 160" name="T78"/>
                <a:gd fmla="*/ 2147483647 h 140" name="T79"/>
                <a:gd fmla="*/ 2147483647 w 160" name="T80"/>
                <a:gd fmla="*/ 2147483647 h 140" name="T81"/>
                <a:gd fmla="*/ 2147483647 w 160" name="T82"/>
                <a:gd fmla="*/ 0 h 140" name="T83"/>
                <a:gd fmla="*/ 2147483647 w 160" name="T84"/>
                <a:gd fmla="*/ 2147483647 h 140" name="T85"/>
                <a:gd fmla="*/ 2147483647 w 160" name="T86"/>
                <a:gd fmla="*/ 2147483647 h 140" name="T87"/>
                <a:gd fmla="*/ 2147483647 w 160" name="T88"/>
                <a:gd fmla="*/ 2147483647 h 140" name="T89"/>
                <a:gd fmla="*/ 2147483647 w 160" name="T90"/>
                <a:gd fmla="*/ 2147483647 h 140" name="T91"/>
                <a:gd fmla="*/ 2147483647 w 160" name="T92"/>
                <a:gd fmla="*/ 2147483647 h 140" name="T93"/>
                <a:gd fmla="*/ 2147483647 w 160" name="T94"/>
                <a:gd fmla="*/ 2147483647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160" name="T144"/>
                <a:gd fmla="*/ 0 h 140" name="T145"/>
                <a:gd fmla="*/ 160 w 160" name="T146"/>
                <a:gd fmla="*/ 140 h 140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</p:grpSp>
      <p:sp>
        <p:nvSpPr>
          <p:cNvPr id="43" name="直接连接符 37"/>
          <p:cNvSpPr>
            <a:spLocks noChangeShapeType="1"/>
          </p:cNvSpPr>
          <p:nvPr/>
        </p:nvSpPr>
        <p:spPr bwMode="auto">
          <a:xfrm>
            <a:off x="4881161" y="3533754"/>
            <a:ext cx="2590641" cy="0"/>
          </a:xfrm>
          <a:prstGeom prst="line">
            <a:avLst/>
          </a:prstGeom>
          <a:noFill/>
          <a:ln w="9525">
            <a:solidFill>
              <a:srgbClr val="EAEAEA"/>
            </a:solidFill>
            <a:prstDash val="sys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44" name="矩形 38"/>
          <p:cNvSpPr>
            <a:spLocks noChangeArrowheads="1"/>
          </p:cNvSpPr>
          <p:nvPr/>
        </p:nvSpPr>
        <p:spPr bwMode="auto">
          <a:xfrm>
            <a:off x="4884730" y="3536135"/>
            <a:ext cx="4067438" cy="111860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45" name="立方体 39"/>
          <p:cNvSpPr>
            <a:spLocks noChangeArrowheads="1"/>
          </p:cNvSpPr>
          <p:nvPr/>
        </p:nvSpPr>
        <p:spPr bwMode="auto">
          <a:xfrm>
            <a:off x="5015631" y="2010548"/>
            <a:ext cx="360572" cy="1637447"/>
          </a:xfrm>
          <a:prstGeom prst="cube">
            <a:avLst>
              <a:gd fmla="val 25000" name="adj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46" name="立方体 40"/>
          <p:cNvSpPr>
            <a:spLocks noChangeArrowheads="1"/>
          </p:cNvSpPr>
          <p:nvPr/>
        </p:nvSpPr>
        <p:spPr bwMode="auto">
          <a:xfrm>
            <a:off x="5670134" y="2186668"/>
            <a:ext cx="360572" cy="1461326"/>
          </a:xfrm>
          <a:prstGeom prst="cube">
            <a:avLst>
              <a:gd fmla="val 25000" name="adj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47" name="立方体 41"/>
          <p:cNvSpPr>
            <a:spLocks noChangeArrowheads="1"/>
          </p:cNvSpPr>
          <p:nvPr/>
        </p:nvSpPr>
        <p:spPr bwMode="auto">
          <a:xfrm>
            <a:off x="6323447" y="2498450"/>
            <a:ext cx="360571" cy="1149545"/>
          </a:xfrm>
          <a:prstGeom prst="cube">
            <a:avLst>
              <a:gd fmla="val 25000" name="adj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48" name="立方体 42"/>
          <p:cNvSpPr>
            <a:spLocks noChangeArrowheads="1"/>
          </p:cNvSpPr>
          <p:nvPr/>
        </p:nvSpPr>
        <p:spPr bwMode="auto">
          <a:xfrm>
            <a:off x="6977950" y="1763027"/>
            <a:ext cx="359382" cy="1884968"/>
          </a:xfrm>
          <a:prstGeom prst="cube">
            <a:avLst>
              <a:gd fmla="val 25000" name="adj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49" name="文本框 15"/>
          <p:cNvSpPr>
            <a:spLocks noChangeArrowheads="1"/>
          </p:cNvSpPr>
          <p:nvPr/>
        </p:nvSpPr>
        <p:spPr bwMode="auto">
          <a:xfrm>
            <a:off x="5057282" y="1724947"/>
            <a:ext cx="412931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574">
                <a:solidFill>
                  <a:schemeClr val="bg1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50" name="文本框 84"/>
          <p:cNvSpPr>
            <a:spLocks noChangeArrowheads="1"/>
          </p:cNvSpPr>
          <p:nvPr/>
        </p:nvSpPr>
        <p:spPr bwMode="auto">
          <a:xfrm>
            <a:off x="5712974" y="1879647"/>
            <a:ext cx="411742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574">
                <a:solidFill>
                  <a:schemeClr val="bg1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b0604020202020204" pitchFamily="34" typeface="Arial"/>
              </a:rPr>
              <a:t>70%</a:t>
            </a:r>
          </a:p>
        </p:txBody>
      </p:sp>
      <p:sp>
        <p:nvSpPr>
          <p:cNvPr id="51" name="文本框 85"/>
          <p:cNvSpPr>
            <a:spLocks noChangeArrowheads="1"/>
          </p:cNvSpPr>
          <p:nvPr/>
        </p:nvSpPr>
        <p:spPr bwMode="auto">
          <a:xfrm>
            <a:off x="6363907" y="2193809"/>
            <a:ext cx="412931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574">
                <a:solidFill>
                  <a:schemeClr val="bg1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b0604020202020204" pitchFamily="34" typeface="Arial"/>
              </a:rPr>
              <a:t>55%</a:t>
            </a:r>
          </a:p>
        </p:txBody>
      </p:sp>
      <p:sp>
        <p:nvSpPr>
          <p:cNvPr id="52" name="文本框 86"/>
          <p:cNvSpPr>
            <a:spLocks noChangeArrowheads="1"/>
          </p:cNvSpPr>
          <p:nvPr/>
        </p:nvSpPr>
        <p:spPr bwMode="auto">
          <a:xfrm>
            <a:off x="7001750" y="1458386"/>
            <a:ext cx="411742" cy="3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574">
                <a:solidFill>
                  <a:schemeClr val="bg1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b0604020202020204" pitchFamily="34" typeface="Arial"/>
              </a:rPr>
              <a:t>92%</a:t>
            </a:r>
          </a:p>
        </p:txBody>
      </p:sp>
      <p:sp>
        <p:nvSpPr>
          <p:cNvPr id="53" name="文本框 61"/>
          <p:cNvSpPr>
            <a:spLocks noChangeArrowheads="1"/>
          </p:cNvSpPr>
          <p:nvPr/>
        </p:nvSpPr>
        <p:spPr bwMode="auto">
          <a:xfrm>
            <a:off x="5015631" y="3771755"/>
            <a:ext cx="36057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四川</a:t>
            </a:r>
          </a:p>
        </p:txBody>
      </p:sp>
      <p:sp>
        <p:nvSpPr>
          <p:cNvPr id="54" name="文本框 62"/>
          <p:cNvSpPr>
            <a:spLocks noChangeArrowheads="1"/>
          </p:cNvSpPr>
          <p:nvPr/>
        </p:nvSpPr>
        <p:spPr bwMode="auto">
          <a:xfrm>
            <a:off x="5670134" y="3771755"/>
            <a:ext cx="36057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广东</a:t>
            </a:r>
          </a:p>
        </p:txBody>
      </p:sp>
      <p:sp>
        <p:nvSpPr>
          <p:cNvPr id="55" name="文本框 63"/>
          <p:cNvSpPr>
            <a:spLocks noChangeArrowheads="1"/>
          </p:cNvSpPr>
          <p:nvPr/>
        </p:nvSpPr>
        <p:spPr bwMode="auto">
          <a:xfrm>
            <a:off x="6323447" y="3771755"/>
            <a:ext cx="360571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山东</a:t>
            </a:r>
          </a:p>
        </p:txBody>
      </p:sp>
      <p:sp>
        <p:nvSpPr>
          <p:cNvPr id="56" name="文本框 64"/>
          <p:cNvSpPr>
            <a:spLocks noChangeArrowheads="1"/>
          </p:cNvSpPr>
          <p:nvPr/>
        </p:nvSpPr>
        <p:spPr bwMode="auto">
          <a:xfrm>
            <a:off x="6977950" y="3771755"/>
            <a:ext cx="359382" cy="1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浙江</a:t>
            </a:r>
          </a:p>
        </p:txBody>
      </p:sp>
      <p:sp>
        <p:nvSpPr>
          <p:cNvPr id="57" name="四川"/>
          <p:cNvSpPr>
            <a:spLocks noChangeArrowheads="1"/>
          </p:cNvSpPr>
          <p:nvPr/>
        </p:nvSpPr>
        <p:spPr bwMode="auto">
          <a:xfrm>
            <a:off x="2514240" y="2848311"/>
            <a:ext cx="766363" cy="671163"/>
          </a:xfrm>
          <a:custGeom>
            <a:gdLst>
              <a:gd fmla="*/ 2147483647 w 702" name="T0"/>
              <a:gd fmla="*/ 2147483647 h 616" name="T1"/>
              <a:gd fmla="*/ 2147483647 w 702" name="T2"/>
              <a:gd fmla="*/ 2147483647 h 616" name="T3"/>
              <a:gd fmla="*/ 2147483647 w 702" name="T4"/>
              <a:gd fmla="*/ 2147483647 h 616" name="T5"/>
              <a:gd fmla="*/ 2147483647 w 702" name="T6"/>
              <a:gd fmla="*/ 2147483647 h 616" name="T7"/>
              <a:gd fmla="*/ 2147483647 w 702" name="T8"/>
              <a:gd fmla="*/ 2147483647 h 616" name="T9"/>
              <a:gd fmla="*/ 2147483647 w 702" name="T10"/>
              <a:gd fmla="*/ 2147483647 h 616" name="T11"/>
              <a:gd fmla="*/ 2147483647 w 702" name="T12"/>
              <a:gd fmla="*/ 2147483647 h 616" name="T13"/>
              <a:gd fmla="*/ 2147483647 w 702" name="T14"/>
              <a:gd fmla="*/ 2147483647 h 616" name="T15"/>
              <a:gd fmla="*/ 2147483647 w 702" name="T16"/>
              <a:gd fmla="*/ 2147483647 h 616" name="T17"/>
              <a:gd fmla="*/ 2147483647 w 702" name="T18"/>
              <a:gd fmla="*/ 2147483647 h 616" name="T19"/>
              <a:gd fmla="*/ 2147483647 w 702" name="T20"/>
              <a:gd fmla="*/ 2147483647 h 616" name="T21"/>
              <a:gd fmla="*/ 2147483647 w 702" name="T22"/>
              <a:gd fmla="*/ 2147483647 h 616" name="T23"/>
              <a:gd fmla="*/ 2147483647 w 702" name="T24"/>
              <a:gd fmla="*/ 2147483647 h 616" name="T25"/>
              <a:gd fmla="*/ 2147483647 w 702" name="T26"/>
              <a:gd fmla="*/ 2147483647 h 616" name="T27"/>
              <a:gd fmla="*/ 2147483647 w 702" name="T28"/>
              <a:gd fmla="*/ 2147483647 h 616" name="T29"/>
              <a:gd fmla="*/ 2147483647 w 702" name="T30"/>
              <a:gd fmla="*/ 2147483647 h 616" name="T31"/>
              <a:gd fmla="*/ 2147483647 w 702" name="T32"/>
              <a:gd fmla="*/ 2147483647 h 616" name="T33"/>
              <a:gd fmla="*/ 2147483647 w 702" name="T34"/>
              <a:gd fmla="*/ 2147483647 h 616" name="T35"/>
              <a:gd fmla="*/ 2147483647 w 702" name="T36"/>
              <a:gd fmla="*/ 2147483647 h 616" name="T37"/>
              <a:gd fmla="*/ 2147483647 w 702" name="T38"/>
              <a:gd fmla="*/ 2147483647 h 616" name="T39"/>
              <a:gd fmla="*/ 2147483647 w 702" name="T40"/>
              <a:gd fmla="*/ 2147483647 h 616" name="T41"/>
              <a:gd fmla="*/ 2147483647 w 702" name="T42"/>
              <a:gd fmla="*/ 2147483647 h 616" name="T43"/>
              <a:gd fmla="*/ 2147483647 w 702" name="T44"/>
              <a:gd fmla="*/ 2147483647 h 616" name="T45"/>
              <a:gd fmla="*/ 2147483647 w 702" name="T46"/>
              <a:gd fmla="*/ 2147483647 h 616" name="T47"/>
              <a:gd fmla="*/ 2147483647 w 702" name="T48"/>
              <a:gd fmla="*/ 2147483647 h 616" name="T49"/>
              <a:gd fmla="*/ 2147483647 w 702" name="T50"/>
              <a:gd fmla="*/ 2147483647 h 616" name="T51"/>
              <a:gd fmla="*/ 2147483647 w 702" name="T52"/>
              <a:gd fmla="*/ 2147483647 h 616" name="T53"/>
              <a:gd fmla="*/ 2147483647 w 702" name="T54"/>
              <a:gd fmla="*/ 2147483647 h 616" name="T55"/>
              <a:gd fmla="*/ 2147483647 w 702" name="T56"/>
              <a:gd fmla="*/ 2147483647 h 616" name="T57"/>
              <a:gd fmla="*/ 2147483647 w 702" name="T58"/>
              <a:gd fmla="*/ 2147483647 h 616" name="T59"/>
              <a:gd fmla="*/ 2147483647 w 702" name="T60"/>
              <a:gd fmla="*/ 2147483647 h 616" name="T61"/>
              <a:gd fmla="*/ 2147483647 w 702" name="T62"/>
              <a:gd fmla="*/ 2147483647 h 616" name="T63"/>
              <a:gd fmla="*/ 2147483647 w 702" name="T64"/>
              <a:gd fmla="*/ 2147483647 h 616" name="T65"/>
              <a:gd fmla="*/ 2147483647 w 702" name="T66"/>
              <a:gd fmla="*/ 2147483647 h 616" name="T67"/>
              <a:gd fmla="*/ 2147483647 w 702" name="T68"/>
              <a:gd fmla="*/ 2147483647 h 616" name="T69"/>
              <a:gd fmla="*/ 2147483647 w 702" name="T70"/>
              <a:gd fmla="*/ 2147483647 h 616" name="T71"/>
              <a:gd fmla="*/ 2147483647 w 702" name="T72"/>
              <a:gd fmla="*/ 2147483647 h 616" name="T73"/>
              <a:gd fmla="*/ 2147483647 w 702" name="T74"/>
              <a:gd fmla="*/ 2147483647 h 616" name="T75"/>
              <a:gd fmla="*/ 2147483647 w 702" name="T76"/>
              <a:gd fmla="*/ 2147483647 h 616" name="T77"/>
              <a:gd fmla="*/ 2147483647 w 702" name="T78"/>
              <a:gd fmla="*/ 2147483647 h 616" name="T79"/>
              <a:gd fmla="*/ 2147483647 w 702" name="T80"/>
              <a:gd fmla="*/ 2147483647 h 616" name="T81"/>
              <a:gd fmla="*/ 2147483647 w 702" name="T82"/>
              <a:gd fmla="*/ 2147483647 h 616" name="T83"/>
              <a:gd fmla="*/ 2147483647 w 702" name="T84"/>
              <a:gd fmla="*/ 2147483647 h 616" name="T85"/>
              <a:gd fmla="*/ 2147483647 w 702" name="T86"/>
              <a:gd fmla="*/ 2147483647 h 616" name="T87"/>
              <a:gd fmla="*/ 2147483647 w 702" name="T88"/>
              <a:gd fmla="*/ 2147483647 h 616" name="T89"/>
              <a:gd fmla="*/ 2147483647 w 702" name="T90"/>
              <a:gd fmla="*/ 2147483647 h 616" name="T91"/>
              <a:gd fmla="*/ 2147483647 w 702" name="T92"/>
              <a:gd fmla="*/ 2147483647 h 616" name="T93"/>
              <a:gd fmla="*/ 2147483647 w 702" name="T94"/>
              <a:gd fmla="*/ 2147483647 h 616" name="T95"/>
              <a:gd fmla="*/ 2147483647 w 702" name="T96"/>
              <a:gd fmla="*/ 2147483647 h 616" name="T97"/>
              <a:gd fmla="*/ 2147483647 w 702" name="T98"/>
              <a:gd fmla="*/ 0 h 616" name="T99"/>
              <a:gd fmla="*/ 2147483647 w 702" name="T100"/>
              <a:gd fmla="*/ 2147483647 h 616" name="T101"/>
              <a:gd fmla="*/ 2147483647 w 702" name="T102"/>
              <a:gd fmla="*/ 2147483647 h 616" name="T103"/>
              <a:gd fmla="*/ 2147483647 w 702" name="T104"/>
              <a:gd fmla="*/ 2147483647 h 616" name="T105"/>
              <a:gd fmla="*/ 2147483647 w 702" name="T106"/>
              <a:gd fmla="*/ 2147483647 h 616" name="T107"/>
              <a:gd fmla="*/ 2147483647 w 702" name="T108"/>
              <a:gd fmla="*/ 2147483647 h 616" name="T109"/>
              <a:gd fmla="*/ 2147483647 w 702" name="T110"/>
              <a:gd fmla="*/ 2147483647 h 616" name="T111"/>
              <a:gd fmla="*/ 2147483647 w 702" name="T112"/>
              <a:gd fmla="*/ 2147483647 h 616" name="T113"/>
              <a:gd fmla="*/ 2147483647 w 702" name="T114"/>
              <a:gd fmla="*/ 2147483647 h 616" name="T115"/>
              <a:gd fmla="*/ 2147483647 w 702" name="T116"/>
              <a:gd fmla="*/ 2147483647 h 616" name="T117"/>
              <a:gd fmla="*/ 2147483647 w 702" name="T118"/>
              <a:gd fmla="*/ 2147483647 h 61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702" name="T180"/>
              <a:gd fmla="*/ 0 h 616" name="T181"/>
              <a:gd fmla="*/ 702 w 702" name="T182"/>
              <a:gd fmla="*/ 616 h 616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616" w="702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58" name="广东"/>
          <p:cNvSpPr>
            <a:spLocks noChangeArrowheads="1"/>
          </p:cNvSpPr>
          <p:nvPr/>
        </p:nvSpPr>
        <p:spPr bwMode="auto">
          <a:xfrm>
            <a:off x="3398414" y="3539705"/>
            <a:ext cx="553352" cy="437922"/>
          </a:xfrm>
          <a:custGeom>
            <a:gdLst>
              <a:gd fmla="*/ 2147483647 w 508" name="T0"/>
              <a:gd fmla="*/ 2147483647 h 402" name="T1"/>
              <a:gd fmla="*/ 2147483647 w 508" name="T2"/>
              <a:gd fmla="*/ 2147483647 h 402" name="T3"/>
              <a:gd fmla="*/ 2147483647 w 508" name="T4"/>
              <a:gd fmla="*/ 2147483647 h 402" name="T5"/>
              <a:gd fmla="*/ 2147483647 w 508" name="T6"/>
              <a:gd fmla="*/ 2147483647 h 402" name="T7"/>
              <a:gd fmla="*/ 2147483647 w 508" name="T8"/>
              <a:gd fmla="*/ 2147483647 h 402" name="T9"/>
              <a:gd fmla="*/ 2147483647 w 508" name="T10"/>
              <a:gd fmla="*/ 2147483647 h 402" name="T11"/>
              <a:gd fmla="*/ 2147483647 w 508" name="T12"/>
              <a:gd fmla="*/ 2147483647 h 402" name="T13"/>
              <a:gd fmla="*/ 2147483647 w 508" name="T14"/>
              <a:gd fmla="*/ 2147483647 h 402" name="T15"/>
              <a:gd fmla="*/ 2147483647 w 508" name="T16"/>
              <a:gd fmla="*/ 2147483647 h 402" name="T17"/>
              <a:gd fmla="*/ 2147483647 w 508" name="T18"/>
              <a:gd fmla="*/ 2147483647 h 402" name="T19"/>
              <a:gd fmla="*/ 2147483647 w 508" name="T20"/>
              <a:gd fmla="*/ 2147483647 h 402" name="T21"/>
              <a:gd fmla="*/ 2147483647 w 508" name="T22"/>
              <a:gd fmla="*/ 2147483647 h 402" name="T23"/>
              <a:gd fmla="*/ 2147483647 w 508" name="T24"/>
              <a:gd fmla="*/ 2147483647 h 402" name="T25"/>
              <a:gd fmla="*/ 2147483647 w 508" name="T26"/>
              <a:gd fmla="*/ 2147483647 h 402" name="T27"/>
              <a:gd fmla="*/ 2147483647 w 508" name="T28"/>
              <a:gd fmla="*/ 2147483647 h 402" name="T29"/>
              <a:gd fmla="*/ 2147483647 w 508" name="T30"/>
              <a:gd fmla="*/ 2147483647 h 402" name="T31"/>
              <a:gd fmla="*/ 2147483647 w 508" name="T32"/>
              <a:gd fmla="*/ 2147483647 h 402" name="T33"/>
              <a:gd fmla="*/ 2147483647 w 508" name="T34"/>
              <a:gd fmla="*/ 2147483647 h 402" name="T35"/>
              <a:gd fmla="*/ 2147483647 w 508" name="T36"/>
              <a:gd fmla="*/ 2147483647 h 402" name="T37"/>
              <a:gd fmla="*/ 2147483647 w 508" name="T38"/>
              <a:gd fmla="*/ 2147483647 h 402" name="T39"/>
              <a:gd fmla="*/ 2147483647 w 508" name="T40"/>
              <a:gd fmla="*/ 2147483647 h 402" name="T41"/>
              <a:gd fmla="*/ 2147483647 w 508" name="T42"/>
              <a:gd fmla="*/ 2147483647 h 402" name="T43"/>
              <a:gd fmla="*/ 2147483647 w 508" name="T44"/>
              <a:gd fmla="*/ 2147483647 h 402" name="T45"/>
              <a:gd fmla="*/ 2147483647 w 508" name="T46"/>
              <a:gd fmla="*/ 2147483647 h 402" name="T47"/>
              <a:gd fmla="*/ 2147483647 w 508" name="T48"/>
              <a:gd fmla="*/ 2147483647 h 402" name="T49"/>
              <a:gd fmla="*/ 2147483647 w 508" name="T50"/>
              <a:gd fmla="*/ 2147483647 h 402" name="T51"/>
              <a:gd fmla="*/ 2147483647 w 508" name="T52"/>
              <a:gd fmla="*/ 2147483647 h 402" name="T53"/>
              <a:gd fmla="*/ 2147483647 w 508" name="T54"/>
              <a:gd fmla="*/ 2147483647 h 402" name="T55"/>
              <a:gd fmla="*/ 2147483647 w 508" name="T56"/>
              <a:gd fmla="*/ 2147483647 h 402" name="T57"/>
              <a:gd fmla="*/ 2147483647 w 508" name="T58"/>
              <a:gd fmla="*/ 2147483647 h 402" name="T59"/>
              <a:gd fmla="*/ 2147483647 w 508" name="T60"/>
              <a:gd fmla="*/ 2147483647 h 402" name="T61"/>
              <a:gd fmla="*/ 2147483647 w 508" name="T62"/>
              <a:gd fmla="*/ 2147483647 h 402" name="T63"/>
              <a:gd fmla="*/ 2147483647 w 508" name="T64"/>
              <a:gd fmla="*/ 2147483647 h 402" name="T65"/>
              <a:gd fmla="*/ 2147483647 w 508" name="T66"/>
              <a:gd fmla="*/ 2147483647 h 402" name="T67"/>
              <a:gd fmla="*/ 2147483647 w 508" name="T68"/>
              <a:gd fmla="*/ 2147483647 h 402" name="T69"/>
              <a:gd fmla="*/ 2147483647 w 508" name="T70"/>
              <a:gd fmla="*/ 2147483647 h 402" name="T71"/>
              <a:gd fmla="*/ 2147483647 w 508" name="T72"/>
              <a:gd fmla="*/ 2147483647 h 402" name="T73"/>
              <a:gd fmla="*/ 2147483647 w 508" name="T74"/>
              <a:gd fmla="*/ 2147483647 h 402" name="T75"/>
              <a:gd fmla="*/ 2147483647 w 508" name="T76"/>
              <a:gd fmla="*/ 2147483647 h 402" name="T77"/>
              <a:gd fmla="*/ 2147483647 w 508" name="T78"/>
              <a:gd fmla="*/ 2147483647 h 402" name="T79"/>
              <a:gd fmla="*/ 2147483647 w 508" name="T80"/>
              <a:gd fmla="*/ 2147483647 h 402" name="T81"/>
              <a:gd fmla="*/ 2147483647 w 508" name="T82"/>
              <a:gd fmla="*/ 2147483647 h 402" name="T83"/>
              <a:gd fmla="*/ 2147483647 w 508" name="T84"/>
              <a:gd fmla="*/ 2147483647 h 402" name="T85"/>
              <a:gd fmla="*/ 2147483647 w 508" name="T86"/>
              <a:gd fmla="*/ 2147483647 h 402" name="T87"/>
              <a:gd fmla="*/ 2147483647 w 508" name="T88"/>
              <a:gd fmla="*/ 2147483647 h 402" name="T89"/>
              <a:gd fmla="*/ 2147483647 w 508" name="T90"/>
              <a:gd fmla="*/ 2147483647 h 402" name="T91"/>
              <a:gd fmla="*/ 2147483647 w 508" name="T92"/>
              <a:gd fmla="*/ 2147483647 h 402" name="T93"/>
              <a:gd fmla="*/ 2147483647 w 508" name="T94"/>
              <a:gd fmla="*/ 2147483647 h 402" name="T95"/>
              <a:gd fmla="*/ 2147483647 w 508" name="T96"/>
              <a:gd fmla="*/ 2147483647 h 402" name="T97"/>
              <a:gd fmla="*/ 2147483647 w 508" name="T98"/>
              <a:gd fmla="*/ 2147483647 h 402" name="T99"/>
              <a:gd fmla="*/ 2147483647 w 508" name="T100"/>
              <a:gd fmla="*/ 2147483647 h 402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508" name="T153"/>
              <a:gd fmla="*/ 0 h 402" name="T154"/>
              <a:gd fmla="*/ 508 w 508" name="T155"/>
              <a:gd fmla="*/ 402 h 402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402" w="508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59" name="浙江"/>
          <p:cNvSpPr>
            <a:spLocks noChangeArrowheads="1"/>
          </p:cNvSpPr>
          <p:nvPr/>
        </p:nvSpPr>
        <p:spPr bwMode="auto">
          <a:xfrm>
            <a:off x="3974377" y="3042283"/>
            <a:ext cx="264181" cy="305831"/>
          </a:xfrm>
          <a:custGeom>
            <a:gdLst>
              <a:gd fmla="*/ 2147483647 w 242" name="T0"/>
              <a:gd fmla="*/ 2147483647 h 280" name="T1"/>
              <a:gd fmla="*/ 2147483647 w 242" name="T2"/>
              <a:gd fmla="*/ 2147483647 h 280" name="T3"/>
              <a:gd fmla="*/ 2147483647 w 242" name="T4"/>
              <a:gd fmla="*/ 2147483647 h 280" name="T5"/>
              <a:gd fmla="*/ 2147483647 w 242" name="T6"/>
              <a:gd fmla="*/ 2147483647 h 280" name="T7"/>
              <a:gd fmla="*/ 2147483647 w 242" name="T8"/>
              <a:gd fmla="*/ 2147483647 h 280" name="T9"/>
              <a:gd fmla="*/ 2147483647 w 242" name="T10"/>
              <a:gd fmla="*/ 2147483647 h 280" name="T11"/>
              <a:gd fmla="*/ 2147483647 w 242" name="T12"/>
              <a:gd fmla="*/ 2147483647 h 280" name="T13"/>
              <a:gd fmla="*/ 2147483647 w 242" name="T14"/>
              <a:gd fmla="*/ 2147483647 h 280" name="T15"/>
              <a:gd fmla="*/ 2147483647 w 242" name="T16"/>
              <a:gd fmla="*/ 2147483647 h 280" name="T17"/>
              <a:gd fmla="*/ 0 w 242" name="T18"/>
              <a:gd fmla="*/ 2147483647 h 280" name="T19"/>
              <a:gd fmla="*/ 2147483647 w 242" name="T20"/>
              <a:gd fmla="*/ 2147483647 h 280" name="T21"/>
              <a:gd fmla="*/ 2147483647 w 242" name="T22"/>
              <a:gd fmla="*/ 2147483647 h 280" name="T23"/>
              <a:gd fmla="*/ 2147483647 w 242" name="T24"/>
              <a:gd fmla="*/ 2147483647 h 280" name="T25"/>
              <a:gd fmla="*/ 2147483647 w 242" name="T26"/>
              <a:gd fmla="*/ 2147483647 h 280" name="T27"/>
              <a:gd fmla="*/ 2147483647 w 242" name="T28"/>
              <a:gd fmla="*/ 2147483647 h 280" name="T29"/>
              <a:gd fmla="*/ 2147483647 w 242" name="T30"/>
              <a:gd fmla="*/ 2147483647 h 280" name="T31"/>
              <a:gd fmla="*/ 2147483647 w 242" name="T32"/>
              <a:gd fmla="*/ 2147483647 h 280" name="T33"/>
              <a:gd fmla="*/ 2147483647 w 242" name="T34"/>
              <a:gd fmla="*/ 2147483647 h 280" name="T35"/>
              <a:gd fmla="*/ 2147483647 w 242" name="T36"/>
              <a:gd fmla="*/ 2147483647 h 280" name="T37"/>
              <a:gd fmla="*/ 2147483647 w 242" name="T38"/>
              <a:gd fmla="*/ 2147483647 h 280" name="T39"/>
              <a:gd fmla="*/ 2147483647 w 242" name="T40"/>
              <a:gd fmla="*/ 2147483647 h 280" name="T41"/>
              <a:gd fmla="*/ 2147483647 w 242" name="T42"/>
              <a:gd fmla="*/ 2147483647 h 280" name="T43"/>
              <a:gd fmla="*/ 2147483647 w 242" name="T44"/>
              <a:gd fmla="*/ 2147483647 h 280" name="T45"/>
              <a:gd fmla="*/ 2147483647 w 242" name="T46"/>
              <a:gd fmla="*/ 2147483647 h 280" name="T47"/>
              <a:gd fmla="*/ 2147483647 w 242" name="T48"/>
              <a:gd fmla="*/ 2147483647 h 280" name="T49"/>
              <a:gd fmla="*/ 2147483647 w 242" name="T50"/>
              <a:gd fmla="*/ 2147483647 h 280" name="T51"/>
              <a:gd fmla="*/ 2147483647 w 242" name="T52"/>
              <a:gd fmla="*/ 2147483647 h 280" name="T53"/>
              <a:gd fmla="*/ 2147483647 w 242" name="T54"/>
              <a:gd fmla="*/ 2147483647 h 280" name="T55"/>
              <a:gd fmla="*/ 2147483647 w 242" name="T56"/>
              <a:gd fmla="*/ 2147483647 h 280" name="T57"/>
              <a:gd fmla="*/ 2147483647 w 242" name="T58"/>
              <a:gd fmla="*/ 2147483647 h 280" name="T59"/>
              <a:gd fmla="*/ 2147483647 w 242" name="T60"/>
              <a:gd fmla="*/ 2147483647 h 280" name="T61"/>
              <a:gd fmla="*/ 2147483647 w 242" name="T62"/>
              <a:gd fmla="*/ 2147483647 h 280" name="T63"/>
              <a:gd fmla="*/ 2147483647 w 242" name="T64"/>
              <a:gd fmla="*/ 2147483647 h 280" name="T65"/>
              <a:gd fmla="*/ 2147483647 w 242" name="T66"/>
              <a:gd fmla="*/ 2147483647 h 280" name="T67"/>
              <a:gd fmla="*/ 2147483647 w 242" name="T68"/>
              <a:gd fmla="*/ 2147483647 h 280" name="T69"/>
              <a:gd fmla="*/ 2147483647 w 242" name="T70"/>
              <a:gd fmla="*/ 2147483647 h 280" name="T71"/>
              <a:gd fmla="*/ 2147483647 w 242" name="T72"/>
              <a:gd fmla="*/ 2147483647 h 280" name="T73"/>
              <a:gd fmla="*/ 2147483647 w 242" name="T74"/>
              <a:gd fmla="*/ 2147483647 h 280" name="T75"/>
              <a:gd fmla="*/ 2147483647 w 242" name="T76"/>
              <a:gd fmla="*/ 2147483647 h 280" name="T77"/>
              <a:gd fmla="*/ 2147483647 w 242" name="T78"/>
              <a:gd fmla="*/ 2147483647 h 280" name="T79"/>
              <a:gd fmla="*/ 2147483647 w 242" name="T80"/>
              <a:gd fmla="*/ 2147483647 h 280" name="T81"/>
              <a:gd fmla="*/ 2147483647 w 242" name="T82"/>
              <a:gd fmla="*/ 2147483647 h 280" name="T83"/>
              <a:gd fmla="*/ 2147483647 w 242" name="T84"/>
              <a:gd fmla="*/ 2147483647 h 280" name="T85"/>
              <a:gd fmla="*/ 2147483647 w 242" name="T86"/>
              <a:gd fmla="*/ 2147483647 h 280" name="T87"/>
              <a:gd fmla="*/ 2147483647 w 242" name="T88"/>
              <a:gd fmla="*/ 2147483647 h 280" name="T89"/>
              <a:gd fmla="*/ 2147483647 w 242" name="T90"/>
              <a:gd fmla="*/ 2147483647 h 280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w 242" name="T138"/>
              <a:gd fmla="*/ 0 h 280" name="T139"/>
              <a:gd fmla="*/ 242 w 242" name="T140"/>
              <a:gd fmla="*/ 280 h 280" name="T141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T141" l="T138" r="T140" t="T139"/>
            <a:pathLst>
              <a:path h="280" w="241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60" name="山东"/>
          <p:cNvSpPr>
            <a:spLocks noChangeArrowheads="1"/>
          </p:cNvSpPr>
          <p:nvPr/>
        </p:nvSpPr>
        <p:spPr bwMode="auto">
          <a:xfrm>
            <a:off x="3699485" y="2484169"/>
            <a:ext cx="472432" cy="296312"/>
          </a:xfrm>
          <a:custGeom>
            <a:gdLst>
              <a:gd fmla="*/ 2147483647 w 434" name="T0"/>
              <a:gd fmla="*/ 2147483647 h 272" name="T1"/>
              <a:gd fmla="*/ 2147483647 w 434" name="T2"/>
              <a:gd fmla="*/ 2147483647 h 272" name="T3"/>
              <a:gd fmla="*/ 2147483647 w 434" name="T4"/>
              <a:gd fmla="*/ 0 h 272" name="T5"/>
              <a:gd fmla="*/ 2147483647 w 434" name="T6"/>
              <a:gd fmla="*/ 2147483647 h 272" name="T7"/>
              <a:gd fmla="*/ 2147483647 w 434" name="T8"/>
              <a:gd fmla="*/ 2147483647 h 272" name="T9"/>
              <a:gd fmla="*/ 2147483647 w 434" name="T10"/>
              <a:gd fmla="*/ 2147483647 h 272" name="T11"/>
              <a:gd fmla="*/ 2147483647 w 434" name="T12"/>
              <a:gd fmla="*/ 2147483647 h 272" name="T13"/>
              <a:gd fmla="*/ 2147483647 w 434" name="T14"/>
              <a:gd fmla="*/ 2147483647 h 272" name="T15"/>
              <a:gd fmla="*/ 2147483647 w 434" name="T16"/>
              <a:gd fmla="*/ 0 h 272" name="T17"/>
              <a:gd fmla="*/ 2147483647 w 434" name="T18"/>
              <a:gd fmla="*/ 2147483647 h 272" name="T19"/>
              <a:gd fmla="*/ 2147483647 w 434" name="T20"/>
              <a:gd fmla="*/ 2147483647 h 272" name="T21"/>
              <a:gd fmla="*/ 2147483647 w 434" name="T22"/>
              <a:gd fmla="*/ 2147483647 h 272" name="T23"/>
              <a:gd fmla="*/ 2147483647 w 434" name="T24"/>
              <a:gd fmla="*/ 2147483647 h 272" name="T25"/>
              <a:gd fmla="*/ 2147483647 w 434" name="T26"/>
              <a:gd fmla="*/ 2147483647 h 272" name="T27"/>
              <a:gd fmla="*/ 2147483647 w 434" name="T28"/>
              <a:gd fmla="*/ 2147483647 h 272" name="T29"/>
              <a:gd fmla="*/ 2147483647 w 434" name="T30"/>
              <a:gd fmla="*/ 2147483647 h 272" name="T31"/>
              <a:gd fmla="*/ 0 w 434" name="T32"/>
              <a:gd fmla="*/ 2147483647 h 272" name="T33"/>
              <a:gd fmla="*/ 2147483647 w 434" name="T34"/>
              <a:gd fmla="*/ 2147483647 h 272" name="T35"/>
              <a:gd fmla="*/ 2147483647 w 434" name="T36"/>
              <a:gd fmla="*/ 2147483647 h 272" name="T37"/>
              <a:gd fmla="*/ 2147483647 w 434" name="T38"/>
              <a:gd fmla="*/ 2147483647 h 272" name="T39"/>
              <a:gd fmla="*/ 2147483647 w 434" name="T40"/>
              <a:gd fmla="*/ 2147483647 h 272" name="T41"/>
              <a:gd fmla="*/ 2147483647 w 434" name="T42"/>
              <a:gd fmla="*/ 2147483647 h 272" name="T43"/>
              <a:gd fmla="*/ 2147483647 w 434" name="T44"/>
              <a:gd fmla="*/ 2147483647 h 272" name="T45"/>
              <a:gd fmla="*/ 2147483647 w 434" name="T46"/>
              <a:gd fmla="*/ 2147483647 h 272" name="T47"/>
              <a:gd fmla="*/ 2147483647 w 434" name="T48"/>
              <a:gd fmla="*/ 2147483647 h 272" name="T49"/>
              <a:gd fmla="*/ 2147483647 w 434" name="T50"/>
              <a:gd fmla="*/ 2147483647 h 272" name="T51"/>
              <a:gd fmla="*/ 2147483647 w 434" name="T52"/>
              <a:gd fmla="*/ 2147483647 h 272" name="T53"/>
              <a:gd fmla="*/ 2147483647 w 434" name="T54"/>
              <a:gd fmla="*/ 2147483647 h 272" name="T55"/>
              <a:gd fmla="*/ 2147483647 w 434" name="T56"/>
              <a:gd fmla="*/ 2147483647 h 272" name="T57"/>
              <a:gd fmla="*/ 2147483647 w 434" name="T58"/>
              <a:gd fmla="*/ 2147483647 h 272" name="T59"/>
              <a:gd fmla="*/ 2147483647 w 434" name="T60"/>
              <a:gd fmla="*/ 2147483647 h 272" name="T61"/>
              <a:gd fmla="*/ 2147483647 w 434" name="T62"/>
              <a:gd fmla="*/ 2147483647 h 272" name="T63"/>
              <a:gd fmla="*/ 2147483647 w 434" name="T64"/>
              <a:gd fmla="*/ 2147483647 h 272" name="T65"/>
              <a:gd fmla="*/ 2147483647 w 434" name="T66"/>
              <a:gd fmla="*/ 2147483647 h 272" name="T67"/>
              <a:gd fmla="*/ 2147483647 w 434" name="T68"/>
              <a:gd fmla="*/ 2147483647 h 272" name="T69"/>
              <a:gd fmla="*/ 2147483647 w 434" name="T70"/>
              <a:gd fmla="*/ 2147483647 h 272" name="T71"/>
              <a:gd fmla="*/ 2147483647 w 434" name="T72"/>
              <a:gd fmla="*/ 2147483647 h 272" name="T73"/>
              <a:gd fmla="*/ 2147483647 w 434" name="T74"/>
              <a:gd fmla="*/ 2147483647 h 272" name="T75"/>
              <a:gd fmla="*/ 2147483647 w 434" name="T76"/>
              <a:gd fmla="*/ 2147483647 h 272" name="T77"/>
              <a:gd fmla="*/ 2147483647 w 434" name="T78"/>
              <a:gd fmla="*/ 2147483647 h 272" name="T79"/>
              <a:gd fmla="*/ 2147483647 w 434" name="T80"/>
              <a:gd fmla="*/ 2147483647 h 272" name="T81"/>
              <a:gd fmla="*/ 2147483647 w 434" name="T82"/>
              <a:gd fmla="*/ 2147483647 h 272" name="T83"/>
              <a:gd fmla="*/ 2147483647 w 434" name="T84"/>
              <a:gd fmla="*/ 2147483647 h 272" name="T85"/>
              <a:gd fmla="*/ 2147483647 w 434" name="T86"/>
              <a:gd fmla="*/ 2147483647 h 272" name="T87"/>
              <a:gd fmla="*/ 2147483647 w 434" name="T88"/>
              <a:gd fmla="*/ 2147483647 h 272" name="T89"/>
              <a:gd fmla="*/ 2147483647 w 434" name="T90"/>
              <a:gd fmla="*/ 2147483647 h 272" name="T91"/>
              <a:gd fmla="*/ 2147483647 w 434" name="T92"/>
              <a:gd fmla="*/ 2147483647 h 272" name="T93"/>
              <a:gd fmla="*/ 2147483647 w 434" name="T94"/>
              <a:gd fmla="*/ 2147483647 h 272" name="T95"/>
              <a:gd fmla="*/ 2147483647 w 434" name="T96"/>
              <a:gd fmla="*/ 2147483647 h 272" name="T97"/>
              <a:gd fmla="*/ 2147483647 w 434" name="T98"/>
              <a:gd fmla="*/ 2147483647 h 272" name="T99"/>
              <a:gd fmla="*/ 2147483647 w 434" name="T100"/>
              <a:gd fmla="*/ 2147483647 h 272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434" name="T153"/>
              <a:gd fmla="*/ 0 h 272" name="T154"/>
              <a:gd fmla="*/ 434 w 434" name="T155"/>
              <a:gd fmla="*/ 272 h 272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272" w="433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61" name="矩形 55"/>
          <p:cNvSpPr>
            <a:spLocks noChangeArrowheads="1"/>
          </p:cNvSpPr>
          <p:nvPr/>
        </p:nvSpPr>
        <p:spPr bwMode="auto">
          <a:xfrm>
            <a:off x="440062" y="4251328"/>
            <a:ext cx="7880214" cy="68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B050"/>
              </a:buClr>
              <a:buSzPct val="80000"/>
            </a:pPr>
            <a:r>
              <a:rPr altLang="en-US" lang="zh-CN" sz="1199">
                <a:solidFill>
                  <a:schemeClr val="bg1"/>
                </a:solidFill>
                <a:latin charset="-122" pitchFamily="34" typeface="Adobe 黑体 Std R"/>
                <a:ea charset="-122" pitchFamily="34" typeface="Adobe 黑体 Std R"/>
                <a:sym charset="-122" pitchFamily="34" typeface="Adobe 黑体 Std R"/>
              </a:rPr>
              <a:t>请在此处输入您的文本或者复制您的文本粘贴到此处，请在此处输入您的文本或者复制您的文本粘贴到此处。请在此处输入您的文本或者复制您的文本粘贴到此处，请在此处输入您的文本或者复制您的文本粘贴到此处。</a:t>
            </a:r>
          </a:p>
        </p:txBody>
      </p:sp>
    </p:spTree>
    <p:extLst>
      <p:ext uri="{BB962C8B-B14F-4D97-AF65-F5344CB8AC3E}">
        <p14:creationId val="312581816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5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4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000" id="55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56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6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000" id="65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66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7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7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000" id="75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76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8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" id="8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000" id="85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86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9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9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10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0" id="10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 nodeType="clickPar">
                      <p:stCondLst>
                        <p:cond delay="indefinite"/>
                      </p:stCondLst>
                      <p:childTnLst>
                        <p:par>
                          <p:cTn fill="hold" id="10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 nodeType="clickPar">
                      <p:stCondLst>
                        <p:cond delay="indefinite"/>
                      </p:stCondLst>
                      <p:childTnLst>
                        <p:par>
                          <p:cTn fill="hold" id="1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2" nodeType="click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 nodeType="clickPar">
                      <p:stCondLst>
                        <p:cond delay="indefinite"/>
                      </p:stCondLst>
                      <p:childTnLst>
                        <p:par>
                          <p:cTn fill="hold" id="1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 nodeType="clickPar">
                      <p:stCondLst>
                        <p:cond delay="indefinite"/>
                      </p:stCondLst>
                      <p:childTnLst>
                        <p:par>
                          <p:cTn fill="hold" id="1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4" nodeType="click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2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 nodeType="clickPar">
                      <p:stCondLst>
                        <p:cond delay="indefinite"/>
                      </p:stCondLst>
                      <p:childTnLst>
                        <p:par>
                          <p:cTn fill="hold" id="1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4" nodeType="clickPar">
                      <p:stCondLst>
                        <p:cond delay="indefinite"/>
                      </p:stCondLst>
                      <p:childTnLst>
                        <p:par>
                          <p:cTn fill="hold" id="1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6" nodeType="click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3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 nodeType="clickPar">
                      <p:stCondLst>
                        <p:cond delay="indefinite"/>
                      </p:stCondLst>
                      <p:childTnLst>
                        <p:par>
                          <p:cTn fill="hold" id="1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6" nodeType="clickPar">
                      <p:stCondLst>
                        <p:cond delay="indefinite"/>
                      </p:stCondLst>
                      <p:childTnLst>
                        <p:par>
                          <p:cTn fill="hold" id="1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8" nodeType="click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 nodeType="clickPar">
                      <p:stCondLst>
                        <p:cond delay="indefinite"/>
                      </p:stCondLst>
                      <p:childTnLst>
                        <p:par>
                          <p:cTn fill="hold" id="1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5" nodeType="clickEffect" presetClass="entr" presetID="42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50" id="15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5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0" nodeType="clickPar">
                      <p:stCondLst>
                        <p:cond delay="indefinite"/>
                      </p:stCondLst>
                      <p:childTnLst>
                        <p:par>
                          <p:cTn fill="hold" id="1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62" nodeType="clickEffect" presetClass="entr" presetID="1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1" spid="57"/>
      <p:bldP grpId="0" spid="58"/>
      <p:bldP grpId="1" spid="58"/>
      <p:bldP grpId="0" spid="59"/>
      <p:bldP grpId="1" spid="59"/>
      <p:bldP grpId="0" spid="60"/>
      <p:bldP grpId="1" spid="60"/>
      <p:bldP grpId="0" spid="61"/>
      <p:bldP grpId="1" spid="6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椭圆 3"/>
          <p:cNvSpPr>
            <a:spLocks noChangeArrowheads="1"/>
          </p:cNvSpPr>
          <p:nvPr/>
        </p:nvSpPr>
        <p:spPr bwMode="auto">
          <a:xfrm>
            <a:off x="993942" y="1265516"/>
            <a:ext cx="3330824" cy="3329635"/>
          </a:xfrm>
          <a:prstGeom prst="ellipse">
            <a:avLst/>
          </a:prstGeom>
          <a:noFill/>
          <a:ln w="9525">
            <a:solidFill>
              <a:srgbClr val="41858E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474704" y="2817283"/>
            <a:ext cx="1263786" cy="1262595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580614" y="2923193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2730159" y="2610222"/>
            <a:ext cx="1263786" cy="1263786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2836070" y="2716132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1890015" y="1652267"/>
            <a:ext cx="1262596" cy="1263786"/>
          </a:xfrm>
          <a:prstGeom prst="ellipse">
            <a:avLst/>
          </a:prstGeom>
          <a:solidFill>
            <a:srgbClr val="DCDAD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995926" y="1758178"/>
            <a:ext cx="1040065" cy="1040065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6" name="TextBox 10"/>
          <p:cNvSpPr>
            <a:spLocks noChangeArrowheads="1"/>
          </p:cNvSpPr>
          <p:nvPr/>
        </p:nvSpPr>
        <p:spPr bwMode="auto">
          <a:xfrm>
            <a:off x="4693668" y="1291696"/>
            <a:ext cx="1135380" cy="3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4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标题文本一</a:t>
            </a:r>
          </a:p>
        </p:txBody>
      </p:sp>
      <p:sp>
        <p:nvSpPr>
          <p:cNvPr id="17" name="TextBox 11"/>
          <p:cNvSpPr>
            <a:spLocks noChangeArrowheads="1"/>
          </p:cNvSpPr>
          <p:nvPr/>
        </p:nvSpPr>
        <p:spPr bwMode="auto">
          <a:xfrm>
            <a:off x="4693668" y="1566586"/>
            <a:ext cx="3671166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</p:txBody>
      </p:sp>
      <p:sp>
        <p:nvSpPr>
          <p:cNvPr id="18" name="TextBox 12"/>
          <p:cNvSpPr>
            <a:spLocks noChangeArrowheads="1"/>
          </p:cNvSpPr>
          <p:nvPr/>
        </p:nvSpPr>
        <p:spPr bwMode="auto">
          <a:xfrm>
            <a:off x="2179187" y="2012839"/>
            <a:ext cx="689013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 hangingPunct="1"/>
            <a:r>
              <a:rPr altLang="en-US" b="1" lang="zh-CN" sz="1349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文本一</a:t>
            </a: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1738885" y="3209984"/>
            <a:ext cx="689013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 hangingPunct="1"/>
            <a:r>
              <a:rPr altLang="en-US" b="1" lang="zh-CN" sz="1349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文本二</a:t>
            </a: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3038370" y="2954133"/>
            <a:ext cx="689013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 eaLnBrk="1" hangingPunct="1"/>
            <a:r>
              <a:rPr altLang="en-US" b="1" lang="zh-CN" sz="1349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文本三</a:t>
            </a: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4693668" y="2467421"/>
            <a:ext cx="1135380" cy="3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4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标题文本二</a:t>
            </a:r>
          </a:p>
        </p:txBody>
      </p:sp>
      <p:sp>
        <p:nvSpPr>
          <p:cNvPr id="22" name="TextBox 17"/>
          <p:cNvSpPr>
            <a:spLocks noChangeArrowheads="1"/>
          </p:cNvSpPr>
          <p:nvPr/>
        </p:nvSpPr>
        <p:spPr bwMode="auto">
          <a:xfrm>
            <a:off x="4693668" y="2742312"/>
            <a:ext cx="3671166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</p:txBody>
      </p:sp>
      <p:sp>
        <p:nvSpPr>
          <p:cNvPr id="23" name="TextBox 18"/>
          <p:cNvSpPr>
            <a:spLocks noChangeArrowheads="1"/>
          </p:cNvSpPr>
          <p:nvPr/>
        </p:nvSpPr>
        <p:spPr bwMode="auto">
          <a:xfrm>
            <a:off x="4693668" y="3633626"/>
            <a:ext cx="1135380" cy="3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4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标题文本三</a:t>
            </a:r>
          </a:p>
        </p:txBody>
      </p:sp>
      <p:sp>
        <p:nvSpPr>
          <p:cNvPr id="24" name="TextBox 19"/>
          <p:cNvSpPr>
            <a:spLocks noChangeArrowheads="1"/>
          </p:cNvSpPr>
          <p:nvPr/>
        </p:nvSpPr>
        <p:spPr bwMode="auto">
          <a:xfrm>
            <a:off x="4693668" y="3908517"/>
            <a:ext cx="3671166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点击输入你的文字内容或复制你的文本内容</a:t>
            </a:r>
          </a:p>
        </p:txBody>
      </p:sp>
    </p:spTree>
    <p:extLst>
      <p:ext uri="{BB962C8B-B14F-4D97-AF65-F5344CB8AC3E}">
        <p14:creationId val="310148594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6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6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7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8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8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6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042444" y="1329980"/>
            <a:ext cx="1657678" cy="124117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842923" y="1329980"/>
            <a:ext cx="1657677" cy="124117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6442688" y="1329980"/>
            <a:ext cx="1655298" cy="1241175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4642211" y="1329980"/>
            <a:ext cx="1657677" cy="1241175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13" name="TextBox 15"/>
          <p:cNvSpPr>
            <a:spLocks noChangeArrowheads="1"/>
          </p:cNvSpPr>
          <p:nvPr/>
        </p:nvSpPr>
        <p:spPr bwMode="auto">
          <a:xfrm>
            <a:off x="1042444" y="3813521"/>
            <a:ext cx="3836577" cy="3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40815" lIns="81629" rIns="81629" tIns="40815" wrap="none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1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注明内容重要或说明情况</a:t>
            </a:r>
          </a:p>
        </p:txBody>
      </p:sp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1042445" y="4245493"/>
            <a:ext cx="7055541" cy="5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altLang="en-US" lang="zh-CN" sz="12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请在此处输入您的文本，或者删除此文本框。请在此处输入您的文本，或者删除此文本框 </a:t>
            </a:r>
          </a:p>
          <a:p>
            <a:pPr eaLnBrk="1" hangingPunct="1">
              <a:lnSpc>
                <a:spcPct val="130000"/>
              </a:lnSpc>
            </a:pPr>
            <a:r>
              <a:rPr altLang="en-US" lang="zh-CN" sz="12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请在此处输入您的文本，或者删除此文本框。</a:t>
            </a:r>
          </a:p>
        </p:txBody>
      </p:sp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1187626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添加文字内容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说明内容情况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以完成的项目</a:t>
            </a:r>
          </a:p>
        </p:txBody>
      </p: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2988104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添加文字内容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说明内容情况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以完成的项目</a:t>
            </a: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6585489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添加文字内容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说明内容情况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以完成的项目</a:t>
            </a:r>
          </a:p>
        </p:txBody>
      </p:sp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4786201" y="2449774"/>
            <a:ext cx="1368506" cy="109480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 bIns="40815" lIns="81629" rIns="81629" tIns="40815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添加文字内容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说明内容情况</a:t>
            </a:r>
          </a:p>
          <a:p>
            <a:pPr algn="ctr" eaLnBrk="1" hangingPunct="1">
              <a:lnSpc>
                <a:spcPct val="130000"/>
              </a:lnSpc>
            </a:pPr>
            <a:r>
              <a:rPr altLang="en-US" b="1" lang="zh-CN" sz="1274">
                <a:solidFill>
                  <a:srgbClr val="F8F8F8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以完成的项目</a:t>
            </a:r>
          </a:p>
        </p:txBody>
      </p:sp>
    </p:spTree>
    <p:extLst>
      <p:ext uri="{BB962C8B-B14F-4D97-AF65-F5344CB8AC3E}">
        <p14:creationId val="199063964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2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9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9" name="组合 71"/>
          <p:cNvGrpSpPr/>
          <p:nvPr/>
        </p:nvGrpSpPr>
        <p:grpSpPr>
          <a:xfrm>
            <a:off x="2688222" y="4052596"/>
            <a:ext cx="5236023" cy="809204"/>
            <a:chExt cx="6985673" cy="1079499"/>
          </a:xfrm>
          <a:solidFill>
            <a:srgbClr val="41858E"/>
          </a:solidFill>
        </p:grpSpPr>
        <p:grpSp>
          <p:nvGrpSpPr>
            <p:cNvPr id="10" name="Group 8"/>
            <p:cNvGrpSpPr/>
            <p:nvPr/>
          </p:nvGrpSpPr>
          <p:grpSpPr>
            <a:xfrm>
              <a:off x="0" y="388027"/>
              <a:ext cx="532885" cy="139071"/>
              <a:chExt cx="438150" cy="114300"/>
            </a:xfrm>
            <a:grpFill/>
          </p:grpSpPr>
          <p:sp>
            <p:nvSpPr>
              <p:cNvPr id="37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*/ 4443876 w 21600" name="T0"/>
                  <a:gd fmla="*/ 0 h 21600" name="T1"/>
                  <a:gd fmla="*/ 1301488 w 21600" name="T2"/>
                  <a:gd fmla="*/ 88572 h 21600" name="T3"/>
                  <a:gd fmla="*/ 0 w 21600" name="T4"/>
                  <a:gd fmla="*/ 302419 h 21600" name="T5"/>
                  <a:gd fmla="*/ 1301488 w 21600" name="T6"/>
                  <a:gd fmla="*/ 516266 h 21600" name="T7"/>
                  <a:gd fmla="*/ 4443876 w 21600" name="T8"/>
                  <a:gd fmla="*/ 604838 h 21600" name="T9"/>
                  <a:gd fmla="*/ 7586263 w 21600" name="T10"/>
                  <a:gd fmla="*/ 516266 h 21600" name="T11"/>
                  <a:gd fmla="*/ 8887751 w 21600" name="T12"/>
                  <a:gd fmla="*/ 302419 h 21600" name="T13"/>
                  <a:gd fmla="*/ 7586263 w 21600" name="T14"/>
                  <a:gd fmla="*/ 8857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38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0" panose="020f0502020204030204" pitchFamily="34" typeface="Calibri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424888" y="340392"/>
              <a:ext cx="532885" cy="139071"/>
              <a:chExt cx="438150" cy="114300"/>
            </a:xfrm>
            <a:grpFill/>
          </p:grpSpPr>
          <p:sp>
            <p:nvSpPr>
              <p:cNvPr id="35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*/ 4443876 w 21600" name="T0"/>
                  <a:gd fmla="*/ 0 h 21600" name="T1"/>
                  <a:gd fmla="*/ 1301488 w 21600" name="T2"/>
                  <a:gd fmla="*/ 88572 h 21600" name="T3"/>
                  <a:gd fmla="*/ 0 w 21600" name="T4"/>
                  <a:gd fmla="*/ 302419 h 21600" name="T5"/>
                  <a:gd fmla="*/ 1301488 w 21600" name="T6"/>
                  <a:gd fmla="*/ 516266 h 21600" name="T7"/>
                  <a:gd fmla="*/ 4443876 w 21600" name="T8"/>
                  <a:gd fmla="*/ 604838 h 21600" name="T9"/>
                  <a:gd fmla="*/ 7586263 w 21600" name="T10"/>
                  <a:gd fmla="*/ 516266 h 21600" name="T11"/>
                  <a:gd fmla="*/ 8887751 w 21600" name="T12"/>
                  <a:gd fmla="*/ 302419 h 21600" name="T13"/>
                  <a:gd fmla="*/ 7586263 w 21600" name="T14"/>
                  <a:gd fmla="*/ 8857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36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0" panose="020f0502020204030204" pitchFamily="34" typeface="Calibri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12" name="Group 14"/>
            <p:cNvGrpSpPr/>
            <p:nvPr/>
          </p:nvGrpSpPr>
          <p:grpSpPr>
            <a:xfrm>
              <a:off x="2282136" y="654582"/>
              <a:ext cx="621704" cy="162251"/>
              <a:chExt cx="438150" cy="114300"/>
            </a:xfrm>
            <a:grpFill/>
          </p:grpSpPr>
          <p:sp>
            <p:nvSpPr>
              <p:cNvPr id="33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*/ 4443876 w 21600" name="T0"/>
                  <a:gd fmla="*/ 0 h 21600" name="T1"/>
                  <a:gd fmla="*/ 1301488 w 21600" name="T2"/>
                  <a:gd fmla="*/ 88572 h 21600" name="T3"/>
                  <a:gd fmla="*/ 0 w 21600" name="T4"/>
                  <a:gd fmla="*/ 302419 h 21600" name="T5"/>
                  <a:gd fmla="*/ 1301488 w 21600" name="T6"/>
                  <a:gd fmla="*/ 516266 h 21600" name="T7"/>
                  <a:gd fmla="*/ 4443876 w 21600" name="T8"/>
                  <a:gd fmla="*/ 604838 h 21600" name="T9"/>
                  <a:gd fmla="*/ 7586263 w 21600" name="T10"/>
                  <a:gd fmla="*/ 516266 h 21600" name="T11"/>
                  <a:gd fmla="*/ 8887751 w 21600" name="T12"/>
                  <a:gd fmla="*/ 302419 h 21600" name="T13"/>
                  <a:gd fmla="*/ 7586263 w 21600" name="T14"/>
                  <a:gd fmla="*/ 8857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34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0" panose="020f0502020204030204" pitchFamily="34" typeface="Calibri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3407904" y="427952"/>
              <a:ext cx="532885" cy="139071"/>
              <a:chExt cx="438150" cy="114300"/>
            </a:xfrm>
            <a:grpFill/>
          </p:grpSpPr>
          <p:sp>
            <p:nvSpPr>
              <p:cNvPr id="31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*/ 4443876 w 21600" name="T0"/>
                  <a:gd fmla="*/ 0 h 21600" name="T1"/>
                  <a:gd fmla="*/ 1301488 w 21600" name="T2"/>
                  <a:gd fmla="*/ 88572 h 21600" name="T3"/>
                  <a:gd fmla="*/ 0 w 21600" name="T4"/>
                  <a:gd fmla="*/ 302419 h 21600" name="T5"/>
                  <a:gd fmla="*/ 1301488 w 21600" name="T6"/>
                  <a:gd fmla="*/ 516266 h 21600" name="T7"/>
                  <a:gd fmla="*/ 4443876 w 21600" name="T8"/>
                  <a:gd fmla="*/ 604838 h 21600" name="T9"/>
                  <a:gd fmla="*/ 7586263 w 21600" name="T10"/>
                  <a:gd fmla="*/ 516266 h 21600" name="T11"/>
                  <a:gd fmla="*/ 8887751 w 21600" name="T12"/>
                  <a:gd fmla="*/ 302419 h 21600" name="T13"/>
                  <a:gd fmla="*/ 7586263 w 21600" name="T14"/>
                  <a:gd fmla="*/ 8857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32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0" panose="020f0502020204030204" pitchFamily="34" typeface="Calibri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14" name="Group 20"/>
            <p:cNvGrpSpPr/>
            <p:nvPr/>
          </p:nvGrpSpPr>
          <p:grpSpPr>
            <a:xfrm>
              <a:off x="4386436" y="869610"/>
              <a:ext cx="804241" cy="209889"/>
              <a:chExt cx="438150" cy="114300"/>
            </a:xfrm>
            <a:grpFill/>
          </p:grpSpPr>
          <p:sp>
            <p:nvSpPr>
              <p:cNvPr id="29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*/ 4443876 w 21600" name="T0"/>
                  <a:gd fmla="*/ 0 h 21600" name="T1"/>
                  <a:gd fmla="*/ 1301488 w 21600" name="T2"/>
                  <a:gd fmla="*/ 88572 h 21600" name="T3"/>
                  <a:gd fmla="*/ 0 w 21600" name="T4"/>
                  <a:gd fmla="*/ 302419 h 21600" name="T5"/>
                  <a:gd fmla="*/ 1301488 w 21600" name="T6"/>
                  <a:gd fmla="*/ 516266 h 21600" name="T7"/>
                  <a:gd fmla="*/ 4443876 w 21600" name="T8"/>
                  <a:gd fmla="*/ 604838 h 21600" name="T9"/>
                  <a:gd fmla="*/ 7586263 w 21600" name="T10"/>
                  <a:gd fmla="*/ 516266 h 21600" name="T11"/>
                  <a:gd fmla="*/ 8887751 w 21600" name="T12"/>
                  <a:gd fmla="*/ 302419 h 21600" name="T13"/>
                  <a:gd fmla="*/ 7586263 w 21600" name="T14"/>
                  <a:gd fmla="*/ 8857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30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0" panose="020f0502020204030204" pitchFamily="34" typeface="Calibri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15" name="Group 23"/>
            <p:cNvGrpSpPr/>
            <p:nvPr/>
          </p:nvGrpSpPr>
          <p:grpSpPr>
            <a:xfrm>
              <a:off x="5439149" y="0"/>
              <a:ext cx="532885" cy="139071"/>
              <a:chExt cx="438150" cy="114300"/>
            </a:xfrm>
            <a:grpFill/>
          </p:grpSpPr>
          <p:sp>
            <p:nvSpPr>
              <p:cNvPr id="27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*/ 4443876 w 21600" name="T0"/>
                  <a:gd fmla="*/ 0 h 21600" name="T1"/>
                  <a:gd fmla="*/ 1301488 w 21600" name="T2"/>
                  <a:gd fmla="*/ 88572 h 21600" name="T3"/>
                  <a:gd fmla="*/ 0 w 21600" name="T4"/>
                  <a:gd fmla="*/ 302419 h 21600" name="T5"/>
                  <a:gd fmla="*/ 1301488 w 21600" name="T6"/>
                  <a:gd fmla="*/ 516266 h 21600" name="T7"/>
                  <a:gd fmla="*/ 4443876 w 21600" name="T8"/>
                  <a:gd fmla="*/ 604838 h 21600" name="T9"/>
                  <a:gd fmla="*/ 7586263 w 21600" name="T10"/>
                  <a:gd fmla="*/ 516266 h 21600" name="T11"/>
                  <a:gd fmla="*/ 8887751 w 21600" name="T12"/>
                  <a:gd fmla="*/ 302419 h 21600" name="T13"/>
                  <a:gd fmla="*/ 7586263 w 21600" name="T14"/>
                  <a:gd fmla="*/ 8857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28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0" panose="020f0502020204030204" pitchFamily="34" typeface="Calibri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6452788" y="265271"/>
              <a:ext cx="532885" cy="139071"/>
              <a:chExt cx="438150" cy="114300"/>
            </a:xfrm>
            <a:grpFill/>
          </p:grpSpPr>
          <p:sp>
            <p:nvSpPr>
              <p:cNvPr id="25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gdLst>
                  <a:gd fmla="*/ 4443876 w 21600" name="T0"/>
                  <a:gd fmla="*/ 0 h 21600" name="T1"/>
                  <a:gd fmla="*/ 1301488 w 21600" name="T2"/>
                  <a:gd fmla="*/ 88572 h 21600" name="T3"/>
                  <a:gd fmla="*/ 0 w 21600" name="T4"/>
                  <a:gd fmla="*/ 302419 h 21600" name="T5"/>
                  <a:gd fmla="*/ 1301488 w 21600" name="T6"/>
                  <a:gd fmla="*/ 516266 h 21600" name="T7"/>
                  <a:gd fmla="*/ 4443876 w 21600" name="T8"/>
                  <a:gd fmla="*/ 604838 h 21600" name="T9"/>
                  <a:gd fmla="*/ 7586263 w 21600" name="T10"/>
                  <a:gd fmla="*/ 516266 h 21600" name="T11"/>
                  <a:gd fmla="*/ 8887751 w 21600" name="T12"/>
                  <a:gd fmla="*/ 302419 h 21600" name="T13"/>
                  <a:gd fmla="*/ 7586263 w 21600" name="T14"/>
                  <a:gd fmla="*/ 88572 h 21600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21600" name="T24"/>
                  <a:gd fmla="*/ 0 h 21600" name="T25"/>
                  <a:gd fmla="*/ 21600 w 21600" name="T26"/>
                  <a:gd fmla="*/ 21600 h 21600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1600" w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cap="flat" cmpd="sng"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26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>
                <a:solidFill>
                  <a:srgbClr val="41858E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0" panose="020f0502020204030204" pitchFamily="34" typeface="Calibri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cxnSp>
          <p:nvCxnSpPr>
            <p:cNvPr id="17" name="直接连接符 15"/>
            <p:cNvCxnSpPr>
              <a:cxnSpLocks noChangeShapeType="1"/>
              <a:stCxn id="37" idx="6"/>
              <a:endCxn id="35" idx="2"/>
            </p:cNvCxnSpPr>
            <p:nvPr/>
          </p:nvCxnSpPr>
          <p:spPr bwMode="auto">
            <a:xfrm flipV="1">
              <a:off x="532885" y="409928"/>
              <a:ext cx="892003" cy="47635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</p:cxnSp>
        <p:cxnSp>
          <p:nvCxnSpPr>
            <p:cNvPr id="18" name="直接连接符 19"/>
            <p:cNvCxnSpPr>
              <a:cxnSpLocks noChangeShapeType="1"/>
              <a:stCxn id="35" idx="5"/>
              <a:endCxn id="33" idx="1"/>
            </p:cNvCxnSpPr>
            <p:nvPr/>
          </p:nvCxnSpPr>
          <p:spPr bwMode="auto">
            <a:xfrm>
              <a:off x="1879733" y="459097"/>
              <a:ext cx="493449" cy="219247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</p:cxnSp>
        <p:sp>
          <p:nvSpPr>
            <p:cNvPr id="19" name="直接连接符 24"/>
            <p:cNvSpPr>
              <a:spLocks noChangeShapeType="1"/>
            </p:cNvSpPr>
            <p:nvPr/>
          </p:nvSpPr>
          <p:spPr bwMode="auto">
            <a:xfrm flipV="1">
              <a:off x="2809231" y="546657"/>
              <a:ext cx="676713" cy="131687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20" name="直接连接符 26"/>
            <p:cNvSpPr>
              <a:spLocks noChangeShapeType="1"/>
            </p:cNvSpPr>
            <p:nvPr/>
          </p:nvSpPr>
          <p:spPr bwMode="auto">
            <a:xfrm>
              <a:off x="3862749" y="546657"/>
              <a:ext cx="776661" cy="373629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cxnSp>
          <p:nvCxnSpPr>
            <p:cNvPr id="21" name="直接连接符 29"/>
            <p:cNvCxnSpPr>
              <a:cxnSpLocks noChangeShapeType="1"/>
              <a:stCxn id="29" idx="7"/>
              <a:endCxn id="25" idx="3"/>
            </p:cNvCxnSpPr>
            <p:nvPr/>
          </p:nvCxnSpPr>
          <p:spPr bwMode="auto">
            <a:xfrm flipV="1">
              <a:off x="5072898" y="383975"/>
              <a:ext cx="1457930" cy="516372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</p:cxnSp>
        <p:cxnSp>
          <p:nvCxnSpPr>
            <p:cNvPr id="22" name="直接连接符 32"/>
            <p:cNvCxnSpPr>
              <a:cxnSpLocks noChangeShapeType="1"/>
              <a:stCxn id="25" idx="1"/>
              <a:endCxn id="27" idx="5"/>
            </p:cNvCxnSpPr>
            <p:nvPr/>
          </p:nvCxnSpPr>
          <p:spPr bwMode="auto">
            <a:xfrm flipH="1" flipV="1">
              <a:off x="5893995" y="118705"/>
              <a:ext cx="636834" cy="166933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</p:cxnSp>
        <p:cxnSp>
          <p:nvCxnSpPr>
            <p:cNvPr id="23" name="直接连接符 34"/>
            <p:cNvCxnSpPr>
              <a:cxnSpLocks noChangeShapeType="1"/>
              <a:stCxn id="31" idx="6"/>
              <a:endCxn id="25" idx="2"/>
            </p:cNvCxnSpPr>
            <p:nvPr/>
          </p:nvCxnSpPr>
          <p:spPr bwMode="auto">
            <a:xfrm flipV="1">
              <a:off x="3940789" y="334806"/>
              <a:ext cx="2511999" cy="162682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</p:cxnSp>
        <p:sp>
          <p:nvSpPr>
            <p:cNvPr id="24" name="直接连接符 43"/>
            <p:cNvSpPr>
              <a:spLocks noChangeShapeType="1"/>
            </p:cNvSpPr>
            <p:nvPr/>
          </p:nvSpPr>
          <p:spPr bwMode="auto">
            <a:xfrm flipV="1">
              <a:off x="4920562" y="132347"/>
              <a:ext cx="728632" cy="750905"/>
            </a:xfrm>
            <a:prstGeom prst="line">
              <a:avLst/>
            </a:prstGeom>
            <a:grpFill/>
            <a:ln w="12700">
              <a:solidFill>
                <a:srgbClr val="41858E"/>
              </a:solidFill>
              <a:miter lim="800000"/>
            </a:ln>
            <a:extLst/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</p:grpSp>
      <p:grpSp>
        <p:nvGrpSpPr>
          <p:cNvPr id="39" name="组合 76"/>
          <p:cNvGrpSpPr/>
          <p:nvPr/>
        </p:nvGrpSpPr>
        <p:grpSpPr>
          <a:xfrm>
            <a:off x="3518846" y="2873302"/>
            <a:ext cx="871084" cy="1472036"/>
            <a:chExt cx="1162426" cy="1963768"/>
          </a:xfrm>
        </p:grpSpPr>
        <p:sp>
          <p:nvSpPr>
            <p:cNvPr id="40" name="直接连接符 84"/>
            <p:cNvSpPr>
              <a:spLocks noChangeShapeType="1"/>
            </p:cNvSpPr>
            <p:nvPr/>
          </p:nvSpPr>
          <p:spPr bwMode="auto">
            <a:xfrm flipV="1">
              <a:off x="582258" y="519610"/>
              <a:ext cx="1" cy="1444158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41" name="椭圆 90"/>
            <p:cNvSpPr>
              <a:spLocks noChangeArrowheads="1"/>
            </p:cNvSpPr>
            <p:nvPr/>
          </p:nvSpPr>
          <p:spPr bwMode="auto">
            <a:xfrm>
              <a:off x="0" y="0"/>
              <a:ext cx="1162426" cy="1162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42" name="矩形 111"/>
          <p:cNvSpPr>
            <a:spLocks noChangeArrowheads="1"/>
          </p:cNvSpPr>
          <p:nvPr/>
        </p:nvSpPr>
        <p:spPr bwMode="auto">
          <a:xfrm>
            <a:off x="3527188" y="3089883"/>
            <a:ext cx="868680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完成的</a:t>
            </a:r>
          </a:p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项目名称</a:t>
            </a:r>
          </a:p>
        </p:txBody>
      </p:sp>
      <p:grpSp>
        <p:nvGrpSpPr>
          <p:cNvPr id="43" name="组合 75"/>
          <p:cNvGrpSpPr/>
          <p:nvPr/>
        </p:nvGrpSpPr>
        <p:grpSpPr>
          <a:xfrm>
            <a:off x="2464502" y="2584130"/>
            <a:ext cx="848473" cy="1849268"/>
            <a:chExt cx="1131530" cy="2467743"/>
          </a:xfrm>
        </p:grpSpPr>
        <p:sp>
          <p:nvSpPr>
            <p:cNvPr id="44" name="直接连接符 12"/>
            <p:cNvSpPr>
              <a:spLocks noChangeShapeType="1"/>
            </p:cNvSpPr>
            <p:nvPr/>
          </p:nvSpPr>
          <p:spPr bwMode="auto">
            <a:xfrm flipV="1">
              <a:off x="564141" y="1022352"/>
              <a:ext cx="1" cy="1445391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45" name="椭圆 95"/>
            <p:cNvSpPr>
              <a:spLocks noChangeArrowheads="1"/>
            </p:cNvSpPr>
            <p:nvPr/>
          </p:nvSpPr>
          <p:spPr bwMode="auto">
            <a:xfrm>
              <a:off x="0" y="0"/>
              <a:ext cx="1131530" cy="11302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46" name="矩形 112"/>
          <p:cNvSpPr>
            <a:spLocks noChangeArrowheads="1"/>
          </p:cNvSpPr>
          <p:nvPr/>
        </p:nvSpPr>
        <p:spPr bwMode="auto">
          <a:xfrm>
            <a:off x="2465703" y="2766202"/>
            <a:ext cx="868680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完成的</a:t>
            </a:r>
          </a:p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项目名称</a:t>
            </a:r>
          </a:p>
        </p:txBody>
      </p:sp>
      <p:grpSp>
        <p:nvGrpSpPr>
          <p:cNvPr id="47" name="组合 78"/>
          <p:cNvGrpSpPr/>
          <p:nvPr/>
        </p:nvGrpSpPr>
        <p:grpSpPr>
          <a:xfrm>
            <a:off x="4999213" y="2453230"/>
            <a:ext cx="872273" cy="1949229"/>
            <a:chExt cx="1162426" cy="2599047"/>
          </a:xfrm>
        </p:grpSpPr>
        <p:sp>
          <p:nvSpPr>
            <p:cNvPr id="48" name="直接连接符 86"/>
            <p:cNvSpPr>
              <a:spLocks noChangeShapeType="1"/>
            </p:cNvSpPr>
            <p:nvPr/>
          </p:nvSpPr>
          <p:spPr bwMode="auto">
            <a:xfrm flipV="1">
              <a:off x="586833" y="453309"/>
              <a:ext cx="1" cy="2145738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49" name="椭圆 91"/>
            <p:cNvSpPr>
              <a:spLocks noChangeArrowheads="1"/>
            </p:cNvSpPr>
            <p:nvPr/>
          </p:nvSpPr>
          <p:spPr bwMode="auto">
            <a:xfrm>
              <a:off x="0" y="0"/>
              <a:ext cx="1162426" cy="11628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50" name="矩形 113"/>
          <p:cNvSpPr>
            <a:spLocks noChangeArrowheads="1"/>
          </p:cNvSpPr>
          <p:nvPr/>
        </p:nvSpPr>
        <p:spPr bwMode="auto">
          <a:xfrm>
            <a:off x="5007554" y="2665051"/>
            <a:ext cx="868680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完成的</a:t>
            </a:r>
          </a:p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项目名称</a:t>
            </a:r>
          </a:p>
        </p:txBody>
      </p:sp>
      <p:grpSp>
        <p:nvGrpSpPr>
          <p:cNvPr id="51" name="组合 81"/>
          <p:cNvGrpSpPr/>
          <p:nvPr/>
        </p:nvGrpSpPr>
        <p:grpSpPr>
          <a:xfrm>
            <a:off x="7273312" y="1839187"/>
            <a:ext cx="871084" cy="2459741"/>
            <a:chExt cx="1162426" cy="3282600"/>
          </a:xfrm>
        </p:grpSpPr>
        <p:sp>
          <p:nvSpPr>
            <p:cNvPr id="52" name="直接连接符 89"/>
            <p:cNvSpPr>
              <a:spLocks noChangeShapeType="1"/>
            </p:cNvSpPr>
            <p:nvPr/>
          </p:nvSpPr>
          <p:spPr bwMode="auto">
            <a:xfrm flipV="1">
              <a:off x="602778" y="962543"/>
              <a:ext cx="1" cy="2320057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53" name="椭圆 94"/>
            <p:cNvSpPr>
              <a:spLocks noChangeArrowheads="1"/>
            </p:cNvSpPr>
            <p:nvPr/>
          </p:nvSpPr>
          <p:spPr bwMode="auto">
            <a:xfrm>
              <a:off x="0" y="0"/>
              <a:ext cx="1162426" cy="11624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54" name="矩形 114"/>
          <p:cNvSpPr>
            <a:spLocks noChangeArrowheads="1"/>
          </p:cNvSpPr>
          <p:nvPr/>
        </p:nvSpPr>
        <p:spPr bwMode="auto">
          <a:xfrm>
            <a:off x="7267373" y="2017688"/>
            <a:ext cx="868680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完成的</a:t>
            </a:r>
          </a:p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项目名称</a:t>
            </a:r>
          </a:p>
        </p:txBody>
      </p:sp>
      <p:grpSp>
        <p:nvGrpSpPr>
          <p:cNvPr id="55" name="组合 79"/>
          <p:cNvGrpSpPr/>
          <p:nvPr/>
        </p:nvGrpSpPr>
        <p:grpSpPr>
          <a:xfrm>
            <a:off x="5756056" y="1207295"/>
            <a:ext cx="1009124" cy="3577156"/>
            <a:chExt cx="1345866" cy="4771355"/>
          </a:xfrm>
        </p:grpSpPr>
        <p:sp>
          <p:nvSpPr>
            <p:cNvPr id="56" name="直接连接符 87"/>
            <p:cNvSpPr>
              <a:spLocks noChangeShapeType="1"/>
            </p:cNvSpPr>
            <p:nvPr/>
          </p:nvSpPr>
          <p:spPr bwMode="auto">
            <a:xfrm flipV="1">
              <a:off x="682198" y="1225640"/>
              <a:ext cx="1" cy="3545715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57" name="椭圆 13"/>
            <p:cNvSpPr>
              <a:spLocks noChangeArrowheads="1"/>
            </p:cNvSpPr>
            <p:nvPr/>
          </p:nvSpPr>
          <p:spPr bwMode="auto">
            <a:xfrm>
              <a:off x="0" y="0"/>
              <a:ext cx="1345866" cy="134617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349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58" name="矩形 118"/>
          <p:cNvSpPr>
            <a:spLocks noChangeArrowheads="1"/>
          </p:cNvSpPr>
          <p:nvPr/>
        </p:nvSpPr>
        <p:spPr bwMode="auto">
          <a:xfrm>
            <a:off x="5804839" y="1432205"/>
            <a:ext cx="944880" cy="5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49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完成的</a:t>
            </a:r>
          </a:p>
          <a:p>
            <a:pPr algn="ctr" eaLnBrk="1" hangingPunct="1"/>
            <a:r>
              <a:rPr altLang="en-US" b="1" lang="zh-CN" sz="149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项目名称</a:t>
            </a:r>
          </a:p>
        </p:txBody>
      </p:sp>
      <p:grpSp>
        <p:nvGrpSpPr>
          <p:cNvPr id="59" name="组合 77"/>
          <p:cNvGrpSpPr/>
          <p:nvPr/>
        </p:nvGrpSpPr>
        <p:grpSpPr>
          <a:xfrm>
            <a:off x="4205478" y="1828477"/>
            <a:ext cx="872274" cy="2762002"/>
            <a:chExt cx="1162426" cy="3684235"/>
          </a:xfrm>
        </p:grpSpPr>
        <p:sp>
          <p:nvSpPr>
            <p:cNvPr id="60" name="直接连接符 85"/>
            <p:cNvSpPr>
              <a:spLocks noChangeShapeType="1"/>
            </p:cNvSpPr>
            <p:nvPr/>
          </p:nvSpPr>
          <p:spPr bwMode="auto">
            <a:xfrm flipV="1">
              <a:off x="567986" y="182561"/>
              <a:ext cx="1" cy="3501674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61" name="椭圆 93"/>
            <p:cNvSpPr>
              <a:spLocks noChangeArrowheads="1"/>
            </p:cNvSpPr>
            <p:nvPr/>
          </p:nvSpPr>
          <p:spPr bwMode="auto">
            <a:xfrm>
              <a:off x="0" y="0"/>
              <a:ext cx="1162426" cy="11623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62" name="矩形 119"/>
          <p:cNvSpPr>
            <a:spLocks noChangeArrowheads="1"/>
          </p:cNvSpPr>
          <p:nvPr/>
        </p:nvSpPr>
        <p:spPr bwMode="auto">
          <a:xfrm>
            <a:off x="4207871" y="2064099"/>
            <a:ext cx="868680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完成的</a:t>
            </a:r>
          </a:p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项目名称</a:t>
            </a:r>
          </a:p>
        </p:txBody>
      </p:sp>
      <p:grpSp>
        <p:nvGrpSpPr>
          <p:cNvPr id="63" name="组合 80"/>
          <p:cNvGrpSpPr/>
          <p:nvPr/>
        </p:nvGrpSpPr>
        <p:grpSpPr>
          <a:xfrm>
            <a:off x="6478389" y="2617450"/>
            <a:ext cx="954384" cy="1481557"/>
            <a:chExt cx="1272489" cy="1977284"/>
          </a:xfrm>
        </p:grpSpPr>
        <p:sp>
          <p:nvSpPr>
            <p:cNvPr id="64" name="直接连接符 88"/>
            <p:cNvSpPr>
              <a:spLocks noChangeShapeType="1"/>
            </p:cNvSpPr>
            <p:nvPr/>
          </p:nvSpPr>
          <p:spPr bwMode="auto">
            <a:xfrm flipV="1">
              <a:off x="643386" y="794798"/>
              <a:ext cx="1" cy="1182486"/>
            </a:xfrm>
            <a:prstGeom prst="line">
              <a:avLst/>
            </a:prstGeom>
            <a:noFill/>
            <a:ln w="25400">
              <a:solidFill>
                <a:srgbClr val="41858E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 sz="1180">
                <a:ea charset="-122" panose="020b0503020204020204" pitchFamily="34" typeface="微软雅黑"/>
              </a:endParaRPr>
            </a:p>
          </p:txBody>
        </p:sp>
        <p:sp>
          <p:nvSpPr>
            <p:cNvPr id="65" name="椭圆 92"/>
            <p:cNvSpPr>
              <a:spLocks noChangeArrowheads="1"/>
            </p:cNvSpPr>
            <p:nvPr/>
          </p:nvSpPr>
          <p:spPr bwMode="auto">
            <a:xfrm>
              <a:off x="0" y="0"/>
              <a:ext cx="1272489" cy="12715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1858E"/>
              </a:solidFill>
              <a:miter lim="800000"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66" name="矩形 120"/>
          <p:cNvSpPr>
            <a:spLocks noChangeArrowheads="1"/>
          </p:cNvSpPr>
          <p:nvPr/>
        </p:nvSpPr>
        <p:spPr bwMode="auto">
          <a:xfrm>
            <a:off x="6529570" y="2826891"/>
            <a:ext cx="868680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完成的</a:t>
            </a:r>
          </a:p>
          <a:p>
            <a:pPr algn="ctr" eaLnBrk="1" hangingPunct="1"/>
            <a:r>
              <a:rPr altLang="en-US" b="1" lang="zh-CN" sz="1349">
                <a:solidFill>
                  <a:srgbClr val="000000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rPr>
              <a:t>项目名称</a:t>
            </a:r>
          </a:p>
        </p:txBody>
      </p:sp>
      <p:sp>
        <p:nvSpPr>
          <p:cNvPr id="67" name="矩形 72"/>
          <p:cNvSpPr>
            <a:spLocks noChangeArrowheads="1"/>
          </p:cNvSpPr>
          <p:nvPr/>
        </p:nvSpPr>
        <p:spPr bwMode="auto">
          <a:xfrm>
            <a:off x="326062" y="1801107"/>
            <a:ext cx="1925428" cy="228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199">
                <a:solidFill>
                  <a:schemeClr val="bg1"/>
                </a:solidFill>
                <a:latin charset="-122" pitchFamily="34" typeface="Adobe 黑体 Std R"/>
                <a:ea charset="-122" pitchFamily="34" typeface="Adobe 黑体 Std R"/>
                <a:sym charset="-122" pitchFamily="34" typeface="Adobe 黑体 Std R"/>
              </a:rPr>
              <a:t>此处输入您的文本，或者复制您的文本粘贴到此处.此处输入您的文本，或者复制您的文本粘贴到此处.此处输入您的文本.</a:t>
            </a:r>
          </a:p>
          <a:p>
            <a:pPr algn="just" eaLnBrk="1" hangingPunct="1">
              <a:lnSpc>
                <a:spcPct val="120000"/>
              </a:lnSpc>
            </a:pPr>
            <a:r>
              <a:rPr altLang="en-US" lang="zh-CN" sz="1199">
                <a:solidFill>
                  <a:schemeClr val="bg1"/>
                </a:solidFill>
                <a:latin charset="-122" pitchFamily="34" typeface="Adobe 黑体 Std R"/>
                <a:ea charset="-122" pitchFamily="34" typeface="Adobe 黑体 Std R"/>
                <a:sym charset="-122" pitchFamily="34" typeface="Adobe 黑体 Std R"/>
              </a:rPr>
              <a:t>此处输入您的文本，或者复制您的文本粘贴到此处.此处输入您的文本，或者复制您的文本粘贴到此处.此处输入您的文本.</a:t>
            </a:r>
          </a:p>
        </p:txBody>
      </p:sp>
      <p:sp>
        <p:nvSpPr>
          <p:cNvPr id="68" name="矩形 73"/>
          <p:cNvSpPr>
            <a:spLocks noChangeArrowheads="1"/>
          </p:cNvSpPr>
          <p:nvPr/>
        </p:nvSpPr>
        <p:spPr bwMode="auto">
          <a:xfrm>
            <a:off x="0" y="1432205"/>
            <a:ext cx="2251490" cy="279652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69" name="TextBox 74"/>
          <p:cNvSpPr>
            <a:spLocks noChangeArrowheads="1"/>
          </p:cNvSpPr>
          <p:nvPr/>
        </p:nvSpPr>
        <p:spPr bwMode="auto">
          <a:xfrm>
            <a:off x="381992" y="1422685"/>
            <a:ext cx="1897380" cy="29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349">
                <a:solidFill>
                  <a:schemeClr val="bg1"/>
                </a:solidFill>
                <a:latin charset="-122" pitchFamily="2" typeface="方正兰亭粗黑简体"/>
                <a:ea charset="-122" pitchFamily="2" typeface="方正兰亭粗黑简体"/>
                <a:sym charset="-122" pitchFamily="2" typeface="方正兰亭粗黑简体"/>
              </a:rPr>
              <a:t>点击输入项目重要内容</a:t>
            </a:r>
          </a:p>
        </p:txBody>
      </p:sp>
    </p:spTree>
    <p:extLst>
      <p:ext uri="{BB962C8B-B14F-4D97-AF65-F5344CB8AC3E}">
        <p14:creationId val="372650811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2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5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 nodeType="clickPar">
                      <p:stCondLst>
                        <p:cond delay="indefinite"/>
                      </p:stCondLst>
                      <p:childTnLst>
                        <p:par>
                          <p:cTn fill="hold" id="10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1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 nodeType="clickPar">
                      <p:stCondLst>
                        <p:cond delay="indefinite"/>
                      </p:stCondLst>
                      <p:childTnLst>
                        <p:par>
                          <p:cTn fill="hold" id="1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 nodeType="clickPar">
                      <p:stCondLst>
                        <p:cond delay="indefinite"/>
                      </p:stCondLst>
                      <p:childTnLst>
                        <p:par>
                          <p:cTn fill="hold" id="1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2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 nodeType="clickPar">
                      <p:stCondLst>
                        <p:cond delay="indefinite"/>
                      </p:stCondLst>
                      <p:childTnLst>
                        <p:par>
                          <p:cTn fill="hold" id="1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0" nodeType="clickPar">
                      <p:stCondLst>
                        <p:cond delay="indefinite"/>
                      </p:stCondLst>
                      <p:childTnLst>
                        <p:par>
                          <p:cTn fill="hold" id="1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3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 nodeType="clickPar">
                      <p:stCondLst>
                        <p:cond delay="indefinite"/>
                      </p:stCondLst>
                      <p:childTnLst>
                        <p:par>
                          <p:cTn fill="hold" id="1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2" nodeType="clickPar">
                      <p:stCondLst>
                        <p:cond delay="indefinite"/>
                      </p:stCondLst>
                      <p:childTnLst>
                        <p:par>
                          <p:cTn fill="hold" id="1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4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42"/>
      <p:bldP grpId="0" spid="46"/>
      <p:bldP grpId="0" spid="50"/>
      <p:bldP grpId="0" spid="54"/>
      <p:bldP grpId="0" spid="58"/>
      <p:bldP grpId="0" spid="62"/>
      <p:bldP grpId="0" spid="66"/>
      <p:bldP grpId="0" spid="67"/>
      <p:bldP grpId="0" spid="68"/>
      <p:bldP grpId="0" spid="6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任意多边形 4"/>
          <p:cNvSpPr/>
          <p:nvPr/>
        </p:nvSpPr>
        <p:spPr bwMode="auto">
          <a:xfrm>
            <a:off x="831905" y="2324734"/>
            <a:ext cx="6861570" cy="1190"/>
          </a:xfrm>
          <a:custGeom>
            <a:gdLst>
              <a:gd fmla="*/ 0 w 8374743" name="T0"/>
              <a:gd fmla="*/ 0 h 1349828" name="T1"/>
              <a:gd fmla="*/ 0 w 8374743" name="T2"/>
              <a:gd fmla="*/ 2 h 1349828" name="T3"/>
              <a:gd fmla="*/ 10004727 w 8374743" name="T4"/>
              <a:gd fmla="*/ 2 h 1349828" name="T5"/>
              <a:gd fmla="*/ 0 60000 65536" name="T6"/>
              <a:gd fmla="*/ 0 60000 65536" name="T7"/>
              <a:gd fmla="*/ 0 60000 65536" name="T8"/>
              <a:gd fmla="*/ 0 w 8374743" name="T9"/>
              <a:gd fmla="*/ 0 h 1349828" name="T10"/>
              <a:gd fmla="*/ 8374743 w 8374743" name="T11"/>
              <a:gd fmla="*/ 1349828 h 1349828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49828" w="8374742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solidFill>
            <a:srgbClr val="29AEC9"/>
          </a:solidFill>
          <a:ln cap="flat" cmpd="sng" w="25400">
            <a:solidFill>
              <a:srgbClr val="41858E"/>
            </a:solidFill>
            <a:bevel/>
            <a:headEnd len="med" type="oval" w="med"/>
            <a:tailEnd len="med" type="oval" w="med"/>
          </a:ln>
        </p:spPr>
        <p:txBody>
          <a:bodyPr anchor="ctr"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grpSp>
        <p:nvGrpSpPr>
          <p:cNvPr id="10" name="组合 5"/>
          <p:cNvGrpSpPr/>
          <p:nvPr/>
        </p:nvGrpSpPr>
        <p:grpSpPr>
          <a:xfrm>
            <a:off x="1246026" y="1690460"/>
            <a:ext cx="1330426" cy="2814363"/>
            <a:chExt cx="1774825" cy="3754438"/>
          </a:xfrm>
          <a:solidFill>
            <a:srgbClr val="41858E"/>
          </a:solidFill>
        </p:grpSpPr>
        <p:sp>
          <p:nvSpPr>
            <p:cNvPr id="11" name="椭圆 6"/>
            <p:cNvSpPr>
              <a:spLocks noChangeArrowheads="1"/>
            </p:cNvSpPr>
            <p:nvPr/>
          </p:nvSpPr>
          <p:spPr bwMode="auto">
            <a:xfrm>
              <a:off x="1055687" y="750888"/>
              <a:ext cx="179388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9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2" name="椭圆形标注 7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fmla="val -27065" name="adj1"/>
                <a:gd fmla="val 71625" name="adj2"/>
              </a:avLst>
            </a:prstGeom>
            <a:grpFill/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1799">
                  <a:solidFill>
                    <a:srgbClr val="FFFFFF"/>
                  </a:solidFill>
                  <a:latin charset="0" panose="020b0503020202020204" pitchFamily="34" typeface="Agency FB"/>
                  <a:ea charset="-122" panose="020b0503020204020204" pitchFamily="34" typeface="微软雅黑"/>
                  <a:sym charset="0" panose="02020603050405020304" pitchFamily="18" typeface="Times New Roman"/>
                </a:rPr>
                <a:t>01</a:t>
              </a:r>
            </a:p>
          </p:txBody>
        </p:sp>
        <p:sp>
          <p:nvSpPr>
            <p:cNvPr id="13" name="任意多边形 8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gdLst>
                <a:gd fmla="*/ 1570696 w 1293018" name="T0"/>
                <a:gd fmla="*/ 0 h 2000700" name="T1"/>
                <a:gd fmla="*/ 1714058 w 1293018" name="T2"/>
                <a:gd fmla="*/ 247494 h 2000700" name="T3"/>
                <a:gd fmla="*/ 2189331 w 1293018" name="T4"/>
                <a:gd fmla="*/ 247494 h 2000700" name="T5"/>
                <a:gd fmla="*/ 2436164 w 1293018" name="T6"/>
                <a:gd fmla="*/ 494643 h 2000700" name="T7"/>
                <a:gd fmla="*/ 2436164 w 1293018" name="T8"/>
                <a:gd fmla="*/ 3527180 h 2000700" name="T9"/>
                <a:gd fmla="*/ 2189331 w 1293018" name="T10"/>
                <a:gd fmla="*/ 3774329 h 2000700" name="T11"/>
                <a:gd fmla="*/ 246833 w 1293018" name="T12"/>
                <a:gd fmla="*/ 3774329 h 2000700" name="T13"/>
                <a:gd fmla="*/ 0 w 1293018" name="T14"/>
                <a:gd fmla="*/ 3527180 h 2000700" name="T15"/>
                <a:gd fmla="*/ 0 w 1293018" name="T16"/>
                <a:gd fmla="*/ 494643 h 2000700" name="T17"/>
                <a:gd fmla="*/ 246833 w 1293018" name="T18"/>
                <a:gd fmla="*/ 247494 h 2000700" name="T19"/>
                <a:gd fmla="*/ 1427331 w 1293018" name="T20"/>
                <a:gd fmla="*/ 247494 h 20007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3018" name="T33"/>
                <a:gd fmla="*/ 0 h 2000700" name="T34"/>
                <a:gd fmla="*/ 1293018 w 1293018" name="T35"/>
                <a:gd fmla="*/ 2000700 h 200070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000700" w="1293018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</p:txBody>
        </p:sp>
      </p:grpSp>
      <p:grpSp>
        <p:nvGrpSpPr>
          <p:cNvPr id="14" name="组合 9"/>
          <p:cNvGrpSpPr/>
          <p:nvPr/>
        </p:nvGrpSpPr>
        <p:grpSpPr>
          <a:xfrm>
            <a:off x="2858483" y="1690460"/>
            <a:ext cx="1330426" cy="2814363"/>
            <a:chExt cx="1774825" cy="3754438"/>
          </a:xfrm>
          <a:solidFill>
            <a:srgbClr val="41858E"/>
          </a:solidFill>
        </p:grpSpPr>
        <p:sp>
          <p:nvSpPr>
            <p:cNvPr id="15" name="椭圆 10"/>
            <p:cNvSpPr>
              <a:spLocks noChangeArrowheads="1"/>
            </p:cNvSpPr>
            <p:nvPr/>
          </p:nvSpPr>
          <p:spPr bwMode="auto">
            <a:xfrm>
              <a:off x="1011238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9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16" name="椭圆形标注 11"/>
            <p:cNvSpPr>
              <a:spLocks noChangeArrowheads="1"/>
            </p:cNvSpPr>
            <p:nvPr/>
          </p:nvSpPr>
          <p:spPr bwMode="auto">
            <a:xfrm flipH="1">
              <a:off x="527050" y="0"/>
              <a:ext cx="720725" cy="493713"/>
            </a:xfrm>
            <a:prstGeom prst="wedgeEllipseCallout">
              <a:avLst>
                <a:gd fmla="val -27065" name="adj1"/>
                <a:gd fmla="val 71625" name="adj2"/>
              </a:avLst>
            </a:prstGeom>
            <a:grpFill/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1799">
                  <a:solidFill>
                    <a:srgbClr val="FFFFFF"/>
                  </a:solidFill>
                  <a:latin charset="0" panose="020b0503020202020204" pitchFamily="34" typeface="Agency FB"/>
                  <a:ea charset="-122" panose="020b0503020204020204" pitchFamily="34" typeface="微软雅黑"/>
                  <a:sym charset="0" panose="02020603050405020304" pitchFamily="18" typeface="Times New Roman"/>
                </a:rPr>
                <a:t>02</a:t>
              </a:r>
            </a:p>
          </p:txBody>
        </p:sp>
        <p:sp>
          <p:nvSpPr>
            <p:cNvPr id="17" name="任意多边形 12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gdLst>
                <a:gd fmla="*/ 1570696 w 1293018" name="T0"/>
                <a:gd fmla="*/ 0 h 2000700" name="T1"/>
                <a:gd fmla="*/ 1714058 w 1293018" name="T2"/>
                <a:gd fmla="*/ 247494 h 2000700" name="T3"/>
                <a:gd fmla="*/ 2189331 w 1293018" name="T4"/>
                <a:gd fmla="*/ 247494 h 2000700" name="T5"/>
                <a:gd fmla="*/ 2436164 w 1293018" name="T6"/>
                <a:gd fmla="*/ 494643 h 2000700" name="T7"/>
                <a:gd fmla="*/ 2436164 w 1293018" name="T8"/>
                <a:gd fmla="*/ 3527180 h 2000700" name="T9"/>
                <a:gd fmla="*/ 2189331 w 1293018" name="T10"/>
                <a:gd fmla="*/ 3774329 h 2000700" name="T11"/>
                <a:gd fmla="*/ 246833 w 1293018" name="T12"/>
                <a:gd fmla="*/ 3774329 h 2000700" name="T13"/>
                <a:gd fmla="*/ 0 w 1293018" name="T14"/>
                <a:gd fmla="*/ 3527180 h 2000700" name="T15"/>
                <a:gd fmla="*/ 0 w 1293018" name="T16"/>
                <a:gd fmla="*/ 494643 h 2000700" name="T17"/>
                <a:gd fmla="*/ 246833 w 1293018" name="T18"/>
                <a:gd fmla="*/ 247494 h 2000700" name="T19"/>
                <a:gd fmla="*/ 1427331 w 1293018" name="T20"/>
                <a:gd fmla="*/ 247494 h 20007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3018" name="T33"/>
                <a:gd fmla="*/ 0 h 2000700" name="T34"/>
                <a:gd fmla="*/ 1293018 w 1293018" name="T35"/>
                <a:gd fmla="*/ 2000700 h 200070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000700" w="1293018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</p:txBody>
        </p:sp>
      </p:grpSp>
      <p:grpSp>
        <p:nvGrpSpPr>
          <p:cNvPr id="18" name="组合 13"/>
          <p:cNvGrpSpPr/>
          <p:nvPr/>
        </p:nvGrpSpPr>
        <p:grpSpPr>
          <a:xfrm>
            <a:off x="4455470" y="1690460"/>
            <a:ext cx="1331616" cy="2814363"/>
            <a:chExt cx="1776413" cy="3754438"/>
          </a:xfrm>
          <a:solidFill>
            <a:srgbClr val="41858E"/>
          </a:solidFill>
        </p:grpSpPr>
        <p:sp>
          <p:nvSpPr>
            <p:cNvPr id="19" name="椭圆 14"/>
            <p:cNvSpPr>
              <a:spLocks noChangeArrowheads="1"/>
            </p:cNvSpPr>
            <p:nvPr/>
          </p:nvSpPr>
          <p:spPr bwMode="auto">
            <a:xfrm>
              <a:off x="1008063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9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0" name="椭圆形标注 15"/>
            <p:cNvSpPr>
              <a:spLocks noChangeArrowheads="1"/>
            </p:cNvSpPr>
            <p:nvPr/>
          </p:nvSpPr>
          <p:spPr bwMode="auto">
            <a:xfrm flipH="1">
              <a:off x="528638" y="0"/>
              <a:ext cx="719137" cy="493713"/>
            </a:xfrm>
            <a:prstGeom prst="wedgeEllipseCallout">
              <a:avLst>
                <a:gd fmla="val -27065" name="adj1"/>
                <a:gd fmla="val 71625" name="adj2"/>
              </a:avLst>
            </a:prstGeom>
            <a:grpFill/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1799">
                  <a:solidFill>
                    <a:srgbClr val="FFFFFF"/>
                  </a:solidFill>
                  <a:latin charset="0" panose="020b0503020202020204" pitchFamily="34" typeface="Agency FB"/>
                  <a:ea charset="-122" panose="020b0503020204020204" pitchFamily="34" typeface="微软雅黑"/>
                  <a:sym charset="0" panose="02020603050405020304" pitchFamily="18" typeface="Times New Roman"/>
                </a:rPr>
                <a:t>03</a:t>
              </a:r>
            </a:p>
          </p:txBody>
        </p:sp>
        <p:sp>
          <p:nvSpPr>
            <p:cNvPr id="21" name="任意多边形 16"/>
            <p:cNvSpPr>
              <a:spLocks noChangeArrowheads="1"/>
            </p:cNvSpPr>
            <p:nvPr/>
          </p:nvSpPr>
          <p:spPr bwMode="auto">
            <a:xfrm>
              <a:off x="0" y="1006475"/>
              <a:ext cx="1776413" cy="2747963"/>
            </a:xfrm>
            <a:custGeom>
              <a:gdLst>
                <a:gd fmla="*/ 1573508 w 1293018" name="T0"/>
                <a:gd fmla="*/ 0 h 2000700" name="T1"/>
                <a:gd fmla="*/ 1717126 w 1293018" name="T2"/>
                <a:gd fmla="*/ 247494 h 2000700" name="T3"/>
                <a:gd fmla="*/ 2193250 w 1293018" name="T4"/>
                <a:gd fmla="*/ 247494 h 2000700" name="T5"/>
                <a:gd fmla="*/ 2440525 w 1293018" name="T6"/>
                <a:gd fmla="*/ 494643 h 2000700" name="T7"/>
                <a:gd fmla="*/ 2440525 w 1293018" name="T8"/>
                <a:gd fmla="*/ 3527180 h 2000700" name="T9"/>
                <a:gd fmla="*/ 2193250 w 1293018" name="T10"/>
                <a:gd fmla="*/ 3774329 h 2000700" name="T11"/>
                <a:gd fmla="*/ 247275 w 1293018" name="T12"/>
                <a:gd fmla="*/ 3774329 h 2000700" name="T13"/>
                <a:gd fmla="*/ 0 w 1293018" name="T14"/>
                <a:gd fmla="*/ 3527180 h 2000700" name="T15"/>
                <a:gd fmla="*/ 0 w 1293018" name="T16"/>
                <a:gd fmla="*/ 494643 h 2000700" name="T17"/>
                <a:gd fmla="*/ 247275 w 1293018" name="T18"/>
                <a:gd fmla="*/ 247494 h 2000700" name="T19"/>
                <a:gd fmla="*/ 1429887 w 1293018" name="T20"/>
                <a:gd fmla="*/ 247494 h 20007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3018" name="T33"/>
                <a:gd fmla="*/ 0 h 2000700" name="T34"/>
                <a:gd fmla="*/ 1293018 w 1293018" name="T35"/>
                <a:gd fmla="*/ 2000700 h 200070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000700" w="1293018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</p:txBody>
        </p:sp>
      </p:grpSp>
      <p:grpSp>
        <p:nvGrpSpPr>
          <p:cNvPr id="22" name="组合 17"/>
          <p:cNvGrpSpPr/>
          <p:nvPr/>
        </p:nvGrpSpPr>
        <p:grpSpPr>
          <a:xfrm>
            <a:off x="6053647" y="1690460"/>
            <a:ext cx="1330426" cy="2814363"/>
            <a:chExt cx="1774825" cy="3754438"/>
          </a:xfrm>
          <a:solidFill>
            <a:srgbClr val="41858E"/>
          </a:solidFill>
        </p:grpSpPr>
        <p:sp>
          <p:nvSpPr>
            <p:cNvPr id="23" name="椭圆 18"/>
            <p:cNvSpPr>
              <a:spLocks noChangeArrowheads="1"/>
            </p:cNvSpPr>
            <p:nvPr/>
          </p:nvSpPr>
          <p:spPr bwMode="auto">
            <a:xfrm>
              <a:off x="1006475" y="750888"/>
              <a:ext cx="179387" cy="177800"/>
            </a:xfrm>
            <a:prstGeom prst="ellipse">
              <a:avLst/>
            </a:prstGeom>
            <a:grpFill/>
            <a:ln w="25400">
              <a:solidFill>
                <a:srgbClr val="FFFFFF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974">
                <a:solidFill>
                  <a:srgbClr val="FFFFFF"/>
                </a:solidFill>
                <a:latin charset="0" panose="020f0502020204030204" pitchFamily="34" typeface="Calibri"/>
                <a:ea charset="-122" panose="020b0503020204020204" pitchFamily="34" typeface="微软雅黑"/>
                <a:sym charset="0" panose="020f0502020204030204" pitchFamily="34" typeface="Calibri"/>
              </a:endParaRPr>
            </a:p>
          </p:txBody>
        </p:sp>
        <p:sp>
          <p:nvSpPr>
            <p:cNvPr id="24" name="椭圆形标注 19"/>
            <p:cNvSpPr>
              <a:spLocks noChangeArrowheads="1"/>
            </p:cNvSpPr>
            <p:nvPr/>
          </p:nvSpPr>
          <p:spPr bwMode="auto">
            <a:xfrm flipH="1">
              <a:off x="533400" y="0"/>
              <a:ext cx="720725" cy="493713"/>
            </a:xfrm>
            <a:prstGeom prst="wedgeEllipseCallout">
              <a:avLst>
                <a:gd fmla="val -27065" name="adj1"/>
                <a:gd fmla="val 71625" name="adj2"/>
              </a:avLst>
            </a:prstGeom>
            <a:grpFill/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1799">
                  <a:solidFill>
                    <a:srgbClr val="FFFFFF"/>
                  </a:solidFill>
                  <a:latin charset="0" panose="020b0503020202020204" pitchFamily="34" typeface="Agency FB"/>
                  <a:ea charset="-122" panose="020b0503020204020204" pitchFamily="34" typeface="微软雅黑"/>
                  <a:sym charset="0" panose="02020603050405020304" pitchFamily="18" typeface="Times New Roman"/>
                </a:rPr>
                <a:t>04</a:t>
              </a:r>
            </a:p>
          </p:txBody>
        </p:sp>
        <p:sp>
          <p:nvSpPr>
            <p:cNvPr id="25" name="任意多边形 20"/>
            <p:cNvSpPr>
              <a:spLocks noChangeArrowheads="1"/>
            </p:cNvSpPr>
            <p:nvPr/>
          </p:nvSpPr>
          <p:spPr bwMode="auto">
            <a:xfrm>
              <a:off x="0" y="1006475"/>
              <a:ext cx="1774825" cy="2747963"/>
            </a:xfrm>
            <a:custGeom>
              <a:gdLst>
                <a:gd fmla="*/ 1570696 w 1293018" name="T0"/>
                <a:gd fmla="*/ 0 h 2000700" name="T1"/>
                <a:gd fmla="*/ 1714058 w 1293018" name="T2"/>
                <a:gd fmla="*/ 247494 h 2000700" name="T3"/>
                <a:gd fmla="*/ 2189331 w 1293018" name="T4"/>
                <a:gd fmla="*/ 247494 h 2000700" name="T5"/>
                <a:gd fmla="*/ 2436164 w 1293018" name="T6"/>
                <a:gd fmla="*/ 494643 h 2000700" name="T7"/>
                <a:gd fmla="*/ 2436164 w 1293018" name="T8"/>
                <a:gd fmla="*/ 3527180 h 2000700" name="T9"/>
                <a:gd fmla="*/ 2189331 w 1293018" name="T10"/>
                <a:gd fmla="*/ 3774329 h 2000700" name="T11"/>
                <a:gd fmla="*/ 246833 w 1293018" name="T12"/>
                <a:gd fmla="*/ 3774329 h 2000700" name="T13"/>
                <a:gd fmla="*/ 0 w 1293018" name="T14"/>
                <a:gd fmla="*/ 3527180 h 2000700" name="T15"/>
                <a:gd fmla="*/ 0 w 1293018" name="T16"/>
                <a:gd fmla="*/ 494643 h 2000700" name="T17"/>
                <a:gd fmla="*/ 246833 w 1293018" name="T18"/>
                <a:gd fmla="*/ 247494 h 2000700" name="T19"/>
                <a:gd fmla="*/ 1427331 w 1293018" name="T20"/>
                <a:gd fmla="*/ 247494 h 200070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293018" name="T33"/>
                <a:gd fmla="*/ 0 h 2000700" name="T34"/>
                <a:gd fmla="*/ 1293018 w 1293018" name="T35"/>
                <a:gd fmla="*/ 2000700 h 200070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000700" w="1293018">
                  <a:moveTo>
                    <a:pt x="833662" y="0"/>
                  </a:moveTo>
                  <a:lnTo>
                    <a:pt x="909753" y="131192"/>
                  </a:lnTo>
                  <a:lnTo>
                    <a:pt x="1162009" y="131192"/>
                  </a:lnTo>
                  <a:cubicBezTo>
                    <a:pt x="1234363" y="131192"/>
                    <a:pt x="1293018" y="189847"/>
                    <a:pt x="1293018" y="262201"/>
                  </a:cubicBezTo>
                  <a:lnTo>
                    <a:pt x="1293018" y="1869691"/>
                  </a:lnTo>
                  <a:cubicBezTo>
                    <a:pt x="1293018" y="1942045"/>
                    <a:pt x="1234363" y="2000700"/>
                    <a:pt x="1162009" y="2000700"/>
                  </a:cubicBezTo>
                  <a:lnTo>
                    <a:pt x="131009" y="2000700"/>
                  </a:lnTo>
                  <a:cubicBezTo>
                    <a:pt x="58655" y="2000700"/>
                    <a:pt x="0" y="1942045"/>
                    <a:pt x="0" y="1869691"/>
                  </a:cubicBezTo>
                  <a:lnTo>
                    <a:pt x="0" y="262201"/>
                  </a:lnTo>
                  <a:cubicBezTo>
                    <a:pt x="0" y="189847"/>
                    <a:pt x="58655" y="131192"/>
                    <a:pt x="131009" y="131192"/>
                  </a:cubicBezTo>
                  <a:lnTo>
                    <a:pt x="757570" y="131192"/>
                  </a:lnTo>
                  <a:lnTo>
                    <a:pt x="8336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bevel/>
            </a:ln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lang="zh-CN" sz="1199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此处输入文本</a:t>
              </a:r>
            </a:p>
          </p:txBody>
        </p:sp>
      </p:grpSp>
    </p:spTree>
    <p:extLst>
      <p:ext uri="{BB962C8B-B14F-4D97-AF65-F5344CB8AC3E}">
        <p14:creationId val="290379429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1143664" y="1554007"/>
            <a:ext cx="1446609" cy="1447800"/>
            <a:chOff x="4768455" y="2089548"/>
            <a:chExt cx="1446609" cy="1447800"/>
          </a:xfrm>
        </p:grpSpPr>
        <p:sp>
          <p:nvSpPr>
            <p:cNvPr id="25" name="椭圆 24"/>
            <p:cNvSpPr/>
            <p:nvPr/>
          </p:nvSpPr>
          <p:spPr bwMode="auto">
            <a:xfrm>
              <a:off x="4768455" y="2089548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5051671" y="2547176"/>
              <a:ext cx="855649" cy="587614"/>
            </a:xfrm>
            <a:custGeom>
              <a:gdLst>
                <a:gd fmla="*/ 2147483647 w 112" name="T0"/>
                <a:gd fmla="*/ 2147483647 h 77" name="T1"/>
                <a:gd fmla="*/ 2147483647 w 112" name="T2"/>
                <a:gd fmla="*/ 2147483647 h 77" name="T3"/>
                <a:gd fmla="*/ 2147483647 w 112" name="T4"/>
                <a:gd fmla="*/ 2147483647 h 77" name="T5"/>
                <a:gd fmla="*/ 2147483647 w 112" name="T6"/>
                <a:gd fmla="*/ 2147483647 h 77" name="T7"/>
                <a:gd fmla="*/ 2147483647 w 112" name="T8"/>
                <a:gd fmla="*/ 2147483647 h 77" name="T9"/>
                <a:gd fmla="*/ 0 w 112" name="T10"/>
                <a:gd fmla="*/ 2147483647 h 77" name="T11"/>
                <a:gd fmla="*/ 2147483647 w 112" name="T12"/>
                <a:gd fmla="*/ 2147483647 h 77" name="T13"/>
                <a:gd fmla="*/ 2147483647 w 112" name="T14"/>
                <a:gd fmla="*/ 2147483647 h 77" name="T15"/>
                <a:gd fmla="*/ 2147483647 w 112" name="T16"/>
                <a:gd fmla="*/ 2147483647 h 77" name="T17"/>
                <a:gd fmla="*/ 2147483647 w 112" name="T18"/>
                <a:gd fmla="*/ 2147483647 h 77" name="T19"/>
                <a:gd fmla="*/ 2147483647 w 112" name="T20"/>
                <a:gd fmla="*/ 2147483647 h 77" name="T21"/>
                <a:gd fmla="*/ 2147483647 w 112" name="T22"/>
                <a:gd fmla="*/ 2147483647 h 77" name="T23"/>
                <a:gd fmla="*/ 2147483647 w 112" name="T24"/>
                <a:gd fmla="*/ 2147483647 h 77" name="T25"/>
                <a:gd fmla="*/ 2147483647 w 112" name="T26"/>
                <a:gd fmla="*/ 2147483647 h 77" name="T27"/>
                <a:gd fmla="*/ 2147483647 w 112" name="T28"/>
                <a:gd fmla="*/ 2147483647 h 77" name="T29"/>
                <a:gd fmla="*/ 2147483647 w 112" name="T30"/>
                <a:gd fmla="*/ 2147483647 h 77" name="T31"/>
                <a:gd fmla="*/ 2147483647 w 112" name="T32"/>
                <a:gd fmla="*/ 2147483647 h 77" name="T33"/>
                <a:gd fmla="*/ 2147483647 w 112" name="T34"/>
                <a:gd fmla="*/ 2147483647 h 77" name="T35"/>
                <a:gd fmla="*/ 2147483647 w 112" name="T36"/>
                <a:gd fmla="*/ 2147483647 h 77" name="T37"/>
                <a:gd fmla="*/ 2147483647 w 112" name="T38"/>
                <a:gd fmla="*/ 2147483647 h 77" name="T39"/>
                <a:gd fmla="*/ 2147483647 w 112" name="T40"/>
                <a:gd fmla="*/ 2147483647 h 77" name="T41"/>
                <a:gd fmla="*/ 2147483647 w 112" name="T42"/>
                <a:gd fmla="*/ 2147483647 h 77" name="T43"/>
                <a:gd fmla="*/ 2147483647 w 112" name="T44"/>
                <a:gd fmla="*/ 2147483647 h 77" name="T45"/>
                <a:gd fmla="*/ 2147483647 w 112" name="T46"/>
                <a:gd fmla="*/ 2147483647 h 77" name="T47"/>
                <a:gd fmla="*/ 2147483647 w 112" name="T48"/>
                <a:gd fmla="*/ 2147483647 h 77" name="T49"/>
                <a:gd fmla="*/ 2147483647 w 112" name="T50"/>
                <a:gd fmla="*/ 2147483647 h 77" name="T51"/>
                <a:gd fmla="*/ 2147483647 w 112" name="T52"/>
                <a:gd fmla="*/ 2147483647 h 77" name="T53"/>
                <a:gd fmla="*/ 2147483647 w 112" name="T54"/>
                <a:gd fmla="*/ 2147483647 h 77" name="T55"/>
                <a:gd fmla="*/ 2147483647 w 112" name="T56"/>
                <a:gd fmla="*/ 2147483647 h 77" name="T57"/>
                <a:gd fmla="*/ 2147483647 w 112" name="T58"/>
                <a:gd fmla="*/ 2147483647 h 77" name="T59"/>
                <a:gd fmla="*/ 2147483647 w 112" name="T60"/>
                <a:gd fmla="*/ 2147483647 h 77" name="T61"/>
                <a:gd fmla="*/ 2147483647 w 112" name="T62"/>
                <a:gd fmla="*/ 2147483647 h 77" name="T63"/>
                <a:gd fmla="*/ 2147483647 w 112" name="T64"/>
                <a:gd fmla="*/ 2147483647 h 77" name="T65"/>
                <a:gd fmla="*/ 2147483647 w 112" name="T66"/>
                <a:gd fmla="*/ 2147483647 h 77" name="T67"/>
                <a:gd fmla="*/ 2147483647 w 112" name="T68"/>
                <a:gd fmla="*/ 2147483647 h 77" name="T69"/>
                <a:gd fmla="*/ 2147483647 w 112" name="T70"/>
                <a:gd fmla="*/ 2147483647 h 77" name="T71"/>
                <a:gd fmla="*/ 2147483647 w 112" name="T72"/>
                <a:gd fmla="*/ 2147483647 h 77" name="T73"/>
                <a:gd fmla="*/ 2147483647 w 112" name="T74"/>
                <a:gd fmla="*/ 2147483647 h 77" name="T75"/>
                <a:gd fmla="*/ 2147483647 w 112" name="T76"/>
                <a:gd fmla="*/ 2147483647 h 77" name="T77"/>
                <a:gd fmla="*/ 2147483647 w 112" name="T78"/>
                <a:gd fmla="*/ 2147483647 h 77" name="T79"/>
                <a:gd fmla="*/ 2147483647 w 112" name="T80"/>
                <a:gd fmla="*/ 2147483647 h 77" name="T81"/>
                <a:gd fmla="*/ 2147483647 w 112" name="T82"/>
                <a:gd fmla="*/ 2147483647 h 77" name="T83"/>
                <a:gd fmla="*/ 2147483647 w 112" name="T84"/>
                <a:gd fmla="*/ 2147483647 h 77" name="T85"/>
                <a:gd fmla="*/ 2147483647 w 112" name="T86"/>
                <a:gd fmla="*/ 2147483647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12" name="T132"/>
                <a:gd fmla="*/ 0 h 77" name="T133"/>
                <a:gd fmla="*/ 112 w 112" name="T134"/>
                <a:gd fmla="*/ 77 h 77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27" name="文本框 51"/>
          <p:cNvSpPr txBox="1">
            <a:spLocks noChangeArrowheads="1"/>
          </p:cNvSpPr>
          <p:nvPr/>
        </p:nvSpPr>
        <p:spPr bwMode="auto">
          <a:xfrm>
            <a:off x="1138900" y="3144682"/>
            <a:ext cx="15204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8" name="组合 31"/>
          <p:cNvGrpSpPr/>
          <p:nvPr/>
        </p:nvGrpSpPr>
        <p:grpSpPr>
          <a:xfrm>
            <a:off x="2098545" y="1474235"/>
            <a:ext cx="523875" cy="482203"/>
            <a:chOff x="2572390" y="2639961"/>
            <a:chExt cx="651339" cy="599459"/>
          </a:xfrm>
        </p:grpSpPr>
        <p:sp>
          <p:nvSpPr>
            <p:cNvPr id="29" name="椭圆 28"/>
            <p:cNvSpPr/>
            <p:nvPr/>
          </p:nvSpPr>
          <p:spPr>
            <a:xfrm>
              <a:off x="2572390" y="2639961"/>
              <a:ext cx="599528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30" name="文本框 33"/>
            <p:cNvSpPr txBox="1">
              <a:spLocks noChangeArrowheads="1"/>
            </p:cNvSpPr>
            <p:nvPr/>
          </p:nvSpPr>
          <p:spPr bwMode="auto">
            <a:xfrm>
              <a:off x="2635875" y="2739683"/>
              <a:ext cx="587854" cy="3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03</a:t>
              </a:r>
            </a:p>
          </p:txBody>
        </p:sp>
      </p:grpSp>
      <p:cxnSp>
        <p:nvCxnSpPr>
          <p:cNvPr id="31" name="直接连接符 30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7"/>
          <p:cNvGrpSpPr/>
          <p:nvPr/>
        </p:nvGrpSpPr>
        <p:grpSpPr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33" name="椭圆 32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35" name="组合 66"/>
          <p:cNvGrpSpPr/>
          <p:nvPr/>
        </p:nvGrpSpPr>
        <p:grpSpPr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36" name="椭圆 35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38" name="组合 69"/>
          <p:cNvGrpSpPr/>
          <p:nvPr/>
        </p:nvGrpSpPr>
        <p:grpSpPr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39" name="椭圆 38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2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3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3866517491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41"/>
      <p:bldP grpId="0" spid="42"/>
      <p:bldP grpId="0" spid="4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9360" y="3660938"/>
            <a:ext cx="1666953" cy="726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请在此添加相关文字内容请在此添加相关文字内容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69082" y="3660938"/>
            <a:ext cx="1666953" cy="726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请在此添加相关文字内容请在此添加相关文字内容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48804" y="3660938"/>
            <a:ext cx="1666953" cy="726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请在此添加相关文字内容请在此添加相关文字内容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51011" y="3660938"/>
            <a:ext cx="1666953" cy="72694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请在此添加相关文字内容请在此添加相关文字内容</a:t>
            </a:r>
          </a:p>
        </p:txBody>
      </p:sp>
      <p:cxnSp>
        <p:nvCxnSpPr>
          <p:cNvPr id="13" name="Straight Connector 32"/>
          <p:cNvCxnSpPr/>
          <p:nvPr/>
        </p:nvCxnSpPr>
        <p:spPr>
          <a:xfrm>
            <a:off x="786939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/>
          <p:cNvCxnSpPr/>
          <p:nvPr/>
        </p:nvCxnSpPr>
        <p:spPr>
          <a:xfrm>
            <a:off x="2851062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/>
          <p:cNvCxnSpPr/>
          <p:nvPr/>
        </p:nvCxnSpPr>
        <p:spPr>
          <a:xfrm>
            <a:off x="4975698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7039821" y="4523226"/>
            <a:ext cx="1177384" cy="0"/>
          </a:xfrm>
          <a:prstGeom prst="line">
            <a:avLst/>
          </a:prstGeom>
          <a:ln w="19050">
            <a:solidFill>
              <a:srgbClr val="41858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8401" r="5209" t="121"/>
          <a:stretch>
            <a:fillRect/>
          </a:stretch>
        </p:blipFill>
        <p:spPr>
          <a:xfrm>
            <a:off x="589360" y="1823403"/>
            <a:ext cx="1666953" cy="1666953"/>
          </a:xfrm>
          <a:custGeom>
            <a:gdLst>
              <a:gd fmla="*/ 0 w 2222604" name="connsiteX0"/>
              <a:gd fmla="*/ 0 h 2222604" name="connsiteY0"/>
              <a:gd fmla="*/ 2222604 w 2222604" name="connsiteX1"/>
              <a:gd fmla="*/ 0 h 2222604" name="connsiteY1"/>
              <a:gd fmla="*/ 2222604 w 2222604" name="connsiteX2"/>
              <a:gd fmla="*/ 2222604 h 2222604" name="connsiteY2"/>
              <a:gd fmla="*/ 0 w 2222604" name="connsiteX3"/>
              <a:gd fmla="*/ 2222604 h 22226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2604" w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341" l="13658" r="17137" t="5204"/>
          <a:stretch>
            <a:fillRect/>
          </a:stretch>
        </p:blipFill>
        <p:spPr>
          <a:xfrm>
            <a:off x="2669082" y="1823403"/>
            <a:ext cx="1666953" cy="1666953"/>
          </a:xfrm>
          <a:custGeom>
            <a:gdLst>
              <a:gd fmla="*/ 0 w 2222604" name="connsiteX0"/>
              <a:gd fmla="*/ 0 h 2222604" name="connsiteY0"/>
              <a:gd fmla="*/ 2222604 w 2222604" name="connsiteX1"/>
              <a:gd fmla="*/ 0 h 2222604" name="connsiteY1"/>
              <a:gd fmla="*/ 2222604 w 2222604" name="connsiteX2"/>
              <a:gd fmla="*/ 2222604 h 2222604" name="connsiteY2"/>
              <a:gd fmla="*/ 0 w 2222604" name="connsiteX3"/>
              <a:gd fmla="*/ 2222604 h 22226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2604" w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793" l="46203" r="507" t="11391"/>
          <a:stretch>
            <a:fillRect/>
          </a:stretch>
        </p:blipFill>
        <p:spPr>
          <a:xfrm>
            <a:off x="4732929" y="1824726"/>
            <a:ext cx="1666953" cy="1666953"/>
          </a:xfrm>
          <a:custGeom>
            <a:gdLst>
              <a:gd fmla="*/ 0 w 2222604" name="connsiteX0"/>
              <a:gd fmla="*/ 0 h 2222604" name="connsiteY0"/>
              <a:gd fmla="*/ 2222604 w 2222604" name="connsiteX1"/>
              <a:gd fmla="*/ 0 h 2222604" name="connsiteY1"/>
              <a:gd fmla="*/ 2222604 w 2222604" name="connsiteX2"/>
              <a:gd fmla="*/ 2222604 h 2222604" name="connsiteY2"/>
              <a:gd fmla="*/ 0 w 2222604" name="connsiteX3"/>
              <a:gd fmla="*/ 2222604 h 22226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2604" w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201" l="20047" r="16382" t="1371"/>
          <a:stretch>
            <a:fillRect/>
          </a:stretch>
        </p:blipFill>
        <p:spPr>
          <a:xfrm>
            <a:off x="6860279" y="1824726"/>
            <a:ext cx="1666953" cy="1666953"/>
          </a:xfrm>
          <a:custGeom>
            <a:gdLst>
              <a:gd fmla="*/ 0 w 2222604" name="connsiteX0"/>
              <a:gd fmla="*/ 0 h 2222604" name="connsiteY0"/>
              <a:gd fmla="*/ 2222604 w 2222604" name="connsiteX1"/>
              <a:gd fmla="*/ 0 h 2222604" name="connsiteY1"/>
              <a:gd fmla="*/ 2222604 w 2222604" name="connsiteX2"/>
              <a:gd fmla="*/ 2222604 h 2222604" name="connsiteY2"/>
              <a:gd fmla="*/ 0 w 2222604" name="connsiteX3"/>
              <a:gd fmla="*/ 2222604 h 22226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2604" w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67962144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 nodeType="clickPar">
                      <p:stCondLst>
                        <p:cond delay="indefinite"/>
                      </p:stCondLst>
                      <p:childTnLst>
                        <p:par>
                          <p:cTn fill="hold" id="7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376916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837" l="10871" r="15887" t="9256"/>
          <a:stretch>
            <a:fillRect/>
          </a:stretch>
        </p:blipFill>
        <p:spPr>
          <a:xfrm>
            <a:off x="6472860" y="1808374"/>
            <a:ext cx="2005851" cy="1667352"/>
          </a:xfrm>
          <a:custGeom>
            <a:gdLst>
              <a:gd fmla="*/ 0 w 2674468" name="connsiteX0"/>
              <a:gd fmla="*/ 0 h 2223136" name="connsiteY0"/>
              <a:gd fmla="*/ 2674468 w 2674468" name="connsiteX1"/>
              <a:gd fmla="*/ 0 h 2223136" name="connsiteY1"/>
              <a:gd fmla="*/ 2674468 w 2674468" name="connsiteX2"/>
              <a:gd fmla="*/ 2223136 h 2223136" name="connsiteY2"/>
              <a:gd fmla="*/ 0 w 2674468" name="connsiteX3"/>
              <a:gd fmla="*/ 2223136 h 22231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3136" w="2674468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3542056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893" l="10938" r="30482" t="10787"/>
          <a:stretch>
            <a:fillRect/>
          </a:stretch>
        </p:blipFill>
        <p:spPr>
          <a:xfrm>
            <a:off x="3638000" y="1808374"/>
            <a:ext cx="2005851" cy="1667352"/>
          </a:xfrm>
          <a:custGeom>
            <a:gdLst>
              <a:gd fmla="*/ 0 w 2674468" name="connsiteX0"/>
              <a:gd fmla="*/ 0 h 2223136" name="connsiteY0"/>
              <a:gd fmla="*/ 2674468 w 2674468" name="connsiteX1"/>
              <a:gd fmla="*/ 0 h 2223136" name="connsiteY1"/>
              <a:gd fmla="*/ 2674468 w 2674468" name="connsiteX2"/>
              <a:gd fmla="*/ 2223136 h 2223136" name="connsiteY2"/>
              <a:gd fmla="*/ 0 w 2674468" name="connsiteX3"/>
              <a:gd fmla="*/ 2223136 h 22231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23136" w="2674468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720274" y="1728621"/>
            <a:ext cx="2197739" cy="1826858"/>
          </a:xfrm>
          <a:prstGeom prst="rect">
            <a:avLst/>
          </a:prstGeom>
          <a:solidFill>
            <a:srgbClr val="41858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467" y="3701849"/>
            <a:ext cx="2393454" cy="54406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请在此添加相关文字内容请在此添加相关文字内容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415" l="11014" r="11014"/>
          <a:stretch>
            <a:fillRect/>
          </a:stretch>
        </p:blipFill>
        <p:spPr>
          <a:xfrm>
            <a:off x="816218" y="1808374"/>
            <a:ext cx="2005851" cy="1667352"/>
          </a:xfrm>
          <a:custGeom>
            <a:gdLst>
              <a:gd fmla="*/ 0 w 3065462" name="connsiteX0"/>
              <a:gd fmla="*/ 0 h 2548148" name="connsiteY0"/>
              <a:gd fmla="*/ 3065462 w 3065462" name="connsiteX1"/>
              <a:gd fmla="*/ 0 h 2548148" name="connsiteY1"/>
              <a:gd fmla="*/ 3065462 w 3065462" name="connsiteX2"/>
              <a:gd fmla="*/ 2548148 h 2548148" name="connsiteY2"/>
              <a:gd fmla="*/ 0 w 3065462" name="connsiteX3"/>
              <a:gd fmla="*/ 2548148 h 2548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48148" w="3065462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16" name="五边形 15"/>
          <p:cNvSpPr/>
          <p:nvPr/>
        </p:nvSpPr>
        <p:spPr>
          <a:xfrm>
            <a:off x="720275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9266" y="3033399"/>
            <a:ext cx="1249687" cy="29702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91823" y="3701849"/>
            <a:ext cx="2393454" cy="54406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请在此添加相关文字内容请在此添加相关文字内容</a:t>
            </a:r>
          </a:p>
        </p:txBody>
      </p:sp>
      <p:sp>
        <p:nvSpPr>
          <p:cNvPr id="19" name="五边形 18"/>
          <p:cNvSpPr/>
          <p:nvPr/>
        </p:nvSpPr>
        <p:spPr>
          <a:xfrm>
            <a:off x="3542056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51047" y="3033399"/>
            <a:ext cx="1249687" cy="29702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26684" y="3701849"/>
            <a:ext cx="2393454" cy="54406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请在此添加相关文字内容请在此添加相关文字内容</a:t>
            </a:r>
          </a:p>
        </p:txBody>
      </p:sp>
      <p:sp>
        <p:nvSpPr>
          <p:cNvPr id="22" name="五边形 21"/>
          <p:cNvSpPr/>
          <p:nvPr/>
        </p:nvSpPr>
        <p:spPr>
          <a:xfrm>
            <a:off x="6376916" y="3033399"/>
            <a:ext cx="1600200" cy="321469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85908" y="3033399"/>
            <a:ext cx="1249687" cy="29702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</p:spTree>
    <p:extLst>
      <p:ext uri="{BB962C8B-B14F-4D97-AF65-F5344CB8AC3E}">
        <p14:creationId val="32134606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1"/>
      <p:bldP grpId="0" spid="13"/>
      <p:bldP grpId="0" spid="14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17"/>
          <p:cNvSpPr>
            <a:spLocks noEditPoints="1"/>
          </p:cNvSpPr>
          <p:nvPr/>
        </p:nvSpPr>
        <p:spPr bwMode="auto">
          <a:xfrm>
            <a:off x="3414127" y="1461588"/>
            <a:ext cx="438440" cy="350381"/>
          </a:xfrm>
          <a:custGeom>
            <a:gdLst>
              <a:gd fmla="*/ 200 w 400" name="T0"/>
              <a:gd fmla="*/ 120 h 320" name="T1"/>
              <a:gd fmla="*/ 140 w 400" name="T2"/>
              <a:gd fmla="*/ 180 h 320" name="T3"/>
              <a:gd fmla="*/ 200 w 400" name="T4"/>
              <a:gd fmla="*/ 240 h 320" name="T5"/>
              <a:gd fmla="*/ 260 w 400" name="T6"/>
              <a:gd fmla="*/ 180 h 320" name="T7"/>
              <a:gd fmla="*/ 200 w 400" name="T8"/>
              <a:gd fmla="*/ 120 h 320" name="T9"/>
              <a:gd fmla="*/ 360 w 400" name="T10"/>
              <a:gd fmla="*/ 60 h 320" name="T11"/>
              <a:gd fmla="*/ 312 w 400" name="T12"/>
              <a:gd fmla="*/ 60 h 320" name="T13"/>
              <a:gd fmla="*/ 296 w 400" name="T14"/>
              <a:gd fmla="*/ 49 h 320" name="T15"/>
              <a:gd fmla="*/ 284 w 400" name="T16"/>
              <a:gd fmla="*/ 11 h 320" name="T17"/>
              <a:gd fmla="*/ 268 w 400" name="T18"/>
              <a:gd fmla="*/ 0 h 320" name="T19"/>
              <a:gd fmla="*/ 132 w 400" name="T20"/>
              <a:gd fmla="*/ 0 h 320" name="T21"/>
              <a:gd fmla="*/ 116 w 400" name="T22"/>
              <a:gd fmla="*/ 11 h 320" name="T23"/>
              <a:gd fmla="*/ 104 w 400" name="T24"/>
              <a:gd fmla="*/ 49 h 320" name="T25"/>
              <a:gd fmla="*/ 88 w 400" name="T26"/>
              <a:gd fmla="*/ 60 h 320" name="T27"/>
              <a:gd fmla="*/ 40 w 400" name="T28"/>
              <a:gd fmla="*/ 60 h 320" name="T29"/>
              <a:gd fmla="*/ 0 w 400" name="T30"/>
              <a:gd fmla="*/ 100 h 320" name="T31"/>
              <a:gd fmla="*/ 0 w 400" name="T32"/>
              <a:gd fmla="*/ 280 h 320" name="T33"/>
              <a:gd fmla="*/ 40 w 400" name="T34"/>
              <a:gd fmla="*/ 320 h 320" name="T35"/>
              <a:gd fmla="*/ 360 w 400" name="T36"/>
              <a:gd fmla="*/ 320 h 320" name="T37"/>
              <a:gd fmla="*/ 400 w 400" name="T38"/>
              <a:gd fmla="*/ 280 h 320" name="T39"/>
              <a:gd fmla="*/ 400 w 400" name="T40"/>
              <a:gd fmla="*/ 100 h 320" name="T41"/>
              <a:gd fmla="*/ 360 w 400" name="T42"/>
              <a:gd fmla="*/ 60 h 320" name="T43"/>
              <a:gd fmla="*/ 200 w 400" name="T44"/>
              <a:gd fmla="*/ 280 h 320" name="T45"/>
              <a:gd fmla="*/ 100 w 400" name="T46"/>
              <a:gd fmla="*/ 180 h 320" name="T47"/>
              <a:gd fmla="*/ 200 w 400" name="T48"/>
              <a:gd fmla="*/ 80 h 320" name="T49"/>
              <a:gd fmla="*/ 300 w 400" name="T50"/>
              <a:gd fmla="*/ 180 h 320" name="T51"/>
              <a:gd fmla="*/ 200 w 400" name="T52"/>
              <a:gd fmla="*/ 280 h 320" name="T53"/>
              <a:gd fmla="*/ 346 w 400" name="T54"/>
              <a:gd fmla="*/ 128 h 320" name="T55"/>
              <a:gd fmla="*/ 332 w 400" name="T56"/>
              <a:gd fmla="*/ 114 h 320" name="T57"/>
              <a:gd fmla="*/ 346 w 400" name="T58"/>
              <a:gd fmla="*/ 100 h 320" name="T59"/>
              <a:gd fmla="*/ 360 w 400" name="T60"/>
              <a:gd fmla="*/ 114 h 320" name="T61"/>
              <a:gd fmla="*/ 346 w 400" name="T62"/>
              <a:gd fmla="*/ 128 h 32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20" w="40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5225542" y="1452897"/>
            <a:ext cx="388755" cy="388235"/>
          </a:xfrm>
          <a:custGeom>
            <a:gdLst>
              <a:gd fmla="*/ 287 w 316" name="T0"/>
              <a:gd fmla="*/ 29 h 316" name="T1"/>
              <a:gd fmla="*/ 236 w 316" name="T2"/>
              <a:gd fmla="*/ 4 h 316" name="T3"/>
              <a:gd fmla="*/ 135 w 316" name="T4"/>
              <a:gd fmla="*/ 105 h 316" name="T5"/>
              <a:gd fmla="*/ 20 w 316" name="T6"/>
              <a:gd fmla="*/ 221 h 316" name="T7"/>
              <a:gd fmla="*/ 0 w 316" name="T8"/>
              <a:gd fmla="*/ 316 h 316" name="T9"/>
              <a:gd fmla="*/ 95 w 316" name="T10"/>
              <a:gd fmla="*/ 296 h 316" name="T11"/>
              <a:gd fmla="*/ 210 w 316" name="T12"/>
              <a:gd fmla="*/ 180 h 316" name="T13"/>
              <a:gd fmla="*/ 312 w 316" name="T14"/>
              <a:gd fmla="*/ 79 h 316" name="T15"/>
              <a:gd fmla="*/ 287 w 316" name="T16"/>
              <a:gd fmla="*/ 29 h 316" name="T17"/>
              <a:gd fmla="*/ 89 w 316" name="T18"/>
              <a:gd fmla="*/ 284 h 316" name="T19"/>
              <a:gd fmla="*/ 57 w 316" name="T20"/>
              <a:gd fmla="*/ 291 h 316" name="T21"/>
              <a:gd fmla="*/ 43 w 316" name="T22"/>
              <a:gd fmla="*/ 273 h 316" name="T23"/>
              <a:gd fmla="*/ 24 w 316" name="T24"/>
              <a:gd fmla="*/ 259 h 316" name="T25"/>
              <a:gd fmla="*/ 31 w 316" name="T26"/>
              <a:gd fmla="*/ 226 h 316" name="T27"/>
              <a:gd fmla="*/ 41 w 316" name="T28"/>
              <a:gd fmla="*/ 217 h 316" name="T29"/>
              <a:gd fmla="*/ 78 w 316" name="T30"/>
              <a:gd fmla="*/ 237 h 316" name="T31"/>
              <a:gd fmla="*/ 99 w 316" name="T32"/>
              <a:gd fmla="*/ 275 h 316" name="T33"/>
              <a:gd fmla="*/ 89 w 316" name="T34"/>
              <a:gd fmla="*/ 284 h 31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16" w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27"/>
          <p:cNvSpPr>
            <a:spLocks noEditPoints="1"/>
          </p:cNvSpPr>
          <p:nvPr/>
        </p:nvSpPr>
        <p:spPr bwMode="auto">
          <a:xfrm>
            <a:off x="6947764" y="1462129"/>
            <a:ext cx="517455" cy="369770"/>
          </a:xfrm>
          <a:custGeom>
            <a:gdLst>
              <a:gd fmla="*/ 392 w 392" name="T0"/>
              <a:gd fmla="*/ 40 h 280" name="T1"/>
              <a:gd fmla="*/ 392 w 392" name="T2"/>
              <a:gd fmla="*/ 16 h 280" name="T3"/>
              <a:gd fmla="*/ 376 w 392" name="T4"/>
              <a:gd fmla="*/ 0 h 280" name="T5"/>
              <a:gd fmla="*/ 16 w 392" name="T6"/>
              <a:gd fmla="*/ 0 h 280" name="T7"/>
              <a:gd fmla="*/ 0 w 392" name="T8"/>
              <a:gd fmla="*/ 16 h 280" name="T9"/>
              <a:gd fmla="*/ 0 w 392" name="T10"/>
              <a:gd fmla="*/ 40 h 280" name="T11"/>
              <a:gd fmla="*/ 40 w 392" name="T12"/>
              <a:gd fmla="*/ 40 h 280" name="T13"/>
              <a:gd fmla="*/ 40 w 392" name="T14"/>
              <a:gd fmla="*/ 80 h 280" name="T15"/>
              <a:gd fmla="*/ 0 w 392" name="T16"/>
              <a:gd fmla="*/ 80 h 280" name="T17"/>
              <a:gd fmla="*/ 0 w 392" name="T18"/>
              <a:gd fmla="*/ 120 h 280" name="T19"/>
              <a:gd fmla="*/ 40 w 392" name="T20"/>
              <a:gd fmla="*/ 120 h 280" name="T21"/>
              <a:gd fmla="*/ 40 w 392" name="T22"/>
              <a:gd fmla="*/ 160 h 280" name="T23"/>
              <a:gd fmla="*/ 0 w 392" name="T24"/>
              <a:gd fmla="*/ 160 h 280" name="T25"/>
              <a:gd fmla="*/ 0 w 392" name="T26"/>
              <a:gd fmla="*/ 200 h 280" name="T27"/>
              <a:gd fmla="*/ 40 w 392" name="T28"/>
              <a:gd fmla="*/ 200 h 280" name="T29"/>
              <a:gd fmla="*/ 40 w 392" name="T30"/>
              <a:gd fmla="*/ 240 h 280" name="T31"/>
              <a:gd fmla="*/ 0 w 392" name="T32"/>
              <a:gd fmla="*/ 240 h 280" name="T33"/>
              <a:gd fmla="*/ 0 w 392" name="T34"/>
              <a:gd fmla="*/ 264 h 280" name="T35"/>
              <a:gd fmla="*/ 16 w 392" name="T36"/>
              <a:gd fmla="*/ 280 h 280" name="T37"/>
              <a:gd fmla="*/ 376 w 392" name="T38"/>
              <a:gd fmla="*/ 280 h 280" name="T39"/>
              <a:gd fmla="*/ 392 w 392" name="T40"/>
              <a:gd fmla="*/ 264 h 280" name="T41"/>
              <a:gd fmla="*/ 392 w 392" name="T42"/>
              <a:gd fmla="*/ 240 h 280" name="T43"/>
              <a:gd fmla="*/ 352 w 392" name="T44"/>
              <a:gd fmla="*/ 240 h 280" name="T45"/>
              <a:gd fmla="*/ 352 w 392" name="T46"/>
              <a:gd fmla="*/ 200 h 280" name="T47"/>
              <a:gd fmla="*/ 392 w 392" name="T48"/>
              <a:gd fmla="*/ 200 h 280" name="T49"/>
              <a:gd fmla="*/ 392 w 392" name="T50"/>
              <a:gd fmla="*/ 160 h 280" name="T51"/>
              <a:gd fmla="*/ 352 w 392" name="T52"/>
              <a:gd fmla="*/ 160 h 280" name="T53"/>
              <a:gd fmla="*/ 352 w 392" name="T54"/>
              <a:gd fmla="*/ 120 h 280" name="T55"/>
              <a:gd fmla="*/ 392 w 392" name="T56"/>
              <a:gd fmla="*/ 120 h 280" name="T57"/>
              <a:gd fmla="*/ 392 w 392" name="T58"/>
              <a:gd fmla="*/ 80 h 280" name="T59"/>
              <a:gd fmla="*/ 352 w 392" name="T60"/>
              <a:gd fmla="*/ 80 h 280" name="T61"/>
              <a:gd fmla="*/ 352 w 392" name="T62"/>
              <a:gd fmla="*/ 40 h 280" name="T63"/>
              <a:gd fmla="*/ 392 w 392" name="T64"/>
              <a:gd fmla="*/ 40 h 280" name="T65"/>
              <a:gd fmla="*/ 152 w 392" name="T66"/>
              <a:gd fmla="*/ 200 h 280" name="T67"/>
              <a:gd fmla="*/ 152 w 392" name="T68"/>
              <a:gd fmla="*/ 80 h 280" name="T69"/>
              <a:gd fmla="*/ 252 w 392" name="T70"/>
              <a:gd fmla="*/ 140 h 280" name="T71"/>
              <a:gd fmla="*/ 152 w 392" name="T72"/>
              <a:gd fmla="*/ 200 h 28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80" w="392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62"/>
          <p:cNvSpPr>
            <a:spLocks noEditPoints="1"/>
          </p:cNvSpPr>
          <p:nvPr/>
        </p:nvSpPr>
        <p:spPr bwMode="auto">
          <a:xfrm>
            <a:off x="1584448" y="1417337"/>
            <a:ext cx="511637" cy="456145"/>
          </a:xfrm>
          <a:custGeom>
            <a:gdLst>
              <a:gd fmla="*/ 384 w 387" name="T0"/>
              <a:gd fmla="*/ 320 h 345" name="T1"/>
              <a:gd fmla="*/ 347 w 387" name="T2"/>
              <a:gd fmla="*/ 241 h 345" name="T3"/>
              <a:gd fmla="*/ 326 w 387" name="T4"/>
              <a:gd fmla="*/ 226 h 345" name="T5"/>
              <a:gd fmla="*/ 284 w 387" name="T6"/>
              <a:gd fmla="*/ 226 h 345" name="T7"/>
              <a:gd fmla="*/ 284 w 387" name="T8"/>
              <a:gd fmla="*/ 214 h 345" name="T9"/>
              <a:gd fmla="*/ 319 w 387" name="T10"/>
              <a:gd fmla="*/ 214 h 345" name="T11"/>
              <a:gd fmla="*/ 345 w 387" name="T12"/>
              <a:gd fmla="*/ 187 h 345" name="T13"/>
              <a:gd fmla="*/ 345 w 387" name="T14"/>
              <a:gd fmla="*/ 27 h 345" name="T15"/>
              <a:gd fmla="*/ 319 w 387" name="T16"/>
              <a:gd fmla="*/ 0 h 345" name="T17"/>
              <a:gd fmla="*/ 68 w 387" name="T18"/>
              <a:gd fmla="*/ 0 h 345" name="T19"/>
              <a:gd fmla="*/ 42 w 387" name="T20"/>
              <a:gd fmla="*/ 27 h 345" name="T21"/>
              <a:gd fmla="*/ 42 w 387" name="T22"/>
              <a:gd fmla="*/ 187 h 345" name="T23"/>
              <a:gd fmla="*/ 68 w 387" name="T24"/>
              <a:gd fmla="*/ 214 h 345" name="T25"/>
              <a:gd fmla="*/ 102 w 387" name="T26"/>
              <a:gd fmla="*/ 214 h 345" name="T27"/>
              <a:gd fmla="*/ 102 w 387" name="T28"/>
              <a:gd fmla="*/ 226 h 345" name="T29"/>
              <a:gd fmla="*/ 60 w 387" name="T30"/>
              <a:gd fmla="*/ 226 h 345" name="T31"/>
              <a:gd fmla="*/ 39 w 387" name="T32"/>
              <a:gd fmla="*/ 241 h 345" name="T33"/>
              <a:gd fmla="*/ 3 w 387" name="T34"/>
              <a:gd fmla="*/ 320 h 345" name="T35"/>
              <a:gd fmla="*/ 3 w 387" name="T36"/>
              <a:gd fmla="*/ 338 h 345" name="T37"/>
              <a:gd fmla="*/ 16 w 387" name="T38"/>
              <a:gd fmla="*/ 345 h 345" name="T39"/>
              <a:gd fmla="*/ 116 w 387" name="T40"/>
              <a:gd fmla="*/ 345 h 345" name="T41"/>
              <a:gd fmla="*/ 116 w 387" name="T42"/>
              <a:gd fmla="*/ 345 h 345" name="T43"/>
              <a:gd fmla="*/ 193 w 387" name="T44"/>
              <a:gd fmla="*/ 345 h 345" name="T45"/>
              <a:gd fmla="*/ 270 w 387" name="T46"/>
              <a:gd fmla="*/ 345 h 345" name="T47"/>
              <a:gd fmla="*/ 271 w 387" name="T48"/>
              <a:gd fmla="*/ 345 h 345" name="T49"/>
              <a:gd fmla="*/ 370 w 387" name="T50"/>
              <a:gd fmla="*/ 345 h 345" name="T51"/>
              <a:gd fmla="*/ 384 w 387" name="T52"/>
              <a:gd fmla="*/ 338 h 345" name="T53"/>
              <a:gd fmla="*/ 384 w 387" name="T54"/>
              <a:gd fmla="*/ 320 h 345" name="T55"/>
              <a:gd fmla="*/ 64 w 387" name="T56"/>
              <a:gd fmla="*/ 187 h 345" name="T57"/>
              <a:gd fmla="*/ 64 w 387" name="T58"/>
              <a:gd fmla="*/ 27 h 345" name="T59"/>
              <a:gd fmla="*/ 68 w 387" name="T60"/>
              <a:gd fmla="*/ 23 h 345" name="T61"/>
              <a:gd fmla="*/ 319 w 387" name="T62"/>
              <a:gd fmla="*/ 23 h 345" name="T63"/>
              <a:gd fmla="*/ 323 w 387" name="T64"/>
              <a:gd fmla="*/ 27 h 345" name="T65"/>
              <a:gd fmla="*/ 323 w 387" name="T66"/>
              <a:gd fmla="*/ 187 h 345" name="T67"/>
              <a:gd fmla="*/ 319 w 387" name="T68"/>
              <a:gd fmla="*/ 191 h 345" name="T69"/>
              <a:gd fmla="*/ 68 w 387" name="T70"/>
              <a:gd fmla="*/ 191 h 345" name="T71"/>
              <a:gd fmla="*/ 64 w 387" name="T72"/>
              <a:gd fmla="*/ 187 h 345" name="T73"/>
              <a:gd fmla="*/ 256 w 387" name="T74"/>
              <a:gd fmla="*/ 316 h 345" name="T75"/>
              <a:gd fmla="*/ 252 w 387" name="T76"/>
              <a:gd fmla="*/ 318 h 345" name="T77"/>
              <a:gd fmla="*/ 222 w 387" name="T78"/>
              <a:gd fmla="*/ 319 h 345" name="T79"/>
              <a:gd fmla="*/ 210 w 387" name="T80"/>
              <a:gd fmla="*/ 319 h 345" name="T81"/>
              <a:gd fmla="*/ 176 w 387" name="T82"/>
              <a:gd fmla="*/ 319 h 345" name="T83"/>
              <a:gd fmla="*/ 164 w 387" name="T84"/>
              <a:gd fmla="*/ 319 h 345" name="T85"/>
              <a:gd fmla="*/ 135 w 387" name="T86"/>
              <a:gd fmla="*/ 318 h 345" name="T87"/>
              <a:gd fmla="*/ 130 w 387" name="T88"/>
              <a:gd fmla="*/ 316 h 345" name="T89"/>
              <a:gd fmla="*/ 129 w 387" name="T90"/>
              <a:gd fmla="*/ 311 h 345" name="T91"/>
              <a:gd fmla="*/ 134 w 387" name="T92"/>
              <a:gd fmla="*/ 288 h 345" name="T93"/>
              <a:gd fmla="*/ 140 w 387" name="T94"/>
              <a:gd fmla="*/ 283 h 345" name="T95"/>
              <a:gd fmla="*/ 168 w 387" name="T96"/>
              <a:gd fmla="*/ 283 h 345" name="T97"/>
              <a:gd fmla="*/ 218 w 387" name="T98"/>
              <a:gd fmla="*/ 283 h 345" name="T99"/>
              <a:gd fmla="*/ 247 w 387" name="T100"/>
              <a:gd fmla="*/ 283 h 345" name="T101"/>
              <a:gd fmla="*/ 252 w 387" name="T102"/>
              <a:gd fmla="*/ 288 h 345" name="T103"/>
              <a:gd fmla="*/ 257 w 387" name="T104"/>
              <a:gd fmla="*/ 311 h 345" name="T105"/>
              <a:gd fmla="*/ 256 w 387" name="T106"/>
              <a:gd fmla="*/ 316 h 34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45" w="387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63184" y="1929809"/>
            <a:ext cx="1154165" cy="29702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56266" y="1929809"/>
            <a:ext cx="1154165" cy="29702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42838" y="1929809"/>
            <a:ext cx="1154165" cy="29702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sp>
        <p:nvSpPr>
          <p:cNvPr id="16" name="Rectangle 4"/>
          <p:cNvSpPr/>
          <p:nvPr/>
        </p:nvSpPr>
        <p:spPr>
          <a:xfrm flipH="1">
            <a:off x="1075885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4"/>
          <p:cNvSpPr/>
          <p:nvPr/>
        </p:nvSpPr>
        <p:spPr>
          <a:xfrm flipH="1">
            <a:off x="2864626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/>
          <p:nvPr/>
        </p:nvSpPr>
        <p:spPr>
          <a:xfrm flipH="1">
            <a:off x="4653368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4"/>
          <p:cNvSpPr/>
          <p:nvPr/>
        </p:nvSpPr>
        <p:spPr>
          <a:xfrm flipH="1">
            <a:off x="6442110" y="2379925"/>
            <a:ext cx="1528763" cy="230637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29410" y="1929809"/>
            <a:ext cx="1154165" cy="297028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请输入标题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996" l="20093" r="26612" t="10868"/>
          <a:stretch>
            <a:fillRect/>
          </a:stretch>
        </p:blipFill>
        <p:spPr>
          <a:xfrm>
            <a:off x="1075885" y="2557463"/>
            <a:ext cx="1528763" cy="1978818"/>
          </a:xfrm>
          <a:custGeom>
            <a:gdLst>
              <a:gd fmla="*/ 0 w 2038350" name="connsiteX0"/>
              <a:gd fmla="*/ 0 h 2638424" name="connsiteY0"/>
              <a:gd fmla="*/ 2038350 w 2038350" name="connsiteX1"/>
              <a:gd fmla="*/ 0 h 2638424" name="connsiteY1"/>
              <a:gd fmla="*/ 2038350 w 2038350" name="connsiteX2"/>
              <a:gd fmla="*/ 2638424 h 2638424" name="connsiteY2"/>
              <a:gd fmla="*/ 0 w 2038350" name="connsiteX3"/>
              <a:gd fmla="*/ 2638424 h 263842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38424" w="2038350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0157" r="23870" t="1669"/>
          <a:stretch>
            <a:fillRect/>
          </a:stretch>
        </p:blipFill>
        <p:spPr>
          <a:xfrm>
            <a:off x="2864626" y="2557465"/>
            <a:ext cx="1528763" cy="1978802"/>
          </a:xfrm>
          <a:custGeom>
            <a:gdLst>
              <a:gd fmla="*/ 0 w 2038350" name="connsiteX0"/>
              <a:gd fmla="*/ 0 h 2638403" name="connsiteY0"/>
              <a:gd fmla="*/ 2038350 w 2038350" name="connsiteX1"/>
              <a:gd fmla="*/ 0 h 2638403" name="connsiteY1"/>
              <a:gd fmla="*/ 2038350 w 2038350" name="connsiteX2"/>
              <a:gd fmla="*/ 2638403 h 2638403" name="connsiteY2"/>
              <a:gd fmla="*/ 0 w 2038350" name="connsiteX3"/>
              <a:gd fmla="*/ 2638403 h 263840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38403" w="2038350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5303" r="4286" t="2052"/>
          <a:stretch>
            <a:fillRect/>
          </a:stretch>
        </p:blipFill>
        <p:spPr>
          <a:xfrm>
            <a:off x="4653368" y="2557463"/>
            <a:ext cx="1528763" cy="1978803"/>
          </a:xfrm>
          <a:custGeom>
            <a:gdLst>
              <a:gd fmla="*/ 0 w 2038350" name="connsiteX0"/>
              <a:gd fmla="*/ 0 h 2638404" name="connsiteY0"/>
              <a:gd fmla="*/ 2038350 w 2038350" name="connsiteX1"/>
              <a:gd fmla="*/ 0 h 2638404" name="connsiteY1"/>
              <a:gd fmla="*/ 2038350 w 2038350" name="connsiteX2"/>
              <a:gd fmla="*/ 2638404 h 2638404" name="connsiteY2"/>
              <a:gd fmla="*/ 0 w 2038350" name="connsiteX3"/>
              <a:gd fmla="*/ 2638404 h 263840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38404" w="2038350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3773" r="45561" t="1773"/>
          <a:stretch>
            <a:fillRect/>
          </a:stretch>
        </p:blipFill>
        <p:spPr>
          <a:xfrm>
            <a:off x="6442110" y="2557464"/>
            <a:ext cx="1528763" cy="1978804"/>
          </a:xfrm>
          <a:custGeom>
            <a:gdLst>
              <a:gd fmla="*/ 0 w 2038350" name="connsiteX0"/>
              <a:gd fmla="*/ 0 h 2638405" name="connsiteY0"/>
              <a:gd fmla="*/ 2038350 w 2038350" name="connsiteX1"/>
              <a:gd fmla="*/ 0 h 2638405" name="connsiteY1"/>
              <a:gd fmla="*/ 2038350 w 2038350" name="connsiteX2"/>
              <a:gd fmla="*/ 2638405 h 2638405" name="connsiteY2"/>
              <a:gd fmla="*/ 0 w 2038350" name="connsiteX3"/>
              <a:gd fmla="*/ 2638405 h 263840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38405" w="2038350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29291952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29" name="圆角矩形 28"/>
          <p:cNvSpPr>
            <a:spLocks noChangeArrowheads="1"/>
          </p:cNvSpPr>
          <p:nvPr/>
        </p:nvSpPr>
        <p:spPr bwMode="auto">
          <a:xfrm>
            <a:off x="1780956" y="1634515"/>
            <a:ext cx="2065849" cy="485522"/>
          </a:xfrm>
          <a:prstGeom prst="roundRect">
            <a:avLst>
              <a:gd fmla="val 50000" name="adj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chemeClr val="bg1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0" name="文本框 12"/>
          <p:cNvSpPr>
            <a:spLocks noChangeArrowheads="1"/>
          </p:cNvSpPr>
          <p:nvPr/>
        </p:nvSpPr>
        <p:spPr bwMode="auto">
          <a:xfrm>
            <a:off x="2164137" y="1701156"/>
            <a:ext cx="1383030" cy="3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31" name="Freeform 12"/>
          <p:cNvSpPr>
            <a:spLocks noChangeArrowheads="1" noEditPoints="1"/>
          </p:cNvSpPr>
          <p:nvPr/>
        </p:nvSpPr>
        <p:spPr bwMode="auto">
          <a:xfrm>
            <a:off x="1191903" y="1634515"/>
            <a:ext cx="418882" cy="421262"/>
          </a:xfrm>
          <a:custGeom>
            <a:gdLst>
              <a:gd fmla="*/ 2147483647 w 85" name="T0"/>
              <a:gd fmla="*/ 2147483647 h 85" name="T1"/>
              <a:gd fmla="*/ 2147483647 w 85" name="T2"/>
              <a:gd fmla="*/ 2147483647 h 85" name="T3"/>
              <a:gd fmla="*/ 2147483647 w 85" name="T4"/>
              <a:gd fmla="*/ 2147483647 h 85" name="T5"/>
              <a:gd fmla="*/ 2147483647 w 85" name="T6"/>
              <a:gd fmla="*/ 2147483647 h 85" name="T7"/>
              <a:gd fmla="*/ 2147483647 w 85" name="T8"/>
              <a:gd fmla="*/ 2147483647 h 85" name="T9"/>
              <a:gd fmla="*/ 2147483647 w 85" name="T10"/>
              <a:gd fmla="*/ 2147483647 h 85" name="T11"/>
              <a:gd fmla="*/ 2147483647 w 85" name="T12"/>
              <a:gd fmla="*/ 2147483647 h 85" name="T13"/>
              <a:gd fmla="*/ 2147483647 w 85" name="T14"/>
              <a:gd fmla="*/ 2147483647 h 85" name="T15"/>
              <a:gd fmla="*/ 2147483647 w 85" name="T16"/>
              <a:gd fmla="*/ 2147483647 h 85" name="T17"/>
              <a:gd fmla="*/ 2147483647 w 85" name="T18"/>
              <a:gd fmla="*/ 2147483647 h 85" name="T19"/>
              <a:gd fmla="*/ 2147483647 w 85" name="T20"/>
              <a:gd fmla="*/ 2147483647 h 85" name="T21"/>
              <a:gd fmla="*/ 2147483647 w 85" name="T22"/>
              <a:gd fmla="*/ 2147483647 h 85" name="T23"/>
              <a:gd fmla="*/ 2147483647 w 85" name="T24"/>
              <a:gd fmla="*/ 2147483647 h 85" name="T25"/>
              <a:gd fmla="*/ 2147483647 w 85" name="T26"/>
              <a:gd fmla="*/ 2147483647 h 85" name="T27"/>
              <a:gd fmla="*/ 2147483647 w 85" name="T28"/>
              <a:gd fmla="*/ 2147483647 h 85" name="T29"/>
              <a:gd fmla="*/ 2147483647 w 85" name="T30"/>
              <a:gd fmla="*/ 2147483647 h 85" name="T31"/>
              <a:gd fmla="*/ 2147483647 w 85" name="T32"/>
              <a:gd fmla="*/ 2147483647 h 85" name="T33"/>
              <a:gd fmla="*/ 2147483647 w 85" name="T34"/>
              <a:gd fmla="*/ 2147483647 h 85" name="T35"/>
              <a:gd fmla="*/ 2147483647 w 85" name="T36"/>
              <a:gd fmla="*/ 2147483647 h 85" name="T37"/>
              <a:gd fmla="*/ 2147483647 w 85" name="T38"/>
              <a:gd fmla="*/ 2147483647 h 85" name="T39"/>
              <a:gd fmla="*/ 2147483647 w 85" name="T40"/>
              <a:gd fmla="*/ 2147483647 h 85" name="T41"/>
              <a:gd fmla="*/ 2147483647 w 85" name="T42"/>
              <a:gd fmla="*/ 2147483647 h 85" name="T43"/>
              <a:gd fmla="*/ 2147483647 w 85" name="T44"/>
              <a:gd fmla="*/ 2147483647 h 85" name="T45"/>
              <a:gd fmla="*/ 2147483647 w 85" name="T46"/>
              <a:gd fmla="*/ 0 h 85" name="T47"/>
              <a:gd fmla="*/ 2147483647 w 85" name="T48"/>
              <a:gd fmla="*/ 0 h 85" name="T49"/>
              <a:gd fmla="*/ 2147483647 w 85" name="T50"/>
              <a:gd fmla="*/ 2147483647 h 85" name="T51"/>
              <a:gd fmla="*/ 2147483647 w 85" name="T52"/>
              <a:gd fmla="*/ 2147483647 h 85" name="T53"/>
              <a:gd fmla="*/ 2147483647 w 85" name="T54"/>
              <a:gd fmla="*/ 2147483647 h 85" name="T55"/>
              <a:gd fmla="*/ 2147483647 w 85" name="T56"/>
              <a:gd fmla="*/ 2147483647 h 85" name="T57"/>
              <a:gd fmla="*/ 2147483647 w 85" name="T58"/>
              <a:gd fmla="*/ 2147483647 h 85" name="T59"/>
              <a:gd fmla="*/ 2147483647 w 85" name="T60"/>
              <a:gd fmla="*/ 2147483647 h 85" name="T61"/>
              <a:gd fmla="*/ 2147483647 w 85" name="T62"/>
              <a:gd fmla="*/ 2147483647 h 85" name="T63"/>
              <a:gd fmla="*/ 2147483647 w 85" name="T64"/>
              <a:gd fmla="*/ 2147483647 h 85" name="T65"/>
              <a:gd fmla="*/ 2147483647 w 85" name="T66"/>
              <a:gd fmla="*/ 0 h 85" name="T67"/>
              <a:gd fmla="*/ 0 w 85" name="T68"/>
              <a:gd fmla="*/ 2147483647 h 85" name="T69"/>
              <a:gd fmla="*/ 0 w 85" name="T70"/>
              <a:gd fmla="*/ 2147483647 h 85" name="T71"/>
              <a:gd fmla="*/ 2147483647 w 85" name="T72"/>
              <a:gd fmla="*/ 2147483647 h 85" name="T73"/>
              <a:gd fmla="*/ 2147483647 w 85" name="T74"/>
              <a:gd fmla="*/ 2147483647 h 85" name="T75"/>
              <a:gd fmla="*/ 0 w 85" name="T76"/>
              <a:gd fmla="*/ 2147483647 h 85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w 85" name="T117"/>
              <a:gd fmla="*/ 0 h 85" name="T118"/>
              <a:gd fmla="*/ 85 w 85" name="T119"/>
              <a:gd fmla="*/ 85 h 85" name="T120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T120" l="T117" r="T119" t="T118"/>
            <a:pathLst>
              <a:path h="85" w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altLang="en-US" lang="zh-CN" sz="1180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32" name="圆角矩形 13"/>
          <p:cNvSpPr>
            <a:spLocks noChangeArrowheads="1"/>
          </p:cNvSpPr>
          <p:nvPr/>
        </p:nvSpPr>
        <p:spPr bwMode="auto">
          <a:xfrm>
            <a:off x="1815466" y="2484179"/>
            <a:ext cx="2065849" cy="483142"/>
          </a:xfrm>
          <a:prstGeom prst="roundRect">
            <a:avLst>
              <a:gd fmla="val 50000" name="adj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chemeClr val="bg1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3" name="Freeform 5"/>
          <p:cNvSpPr>
            <a:spLocks noChangeArrowheads="1" noEditPoints="1"/>
          </p:cNvSpPr>
          <p:nvPr/>
        </p:nvSpPr>
        <p:spPr bwMode="auto">
          <a:xfrm>
            <a:off x="1178813" y="2477039"/>
            <a:ext cx="443872" cy="446252"/>
          </a:xfrm>
          <a:custGeom>
            <a:gdLst>
              <a:gd fmla="*/ 2147483647 w 104" name="T0"/>
              <a:gd fmla="*/ 2147483647 h 104" name="T1"/>
              <a:gd fmla="*/ 2147483647 w 104" name="T2"/>
              <a:gd fmla="*/ 2147483647 h 104" name="T3"/>
              <a:gd fmla="*/ 2147483647 w 104" name="T4"/>
              <a:gd fmla="*/ 2147483647 h 104" name="T5"/>
              <a:gd fmla="*/ 2147483647 w 104" name="T6"/>
              <a:gd fmla="*/ 0 h 104" name="T7"/>
              <a:gd fmla="*/ 0 w 104" name="T8"/>
              <a:gd fmla="*/ 2147483647 h 104" name="T9"/>
              <a:gd fmla="*/ 2147483647 w 104" name="T10"/>
              <a:gd fmla="*/ 2147483647 h 104" name="T11"/>
              <a:gd fmla="*/ 2147483647 w 104" name="T12"/>
              <a:gd fmla="*/ 2147483647 h 104" name="T13"/>
              <a:gd fmla="*/ 2147483647 w 104" name="T14"/>
              <a:gd fmla="*/ 0 h 104" name="T15"/>
              <a:gd fmla="*/ 2147483647 w 104" name="T16"/>
              <a:gd fmla="*/ 2147483647 h 104" name="T17"/>
              <a:gd fmla="*/ 2147483647 w 104" name="T18"/>
              <a:gd fmla="*/ 2147483647 h 104" name="T19"/>
              <a:gd fmla="*/ 2147483647 w 104" name="T20"/>
              <a:gd fmla="*/ 2147483647 h 104" name="T21"/>
              <a:gd fmla="*/ 2147483647 w 104" name="T22"/>
              <a:gd fmla="*/ 2147483647 h 104" name="T23"/>
              <a:gd fmla="*/ 2147483647 w 104" name="T24"/>
              <a:gd fmla="*/ 2147483647 h 104" name="T25"/>
              <a:gd fmla="*/ 2147483647 w 104" name="T26"/>
              <a:gd fmla="*/ 2147483647 h 104" name="T27"/>
              <a:gd fmla="*/ 2147483647 w 104" name="T28"/>
              <a:gd fmla="*/ 2147483647 h 104" name="T29"/>
              <a:gd fmla="*/ 2147483647 w 104" name="T30"/>
              <a:gd fmla="*/ 2147483647 h 104" name="T31"/>
              <a:gd fmla="*/ 2147483647 w 104" name="T32"/>
              <a:gd fmla="*/ 2147483647 h 104" name="T33"/>
              <a:gd fmla="*/ 2147483647 w 104" name="T34"/>
              <a:gd fmla="*/ 2147483647 h 104" name="T35"/>
              <a:gd fmla="*/ 2147483647 w 104" name="T36"/>
              <a:gd fmla="*/ 2147483647 h 104" name="T37"/>
              <a:gd fmla="*/ 2147483647 w 104" name="T38"/>
              <a:gd fmla="*/ 2147483647 h 104" name="T39"/>
              <a:gd fmla="*/ 2147483647 w 104" name="T40"/>
              <a:gd fmla="*/ 2147483647 h 104" name="T41"/>
              <a:gd fmla="*/ 2147483647 w 104" name="T42"/>
              <a:gd fmla="*/ 2147483647 h 104" name="T43"/>
              <a:gd fmla="*/ 2147483647 w 104" name="T44"/>
              <a:gd fmla="*/ 2147483647 h 104" name="T45"/>
              <a:gd fmla="*/ 2147483647 w 104" name="T46"/>
              <a:gd fmla="*/ 2147483647 h 104" name="T47"/>
              <a:gd fmla="*/ 2147483647 w 104" name="T48"/>
              <a:gd fmla="*/ 2147483647 h 104" name="T49"/>
              <a:gd fmla="*/ 2147483647 w 104" name="T50"/>
              <a:gd fmla="*/ 2147483647 h 104" name="T51"/>
              <a:gd fmla="*/ 2147483647 w 104" name="T52"/>
              <a:gd fmla="*/ 2147483647 h 104" name="T53"/>
              <a:gd fmla="*/ 2147483647 w 104" name="T54"/>
              <a:gd fmla="*/ 2147483647 h 104" name="T55"/>
              <a:gd fmla="*/ 2147483647 w 104" name="T56"/>
              <a:gd fmla="*/ 2147483647 h 104" name="T57"/>
              <a:gd fmla="*/ 2147483647 w 104" name="T58"/>
              <a:gd fmla="*/ 2147483647 h 104" name="T59"/>
              <a:gd fmla="*/ 2147483647 w 104" name="T60"/>
              <a:gd fmla="*/ 2147483647 h 104" name="T61"/>
              <a:gd fmla="*/ 2147483647 w 104" name="T62"/>
              <a:gd fmla="*/ 2147483647 h 104" name="T63"/>
              <a:gd fmla="*/ 2147483647 w 104" name="T64"/>
              <a:gd fmla="*/ 2147483647 h 104" name="T65"/>
              <a:gd fmla="*/ 2147483647 w 104" name="T66"/>
              <a:gd fmla="*/ 2147483647 h 104" name="T67"/>
              <a:gd fmla="*/ 2147483647 w 104" name="T68"/>
              <a:gd fmla="*/ 2147483647 h 104" name="T69"/>
              <a:gd fmla="*/ 2147483647 w 104" name="T70"/>
              <a:gd fmla="*/ 2147483647 h 104" name="T71"/>
              <a:gd fmla="*/ 2147483647 w 104" name="T72"/>
              <a:gd fmla="*/ 2147483647 h 104" name="T73"/>
              <a:gd fmla="*/ 2147483647 w 104" name="T74"/>
              <a:gd fmla="*/ 2147483647 h 104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104" name="T114"/>
              <a:gd fmla="*/ 0 h 104" name="T115"/>
              <a:gd fmla="*/ 104 w 104" name="T116"/>
              <a:gd fmla="*/ 104 h 104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104" w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altLang="en-US" lang="zh-CN" sz="1180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34" name="圆角矩形 18"/>
          <p:cNvSpPr>
            <a:spLocks noChangeArrowheads="1"/>
          </p:cNvSpPr>
          <p:nvPr/>
        </p:nvSpPr>
        <p:spPr bwMode="auto">
          <a:xfrm>
            <a:off x="1823796" y="3326703"/>
            <a:ext cx="2064659" cy="483142"/>
          </a:xfrm>
          <a:prstGeom prst="roundRect">
            <a:avLst>
              <a:gd fmla="val 50000" name="adj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chemeClr val="bg1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5" name="Freeform 22"/>
          <p:cNvSpPr>
            <a:spLocks noChangeArrowheads="1" noEditPoints="1"/>
          </p:cNvSpPr>
          <p:nvPr/>
        </p:nvSpPr>
        <p:spPr bwMode="auto">
          <a:xfrm>
            <a:off x="1170483" y="3367163"/>
            <a:ext cx="483142" cy="390322"/>
          </a:xfrm>
          <a:custGeom>
            <a:gdLst>
              <a:gd fmla="*/ 2147483647 w 109" name="T0"/>
              <a:gd fmla="*/ 2147483647 h 88" name="T1"/>
              <a:gd fmla="*/ 2147483647 w 109" name="T2"/>
              <a:gd fmla="*/ 2147483647 h 88" name="T3"/>
              <a:gd fmla="*/ 2147483647 w 109" name="T4"/>
              <a:gd fmla="*/ 2147483647 h 88" name="T5"/>
              <a:gd fmla="*/ 2147483647 w 109" name="T6"/>
              <a:gd fmla="*/ 0 h 88" name="T7"/>
              <a:gd fmla="*/ 2147483647 w 109" name="T8"/>
              <a:gd fmla="*/ 2147483647 h 88" name="T9"/>
              <a:gd fmla="*/ 2147483647 w 109" name="T10"/>
              <a:gd fmla="*/ 2147483647 h 88" name="T11"/>
              <a:gd fmla="*/ 2147483647 w 109" name="T12"/>
              <a:gd fmla="*/ 2147483647 h 88" name="T13"/>
              <a:gd fmla="*/ 2147483647 w 109" name="T14"/>
              <a:gd fmla="*/ 2147483647 h 88" name="T15"/>
              <a:gd fmla="*/ 2147483647 w 109" name="T16"/>
              <a:gd fmla="*/ 2147483647 h 88" name="T17"/>
              <a:gd fmla="*/ 0 w 109" name="T18"/>
              <a:gd fmla="*/ 2147483647 h 88" name="T19"/>
              <a:gd fmla="*/ 2147483647 w 109" name="T20"/>
              <a:gd fmla="*/ 2147483647 h 88" name="T21"/>
              <a:gd fmla="*/ 2147483647 w 109" name="T22"/>
              <a:gd fmla="*/ 2147483647 h 88" name="T23"/>
              <a:gd fmla="*/ 2147483647 w 109" name="T24"/>
              <a:gd fmla="*/ 2147483647 h 88" name="T25"/>
              <a:gd fmla="*/ 2147483647 w 109" name="T26"/>
              <a:gd fmla="*/ 2147483647 h 88" name="T27"/>
              <a:gd fmla="*/ 2147483647 w 109" name="T28"/>
              <a:gd fmla="*/ 2147483647 h 88" name="T29"/>
              <a:gd fmla="*/ 2147483647 w 109" name="T30"/>
              <a:gd fmla="*/ 2147483647 h 88" name="T31"/>
              <a:gd fmla="*/ 2147483647 w 109" name="T32"/>
              <a:gd fmla="*/ 2147483647 h 88" name="T33"/>
              <a:gd fmla="*/ 2147483647 w 109" name="T34"/>
              <a:gd fmla="*/ 2147483647 h 88" name="T35"/>
              <a:gd fmla="*/ 2147483647 w 109" name="T36"/>
              <a:gd fmla="*/ 2147483647 h 88" name="T37"/>
              <a:gd fmla="*/ 2147483647 w 109" name="T38"/>
              <a:gd fmla="*/ 2147483647 h 88" name="T39"/>
              <a:gd fmla="*/ 2147483647 w 109" name="T40"/>
              <a:gd fmla="*/ 2147483647 h 88" name="T41"/>
              <a:gd fmla="*/ 2147483647 w 109" name="T42"/>
              <a:gd fmla="*/ 2147483647 h 88" name="T43"/>
              <a:gd fmla="*/ 2147483647 w 109" name="T44"/>
              <a:gd fmla="*/ 2147483647 h 88" name="T45"/>
              <a:gd fmla="*/ 2147483647 w 109" name="T46"/>
              <a:gd fmla="*/ 2147483647 h 88" name="T47"/>
              <a:gd fmla="*/ 2147483647 w 109" name="T48"/>
              <a:gd fmla="*/ 2147483647 h 88" name="T49"/>
              <a:gd fmla="*/ 2147483647 w 109" name="T50"/>
              <a:gd fmla="*/ 2147483647 h 88" name="T51"/>
              <a:gd fmla="*/ 2147483647 w 109" name="T52"/>
              <a:gd fmla="*/ 2147483647 h 88" name="T53"/>
              <a:gd fmla="*/ 2147483647 w 109" name="T54"/>
              <a:gd fmla="*/ 2147483647 h 88" name="T55"/>
              <a:gd fmla="*/ 2147483647 w 109" name="T56"/>
              <a:gd fmla="*/ 2147483647 h 88" name="T57"/>
              <a:gd fmla="*/ 2147483647 w 109" name="T58"/>
              <a:gd fmla="*/ 2147483647 h 88" name="T59"/>
              <a:gd fmla="*/ 2147483647 w 109" name="T60"/>
              <a:gd fmla="*/ 2147483647 h 88" name="T61"/>
              <a:gd fmla="*/ 2147483647 w 109" name="T62"/>
              <a:gd fmla="*/ 2147483647 h 88" name="T63"/>
              <a:gd fmla="*/ 2147483647 w 109" name="T64"/>
              <a:gd fmla="*/ 2147483647 h 88" name="T65"/>
              <a:gd fmla="*/ 2147483647 w 109" name="T66"/>
              <a:gd fmla="*/ 2147483647 h 88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09" name="T102"/>
              <a:gd fmla="*/ 0 h 88" name="T103"/>
              <a:gd fmla="*/ 109 w 109" name="T104"/>
              <a:gd fmla="*/ 88 h 88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altLang="en-US" lang="zh-CN" sz="1180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36" name="圆角矩形 23"/>
          <p:cNvSpPr>
            <a:spLocks noChangeArrowheads="1"/>
          </p:cNvSpPr>
          <p:nvPr/>
        </p:nvSpPr>
        <p:spPr bwMode="auto">
          <a:xfrm>
            <a:off x="1797616" y="4168036"/>
            <a:ext cx="2065849" cy="484332"/>
          </a:xfrm>
          <a:prstGeom prst="roundRect">
            <a:avLst>
              <a:gd fmla="val 50000" name="adj"/>
            </a:avLst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chemeClr val="bg1"/>
              </a:solidFill>
              <a:latin charset="0" panose="020f0502020204030204" pitchFamily="34" typeface="Calibri"/>
              <a:ea charset="-122" panose="020b0503020204020204" pitchFamily="34" typeface="微软雅黑"/>
              <a:sym charset="0" panose="020f0502020204030204" pitchFamily="34" typeface="Calibri"/>
            </a:endParaRPr>
          </a:p>
        </p:txBody>
      </p:sp>
      <p:sp>
        <p:nvSpPr>
          <p:cNvPr id="37" name="Freeform 24"/>
          <p:cNvSpPr>
            <a:spLocks noChangeArrowheads="1" noEditPoints="1"/>
          </p:cNvSpPr>
          <p:nvPr/>
        </p:nvSpPr>
        <p:spPr bwMode="auto">
          <a:xfrm>
            <a:off x="1165723" y="4169227"/>
            <a:ext cx="471242" cy="487902"/>
          </a:xfrm>
          <a:custGeom>
            <a:gdLst>
              <a:gd fmla="*/ 2147483647 w 89" name="T0"/>
              <a:gd fmla="*/ 2147483647 h 92" name="T1"/>
              <a:gd fmla="*/ 2147483647 w 89" name="T2"/>
              <a:gd fmla="*/ 2147483647 h 92" name="T3"/>
              <a:gd fmla="*/ 2147483647 w 89" name="T4"/>
              <a:gd fmla="*/ 2147483647 h 92" name="T5"/>
              <a:gd fmla="*/ 2147483647 w 89" name="T6"/>
              <a:gd fmla="*/ 2147483647 h 92" name="T7"/>
              <a:gd fmla="*/ 2147483647 w 89" name="T8"/>
              <a:gd fmla="*/ 2147483647 h 92" name="T9"/>
              <a:gd fmla="*/ 2147483647 w 89" name="T10"/>
              <a:gd fmla="*/ 2147483647 h 92" name="T11"/>
              <a:gd fmla="*/ 2147483647 w 89" name="T12"/>
              <a:gd fmla="*/ 2147483647 h 92" name="T13"/>
              <a:gd fmla="*/ 2147483647 w 89" name="T14"/>
              <a:gd fmla="*/ 2147483647 h 92" name="T15"/>
              <a:gd fmla="*/ 2147483647 w 89" name="T16"/>
              <a:gd fmla="*/ 2147483647 h 92" name="T17"/>
              <a:gd fmla="*/ 2147483647 w 89" name="T18"/>
              <a:gd fmla="*/ 2147483647 h 92" name="T19"/>
              <a:gd fmla="*/ 2147483647 w 89" name="T20"/>
              <a:gd fmla="*/ 2147483647 h 92" name="T21"/>
              <a:gd fmla="*/ 2147483647 w 89" name="T22"/>
              <a:gd fmla="*/ 2147483647 h 92" name="T23"/>
              <a:gd fmla="*/ 2147483647 w 89" name="T24"/>
              <a:gd fmla="*/ 2147483647 h 92" name="T25"/>
              <a:gd fmla="*/ 2147483647 w 89" name="T26"/>
              <a:gd fmla="*/ 2147483647 h 92" name="T27"/>
              <a:gd fmla="*/ 2147483647 w 89" name="T28"/>
              <a:gd fmla="*/ 2147483647 h 92" name="T29"/>
              <a:gd fmla="*/ 2147483647 w 89" name="T30"/>
              <a:gd fmla="*/ 2147483647 h 92" name="T31"/>
              <a:gd fmla="*/ 2147483647 w 89" name="T32"/>
              <a:gd fmla="*/ 2147483647 h 92" name="T33"/>
              <a:gd fmla="*/ 2147483647 w 89" name="T34"/>
              <a:gd fmla="*/ 2147483647 h 92" name="T35"/>
              <a:gd fmla="*/ 2147483647 w 89" name="T36"/>
              <a:gd fmla="*/ 2147483647 h 92" name="T37"/>
              <a:gd fmla="*/ 2147483647 w 89" name="T38"/>
              <a:gd fmla="*/ 2147483647 h 92" name="T39"/>
              <a:gd fmla="*/ 2147483647 w 89" name="T40"/>
              <a:gd fmla="*/ 2147483647 h 92" name="T41"/>
              <a:gd fmla="*/ 2147483647 w 89" name="T42"/>
              <a:gd fmla="*/ 2147483647 h 92" name="T43"/>
              <a:gd fmla="*/ 2147483647 w 89" name="T44"/>
              <a:gd fmla="*/ 2147483647 h 92" name="T45"/>
              <a:gd fmla="*/ 2147483647 w 89" name="T46"/>
              <a:gd fmla="*/ 2147483647 h 92" name="T47"/>
              <a:gd fmla="*/ 2147483647 w 89" name="T48"/>
              <a:gd fmla="*/ 2147483647 h 92" name="T49"/>
              <a:gd fmla="*/ 2147483647 w 89" name="T50"/>
              <a:gd fmla="*/ 2147483647 h 92" name="T51"/>
              <a:gd fmla="*/ 2147483647 w 89" name="T52"/>
              <a:gd fmla="*/ 2147483647 h 92" name="T53"/>
              <a:gd fmla="*/ 2147483647 w 89" name="T54"/>
              <a:gd fmla="*/ 2147483647 h 92" name="T55"/>
              <a:gd fmla="*/ 2147483647 w 89" name="T56"/>
              <a:gd fmla="*/ 2147483647 h 92" name="T57"/>
              <a:gd fmla="*/ 2147483647 w 89" name="T58"/>
              <a:gd fmla="*/ 2147483647 h 92" name="T59"/>
              <a:gd fmla="*/ 2147483647 w 89" name="T60"/>
              <a:gd fmla="*/ 2147483647 h 92" name="T61"/>
              <a:gd fmla="*/ 2147483647 w 89" name="T62"/>
              <a:gd fmla="*/ 2147483647 h 92" name="T63"/>
              <a:gd fmla="*/ 2147483647 w 89" name="T64"/>
              <a:gd fmla="*/ 2147483647 h 92" name="T65"/>
              <a:gd fmla="*/ 2147483647 w 89" name="T66"/>
              <a:gd fmla="*/ 2147483647 h 92" name="T67"/>
              <a:gd fmla="*/ 2147483647 w 89" name="T68"/>
              <a:gd fmla="*/ 2147483647 h 92" name="T69"/>
              <a:gd fmla="*/ 2147483647 w 89" name="T70"/>
              <a:gd fmla="*/ 2147483647 h 92" name="T71"/>
              <a:gd fmla="*/ 2147483647 w 89" name="T72"/>
              <a:gd fmla="*/ 2147483647 h 92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89" name="T111"/>
              <a:gd fmla="*/ 0 h 92" name="T112"/>
              <a:gd fmla="*/ 89 w 89" name="T113"/>
              <a:gd fmla="*/ 92 h 92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92" w="89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ctr"/>
          <a:lstStyle/>
          <a:p>
            <a:endParaRPr altLang="en-US" lang="zh-CN" sz="1180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38" name="TextBox 47"/>
          <p:cNvSpPr>
            <a:spLocks noChangeArrowheads="1"/>
          </p:cNvSpPr>
          <p:nvPr/>
        </p:nvSpPr>
        <p:spPr bwMode="auto">
          <a:xfrm>
            <a:off x="4026495" y="2473469"/>
            <a:ext cx="4318529" cy="5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</p:txBody>
      </p:sp>
      <p:sp>
        <p:nvSpPr>
          <p:cNvPr id="39" name="TextBox 48"/>
          <p:cNvSpPr>
            <a:spLocks noChangeArrowheads="1"/>
          </p:cNvSpPr>
          <p:nvPr/>
        </p:nvSpPr>
        <p:spPr bwMode="auto">
          <a:xfrm>
            <a:off x="4026495" y="3315993"/>
            <a:ext cx="4318529" cy="5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</p:txBody>
      </p:sp>
      <p:sp>
        <p:nvSpPr>
          <p:cNvPr id="40" name="TextBox 50"/>
          <p:cNvSpPr>
            <a:spLocks noChangeArrowheads="1"/>
          </p:cNvSpPr>
          <p:nvPr/>
        </p:nvSpPr>
        <p:spPr bwMode="auto">
          <a:xfrm>
            <a:off x="4026495" y="4157326"/>
            <a:ext cx="4318529" cy="5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</p:txBody>
      </p:sp>
      <p:sp>
        <p:nvSpPr>
          <p:cNvPr id="41" name="TextBox 51"/>
          <p:cNvSpPr>
            <a:spLocks noChangeArrowheads="1"/>
          </p:cNvSpPr>
          <p:nvPr/>
        </p:nvSpPr>
        <p:spPr bwMode="auto">
          <a:xfrm>
            <a:off x="4026495" y="1623806"/>
            <a:ext cx="4318529" cy="5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  <a:p>
            <a:pPr eaLnBrk="1" hangingPunct="1"/>
            <a:r>
              <a:rPr altLang="en-US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点击输入工作内容或复制你的文本内容</a:t>
            </a:r>
          </a:p>
        </p:txBody>
      </p:sp>
      <p:sp>
        <p:nvSpPr>
          <p:cNvPr id="42" name="文本框 12"/>
          <p:cNvSpPr>
            <a:spLocks noChangeArrowheads="1"/>
          </p:cNvSpPr>
          <p:nvPr/>
        </p:nvSpPr>
        <p:spPr bwMode="auto">
          <a:xfrm>
            <a:off x="2164137" y="2569859"/>
            <a:ext cx="1383030" cy="3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43" name="文本框 12"/>
          <p:cNvSpPr>
            <a:spLocks noChangeArrowheads="1"/>
          </p:cNvSpPr>
          <p:nvPr/>
        </p:nvSpPr>
        <p:spPr bwMode="auto">
          <a:xfrm>
            <a:off x="2136767" y="3407623"/>
            <a:ext cx="1383030" cy="3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44" name="文本框 12"/>
          <p:cNvSpPr>
            <a:spLocks noChangeArrowheads="1"/>
          </p:cNvSpPr>
          <p:nvPr/>
        </p:nvSpPr>
        <p:spPr bwMode="auto">
          <a:xfrm>
            <a:off x="2164137" y="4254907"/>
            <a:ext cx="1383030" cy="3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574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点击输入标题</a:t>
            </a:r>
          </a:p>
        </p:txBody>
      </p:sp>
    </p:spTree>
    <p:extLst>
      <p:ext uri="{BB962C8B-B14F-4D97-AF65-F5344CB8AC3E}">
        <p14:creationId val="213022847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8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8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8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92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9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06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1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2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2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208485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5" name="组合 78"/>
          <p:cNvGrpSpPr/>
          <p:nvPr/>
        </p:nvGrpSpPr>
        <p:grpSpPr>
          <a:xfrm>
            <a:off x="2914650" y="365523"/>
            <a:ext cx="3314700" cy="553998"/>
            <a:chOff x="3211207" y="686943"/>
            <a:chExt cx="4419466" cy="738519"/>
          </a:xfrm>
        </p:grpSpPr>
        <p:sp>
          <p:nvSpPr>
            <p:cNvPr id="6" name="文本框 79"/>
            <p:cNvSpPr txBox="1">
              <a:spLocks noChangeArrowheads="1"/>
            </p:cNvSpPr>
            <p:nvPr/>
          </p:nvSpPr>
          <p:spPr bwMode="auto">
            <a:xfrm>
              <a:off x="3211207" y="686943"/>
              <a:ext cx="1390401" cy="73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en-US" lang="zh-CN" sz="3000">
                  <a:solidFill>
                    <a:srgbClr val="F5F5EB"/>
                  </a:solidFill>
                  <a:latin typeface="华康俪金黑W8(P)"/>
                  <a:ea typeface="华康俪金黑W8(P)"/>
                  <a:cs typeface="华康俪金黑W8(P)"/>
                </a:rPr>
                <a:t>目录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4441483" y="793284"/>
              <a:ext cx="0" cy="504726"/>
            </a:xfrm>
            <a:prstGeom prst="line">
              <a:avLst/>
            </a:prstGeom>
            <a:ln>
              <a:solidFill>
                <a:srgbClr val="F5F5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4608165" y="812330"/>
              <a:ext cx="3022508" cy="499965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9" name="文本框 82"/>
            <p:cNvSpPr txBox="1">
              <a:spLocks noChangeArrowheads="1"/>
            </p:cNvSpPr>
            <p:nvPr/>
          </p:nvSpPr>
          <p:spPr bwMode="auto">
            <a:xfrm>
              <a:off x="4709410" y="835988"/>
              <a:ext cx="2820752" cy="487584"/>
            </a:xfrm>
            <a:prstGeom prst="rect">
              <a:avLst/>
            </a:pr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pPr algn="dist"/>
              <a:r>
                <a:rPr altLang="zh-CN" b="1" lang="en-US" sz="1800">
                  <a:solidFill>
                    <a:srgbClr val="41858E"/>
                  </a:solidFill>
                  <a:latin charset="0" panose="04040905080b02020502" pitchFamily="82" typeface="Broadway"/>
                </a:rPr>
                <a:t>CONTENTS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1792" y="2089549"/>
            <a:ext cx="1447800" cy="1447800"/>
            <a:chOff x="991792" y="2089549"/>
            <a:chExt cx="1447800" cy="1447800"/>
          </a:xfrm>
        </p:grpSpPr>
        <p:sp>
          <p:nvSpPr>
            <p:cNvPr id="11" name="椭圆 10"/>
            <p:cNvSpPr/>
            <p:nvPr/>
          </p:nvSpPr>
          <p:spPr bwMode="auto">
            <a:xfrm>
              <a:off x="991792" y="2089549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1321595" y="2446735"/>
              <a:ext cx="788194" cy="788194"/>
            </a:xfrm>
            <a:custGeom>
              <a:gdLst>
                <a:gd fmla="*/ 984018 w 1589088" name="T0"/>
                <a:gd fmla="*/ 589506 h 1589088" name="T1"/>
                <a:gd fmla="*/ 955171 w 1589088" name="T2"/>
                <a:gd fmla="*/ 645802 h 1589088" name="T3"/>
                <a:gd fmla="*/ 898294 w 1589088" name="T4"/>
                <a:gd fmla="*/ 673272 h 1589088" name="T5"/>
                <a:gd fmla="*/ 881422 w 1589088" name="T6"/>
                <a:gd fmla="*/ 964824 h 1589088" name="T7"/>
                <a:gd fmla="*/ 873530 w 1589088" name="T8"/>
                <a:gd fmla="*/ 1040159 h 1589088" name="T9"/>
                <a:gd fmla="*/ 824817 w 1589088" name="T10"/>
                <a:gd fmla="*/ 1084490 h 1589088" name="T11"/>
                <a:gd fmla="*/ 756238 w 1589088" name="T12"/>
                <a:gd fmla="*/ 1088026 h 1589088" name="T13"/>
                <a:gd fmla="*/ 703444 w 1589088" name="T14"/>
                <a:gd fmla="*/ 1048590 h 1589088" name="T15"/>
                <a:gd fmla="*/ 686571 w 1589088" name="T16"/>
                <a:gd fmla="*/ 985493 h 1589088" name="T17"/>
                <a:gd fmla="*/ 486007 w 1589088" name="T18"/>
                <a:gd fmla="*/ 893024 h 1589088" name="T19"/>
                <a:gd fmla="*/ 398106 w 1589088" name="T20"/>
                <a:gd fmla="*/ 820680 h 1589088" name="T21"/>
                <a:gd fmla="*/ 402189 w 1589088" name="T22"/>
                <a:gd fmla="*/ 755134 h 1589088" name="T23"/>
                <a:gd fmla="*/ 446547 w 1589088" name="T24"/>
                <a:gd fmla="*/ 706452 h 1589088" name="T25"/>
                <a:gd fmla="*/ 514037 w 1589088" name="T26"/>
                <a:gd fmla="*/ 696389 h 1589088" name="T27"/>
                <a:gd fmla="*/ 570641 w 1589088" name="T28"/>
                <a:gd fmla="*/ 730385 h 1589088" name="T29"/>
                <a:gd fmla="*/ 593501 w 1589088" name="T30"/>
                <a:gd fmla="*/ 794027 h 1589088" name="T31"/>
                <a:gd fmla="*/ 818558 w 1589088" name="T32"/>
                <a:gd fmla="*/ 648522 h 1589088" name="T33"/>
                <a:gd fmla="*/ 785901 w 1589088" name="T34"/>
                <a:gd fmla="*/ 575091 h 1589088" name="T35"/>
                <a:gd fmla="*/ 808761 w 1589088" name="T36"/>
                <a:gd fmla="*/ 511721 h 1589088" name="T37"/>
                <a:gd fmla="*/ 865365 w 1589088" name="T38"/>
                <a:gd fmla="*/ 477726 h 1589088" name="T39"/>
                <a:gd fmla="*/ 728574 w 1589088" name="T40"/>
                <a:gd fmla="*/ 144010 h 1589088" name="T41"/>
                <a:gd fmla="*/ 531280 w 1589088" name="T42"/>
                <a:gd fmla="*/ 182593 h 1589088" name="T43"/>
                <a:gd fmla="*/ 353281 w 1589088" name="T44"/>
                <a:gd fmla="*/ 288291 h 1589088" name="T45"/>
                <a:gd fmla="*/ 219577 w 1589088" name="T46"/>
                <a:gd fmla="*/ 451592 h 1589088" name="T47"/>
                <a:gd fmla="*/ 152454 w 1589088" name="T48"/>
                <a:gd fmla="*/ 642880 h 1589088" name="T49"/>
                <a:gd fmla="*/ 152454 w 1589088" name="T50"/>
                <a:gd fmla="*/ 843135 h 1589088" name="T51"/>
                <a:gd fmla="*/ 219577 w 1589088" name="T52"/>
                <a:gd fmla="*/ 1034422 h 1589088" name="T53"/>
                <a:gd fmla="*/ 353281 w 1589088" name="T54"/>
                <a:gd fmla="*/ 1197724 h 1589088" name="T55"/>
                <a:gd fmla="*/ 531280 w 1589088" name="T56"/>
                <a:gd fmla="*/ 1303421 h 1589088" name="T57"/>
                <a:gd fmla="*/ 728574 w 1589088" name="T58"/>
                <a:gd fmla="*/ 1341734 h 1589088" name="T59"/>
                <a:gd fmla="*/ 927227 w 1589088" name="T60"/>
                <a:gd fmla="*/ 1312931 h 1589088" name="T61"/>
                <a:gd fmla="*/ 1109302 w 1589088" name="T62"/>
                <a:gd fmla="*/ 1217015 h 1589088" name="T63"/>
                <a:gd fmla="*/ 1251431 w 1589088" name="T64"/>
                <a:gd fmla="*/ 1059964 h 1589088" name="T65"/>
                <a:gd fmla="*/ 1328065 w 1589088" name="T66"/>
                <a:gd fmla="*/ 871393 h 1589088" name="T67"/>
                <a:gd fmla="*/ 1337576 w 1589088" name="T68"/>
                <a:gd fmla="*/ 671410 h 1589088" name="T69"/>
                <a:gd fmla="*/ 1280237 w 1589088" name="T70"/>
                <a:gd fmla="*/ 477677 h 1589088" name="T71"/>
                <a:gd fmla="*/ 1155500 w 1589088" name="T72"/>
                <a:gd fmla="*/ 308670 h 1589088" name="T73"/>
                <a:gd fmla="*/ 981849 w 1589088" name="T74"/>
                <a:gd fmla="*/ 193462 h 1589088" name="T75"/>
                <a:gd fmla="*/ 785915 w 1589088" name="T76"/>
                <a:gd fmla="*/ 145640 h 1589088" name="T77"/>
                <a:gd fmla="*/ 902226 w 1589088" name="T78"/>
                <a:gd fmla="*/ 17390 h 1589088" name="T79"/>
                <a:gd fmla="*/ 1136207 w 1589088" name="T80"/>
                <a:gd fmla="*/ 112491 h 1589088" name="T81"/>
                <a:gd fmla="*/ 1320999 w 1589088" name="T82"/>
                <a:gd fmla="*/ 276063 h 1589088" name="T83"/>
                <a:gd fmla="*/ 1429702 w 1589088" name="T84"/>
                <a:gd fmla="*/ 459201 h 1589088" name="T85"/>
                <a:gd fmla="*/ 1481334 w 1589088" name="T86"/>
                <a:gd fmla="*/ 660270 h 1589088" name="T87"/>
                <a:gd fmla="*/ 1475356 w 1589088" name="T88"/>
                <a:gd fmla="*/ 866502 h 1589088" name="T89"/>
                <a:gd fmla="*/ 1412581 w 1589088" name="T90"/>
                <a:gd fmla="*/ 1064855 h 1589088" name="T91"/>
                <a:gd fmla="*/ 1892771 w 1589088" name="T92"/>
                <a:gd fmla="*/ 1636001 h 1589088" name="T93"/>
                <a:gd fmla="*/ 1896304 w 1589088" name="T94"/>
                <a:gd fmla="*/ 1759632 h 1589088" name="T95"/>
                <a:gd fmla="*/ 1783798 w 1589088" name="T96"/>
                <a:gd fmla="*/ 1885980 h 1589088" name="T97"/>
                <a:gd fmla="*/ 1662866 w 1589088" name="T98"/>
                <a:gd fmla="*/ 1900381 h 1589088" name="T99"/>
                <a:gd fmla="*/ 1104954 w 1589088" name="T100"/>
                <a:gd fmla="*/ 1391458 h 1589088" name="T101"/>
                <a:gd fmla="*/ 909835 w 1589088" name="T102"/>
                <a:gd fmla="*/ 1466451 h 1589088" name="T103"/>
                <a:gd fmla="*/ 704388 w 1589088" name="T104"/>
                <a:gd fmla="*/ 1484656 h 1589088" name="T105"/>
                <a:gd fmla="*/ 501116 w 1589088" name="T106"/>
                <a:gd fmla="*/ 1445528 h 1589088" name="T107"/>
                <a:gd fmla="*/ 313061 w 1589088" name="T108"/>
                <a:gd fmla="*/ 1349069 h 1589088" name="T109"/>
                <a:gd fmla="*/ 143758 w 1589088" name="T110"/>
                <a:gd fmla="*/ 1181965 h 1589088" name="T111"/>
                <a:gd fmla="*/ 30708 w 1589088" name="T112"/>
                <a:gd fmla="*/ 954538 h 1589088" name="T113"/>
                <a:gd fmla="*/ 815 w 1589088" name="T114"/>
                <a:gd fmla="*/ 707277 h 1589088" name="T115"/>
                <a:gd fmla="*/ 54351 w 1589088" name="T116"/>
                <a:gd fmla="*/ 463275 h 1589088" name="T117"/>
                <a:gd fmla="*/ 191315 w 1589088" name="T118"/>
                <a:gd fmla="*/ 245360 h 1589088" name="T119"/>
                <a:gd fmla="*/ 397577 w 1589088" name="T120"/>
                <a:gd fmla="*/ 85319 h 1589088" name="T121"/>
                <a:gd fmla="*/ 636177 w 1589088" name="T122"/>
                <a:gd fmla="*/ 7880 h 15890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972742" y="3679955"/>
            <a:ext cx="15156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69408" y="2089547"/>
            <a:ext cx="1447800" cy="1447800"/>
            <a:chOff x="2869408" y="2089547"/>
            <a:chExt cx="1447800" cy="1447800"/>
          </a:xfrm>
        </p:grpSpPr>
        <p:sp>
          <p:nvSpPr>
            <p:cNvPr id="15" name="椭圆 14"/>
            <p:cNvSpPr/>
            <p:nvPr/>
          </p:nvSpPr>
          <p:spPr bwMode="auto">
            <a:xfrm>
              <a:off x="2869408" y="2089547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3259935" y="2491977"/>
              <a:ext cx="727472" cy="745332"/>
            </a:xfrm>
            <a:custGeom>
              <a:gdLst>
                <a:gd fmla="*/ 1018488 w 2254250" name="T0"/>
                <a:gd fmla="*/ 1217529 h 2312988" name="T1"/>
                <a:gd fmla="*/ 951021 w 2254250" name="T2"/>
                <a:gd fmla="*/ 1495703 h 2312988" name="T3"/>
                <a:gd fmla="*/ 813587 w 2254250" name="T4"/>
                <a:gd fmla="*/ 1552468 h 2312988" name="T5"/>
                <a:gd fmla="*/ 630721 w 2254250" name="T6"/>
                <a:gd fmla="*/ 1584356 h 2312988" name="T7"/>
                <a:gd fmla="*/ 616637 w 2254250" name="T8"/>
                <a:gd fmla="*/ 1217529 h 2312988" name="T9"/>
                <a:gd fmla="*/ 360535 w 2254250" name="T10"/>
                <a:gd fmla="*/ 1187450 h 2312988" name="T11"/>
                <a:gd fmla="*/ 408440 w 2254250" name="T12"/>
                <a:gd fmla="*/ 1226575 h 2312988" name="T13"/>
                <a:gd fmla="*/ 383920 w 2254250" name="T14"/>
                <a:gd fmla="*/ 1589558 h 2312988" name="T15"/>
                <a:gd fmla="*/ 17028 w 2254250" name="T16"/>
                <a:gd fmla="*/ 1583452 h 2312988" name="T17"/>
                <a:gd fmla="*/ 1816 w 2254250" name="T18"/>
                <a:gd fmla="*/ 1223861 h 2312988" name="T19"/>
                <a:gd fmla="*/ 44272 w 2254250" name="T20"/>
                <a:gd fmla="*/ 1187676 h 2312988" name="T21"/>
                <a:gd fmla="*/ 1501412 w 2254250" name="T22"/>
                <a:gd fmla="*/ 810536 h 2312988" name="T23"/>
                <a:gd fmla="*/ 1551555 w 2254250" name="T24"/>
                <a:gd fmla="*/ 878128 h 2312988" name="T25"/>
                <a:gd fmla="*/ 2150105 w 2254250" name="T26"/>
                <a:gd fmla="*/ 1434290 h 2312988" name="T27"/>
                <a:gd fmla="*/ 2226569 w 2254250" name="T28"/>
                <a:gd fmla="*/ 1485778 h 2312988" name="T29"/>
                <a:gd fmla="*/ 2254250 w 2254250" name="T30"/>
                <a:gd fmla="*/ 2174175 h 2312988" name="T31"/>
                <a:gd fmla="*/ 2222485 w 2254250" name="T32"/>
                <a:gd fmla="*/ 2262407 h 2312988" name="T33"/>
                <a:gd fmla="*/ 2143298 w 2254250" name="T34"/>
                <a:gd fmla="*/ 2310040 h 2312988" name="T35"/>
                <a:gd fmla="*/ 1409065 w 2254250" name="T36"/>
                <a:gd fmla="*/ 2308452 h 2312988" name="T37"/>
                <a:gd fmla="*/ 867013 w 2254250" name="T38"/>
                <a:gd fmla="*/ 1785633 h 2312988" name="T39"/>
                <a:gd fmla="*/ 844550 w 2254250" name="T40"/>
                <a:gd fmla="*/ 1711463 h 2312988" name="T41"/>
                <a:gd fmla="*/ 874500 w 2254250" name="T42"/>
                <a:gd fmla="*/ 1638881 h 2312988" name="T43"/>
                <a:gd fmla="*/ 943703 w 2254250" name="T44"/>
                <a:gd fmla="*/ 1601682 h 2312988" name="T45"/>
                <a:gd fmla="*/ 1020848 w 2254250" name="T46"/>
                <a:gd fmla="*/ 1616879 h 2312988" name="T47"/>
                <a:gd fmla="*/ 1311273 w 2254250" name="T48"/>
                <a:gd fmla="*/ 872231 h 2312988" name="T49"/>
                <a:gd fmla="*/ 1364821 w 2254250" name="T50"/>
                <a:gd fmla="*/ 807134 h 2312988" name="T51"/>
                <a:gd fmla="*/ 1589493 w 2254250" name="T52"/>
                <a:gd fmla="*/ 586241 h 2312988" name="T53"/>
                <a:gd fmla="*/ 1630132 w 2254250" name="T54"/>
                <a:gd fmla="*/ 617084 h 2312988" name="T55"/>
                <a:gd fmla="*/ 1597666 w 2254250" name="T56"/>
                <a:gd fmla="*/ 756104 h 2312988" name="T57"/>
                <a:gd fmla="*/ 1508213 w 2254250" name="T58"/>
                <a:gd fmla="*/ 698274 h 2312988" name="T59"/>
                <a:gd fmla="*/ 1397419 w 2254250" name="T60"/>
                <a:gd fmla="*/ 687161 h 2312988" name="T61"/>
                <a:gd fmla="*/ 1295026 w 2254250" name="T62"/>
                <a:gd fmla="*/ 728663 h 2312988" name="T63"/>
                <a:gd fmla="*/ 1223963 w 2254250" name="T64"/>
                <a:gd fmla="*/ 811213 h 2312988" name="T65"/>
                <a:gd fmla="*/ 1244850 w 2254250" name="T66"/>
                <a:gd fmla="*/ 594859 h 2312988" name="T67"/>
                <a:gd fmla="*/ 995772 w 2254250" name="T68"/>
                <a:gd fmla="*/ 591216 h 2312988" name="T69"/>
                <a:gd fmla="*/ 1022350 w 2254250" name="T70"/>
                <a:gd fmla="*/ 631246 h 2312988" name="T71"/>
                <a:gd fmla="*/ 998725 w 2254250" name="T72"/>
                <a:gd fmla="*/ 986539 h 2312988" name="T73"/>
                <a:gd fmla="*/ 632992 w 2254250" name="T74"/>
                <a:gd fmla="*/ 984278 h 2312988" name="T75"/>
                <a:gd fmla="*/ 613229 w 2254250" name="T76"/>
                <a:gd fmla="*/ 627175 h 2312988" name="T77"/>
                <a:gd fmla="*/ 642760 w 2254250" name="T78"/>
                <a:gd fmla="*/ 589633 h 2312988" name="T79"/>
                <a:gd fmla="*/ 391866 w 2254250" name="T80"/>
                <a:gd fmla="*/ 597096 h 2312988" name="T81"/>
                <a:gd fmla="*/ 409348 w 2254250" name="T82"/>
                <a:gd fmla="*/ 949223 h 2312988" name="T83"/>
                <a:gd fmla="*/ 374611 w 2254250" name="T84"/>
                <a:gd fmla="*/ 991741 h 2312988" name="T85"/>
                <a:gd fmla="*/ 11352 w 2254250" name="T86"/>
                <a:gd fmla="*/ 975910 h 2312988" name="T87"/>
                <a:gd fmla="*/ 3632 w 2254250" name="T88"/>
                <a:gd fmla="*/ 616998 h 2312988" name="T89"/>
                <a:gd fmla="*/ 44272 w 2254250" name="T90"/>
                <a:gd fmla="*/ 586240 h 2312988" name="T91"/>
                <a:gd fmla="*/ 1627408 w 2254250" name="T92"/>
                <a:gd fmla="*/ 25796 h 2312988" name="T93"/>
                <a:gd fmla="*/ 1619235 w 2254250" name="T94"/>
                <a:gd fmla="*/ 393732 h 2312988" name="T95"/>
                <a:gd fmla="*/ 1249845 w 2254250" name="T96"/>
                <a:gd fmla="*/ 402105 h 2312988" name="T97"/>
                <a:gd fmla="*/ 1224871 w 2254250" name="T98"/>
                <a:gd fmla="*/ 39147 h 2312988" name="T99"/>
                <a:gd fmla="*/ 1273230 w 2254250" name="T100"/>
                <a:gd fmla="*/ 0 h 2312988" name="T101"/>
                <a:gd fmla="*/ 1018488 w 2254250" name="T102"/>
                <a:gd fmla="*/ 29869 h 2312988" name="T103"/>
                <a:gd fmla="*/ 1004404 w 2254250" name="T104"/>
                <a:gd fmla="*/ 396900 h 2312988" name="T105"/>
                <a:gd fmla="*/ 634355 w 2254250" name="T106"/>
                <a:gd fmla="*/ 399615 h 2312988" name="T107"/>
                <a:gd fmla="*/ 614819 w 2254250" name="T108"/>
                <a:gd fmla="*/ 34395 h 2312988" name="T109"/>
                <a:gd fmla="*/ 49267 w 2254250" name="T110"/>
                <a:gd fmla="*/ 0 h 2312988" name="T111"/>
                <a:gd fmla="*/ 407531 w 2254250" name="T112"/>
                <a:gd fmla="*/ 34395 h 2312988" name="T113"/>
                <a:gd fmla="*/ 388233 w 2254250" name="T114"/>
                <a:gd fmla="*/ 399615 h 2312988" name="T115"/>
                <a:gd fmla="*/ 20433 w 2254250" name="T116"/>
                <a:gd fmla="*/ 398710 h 2312988" name="T117"/>
                <a:gd fmla="*/ 908 w 2254250" name="T118"/>
                <a:gd fmla="*/ 40278 h 2312988" name="T119"/>
                <a:gd fmla="*/ 39277 w 2254250" name="T120"/>
                <a:gd fmla="*/ 905 h 231298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12988" w="2254250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17" name="文本框 50"/>
          <p:cNvSpPr txBox="1">
            <a:spLocks noChangeArrowheads="1"/>
          </p:cNvSpPr>
          <p:nvPr/>
        </p:nvSpPr>
        <p:spPr bwMode="auto">
          <a:xfrm>
            <a:off x="2909888" y="3680223"/>
            <a:ext cx="14728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68455" y="2089548"/>
            <a:ext cx="1446609" cy="1447800"/>
            <a:chOff x="4768455" y="2089548"/>
            <a:chExt cx="1446609" cy="1447800"/>
          </a:xfrm>
        </p:grpSpPr>
        <p:sp>
          <p:nvSpPr>
            <p:cNvPr id="19" name="椭圆 18"/>
            <p:cNvSpPr/>
            <p:nvPr/>
          </p:nvSpPr>
          <p:spPr bwMode="auto">
            <a:xfrm>
              <a:off x="4768455" y="2089548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051671" y="2547176"/>
              <a:ext cx="855649" cy="587614"/>
            </a:xfrm>
            <a:custGeom>
              <a:gdLst>
                <a:gd fmla="*/ 2147483647 w 112" name="T0"/>
                <a:gd fmla="*/ 2147483647 h 77" name="T1"/>
                <a:gd fmla="*/ 2147483647 w 112" name="T2"/>
                <a:gd fmla="*/ 2147483647 h 77" name="T3"/>
                <a:gd fmla="*/ 2147483647 w 112" name="T4"/>
                <a:gd fmla="*/ 2147483647 h 77" name="T5"/>
                <a:gd fmla="*/ 2147483647 w 112" name="T6"/>
                <a:gd fmla="*/ 2147483647 h 77" name="T7"/>
                <a:gd fmla="*/ 2147483647 w 112" name="T8"/>
                <a:gd fmla="*/ 2147483647 h 77" name="T9"/>
                <a:gd fmla="*/ 0 w 112" name="T10"/>
                <a:gd fmla="*/ 2147483647 h 77" name="T11"/>
                <a:gd fmla="*/ 2147483647 w 112" name="T12"/>
                <a:gd fmla="*/ 2147483647 h 77" name="T13"/>
                <a:gd fmla="*/ 2147483647 w 112" name="T14"/>
                <a:gd fmla="*/ 2147483647 h 77" name="T15"/>
                <a:gd fmla="*/ 2147483647 w 112" name="T16"/>
                <a:gd fmla="*/ 2147483647 h 77" name="T17"/>
                <a:gd fmla="*/ 2147483647 w 112" name="T18"/>
                <a:gd fmla="*/ 2147483647 h 77" name="T19"/>
                <a:gd fmla="*/ 2147483647 w 112" name="T20"/>
                <a:gd fmla="*/ 2147483647 h 77" name="T21"/>
                <a:gd fmla="*/ 2147483647 w 112" name="T22"/>
                <a:gd fmla="*/ 2147483647 h 77" name="T23"/>
                <a:gd fmla="*/ 2147483647 w 112" name="T24"/>
                <a:gd fmla="*/ 2147483647 h 77" name="T25"/>
                <a:gd fmla="*/ 2147483647 w 112" name="T26"/>
                <a:gd fmla="*/ 2147483647 h 77" name="T27"/>
                <a:gd fmla="*/ 2147483647 w 112" name="T28"/>
                <a:gd fmla="*/ 2147483647 h 77" name="T29"/>
                <a:gd fmla="*/ 2147483647 w 112" name="T30"/>
                <a:gd fmla="*/ 2147483647 h 77" name="T31"/>
                <a:gd fmla="*/ 2147483647 w 112" name="T32"/>
                <a:gd fmla="*/ 2147483647 h 77" name="T33"/>
                <a:gd fmla="*/ 2147483647 w 112" name="T34"/>
                <a:gd fmla="*/ 2147483647 h 77" name="T35"/>
                <a:gd fmla="*/ 2147483647 w 112" name="T36"/>
                <a:gd fmla="*/ 2147483647 h 77" name="T37"/>
                <a:gd fmla="*/ 2147483647 w 112" name="T38"/>
                <a:gd fmla="*/ 2147483647 h 77" name="T39"/>
                <a:gd fmla="*/ 2147483647 w 112" name="T40"/>
                <a:gd fmla="*/ 2147483647 h 77" name="T41"/>
                <a:gd fmla="*/ 2147483647 w 112" name="T42"/>
                <a:gd fmla="*/ 2147483647 h 77" name="T43"/>
                <a:gd fmla="*/ 2147483647 w 112" name="T44"/>
                <a:gd fmla="*/ 2147483647 h 77" name="T45"/>
                <a:gd fmla="*/ 2147483647 w 112" name="T46"/>
                <a:gd fmla="*/ 2147483647 h 77" name="T47"/>
                <a:gd fmla="*/ 2147483647 w 112" name="T48"/>
                <a:gd fmla="*/ 2147483647 h 77" name="T49"/>
                <a:gd fmla="*/ 2147483647 w 112" name="T50"/>
                <a:gd fmla="*/ 2147483647 h 77" name="T51"/>
                <a:gd fmla="*/ 2147483647 w 112" name="T52"/>
                <a:gd fmla="*/ 2147483647 h 77" name="T53"/>
                <a:gd fmla="*/ 2147483647 w 112" name="T54"/>
                <a:gd fmla="*/ 2147483647 h 77" name="T55"/>
                <a:gd fmla="*/ 2147483647 w 112" name="T56"/>
                <a:gd fmla="*/ 2147483647 h 77" name="T57"/>
                <a:gd fmla="*/ 2147483647 w 112" name="T58"/>
                <a:gd fmla="*/ 2147483647 h 77" name="T59"/>
                <a:gd fmla="*/ 2147483647 w 112" name="T60"/>
                <a:gd fmla="*/ 2147483647 h 77" name="T61"/>
                <a:gd fmla="*/ 2147483647 w 112" name="T62"/>
                <a:gd fmla="*/ 2147483647 h 77" name="T63"/>
                <a:gd fmla="*/ 2147483647 w 112" name="T64"/>
                <a:gd fmla="*/ 2147483647 h 77" name="T65"/>
                <a:gd fmla="*/ 2147483647 w 112" name="T66"/>
                <a:gd fmla="*/ 2147483647 h 77" name="T67"/>
                <a:gd fmla="*/ 2147483647 w 112" name="T68"/>
                <a:gd fmla="*/ 2147483647 h 77" name="T69"/>
                <a:gd fmla="*/ 2147483647 w 112" name="T70"/>
                <a:gd fmla="*/ 2147483647 h 77" name="T71"/>
                <a:gd fmla="*/ 2147483647 w 112" name="T72"/>
                <a:gd fmla="*/ 2147483647 h 77" name="T73"/>
                <a:gd fmla="*/ 2147483647 w 112" name="T74"/>
                <a:gd fmla="*/ 2147483647 h 77" name="T75"/>
                <a:gd fmla="*/ 2147483647 w 112" name="T76"/>
                <a:gd fmla="*/ 2147483647 h 77" name="T77"/>
                <a:gd fmla="*/ 2147483647 w 112" name="T78"/>
                <a:gd fmla="*/ 2147483647 h 77" name="T79"/>
                <a:gd fmla="*/ 2147483647 w 112" name="T80"/>
                <a:gd fmla="*/ 2147483647 h 77" name="T81"/>
                <a:gd fmla="*/ 2147483647 w 112" name="T82"/>
                <a:gd fmla="*/ 2147483647 h 77" name="T83"/>
                <a:gd fmla="*/ 2147483647 w 112" name="T84"/>
                <a:gd fmla="*/ 2147483647 h 77" name="T85"/>
                <a:gd fmla="*/ 2147483647 w 112" name="T86"/>
                <a:gd fmla="*/ 2147483647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12" name="T132"/>
                <a:gd fmla="*/ 0 h 77" name="T133"/>
                <a:gd fmla="*/ 112 w 112" name="T134"/>
                <a:gd fmla="*/ 77 h 77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21" name="文本框 51"/>
          <p:cNvSpPr txBox="1">
            <a:spLocks noChangeArrowheads="1"/>
          </p:cNvSpPr>
          <p:nvPr/>
        </p:nvSpPr>
        <p:spPr bwMode="auto">
          <a:xfrm>
            <a:off x="4763691" y="3680223"/>
            <a:ext cx="15204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665117" y="2089549"/>
            <a:ext cx="1446609" cy="1447800"/>
            <a:chOff x="6665117" y="2089549"/>
            <a:chExt cx="1446609" cy="1447800"/>
          </a:xfrm>
        </p:grpSpPr>
        <p:sp>
          <p:nvSpPr>
            <p:cNvPr id="23" name="椭圆 22"/>
            <p:cNvSpPr/>
            <p:nvPr/>
          </p:nvSpPr>
          <p:spPr bwMode="auto">
            <a:xfrm>
              <a:off x="6665117" y="2089549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058020" y="2421732"/>
              <a:ext cx="660797" cy="838200"/>
            </a:xfrm>
            <a:custGeom>
              <a:gdLst>
                <a:gd fmla="*/ 259322 w 2665412" name="T0"/>
                <a:gd fmla="*/ 2895285 h 3382963" name="T1"/>
                <a:gd fmla="*/ 511017 w 2665412" name="T2"/>
                <a:gd fmla="*/ 3155147 h 3382963" name="T3"/>
                <a:gd fmla="*/ 770965 w 2665412" name="T4"/>
                <a:gd fmla="*/ 2903852 h 3382963" name="T5"/>
                <a:gd fmla="*/ 519587 w 2665412" name="T6"/>
                <a:gd fmla="*/ 2643989 h 3382963" name="T7"/>
                <a:gd fmla="*/ 875071 w 2665412" name="T8"/>
                <a:gd fmla="*/ 2732514 h 3382963" name="T9"/>
                <a:gd fmla="*/ 732560 w 2665412" name="T10"/>
                <a:gd fmla="*/ 3231615 h 3382963" name="T11"/>
                <a:gd fmla="*/ 265987 w 2665412" name="T12"/>
                <a:gd fmla="*/ 3315697 h 3382963" name="T13"/>
                <a:gd fmla="*/ 147598 w 2665412" name="T14"/>
                <a:gd fmla="*/ 2750917 h 3382963" name="T15"/>
                <a:gd fmla="*/ 1831415 w 2665412" name="T16"/>
                <a:gd fmla="*/ 2257426 h 3382963" name="T17"/>
                <a:gd fmla="*/ 1993961 w 2665412" name="T18"/>
                <a:gd fmla="*/ 2438401 h 3382963" name="T19"/>
                <a:gd fmla="*/ 1847258 w 2665412" name="T20"/>
                <a:gd fmla="*/ 2409508 h 3382963" name="T21"/>
                <a:gd fmla="*/ 1685662 w 2665412" name="T22"/>
                <a:gd fmla="*/ 2468563 h 3382963" name="T23"/>
                <a:gd fmla="*/ 1995229 w 2665412" name="T24"/>
                <a:gd fmla="*/ 2640966 h 3382963" name="T25"/>
                <a:gd fmla="*/ 1952137 w 2665412" name="T26"/>
                <a:gd fmla="*/ 2838768 h 3382963" name="T27"/>
                <a:gd fmla="*/ 1735409 w 2665412" name="T28"/>
                <a:gd fmla="*/ 2918143 h 3382963" name="T29"/>
                <a:gd fmla="*/ 1580784 w 2665412" name="T30"/>
                <a:gd fmla="*/ 2728596 h 3382963" name="T31"/>
                <a:gd fmla="*/ 1742380 w 2665412" name="T32"/>
                <a:gd fmla="*/ 2773998 h 3382963" name="T33"/>
                <a:gd fmla="*/ 1881478 w 2665412" name="T34"/>
                <a:gd fmla="*/ 2691766 h 3382963" name="T35"/>
                <a:gd fmla="*/ 1563357 w 2665412" name="T36"/>
                <a:gd fmla="*/ 2467293 h 3382963" name="T37"/>
                <a:gd fmla="*/ 1692634 w 2665412" name="T38"/>
                <a:gd fmla="*/ 2322831 h 3382963" name="T39"/>
                <a:gd fmla="*/ 1625723 w 2665412" name="T40"/>
                <a:gd fmla="*/ 2198771 h 3382963" name="T41"/>
                <a:gd fmla="*/ 1410098 w 2665412" name="T42"/>
                <a:gd fmla="*/ 2430592 h 3382963" name="T43"/>
                <a:gd fmla="*/ 1421847 w 2665412" name="T44"/>
                <a:gd fmla="*/ 2757048 h 3382963" name="T45"/>
                <a:gd fmla="*/ 1653351 w 2665412" name="T46"/>
                <a:gd fmla="*/ 2972991 h 3382963" name="T47"/>
                <a:gd fmla="*/ 1980125 w 2665412" name="T48"/>
                <a:gd fmla="*/ 2960924 h 3382963" name="T49"/>
                <a:gd fmla="*/ 2195433 w 2665412" name="T50"/>
                <a:gd fmla="*/ 2729420 h 3382963" name="T51"/>
                <a:gd fmla="*/ 2184001 w 2665412" name="T52"/>
                <a:gd fmla="*/ 2402964 h 3382963" name="T53"/>
                <a:gd fmla="*/ 1952179 w 2665412" name="T54"/>
                <a:gd fmla="*/ 2187021 h 3382963" name="T55"/>
                <a:gd fmla="*/ 2156055 w 2665412" name="T56"/>
                <a:gd fmla="*/ 2032367 h 3382963" name="T57"/>
                <a:gd fmla="*/ 2395816 w 2665412" name="T58"/>
                <a:gd fmla="*/ 2850094 h 3382963" name="T59"/>
                <a:gd fmla="*/ 1619054 w 2665412" name="T60"/>
                <a:gd fmla="*/ 3205130 h 3382963" name="T61"/>
                <a:gd fmla="*/ 1161763 w 2665412" name="T62"/>
                <a:gd fmla="*/ 2697981 h 3382963" name="T63"/>
                <a:gd fmla="*/ 1590474 w 2665412" name="T64"/>
                <a:gd fmla="*/ 1963774 h 3382963" name="T65"/>
                <a:gd fmla="*/ 247746 w 2665412" name="T66"/>
                <a:gd fmla="*/ 2374875 h 3382963" name="T67"/>
                <a:gd fmla="*/ 90506 w 2665412" name="T68"/>
                <a:gd fmla="*/ 2382501 h 3382963" name="T69"/>
                <a:gd fmla="*/ 82882 w 2665412" name="T70"/>
                <a:gd fmla="*/ 2224911 h 3382963" name="T71"/>
                <a:gd fmla="*/ 1925231 w 2665412" name="T72"/>
                <a:gd fmla="*/ 1275421 h 3382963" name="T73"/>
                <a:gd fmla="*/ 2142932 w 2665412" name="T74"/>
                <a:gd fmla="*/ 1565745 h 3382963" name="T75"/>
                <a:gd fmla="*/ 2433411 w 2665412" name="T76"/>
                <a:gd fmla="*/ 1348081 h 3382963" name="T77"/>
                <a:gd fmla="*/ 2215710 w 2665412" name="T78"/>
                <a:gd fmla="*/ 1057758 h 3382963" name="T79"/>
                <a:gd fmla="*/ 2557039 w 2665412" name="T80"/>
                <a:gd fmla="*/ 1184676 h 3382963" name="T81"/>
                <a:gd fmla="*/ 2359043 w 2665412" name="T82"/>
                <a:gd fmla="*/ 1666644 h 3382963" name="T83"/>
                <a:gd fmla="*/ 1943029 w 2665412" name="T84"/>
                <a:gd fmla="*/ 1631742 h 3382963" name="T85"/>
                <a:gd fmla="*/ 1831795 w 2665412" name="T86"/>
                <a:gd fmla="*/ 1117727 h 3382963" name="T87"/>
                <a:gd fmla="*/ 1543971 w 2665412" name="T88"/>
                <a:gd fmla="*/ 596250 h 3382963" name="T89"/>
                <a:gd fmla="*/ 1297460 w 2665412" name="T90"/>
                <a:gd fmla="*/ 948099 h 3382963" name="T91"/>
                <a:gd fmla="*/ 1031888 w 2665412" name="T92"/>
                <a:gd fmla="*/ 755548 h 3382963" name="T93"/>
                <a:gd fmla="*/ 814631 w 2665412" name="T94"/>
                <a:gd fmla="*/ 602286 h 3382963" name="T95"/>
                <a:gd fmla="*/ 863801 w 2665412" name="T96"/>
                <a:gd fmla="*/ 640380 h 3382963" name="T97"/>
                <a:gd fmla="*/ 958650 w 2665412" name="T98"/>
                <a:gd fmla="*/ 731486 h 3382963" name="T99"/>
                <a:gd fmla="*/ 915825 w 2665412" name="T100"/>
                <a:gd fmla="*/ 1047026 h 3382963" name="T101"/>
                <a:gd fmla="*/ 1093788 w 2665412" name="T102"/>
                <a:gd fmla="*/ 1742545 h 3382963" name="T103"/>
                <a:gd fmla="*/ 941203 w 2665412" name="T104"/>
                <a:gd fmla="*/ 2331086 h 3382963" name="T105"/>
                <a:gd fmla="*/ 804162 w 2665412" name="T106"/>
                <a:gd fmla="*/ 2246646 h 3382963" name="T107"/>
                <a:gd fmla="*/ 518978 w 2665412" name="T108"/>
                <a:gd fmla="*/ 1458116 h 3382963" name="T109"/>
                <a:gd fmla="*/ 425714 w 2665412" name="T110"/>
                <a:gd fmla="*/ 1302568 h 3382963" name="T111"/>
                <a:gd fmla="*/ 154488 w 2665412" name="T112"/>
                <a:gd fmla="*/ 951475 h 3382963" name="T113"/>
                <a:gd fmla="*/ 4758 w 2665412" name="T114"/>
                <a:gd fmla="*/ 912429 h 3382963" name="T115"/>
                <a:gd fmla="*/ 912333 w 2665412" name="T116"/>
                <a:gd fmla="*/ 0 h 3382963" name="T117"/>
                <a:gd fmla="*/ 1112519 w 2665412" name="T118"/>
                <a:gd fmla="*/ 199433 h 3382963" name="T119"/>
                <a:gd fmla="*/ 953005 w 2665412" name="T120"/>
                <a:gd fmla="*/ 526732 h 3382963" name="T121"/>
                <a:gd fmla="*/ 719772 w 2665412" name="T122"/>
                <a:gd fmla="*/ 209293 h 338296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382963" w="2665412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25" name="文本框 52"/>
          <p:cNvSpPr txBox="1">
            <a:spLocks noChangeArrowheads="1"/>
          </p:cNvSpPr>
          <p:nvPr/>
        </p:nvSpPr>
        <p:spPr bwMode="auto">
          <a:xfrm>
            <a:off x="6691314" y="3680223"/>
            <a:ext cx="14799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6" name="组合 26"/>
          <p:cNvGrpSpPr/>
          <p:nvPr/>
        </p:nvGrpSpPr>
        <p:grpSpPr>
          <a:xfrm>
            <a:off x="3824289" y="2009775"/>
            <a:ext cx="543980" cy="482203"/>
            <a:chOff x="2571691" y="2639961"/>
            <a:chExt cx="675938" cy="599459"/>
          </a:xfrm>
        </p:grpSpPr>
        <p:sp>
          <p:nvSpPr>
            <p:cNvPr id="27" name="椭圆 26"/>
            <p:cNvSpPr/>
            <p:nvPr/>
          </p:nvSpPr>
          <p:spPr>
            <a:xfrm>
              <a:off x="2571691" y="2639961"/>
              <a:ext cx="599176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28" name="文本框 28"/>
            <p:cNvSpPr txBox="1">
              <a:spLocks noChangeArrowheads="1"/>
            </p:cNvSpPr>
            <p:nvPr/>
          </p:nvSpPr>
          <p:spPr bwMode="auto">
            <a:xfrm>
              <a:off x="2636273" y="2734407"/>
              <a:ext cx="611356" cy="3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214752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29" name="组合 31"/>
          <p:cNvGrpSpPr/>
          <p:nvPr/>
        </p:nvGrpSpPr>
        <p:grpSpPr>
          <a:xfrm>
            <a:off x="5723337" y="2009776"/>
            <a:ext cx="533297" cy="482203"/>
            <a:chOff x="2572390" y="2639961"/>
            <a:chExt cx="663053" cy="599459"/>
          </a:xfrm>
        </p:grpSpPr>
        <p:sp>
          <p:nvSpPr>
            <p:cNvPr id="30" name="椭圆 29"/>
            <p:cNvSpPr/>
            <p:nvPr/>
          </p:nvSpPr>
          <p:spPr>
            <a:xfrm>
              <a:off x="2572390" y="2639961"/>
              <a:ext cx="599528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31" name="文本框 33"/>
            <p:cNvSpPr txBox="1">
              <a:spLocks noChangeArrowheads="1"/>
            </p:cNvSpPr>
            <p:nvPr/>
          </p:nvSpPr>
          <p:spPr bwMode="auto">
            <a:xfrm>
              <a:off x="2635873" y="2739683"/>
              <a:ext cx="599570" cy="3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214752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32" name="组合 36"/>
          <p:cNvGrpSpPr/>
          <p:nvPr/>
        </p:nvGrpSpPr>
        <p:grpSpPr>
          <a:xfrm>
            <a:off x="7620000" y="2009776"/>
            <a:ext cx="551257" cy="482203"/>
            <a:chOff x="2572486" y="2639960"/>
            <a:chExt cx="685438" cy="599458"/>
          </a:xfrm>
        </p:grpSpPr>
        <p:sp>
          <p:nvSpPr>
            <p:cNvPr id="33" name="椭圆 32"/>
            <p:cNvSpPr/>
            <p:nvPr/>
          </p:nvSpPr>
          <p:spPr>
            <a:xfrm>
              <a:off x="2572486" y="2639960"/>
              <a:ext cx="599576" cy="599458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34" name="文本框 38"/>
            <p:cNvSpPr txBox="1">
              <a:spLocks noChangeArrowheads="1"/>
            </p:cNvSpPr>
            <p:nvPr/>
          </p:nvSpPr>
          <p:spPr bwMode="auto">
            <a:xfrm>
              <a:off x="2624173" y="2739682"/>
              <a:ext cx="633750" cy="3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214752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35" name="组合 14"/>
          <p:cNvGrpSpPr/>
          <p:nvPr/>
        </p:nvGrpSpPr>
        <p:grpSpPr>
          <a:xfrm>
            <a:off x="1946673" y="2009776"/>
            <a:ext cx="541734" cy="482204"/>
            <a:chOff x="2571500" y="2639961"/>
            <a:chExt cx="673240" cy="599686"/>
          </a:xfrm>
        </p:grpSpPr>
        <p:sp>
          <p:nvSpPr>
            <p:cNvPr id="36" name="椭圆 35"/>
            <p:cNvSpPr/>
            <p:nvPr/>
          </p:nvSpPr>
          <p:spPr>
            <a:xfrm>
              <a:off x="2571500" y="2639961"/>
              <a:ext cx="599257" cy="59968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37" name="文本框 16"/>
            <p:cNvSpPr txBox="1">
              <a:spLocks noChangeArrowheads="1"/>
            </p:cNvSpPr>
            <p:nvPr/>
          </p:nvSpPr>
          <p:spPr bwMode="auto">
            <a:xfrm>
              <a:off x="2656886" y="2737465"/>
              <a:ext cx="587854" cy="39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214752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01</a:t>
              </a:r>
            </a:p>
          </p:txBody>
        </p:sp>
      </p:grpSp>
    </p:spTree>
    <p:extLst>
      <p:ext uri="{BB962C8B-B14F-4D97-AF65-F5344CB8AC3E}">
        <p14:creationId val="223253684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9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7"/>
      <p:bldP grpId="0" spid="21"/>
      <p:bldP grpId="0" spid="2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Rectangle 37"/>
          <p:cNvSpPr/>
          <p:nvPr/>
        </p:nvSpPr>
        <p:spPr>
          <a:xfrm>
            <a:off x="642910" y="4214824"/>
            <a:ext cx="777240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 Light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10" name="Group 48"/>
          <p:cNvGrpSpPr/>
          <p:nvPr/>
        </p:nvGrpSpPr>
        <p:grpSpPr>
          <a:xfrm>
            <a:off x="6250794" y="1357304"/>
            <a:ext cx="1821669" cy="1163187"/>
            <a:chOff x="6250794" y="1357304"/>
            <a:chExt cx="1821669" cy="1163187"/>
          </a:xfrm>
        </p:grpSpPr>
        <p:sp>
          <p:nvSpPr>
            <p:cNvPr id="11" name="Bent Arrow 21"/>
            <p:cNvSpPr/>
            <p:nvPr/>
          </p:nvSpPr>
          <p:spPr>
            <a:xfrm>
              <a:off x="6250794" y="1357304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6715141" y="2214560"/>
              <a:ext cx="928694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添加标题</a:t>
              </a: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7000892" y="1857370"/>
              <a:ext cx="366676" cy="320373"/>
              <a:chOff x="4800505" y="2786674"/>
              <a:chExt cx="366676" cy="320373"/>
            </a:xfrm>
            <a:solidFill>
              <a:schemeClr val="accent5"/>
            </a:solidFill>
          </p:grpSpPr>
          <p:sp>
            <p:nvSpPr>
              <p:cNvPr id="14" name="AutoShape 43"/>
              <p:cNvSpPr/>
              <p:nvPr/>
            </p:nvSpPr>
            <p:spPr bwMode="auto">
              <a:xfrm>
                <a:off x="4800505" y="2786674"/>
                <a:ext cx="366676" cy="26343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" name="AutoShape 44"/>
              <p:cNvSpPr/>
              <p:nvPr/>
            </p:nvSpPr>
            <p:spPr bwMode="auto">
              <a:xfrm>
                <a:off x="5132766" y="2901184"/>
                <a:ext cx="22526" cy="12577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" name="AutoShape 45"/>
              <p:cNvSpPr/>
              <p:nvPr/>
            </p:nvSpPr>
            <p:spPr bwMode="auto">
              <a:xfrm>
                <a:off x="5120877" y="3038217"/>
                <a:ext cx="46304" cy="6883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7" name="Group 36"/>
          <p:cNvGrpSpPr/>
          <p:nvPr/>
        </p:nvGrpSpPr>
        <p:grpSpPr>
          <a:xfrm>
            <a:off x="785787" y="2520491"/>
            <a:ext cx="1821669" cy="1256952"/>
            <a:chOff x="785787" y="2520491"/>
            <a:chExt cx="1821669" cy="1256952"/>
          </a:xfrm>
        </p:grpSpPr>
        <p:sp>
          <p:nvSpPr>
            <p:cNvPr id="18" name="Bent Arrow 18"/>
            <p:cNvSpPr/>
            <p:nvPr/>
          </p:nvSpPr>
          <p:spPr>
            <a:xfrm>
              <a:off x="785787" y="2520491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1142976" y="3500443"/>
              <a:ext cx="928694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添加标题</a:t>
              </a:r>
            </a:p>
          </p:txBody>
        </p:sp>
        <p:sp>
          <p:nvSpPr>
            <p:cNvPr id="20" name="AutoShape 112"/>
            <p:cNvSpPr/>
            <p:nvPr/>
          </p:nvSpPr>
          <p:spPr bwMode="auto">
            <a:xfrm>
              <a:off x="1500166" y="3071816"/>
              <a:ext cx="366050" cy="366676"/>
            </a:xfrm>
            <a:custGeom>
              <a:gdLst>
                <a:gd fmla="*/ 10510 w 21020" name="T0"/>
                <a:gd fmla="*/ 10800 h 21600" name="T1"/>
                <a:gd fmla="*/ 10510 w 21020" name="T2"/>
                <a:gd fmla="*/ 10800 h 21600" name="T3"/>
                <a:gd fmla="*/ 10510 w 21020" name="T4"/>
                <a:gd fmla="*/ 10800 h 21600" name="T5"/>
                <a:gd fmla="*/ 10510 w 2102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41858E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1" name="Group 47"/>
          <p:cNvGrpSpPr/>
          <p:nvPr/>
        </p:nvGrpSpPr>
        <p:grpSpPr>
          <a:xfrm>
            <a:off x="4429124" y="1809654"/>
            <a:ext cx="1821669" cy="1181971"/>
            <a:chOff x="4429124" y="1809654"/>
            <a:chExt cx="1821669" cy="1181971"/>
          </a:xfrm>
        </p:grpSpPr>
        <p:sp>
          <p:nvSpPr>
            <p:cNvPr id="22" name="Bent Arrow 20"/>
            <p:cNvSpPr/>
            <p:nvPr/>
          </p:nvSpPr>
          <p:spPr>
            <a:xfrm>
              <a:off x="4429124" y="1809654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Rectangle 16"/>
            <p:cNvSpPr/>
            <p:nvPr/>
          </p:nvSpPr>
          <p:spPr>
            <a:xfrm>
              <a:off x="4857751" y="2714626"/>
              <a:ext cx="928694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添加标题</a:t>
              </a: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5214942" y="2285998"/>
              <a:ext cx="251543" cy="366676"/>
              <a:chOff x="2612963" y="2767277"/>
              <a:chExt cx="251543" cy="366676"/>
            </a:xfrm>
            <a:solidFill>
              <a:schemeClr val="accent4"/>
            </a:solidFill>
          </p:grpSpPr>
          <p:sp>
            <p:nvSpPr>
              <p:cNvPr id="25" name="AutoShape 113"/>
              <p:cNvSpPr/>
              <p:nvPr/>
            </p:nvSpPr>
            <p:spPr bwMode="auto">
              <a:xfrm>
                <a:off x="2612963" y="2767277"/>
                <a:ext cx="251543" cy="36667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" name="AutoShape 114"/>
              <p:cNvSpPr/>
              <p:nvPr/>
            </p:nvSpPr>
            <p:spPr bwMode="auto">
              <a:xfrm>
                <a:off x="2669904" y="2824844"/>
                <a:ext cx="74461" cy="7446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41858E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27" name="Group 46"/>
          <p:cNvGrpSpPr/>
          <p:nvPr/>
        </p:nvGrpSpPr>
        <p:grpSpPr>
          <a:xfrm>
            <a:off x="2607455" y="1428742"/>
            <a:ext cx="1821669" cy="1920073"/>
            <a:chOff x="2607455" y="1428742"/>
            <a:chExt cx="1821669" cy="1920073"/>
          </a:xfrm>
        </p:grpSpPr>
        <p:sp>
          <p:nvSpPr>
            <p:cNvPr id="28" name="Bent Arrow 19"/>
            <p:cNvSpPr/>
            <p:nvPr/>
          </p:nvSpPr>
          <p:spPr>
            <a:xfrm>
              <a:off x="2607455" y="2132762"/>
              <a:ext cx="1821669" cy="1163187"/>
            </a:xfrm>
            <a:prstGeom prst="bentArrow">
              <a:avLst/>
            </a:prstGeom>
            <a:solidFill>
              <a:srgbClr val="41858E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000364" y="3071816"/>
              <a:ext cx="928694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Open Sans"/>
                </a:rPr>
                <a:t>添加标题</a:t>
              </a:r>
            </a:p>
          </p:txBody>
        </p:sp>
        <p:sp>
          <p:nvSpPr>
            <p:cNvPr id="30" name="AutoShape 29"/>
            <p:cNvSpPr/>
            <p:nvPr/>
          </p:nvSpPr>
          <p:spPr bwMode="auto">
            <a:xfrm>
              <a:off x="3286116" y="2643188"/>
              <a:ext cx="366051" cy="331636"/>
            </a:xfrm>
            <a:custGeom>
              <a:gdLst>
                <a:gd fmla="+- 0 10736 439" name="T0"/>
                <a:gd fmla="*/ T0 w 20595" name="T1"/>
                <a:gd fmla="+- 0 10869 621" name="T2"/>
                <a:gd fmla="*/ 10869 h 20497" name="T3"/>
                <a:gd fmla="+- 0 10736 439" name="T4"/>
                <a:gd fmla="*/ T4 w 20595" name="T5"/>
                <a:gd fmla="+- 0 10869 621" name="T6"/>
                <a:gd fmla="*/ 10869 h 20497" name="T7"/>
                <a:gd fmla="+- 0 10736 439" name="T8"/>
                <a:gd fmla="*/ T8 w 20595" name="T9"/>
                <a:gd fmla="+- 0 10869 621" name="T10"/>
                <a:gd fmla="*/ 10869 h 20497" name="T11"/>
                <a:gd fmla="+- 0 10736 439" name="T12"/>
                <a:gd fmla="*/ T12 w 20595" name="T13"/>
                <a:gd fmla="+- 0 10869 621" name="T14"/>
                <a:gd fmla="*/ 10869 h 2049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0497" w="20595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rgbClr val="41858E"/>
            </a:solidFill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31" name="Group 39"/>
            <p:cNvGrpSpPr/>
            <p:nvPr/>
          </p:nvGrpSpPr>
          <p:grpSpPr>
            <a:xfrm>
              <a:off x="3291608" y="1428742"/>
              <a:ext cx="423296" cy="764990"/>
              <a:chOff x="3386647" y="802411"/>
              <a:chExt cx="172336" cy="311450"/>
            </a:xfrm>
            <a:solidFill>
              <a:schemeClr val="accent1"/>
            </a:solidFill>
          </p:grpSpPr>
          <p:sp>
            <p:nvSpPr>
              <p:cNvPr id="32" name="Freeform 71"/>
              <p:cNvSpPr/>
              <p:nvPr/>
            </p:nvSpPr>
            <p:spPr bwMode="auto">
              <a:xfrm>
                <a:off x="3459319" y="802411"/>
                <a:ext cx="51909" cy="51909"/>
              </a:xfrm>
              <a:custGeom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34" y="2"/>
                  </a:cxn>
                  <a:cxn ang="0">
                    <a:pos x="43" y="7"/>
                  </a:cxn>
                  <a:cxn ang="0">
                    <a:pos x="49" y="16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49" y="36"/>
                  </a:cxn>
                  <a:cxn ang="0">
                    <a:pos x="43" y="43"/>
                  </a:cxn>
                  <a:cxn ang="0">
                    <a:pos x="34" y="49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16" y="49"/>
                  </a:cxn>
                  <a:cxn ang="0">
                    <a:pos x="7" y="43"/>
                  </a:cxn>
                  <a:cxn ang="0">
                    <a:pos x="1" y="3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16"/>
                  </a:cxn>
                  <a:cxn ang="0">
                    <a:pos x="7" y="7"/>
                  </a:cxn>
                  <a:cxn ang="0">
                    <a:pos x="16" y="2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b="b" l="0" r="r" t="0"/>
                <a:pathLst>
                  <a:path h="51" w="50">
                    <a:moveTo>
                      <a:pt x="25" y="0"/>
                    </a:moveTo>
                    <a:lnTo>
                      <a:pt x="25" y="0"/>
                    </a:lnTo>
                    <a:lnTo>
                      <a:pt x="34" y="2"/>
                    </a:lnTo>
                    <a:lnTo>
                      <a:pt x="43" y="7"/>
                    </a:lnTo>
                    <a:lnTo>
                      <a:pt x="49" y="16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9" y="36"/>
                    </a:lnTo>
                    <a:lnTo>
                      <a:pt x="43" y="43"/>
                    </a:lnTo>
                    <a:lnTo>
                      <a:pt x="34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16" y="49"/>
                    </a:lnTo>
                    <a:lnTo>
                      <a:pt x="7" y="43"/>
                    </a:lnTo>
                    <a:lnTo>
                      <a:pt x="1" y="3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16"/>
                    </a:lnTo>
                    <a:lnTo>
                      <a:pt x="7" y="7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1858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3" name="Freeform 72"/>
              <p:cNvSpPr>
                <a:spLocks noEditPoints="1"/>
              </p:cNvSpPr>
              <p:nvPr/>
            </p:nvSpPr>
            <p:spPr bwMode="auto">
              <a:xfrm>
                <a:off x="3386647" y="802411"/>
                <a:ext cx="172336" cy="311450"/>
              </a:xfrm>
              <a:custGeom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  <a:cxn ang="0">
                    <a:pos x="139" y="119"/>
                  </a:cxn>
                  <a:cxn ang="0">
                    <a:pos x="134" y="130"/>
                  </a:cxn>
                  <a:cxn ang="0">
                    <a:pos x="129" y="92"/>
                  </a:cxn>
                  <a:cxn ang="0">
                    <a:pos x="136" y="105"/>
                  </a:cxn>
                  <a:cxn ang="0">
                    <a:pos x="141" y="118"/>
                  </a:cxn>
                  <a:cxn ang="0">
                    <a:pos x="139" y="119"/>
                  </a:cxn>
                  <a:cxn ang="0">
                    <a:pos x="141" y="118"/>
                  </a:cxn>
                </a:cxnLst>
                <a:rect b="b" l="0" r="r" t="0"/>
                <a:pathLst>
                  <a:path h="301" w="165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  <a:close/>
                    <a:moveTo>
                      <a:pt x="139" y="119"/>
                    </a:moveTo>
                    <a:lnTo>
                      <a:pt x="139" y="119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29" y="141"/>
                    </a:lnTo>
                    <a:lnTo>
                      <a:pt x="129" y="92"/>
                    </a:lnTo>
                    <a:lnTo>
                      <a:pt x="129" y="92"/>
                    </a:lnTo>
                    <a:lnTo>
                      <a:pt x="136" y="105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39" y="119"/>
                    </a:lnTo>
                    <a:lnTo>
                      <a:pt x="139" y="119"/>
                    </a:lnTo>
                    <a:close/>
                    <a:moveTo>
                      <a:pt x="141" y="118"/>
                    </a:moveTo>
                    <a:lnTo>
                      <a:pt x="14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4" name="Freeform 73"/>
              <p:cNvSpPr/>
              <p:nvPr/>
            </p:nvSpPr>
            <p:spPr bwMode="auto">
              <a:xfrm>
                <a:off x="3386647" y="802411"/>
                <a:ext cx="172336" cy="311450"/>
              </a:xfrm>
              <a:custGeom>
                <a:cxnLst>
                  <a:cxn ang="0">
                    <a:pos x="158" y="94"/>
                  </a:cxn>
                  <a:cxn ang="0">
                    <a:pos x="141" y="69"/>
                  </a:cxn>
                  <a:cxn ang="0">
                    <a:pos x="134" y="63"/>
                  </a:cxn>
                  <a:cxn ang="0">
                    <a:pos x="130" y="60"/>
                  </a:cxn>
                  <a:cxn ang="0">
                    <a:pos x="123" y="58"/>
                  </a:cxn>
                  <a:cxn ang="0">
                    <a:pos x="100" y="54"/>
                  </a:cxn>
                  <a:cxn ang="0">
                    <a:pos x="67" y="58"/>
                  </a:cxn>
                  <a:cxn ang="0">
                    <a:pos x="63" y="58"/>
                  </a:cxn>
                  <a:cxn ang="0">
                    <a:pos x="61" y="58"/>
                  </a:cxn>
                  <a:cxn ang="0">
                    <a:pos x="61" y="58"/>
                  </a:cxn>
                  <a:cxn ang="0">
                    <a:pos x="34" y="56"/>
                  </a:cxn>
                  <a:cxn ang="0">
                    <a:pos x="27" y="40"/>
                  </a:cxn>
                  <a:cxn ang="0">
                    <a:pos x="23" y="2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4" y="14"/>
                  </a:cxn>
                  <a:cxn ang="0">
                    <a:pos x="9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11" y="60"/>
                  </a:cxn>
                  <a:cxn ang="0">
                    <a:pos x="14" y="70"/>
                  </a:cxn>
                  <a:cxn ang="0">
                    <a:pos x="22" y="76"/>
                  </a:cxn>
                  <a:cxn ang="0">
                    <a:pos x="40" y="81"/>
                  </a:cxn>
                  <a:cxn ang="0">
                    <a:pos x="60" y="83"/>
                  </a:cxn>
                  <a:cxn ang="0">
                    <a:pos x="60" y="92"/>
                  </a:cxn>
                  <a:cxn ang="0">
                    <a:pos x="60" y="286"/>
                  </a:cxn>
                  <a:cxn ang="0">
                    <a:pos x="61" y="292"/>
                  </a:cxn>
                  <a:cxn ang="0">
                    <a:pos x="69" y="299"/>
                  </a:cxn>
                  <a:cxn ang="0">
                    <a:pos x="74" y="301"/>
                  </a:cxn>
                  <a:cxn ang="0">
                    <a:pos x="85" y="295"/>
                  </a:cxn>
                  <a:cxn ang="0">
                    <a:pos x="89" y="286"/>
                  </a:cxn>
                  <a:cxn ang="0">
                    <a:pos x="89" y="185"/>
                  </a:cxn>
                  <a:cxn ang="0">
                    <a:pos x="90" y="179"/>
                  </a:cxn>
                  <a:cxn ang="0">
                    <a:pos x="94" y="179"/>
                  </a:cxn>
                  <a:cxn ang="0">
                    <a:pos x="100" y="181"/>
                  </a:cxn>
                  <a:cxn ang="0">
                    <a:pos x="100" y="286"/>
                  </a:cxn>
                  <a:cxn ang="0">
                    <a:pos x="101" y="292"/>
                  </a:cxn>
                  <a:cxn ang="0">
                    <a:pos x="109" y="299"/>
                  </a:cxn>
                  <a:cxn ang="0">
                    <a:pos x="114" y="301"/>
                  </a:cxn>
                  <a:cxn ang="0">
                    <a:pos x="125" y="295"/>
                  </a:cxn>
                  <a:cxn ang="0">
                    <a:pos x="129" y="286"/>
                  </a:cxn>
                  <a:cxn ang="0">
                    <a:pos x="129" y="174"/>
                  </a:cxn>
                  <a:cxn ang="0">
                    <a:pos x="136" y="167"/>
                  </a:cxn>
                  <a:cxn ang="0">
                    <a:pos x="150" y="152"/>
                  </a:cxn>
                  <a:cxn ang="0">
                    <a:pos x="156" y="143"/>
                  </a:cxn>
                  <a:cxn ang="0">
                    <a:pos x="163" y="125"/>
                  </a:cxn>
                  <a:cxn ang="0">
                    <a:pos x="165" y="119"/>
                  </a:cxn>
                  <a:cxn ang="0">
                    <a:pos x="161" y="107"/>
                  </a:cxn>
                  <a:cxn ang="0">
                    <a:pos x="158" y="94"/>
                  </a:cxn>
                </a:cxnLst>
                <a:rect b="b" l="0" r="r" t="0"/>
                <a:pathLst>
                  <a:path h="301" w="165">
                    <a:moveTo>
                      <a:pt x="158" y="94"/>
                    </a:moveTo>
                    <a:lnTo>
                      <a:pt x="158" y="94"/>
                    </a:lnTo>
                    <a:lnTo>
                      <a:pt x="147" y="78"/>
                    </a:lnTo>
                    <a:lnTo>
                      <a:pt x="141" y="69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30" y="60"/>
                    </a:lnTo>
                    <a:lnTo>
                      <a:pt x="123" y="58"/>
                    </a:lnTo>
                    <a:lnTo>
                      <a:pt x="116" y="56"/>
                    </a:lnTo>
                    <a:lnTo>
                      <a:pt x="100" y="54"/>
                    </a:lnTo>
                    <a:lnTo>
                      <a:pt x="81" y="56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47" y="58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7" y="40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9" y="14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45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4" y="70"/>
                    </a:lnTo>
                    <a:lnTo>
                      <a:pt x="16" y="74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40" y="81"/>
                    </a:lnTo>
                    <a:lnTo>
                      <a:pt x="49" y="83"/>
                    </a:lnTo>
                    <a:lnTo>
                      <a:pt x="60" y="83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60" y="181"/>
                    </a:lnTo>
                    <a:lnTo>
                      <a:pt x="60" y="286"/>
                    </a:lnTo>
                    <a:lnTo>
                      <a:pt x="60" y="286"/>
                    </a:lnTo>
                    <a:lnTo>
                      <a:pt x="61" y="292"/>
                    </a:lnTo>
                    <a:lnTo>
                      <a:pt x="63" y="295"/>
                    </a:lnTo>
                    <a:lnTo>
                      <a:pt x="69" y="299"/>
                    </a:lnTo>
                    <a:lnTo>
                      <a:pt x="74" y="301"/>
                    </a:lnTo>
                    <a:lnTo>
                      <a:pt x="74" y="301"/>
                    </a:lnTo>
                    <a:lnTo>
                      <a:pt x="80" y="299"/>
                    </a:lnTo>
                    <a:lnTo>
                      <a:pt x="85" y="295"/>
                    </a:lnTo>
                    <a:lnTo>
                      <a:pt x="89" y="292"/>
                    </a:lnTo>
                    <a:lnTo>
                      <a:pt x="89" y="286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90" y="181"/>
                    </a:lnTo>
                    <a:lnTo>
                      <a:pt x="90" y="179"/>
                    </a:lnTo>
                    <a:lnTo>
                      <a:pt x="94" y="179"/>
                    </a:lnTo>
                    <a:lnTo>
                      <a:pt x="94" y="179"/>
                    </a:lnTo>
                    <a:lnTo>
                      <a:pt x="98" y="179"/>
                    </a:lnTo>
                    <a:lnTo>
                      <a:pt x="100" y="181"/>
                    </a:lnTo>
                    <a:lnTo>
                      <a:pt x="100" y="185"/>
                    </a:lnTo>
                    <a:lnTo>
                      <a:pt x="100" y="286"/>
                    </a:lnTo>
                    <a:lnTo>
                      <a:pt x="100" y="286"/>
                    </a:lnTo>
                    <a:lnTo>
                      <a:pt x="101" y="292"/>
                    </a:lnTo>
                    <a:lnTo>
                      <a:pt x="103" y="295"/>
                    </a:lnTo>
                    <a:lnTo>
                      <a:pt x="109" y="299"/>
                    </a:lnTo>
                    <a:lnTo>
                      <a:pt x="114" y="301"/>
                    </a:lnTo>
                    <a:lnTo>
                      <a:pt x="114" y="301"/>
                    </a:lnTo>
                    <a:lnTo>
                      <a:pt x="119" y="299"/>
                    </a:lnTo>
                    <a:lnTo>
                      <a:pt x="125" y="295"/>
                    </a:lnTo>
                    <a:lnTo>
                      <a:pt x="127" y="292"/>
                    </a:lnTo>
                    <a:lnTo>
                      <a:pt x="129" y="286"/>
                    </a:lnTo>
                    <a:lnTo>
                      <a:pt x="129" y="188"/>
                    </a:lnTo>
                    <a:lnTo>
                      <a:pt x="129" y="174"/>
                    </a:lnTo>
                    <a:lnTo>
                      <a:pt x="129" y="174"/>
                    </a:lnTo>
                    <a:lnTo>
                      <a:pt x="136" y="167"/>
                    </a:lnTo>
                    <a:lnTo>
                      <a:pt x="143" y="159"/>
                    </a:lnTo>
                    <a:lnTo>
                      <a:pt x="150" y="152"/>
                    </a:lnTo>
                    <a:lnTo>
                      <a:pt x="156" y="143"/>
                    </a:lnTo>
                    <a:lnTo>
                      <a:pt x="156" y="143"/>
                    </a:lnTo>
                    <a:lnTo>
                      <a:pt x="161" y="130"/>
                    </a:lnTo>
                    <a:lnTo>
                      <a:pt x="163" y="125"/>
                    </a:lnTo>
                    <a:lnTo>
                      <a:pt x="165" y="119"/>
                    </a:lnTo>
                    <a:lnTo>
                      <a:pt x="165" y="119"/>
                    </a:lnTo>
                    <a:lnTo>
                      <a:pt x="165" y="112"/>
                    </a:lnTo>
                    <a:lnTo>
                      <a:pt x="161" y="107"/>
                    </a:lnTo>
                    <a:lnTo>
                      <a:pt x="158" y="94"/>
                    </a:lnTo>
                    <a:lnTo>
                      <a:pt x="158" y="94"/>
                    </a:lnTo>
                  </a:path>
                </a:pathLst>
              </a:custGeom>
              <a:solidFill>
                <a:srgbClr val="41858E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" name="Freeform 74"/>
              <p:cNvSpPr/>
              <p:nvPr/>
            </p:nvSpPr>
            <p:spPr bwMode="auto">
              <a:xfrm>
                <a:off x="3521609" y="897922"/>
                <a:ext cx="12458" cy="51909"/>
              </a:xfrm>
              <a:custGeom>
                <a:cxnLst>
                  <a:cxn ang="0">
                    <a:pos x="10" y="27"/>
                  </a:cxn>
                  <a:cxn ang="0">
                    <a:pos x="10" y="27"/>
                  </a:cxn>
                  <a:cxn ang="0">
                    <a:pos x="5" y="38"/>
                  </a:cxn>
                  <a:cxn ang="0">
                    <a:pos x="5" y="38"/>
                  </a:cxn>
                  <a:cxn ang="0">
                    <a:pos x="0" y="4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7"/>
                  </a:cxn>
                  <a:cxn ang="0">
                    <a:pos x="10" y="27"/>
                  </a:cxn>
                </a:cxnLst>
                <a:rect b="b" l="0" r="r" t="0"/>
                <a:pathLst>
                  <a:path h="49" w="12">
                    <a:moveTo>
                      <a:pt x="10" y="27"/>
                    </a:moveTo>
                    <a:lnTo>
                      <a:pt x="10" y="27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6" name="Line 75"/>
              <p:cNvSpPr>
                <a:spLocks noChangeShapeType="1"/>
              </p:cNvSpPr>
              <p:nvPr/>
            </p:nvSpPr>
            <p:spPr bwMode="auto">
              <a:xfrm>
                <a:off x="3534067" y="924914"/>
                <a:ext cx="2077" cy="2077"/>
              </a:xfrm>
              <a:prstGeom prst="line">
                <a:avLst/>
              </a:pr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</p:spTree>
    <p:extLst>
      <p:ext uri="{BB962C8B-B14F-4D97-AF65-F5344CB8AC3E}">
        <p14:creationId val="418630703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1143664" y="1565453"/>
            <a:ext cx="1446609" cy="1447800"/>
            <a:chOff x="6665117" y="2089549"/>
            <a:chExt cx="1446609" cy="1447800"/>
          </a:xfrm>
        </p:grpSpPr>
        <p:sp>
          <p:nvSpPr>
            <p:cNvPr id="25" name="椭圆 24"/>
            <p:cNvSpPr/>
            <p:nvPr/>
          </p:nvSpPr>
          <p:spPr bwMode="auto">
            <a:xfrm>
              <a:off x="6665117" y="2089549"/>
              <a:ext cx="1446609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7058020" y="2421732"/>
              <a:ext cx="660797" cy="838200"/>
            </a:xfrm>
            <a:custGeom>
              <a:gdLst>
                <a:gd fmla="*/ 259322 w 2665412" name="T0"/>
                <a:gd fmla="*/ 2895285 h 3382963" name="T1"/>
                <a:gd fmla="*/ 511017 w 2665412" name="T2"/>
                <a:gd fmla="*/ 3155147 h 3382963" name="T3"/>
                <a:gd fmla="*/ 770965 w 2665412" name="T4"/>
                <a:gd fmla="*/ 2903852 h 3382963" name="T5"/>
                <a:gd fmla="*/ 519587 w 2665412" name="T6"/>
                <a:gd fmla="*/ 2643989 h 3382963" name="T7"/>
                <a:gd fmla="*/ 875071 w 2665412" name="T8"/>
                <a:gd fmla="*/ 2732514 h 3382963" name="T9"/>
                <a:gd fmla="*/ 732560 w 2665412" name="T10"/>
                <a:gd fmla="*/ 3231615 h 3382963" name="T11"/>
                <a:gd fmla="*/ 265987 w 2665412" name="T12"/>
                <a:gd fmla="*/ 3315697 h 3382963" name="T13"/>
                <a:gd fmla="*/ 147598 w 2665412" name="T14"/>
                <a:gd fmla="*/ 2750917 h 3382963" name="T15"/>
                <a:gd fmla="*/ 1831415 w 2665412" name="T16"/>
                <a:gd fmla="*/ 2257426 h 3382963" name="T17"/>
                <a:gd fmla="*/ 1993961 w 2665412" name="T18"/>
                <a:gd fmla="*/ 2438401 h 3382963" name="T19"/>
                <a:gd fmla="*/ 1847258 w 2665412" name="T20"/>
                <a:gd fmla="*/ 2409508 h 3382963" name="T21"/>
                <a:gd fmla="*/ 1685662 w 2665412" name="T22"/>
                <a:gd fmla="*/ 2468563 h 3382963" name="T23"/>
                <a:gd fmla="*/ 1995229 w 2665412" name="T24"/>
                <a:gd fmla="*/ 2640966 h 3382963" name="T25"/>
                <a:gd fmla="*/ 1952137 w 2665412" name="T26"/>
                <a:gd fmla="*/ 2838768 h 3382963" name="T27"/>
                <a:gd fmla="*/ 1735409 w 2665412" name="T28"/>
                <a:gd fmla="*/ 2918143 h 3382963" name="T29"/>
                <a:gd fmla="*/ 1580784 w 2665412" name="T30"/>
                <a:gd fmla="*/ 2728596 h 3382963" name="T31"/>
                <a:gd fmla="*/ 1742380 w 2665412" name="T32"/>
                <a:gd fmla="*/ 2773998 h 3382963" name="T33"/>
                <a:gd fmla="*/ 1881478 w 2665412" name="T34"/>
                <a:gd fmla="*/ 2691766 h 3382963" name="T35"/>
                <a:gd fmla="*/ 1563357 w 2665412" name="T36"/>
                <a:gd fmla="*/ 2467293 h 3382963" name="T37"/>
                <a:gd fmla="*/ 1692634 w 2665412" name="T38"/>
                <a:gd fmla="*/ 2322831 h 3382963" name="T39"/>
                <a:gd fmla="*/ 1625723 w 2665412" name="T40"/>
                <a:gd fmla="*/ 2198771 h 3382963" name="T41"/>
                <a:gd fmla="*/ 1410098 w 2665412" name="T42"/>
                <a:gd fmla="*/ 2430592 h 3382963" name="T43"/>
                <a:gd fmla="*/ 1421847 w 2665412" name="T44"/>
                <a:gd fmla="*/ 2757048 h 3382963" name="T45"/>
                <a:gd fmla="*/ 1653351 w 2665412" name="T46"/>
                <a:gd fmla="*/ 2972991 h 3382963" name="T47"/>
                <a:gd fmla="*/ 1980125 w 2665412" name="T48"/>
                <a:gd fmla="*/ 2960924 h 3382963" name="T49"/>
                <a:gd fmla="*/ 2195433 w 2665412" name="T50"/>
                <a:gd fmla="*/ 2729420 h 3382963" name="T51"/>
                <a:gd fmla="*/ 2184001 w 2665412" name="T52"/>
                <a:gd fmla="*/ 2402964 h 3382963" name="T53"/>
                <a:gd fmla="*/ 1952179 w 2665412" name="T54"/>
                <a:gd fmla="*/ 2187021 h 3382963" name="T55"/>
                <a:gd fmla="*/ 2156055 w 2665412" name="T56"/>
                <a:gd fmla="*/ 2032367 h 3382963" name="T57"/>
                <a:gd fmla="*/ 2395816 w 2665412" name="T58"/>
                <a:gd fmla="*/ 2850094 h 3382963" name="T59"/>
                <a:gd fmla="*/ 1619054 w 2665412" name="T60"/>
                <a:gd fmla="*/ 3205130 h 3382963" name="T61"/>
                <a:gd fmla="*/ 1161763 w 2665412" name="T62"/>
                <a:gd fmla="*/ 2697981 h 3382963" name="T63"/>
                <a:gd fmla="*/ 1590474 w 2665412" name="T64"/>
                <a:gd fmla="*/ 1963774 h 3382963" name="T65"/>
                <a:gd fmla="*/ 247746 w 2665412" name="T66"/>
                <a:gd fmla="*/ 2374875 h 3382963" name="T67"/>
                <a:gd fmla="*/ 90506 w 2665412" name="T68"/>
                <a:gd fmla="*/ 2382501 h 3382963" name="T69"/>
                <a:gd fmla="*/ 82882 w 2665412" name="T70"/>
                <a:gd fmla="*/ 2224911 h 3382963" name="T71"/>
                <a:gd fmla="*/ 1925231 w 2665412" name="T72"/>
                <a:gd fmla="*/ 1275421 h 3382963" name="T73"/>
                <a:gd fmla="*/ 2142932 w 2665412" name="T74"/>
                <a:gd fmla="*/ 1565745 h 3382963" name="T75"/>
                <a:gd fmla="*/ 2433411 w 2665412" name="T76"/>
                <a:gd fmla="*/ 1348081 h 3382963" name="T77"/>
                <a:gd fmla="*/ 2215710 w 2665412" name="T78"/>
                <a:gd fmla="*/ 1057758 h 3382963" name="T79"/>
                <a:gd fmla="*/ 2557039 w 2665412" name="T80"/>
                <a:gd fmla="*/ 1184676 h 3382963" name="T81"/>
                <a:gd fmla="*/ 2359043 w 2665412" name="T82"/>
                <a:gd fmla="*/ 1666644 h 3382963" name="T83"/>
                <a:gd fmla="*/ 1943029 w 2665412" name="T84"/>
                <a:gd fmla="*/ 1631742 h 3382963" name="T85"/>
                <a:gd fmla="*/ 1831795 w 2665412" name="T86"/>
                <a:gd fmla="*/ 1117727 h 3382963" name="T87"/>
                <a:gd fmla="*/ 1543971 w 2665412" name="T88"/>
                <a:gd fmla="*/ 596250 h 3382963" name="T89"/>
                <a:gd fmla="*/ 1297460 w 2665412" name="T90"/>
                <a:gd fmla="*/ 948099 h 3382963" name="T91"/>
                <a:gd fmla="*/ 1031888 w 2665412" name="T92"/>
                <a:gd fmla="*/ 755548 h 3382963" name="T93"/>
                <a:gd fmla="*/ 814631 w 2665412" name="T94"/>
                <a:gd fmla="*/ 602286 h 3382963" name="T95"/>
                <a:gd fmla="*/ 863801 w 2665412" name="T96"/>
                <a:gd fmla="*/ 640380 h 3382963" name="T97"/>
                <a:gd fmla="*/ 958650 w 2665412" name="T98"/>
                <a:gd fmla="*/ 731486 h 3382963" name="T99"/>
                <a:gd fmla="*/ 915825 w 2665412" name="T100"/>
                <a:gd fmla="*/ 1047026 h 3382963" name="T101"/>
                <a:gd fmla="*/ 1093788 w 2665412" name="T102"/>
                <a:gd fmla="*/ 1742545 h 3382963" name="T103"/>
                <a:gd fmla="*/ 941203 w 2665412" name="T104"/>
                <a:gd fmla="*/ 2331086 h 3382963" name="T105"/>
                <a:gd fmla="*/ 804162 w 2665412" name="T106"/>
                <a:gd fmla="*/ 2246646 h 3382963" name="T107"/>
                <a:gd fmla="*/ 518978 w 2665412" name="T108"/>
                <a:gd fmla="*/ 1458116 h 3382963" name="T109"/>
                <a:gd fmla="*/ 425714 w 2665412" name="T110"/>
                <a:gd fmla="*/ 1302568 h 3382963" name="T111"/>
                <a:gd fmla="*/ 154488 w 2665412" name="T112"/>
                <a:gd fmla="*/ 951475 h 3382963" name="T113"/>
                <a:gd fmla="*/ 4758 w 2665412" name="T114"/>
                <a:gd fmla="*/ 912429 h 3382963" name="T115"/>
                <a:gd fmla="*/ 912333 w 2665412" name="T116"/>
                <a:gd fmla="*/ 0 h 3382963" name="T117"/>
                <a:gd fmla="*/ 1112519 w 2665412" name="T118"/>
                <a:gd fmla="*/ 199433 h 3382963" name="T119"/>
                <a:gd fmla="*/ 953005 w 2665412" name="T120"/>
                <a:gd fmla="*/ 526732 h 3382963" name="T121"/>
                <a:gd fmla="*/ 719772 w 2665412" name="T122"/>
                <a:gd fmla="*/ 209293 h 338296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382963" w="2665412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27" name="文本框 52"/>
          <p:cNvSpPr txBox="1">
            <a:spLocks noChangeArrowheads="1"/>
          </p:cNvSpPr>
          <p:nvPr/>
        </p:nvSpPr>
        <p:spPr bwMode="auto">
          <a:xfrm>
            <a:off x="1169860" y="3156127"/>
            <a:ext cx="14799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8" name="组合 36"/>
          <p:cNvGrpSpPr/>
          <p:nvPr/>
        </p:nvGrpSpPr>
        <p:grpSpPr>
          <a:xfrm>
            <a:off x="2098549" y="1485680"/>
            <a:ext cx="514346" cy="482203"/>
            <a:chOff x="2572486" y="2639960"/>
            <a:chExt cx="639542" cy="599458"/>
          </a:xfrm>
        </p:grpSpPr>
        <p:sp>
          <p:nvSpPr>
            <p:cNvPr id="29" name="椭圆 28"/>
            <p:cNvSpPr/>
            <p:nvPr/>
          </p:nvSpPr>
          <p:spPr>
            <a:xfrm>
              <a:off x="2572486" y="2639960"/>
              <a:ext cx="599576" cy="599458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30" name="文本框 38"/>
            <p:cNvSpPr txBox="1">
              <a:spLocks noChangeArrowheads="1"/>
            </p:cNvSpPr>
            <p:nvPr/>
          </p:nvSpPr>
          <p:spPr bwMode="auto">
            <a:xfrm>
              <a:off x="2624174" y="2739682"/>
              <a:ext cx="587854" cy="3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31" name="直接连接符 30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7"/>
          <p:cNvGrpSpPr/>
          <p:nvPr/>
        </p:nvGrpSpPr>
        <p:grpSpPr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33" name="椭圆 32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35" name="组合 66"/>
          <p:cNvGrpSpPr/>
          <p:nvPr/>
        </p:nvGrpSpPr>
        <p:grpSpPr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36" name="椭圆 35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38" name="组合 69"/>
          <p:cNvGrpSpPr/>
          <p:nvPr/>
        </p:nvGrpSpPr>
        <p:grpSpPr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39" name="椭圆 38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2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3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230774498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41"/>
      <p:bldP grpId="0" spid="42"/>
      <p:bldP grpId="0" spid="4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chemeClr val="bg1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11"/>
          <p:cNvSpPr/>
          <p:nvPr/>
        </p:nvSpPr>
        <p:spPr bwMode="auto">
          <a:xfrm>
            <a:off x="3740018" y="2202239"/>
            <a:ext cx="1456247" cy="1500317"/>
          </a:xfrm>
          <a:custGeom>
            <a:gdLst>
              <a:gd fmla="*/ 276 w 322" name="T0"/>
              <a:gd fmla="*/ 284 h 332" name="T1"/>
              <a:gd fmla="*/ 162 w 322" name="T2"/>
              <a:gd fmla="*/ 332 h 332" name="T3"/>
              <a:gd fmla="*/ 0 w 322" name="T4"/>
              <a:gd fmla="*/ 170 h 332" name="T5"/>
              <a:gd fmla="*/ 47 w 322" name="T6"/>
              <a:gd fmla="*/ 51 h 332" name="T7"/>
              <a:gd fmla="*/ 162 w 322" name="T8"/>
              <a:gd fmla="*/ 0 h 332" name="T9"/>
              <a:gd fmla="*/ 322 w 322" name="T10"/>
              <a:gd fmla="*/ 0 h 332" name="T11"/>
              <a:gd fmla="*/ 322 w 322" name="T12"/>
              <a:gd fmla="*/ 170 h 332" name="T13"/>
              <a:gd fmla="*/ 276 w 322" name="T14"/>
              <a:gd fmla="*/ 284 h 33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32" w="32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algn="tl" blurRad="254000" rotWithShape="0">
              <a:schemeClr val="bg1">
                <a:alpha val="80000"/>
              </a:schemeClr>
            </a:outerShdw>
          </a:effectLst>
          <a:extLst/>
        </p:spPr>
        <p:txBody>
          <a:bodyPr anchor="t" anchorCtr="0" bIns="34290" compatLnSpc="1" lIns="68580" numCol="1" rIns="68580" tIns="48600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43%</a:t>
            </a:r>
          </a:p>
        </p:txBody>
      </p:sp>
      <p:sp>
        <p:nvSpPr>
          <p:cNvPr id="10" name="Freeform 6"/>
          <p:cNvSpPr/>
          <p:nvPr/>
        </p:nvSpPr>
        <p:spPr bwMode="auto">
          <a:xfrm>
            <a:off x="1514379" y="2202239"/>
            <a:ext cx="1456247" cy="1500317"/>
          </a:xfrm>
          <a:custGeom>
            <a:gdLst>
              <a:gd fmla="*/ 276 w 322" name="T0"/>
              <a:gd fmla="*/ 284 h 332" name="T1"/>
              <a:gd fmla="*/ 161 w 322" name="T2"/>
              <a:gd fmla="*/ 332 h 332" name="T3"/>
              <a:gd fmla="*/ 0 w 322" name="T4"/>
              <a:gd fmla="*/ 170 h 332" name="T5"/>
              <a:gd fmla="*/ 47 w 322" name="T6"/>
              <a:gd fmla="*/ 51 h 332" name="T7"/>
              <a:gd fmla="*/ 162 w 322" name="T8"/>
              <a:gd fmla="*/ 0 h 332" name="T9"/>
              <a:gd fmla="*/ 322 w 322" name="T10"/>
              <a:gd fmla="*/ 0 h 332" name="T11"/>
              <a:gd fmla="*/ 322 w 322" name="T12"/>
              <a:gd fmla="*/ 170 h 332" name="T13"/>
              <a:gd fmla="*/ 276 w 322" name="T14"/>
              <a:gd fmla="*/ 284 h 33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32" w="32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algn="tl" blurRad="254000" rotWithShape="0">
              <a:schemeClr val="bg1">
                <a:alpha val="80000"/>
              </a:schemeClr>
            </a:outerShdw>
          </a:effectLst>
          <a:extLst/>
        </p:spPr>
        <p:txBody>
          <a:bodyPr anchor="t" anchorCtr="0" bIns="34290" compatLnSpc="1" lIns="68580" numCol="1" rIns="68580" tIns="48600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31%</a:t>
            </a:r>
          </a:p>
        </p:txBody>
      </p:sp>
      <p:sp>
        <p:nvSpPr>
          <p:cNvPr id="11" name="Freeform 16"/>
          <p:cNvSpPr/>
          <p:nvPr/>
        </p:nvSpPr>
        <p:spPr bwMode="auto">
          <a:xfrm>
            <a:off x="5965657" y="2202239"/>
            <a:ext cx="1458162" cy="1500317"/>
          </a:xfrm>
          <a:custGeom>
            <a:gdLst>
              <a:gd fmla="*/ 276 w 322" name="T0"/>
              <a:gd fmla="*/ 284 h 332" name="T1"/>
              <a:gd fmla="*/ 162 w 322" name="T2"/>
              <a:gd fmla="*/ 332 h 332" name="T3"/>
              <a:gd fmla="*/ 0 w 322" name="T4"/>
              <a:gd fmla="*/ 170 h 332" name="T5"/>
              <a:gd fmla="*/ 48 w 322" name="T6"/>
              <a:gd fmla="*/ 51 h 332" name="T7"/>
              <a:gd fmla="*/ 162 w 322" name="T8"/>
              <a:gd fmla="*/ 0 h 332" name="T9"/>
              <a:gd fmla="*/ 322 w 322" name="T10"/>
              <a:gd fmla="*/ 0 h 332" name="T11"/>
              <a:gd fmla="*/ 322 w 322" name="T12"/>
              <a:gd fmla="*/ 170 h 332" name="T13"/>
              <a:gd fmla="*/ 276 w 322" name="T14"/>
              <a:gd fmla="*/ 284 h 33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32" w="32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algn="tl" blurRad="254000" rotWithShape="0">
              <a:schemeClr val="bg1">
                <a:alpha val="80000"/>
              </a:schemeClr>
            </a:outerShdw>
          </a:effectLst>
          <a:extLst/>
        </p:spPr>
        <p:txBody>
          <a:bodyPr anchor="t" anchorCtr="0" bIns="34290" compatLnSpc="1" lIns="68580" numCol="1" rIns="68580" tIns="486000" vert="horz" wrap="square">
            <a:prstTxWarp prst="textNoShape">
              <a:avLst/>
            </a:prstTxWarp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18" typeface="UKIJ Qolyazma"/>
              </a:rPr>
              <a:t>82%</a:t>
            </a:r>
          </a:p>
        </p:txBody>
      </p:sp>
      <p:sp>
        <p:nvSpPr>
          <p:cNvPr id="12" name="TextBox 31"/>
          <p:cNvSpPr txBox="1"/>
          <p:nvPr/>
        </p:nvSpPr>
        <p:spPr>
          <a:xfrm>
            <a:off x="1903858" y="3714407"/>
            <a:ext cx="754380" cy="5029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>
              <a:lnSpc>
                <a:spcPct val="150000"/>
              </a:lnSpc>
            </a:pPr>
            <a:endParaRPr altLang="zh-CN" lang="en-US" sz="450">
              <a:latin charset="-122" panose="020b0503020204020204" pitchFamily="34" typeface="微软雅黑"/>
              <a:ea charset="-122" panose="020b0503020204020204" pitchFamily="34" typeface="微软雅黑"/>
              <a:cs charset="-122" pitchFamily="2" typeface="华文黑体"/>
            </a:endParaRP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单击添加文本单击添加</a:t>
            </a: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文本单击添加文本单击</a:t>
            </a: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添加文本单击添加文本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4061311" y="3714407"/>
            <a:ext cx="754380" cy="5029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>
              <a:lnSpc>
                <a:spcPct val="150000"/>
              </a:lnSpc>
            </a:pPr>
            <a:endParaRPr altLang="zh-CN" lang="en-US" sz="450">
              <a:latin charset="-122" panose="020b0503020204020204" pitchFamily="34" typeface="微软雅黑"/>
              <a:ea charset="-122" panose="020b0503020204020204" pitchFamily="34" typeface="微软雅黑"/>
              <a:cs charset="-122" pitchFamily="2" typeface="华文黑体"/>
            </a:endParaRP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单击添加文本单击添加</a:t>
            </a: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文本单击添加文本单击</a:t>
            </a: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添加文本单击添加文本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6329563" y="3714407"/>
            <a:ext cx="754380" cy="5029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>
              <a:lnSpc>
                <a:spcPct val="150000"/>
              </a:lnSpc>
            </a:pPr>
            <a:endParaRPr altLang="zh-CN" lang="en-US" sz="450">
              <a:latin charset="-122" panose="020b0503020204020204" pitchFamily="34" typeface="微软雅黑"/>
              <a:ea charset="-122" panose="020b0503020204020204" pitchFamily="34" typeface="微软雅黑"/>
              <a:cs charset="-122" pitchFamily="2" typeface="华文黑体"/>
            </a:endParaRP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单击添加文本单击添加</a:t>
            </a: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文本单击添加文本单击</a:t>
            </a:r>
          </a:p>
          <a:p>
            <a:pPr algn="ctr">
              <a:lnSpc>
                <a:spcPct val="150000"/>
              </a:lnSpc>
            </a:pPr>
            <a:r>
              <a:rPr altLang="zh-CN" lang="en-US" sz="45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添加文本单击添加文本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1808608" y="1715355"/>
            <a:ext cx="944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50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4144276" y="1715355"/>
            <a:ext cx="944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50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添加标题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6394921" y="1715355"/>
            <a:ext cx="944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500"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华文黑体"/>
              </a:rPr>
              <a:t>添加标题</a:t>
            </a:r>
          </a:p>
        </p:txBody>
      </p:sp>
    </p:spTree>
    <p:extLst>
      <p:ext uri="{BB962C8B-B14F-4D97-AF65-F5344CB8AC3E}">
        <p14:creationId val="169439422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7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chemeClr val="bg1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5"/>
          <p:cNvSpPr/>
          <p:nvPr/>
        </p:nvSpPr>
        <p:spPr bwMode="auto">
          <a:xfrm>
            <a:off x="1151620" y="1311610"/>
            <a:ext cx="1584176" cy="3119608"/>
          </a:xfrm>
          <a:custGeom>
            <a:gdLst>
              <a:gd fmla="*/ 594 w 4434" name="T0"/>
              <a:gd fmla="*/ 57 h 8717" name="T1"/>
              <a:gd fmla="*/ 4102 w 4434" name="T2"/>
              <a:gd fmla="*/ 715 h 8717" name="T3"/>
              <a:gd fmla="*/ 4434 w 4434" name="T4"/>
              <a:gd fmla="*/ 1130 h 8717" name="T5"/>
              <a:gd fmla="*/ 4434 w 4434" name="T6"/>
              <a:gd fmla="*/ 6880 h 8717" name="T7"/>
              <a:gd fmla="*/ 4158 w 4434" name="T8"/>
              <a:gd fmla="*/ 7287 h 8717" name="T9"/>
              <a:gd fmla="*/ 685 w 4434" name="T10"/>
              <a:gd fmla="*/ 8590 h 8717" name="T11"/>
              <a:gd fmla="*/ 0 w 4434" name="T12"/>
              <a:gd fmla="*/ 8135 h 8717" name="T13"/>
              <a:gd fmla="*/ 0 w 4434" name="T14"/>
              <a:gd fmla="*/ 555 h 8717" name="T15"/>
              <a:gd fmla="*/ 594 w 4434" name="T16"/>
              <a:gd fmla="*/ 57 h 87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717" w="4434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1151620" y="1786977"/>
            <a:ext cx="325976" cy="487440"/>
          </a:xfrm>
          <a:custGeom>
            <a:gdLst>
              <a:gd fmla="*/ 232 w 913" name="T0"/>
              <a:gd fmla="*/ 1362 h 1362" name="T1"/>
              <a:gd fmla="*/ 0 w 913" name="T2"/>
              <a:gd fmla="*/ 1322 h 1362" name="T3"/>
              <a:gd fmla="*/ 0 w 913" name="T4"/>
              <a:gd fmla="*/ 40 h 1362" name="T5"/>
              <a:gd fmla="*/ 232 w 913" name="T6"/>
              <a:gd fmla="*/ 0 h 1362" name="T7"/>
              <a:gd fmla="*/ 913 w 913" name="T8"/>
              <a:gd fmla="*/ 681 h 1362" name="T9"/>
              <a:gd fmla="*/ 232 w 913" name="T10"/>
              <a:gd fmla="*/ 1362 h 136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62" w="913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1858731"/>
            <a:ext cx="435032" cy="3657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390560" y="2509140"/>
            <a:ext cx="1129212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9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439311" y="1861420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2951820" y="1311610"/>
            <a:ext cx="1584176" cy="3119608"/>
          </a:xfrm>
          <a:custGeom>
            <a:gdLst>
              <a:gd fmla="*/ 594 w 4434" name="T0"/>
              <a:gd fmla="*/ 57 h 8717" name="T1"/>
              <a:gd fmla="*/ 4102 w 4434" name="T2"/>
              <a:gd fmla="*/ 715 h 8717" name="T3"/>
              <a:gd fmla="*/ 4434 w 4434" name="T4"/>
              <a:gd fmla="*/ 1130 h 8717" name="T5"/>
              <a:gd fmla="*/ 4434 w 4434" name="T6"/>
              <a:gd fmla="*/ 6880 h 8717" name="T7"/>
              <a:gd fmla="*/ 4158 w 4434" name="T8"/>
              <a:gd fmla="*/ 7287 h 8717" name="T9"/>
              <a:gd fmla="*/ 685 w 4434" name="T10"/>
              <a:gd fmla="*/ 8590 h 8717" name="T11"/>
              <a:gd fmla="*/ 0 w 4434" name="T12"/>
              <a:gd fmla="*/ 8135 h 8717" name="T13"/>
              <a:gd fmla="*/ 0 w 4434" name="T14"/>
              <a:gd fmla="*/ 555 h 8717" name="T15"/>
              <a:gd fmla="*/ 594 w 4434" name="T16"/>
              <a:gd fmla="*/ 57 h 87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717" w="4434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Freeform 25"/>
          <p:cNvSpPr/>
          <p:nvPr/>
        </p:nvSpPr>
        <p:spPr bwMode="auto">
          <a:xfrm>
            <a:off x="2951820" y="1786977"/>
            <a:ext cx="325976" cy="487440"/>
          </a:xfrm>
          <a:custGeom>
            <a:gdLst>
              <a:gd fmla="*/ 232 w 913" name="T0"/>
              <a:gd fmla="*/ 1362 h 1362" name="T1"/>
              <a:gd fmla="*/ 0 w 913" name="T2"/>
              <a:gd fmla="*/ 1322 h 1362" name="T3"/>
              <a:gd fmla="*/ 0 w 913" name="T4"/>
              <a:gd fmla="*/ 40 h 1362" name="T5"/>
              <a:gd fmla="*/ 232 w 913" name="T6"/>
              <a:gd fmla="*/ 0 h 1362" name="T7"/>
              <a:gd fmla="*/ 913 w 913" name="T8"/>
              <a:gd fmla="*/ 681 h 1362" name="T9"/>
              <a:gd fmla="*/ 232 w 913" name="T10"/>
              <a:gd fmla="*/ 1362 h 136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62" w="913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3808" y="1858731"/>
            <a:ext cx="383711" cy="3657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3190760" y="2509140"/>
            <a:ext cx="1129212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9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3239512" y="1861420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4752020" y="1311610"/>
            <a:ext cx="1584176" cy="3119608"/>
          </a:xfrm>
          <a:custGeom>
            <a:gdLst>
              <a:gd fmla="*/ 594 w 4434" name="T0"/>
              <a:gd fmla="*/ 57 h 8717" name="T1"/>
              <a:gd fmla="*/ 4102 w 4434" name="T2"/>
              <a:gd fmla="*/ 715 h 8717" name="T3"/>
              <a:gd fmla="*/ 4434 w 4434" name="T4"/>
              <a:gd fmla="*/ 1130 h 8717" name="T5"/>
              <a:gd fmla="*/ 4434 w 4434" name="T6"/>
              <a:gd fmla="*/ 6880 h 8717" name="T7"/>
              <a:gd fmla="*/ 4158 w 4434" name="T8"/>
              <a:gd fmla="*/ 7287 h 8717" name="T9"/>
              <a:gd fmla="*/ 685 w 4434" name="T10"/>
              <a:gd fmla="*/ 8590 h 8717" name="T11"/>
              <a:gd fmla="*/ 0 w 4434" name="T12"/>
              <a:gd fmla="*/ 8135 h 8717" name="T13"/>
              <a:gd fmla="*/ 0 w 4434" name="T14"/>
              <a:gd fmla="*/ 555 h 8717" name="T15"/>
              <a:gd fmla="*/ 594 w 4434" name="T16"/>
              <a:gd fmla="*/ 57 h 87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717" w="4434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Freeform 25"/>
          <p:cNvSpPr/>
          <p:nvPr/>
        </p:nvSpPr>
        <p:spPr bwMode="auto">
          <a:xfrm>
            <a:off x="4752020" y="1786977"/>
            <a:ext cx="325976" cy="487440"/>
          </a:xfrm>
          <a:custGeom>
            <a:gdLst>
              <a:gd fmla="*/ 232 w 913" name="T0"/>
              <a:gd fmla="*/ 1362 h 1362" name="T1"/>
              <a:gd fmla="*/ 0 w 913" name="T2"/>
              <a:gd fmla="*/ 1322 h 1362" name="T3"/>
              <a:gd fmla="*/ 0 w 913" name="T4"/>
              <a:gd fmla="*/ 40 h 1362" name="T5"/>
              <a:gd fmla="*/ 232 w 913" name="T6"/>
              <a:gd fmla="*/ 0 h 1362" name="T7"/>
              <a:gd fmla="*/ 913 w 913" name="T8"/>
              <a:gd fmla="*/ 681 h 1362" name="T9"/>
              <a:gd fmla="*/ 232 w 913" name="T10"/>
              <a:gd fmla="*/ 1362 h 136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62" w="913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44008" y="1858731"/>
            <a:ext cx="435031" cy="3657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990960" y="2509140"/>
            <a:ext cx="1129212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9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5039712" y="1861420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6552220" y="1311610"/>
            <a:ext cx="1584176" cy="3119608"/>
          </a:xfrm>
          <a:custGeom>
            <a:gdLst>
              <a:gd fmla="*/ 594 w 4434" name="T0"/>
              <a:gd fmla="*/ 57 h 8717" name="T1"/>
              <a:gd fmla="*/ 4102 w 4434" name="T2"/>
              <a:gd fmla="*/ 715 h 8717" name="T3"/>
              <a:gd fmla="*/ 4434 w 4434" name="T4"/>
              <a:gd fmla="*/ 1130 h 8717" name="T5"/>
              <a:gd fmla="*/ 4434 w 4434" name="T6"/>
              <a:gd fmla="*/ 6880 h 8717" name="T7"/>
              <a:gd fmla="*/ 4158 w 4434" name="T8"/>
              <a:gd fmla="*/ 7287 h 8717" name="T9"/>
              <a:gd fmla="*/ 685 w 4434" name="T10"/>
              <a:gd fmla="*/ 8590 h 8717" name="T11"/>
              <a:gd fmla="*/ 0 w 4434" name="T12"/>
              <a:gd fmla="*/ 8135 h 8717" name="T13"/>
              <a:gd fmla="*/ 0 w 4434" name="T14"/>
              <a:gd fmla="*/ 555 h 8717" name="T15"/>
              <a:gd fmla="*/ 594 w 4434" name="T16"/>
              <a:gd fmla="*/ 57 h 871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8717" w="4434">
                <a:moveTo>
                  <a:pt x="594" y="57"/>
                </a:moveTo>
                <a:lnTo>
                  <a:pt x="4102" y="715"/>
                </a:lnTo>
                <a:cubicBezTo>
                  <a:pt x="4287" y="749"/>
                  <a:pt x="4434" y="926"/>
                  <a:pt x="4434" y="1130"/>
                </a:cubicBezTo>
                <a:lnTo>
                  <a:pt x="4434" y="6880"/>
                </a:lnTo>
                <a:cubicBezTo>
                  <a:pt x="4434" y="7095"/>
                  <a:pt x="4301" y="7234"/>
                  <a:pt x="4158" y="7287"/>
                </a:cubicBezTo>
                <a:lnTo>
                  <a:pt x="685" y="8590"/>
                </a:lnTo>
                <a:cubicBezTo>
                  <a:pt x="346" y="8717"/>
                  <a:pt x="0" y="8476"/>
                  <a:pt x="0" y="8135"/>
                </a:cubicBezTo>
                <a:lnTo>
                  <a:pt x="0" y="555"/>
                </a:lnTo>
                <a:cubicBezTo>
                  <a:pt x="0" y="223"/>
                  <a:pt x="288" y="0"/>
                  <a:pt x="594" y="57"/>
                </a:cubicBezTo>
                <a:close/>
              </a:path>
            </a:pathLst>
          </a:custGeom>
          <a:solidFill>
            <a:srgbClr val="41858E"/>
          </a:solidFill>
          <a:ln w="12700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" name="Freeform 25"/>
          <p:cNvSpPr/>
          <p:nvPr/>
        </p:nvSpPr>
        <p:spPr bwMode="auto">
          <a:xfrm>
            <a:off x="6552220" y="1786977"/>
            <a:ext cx="325976" cy="487440"/>
          </a:xfrm>
          <a:custGeom>
            <a:gdLst>
              <a:gd fmla="*/ 232 w 913" name="T0"/>
              <a:gd fmla="*/ 1362 h 1362" name="T1"/>
              <a:gd fmla="*/ 0 w 913" name="T2"/>
              <a:gd fmla="*/ 1322 h 1362" name="T3"/>
              <a:gd fmla="*/ 0 w 913" name="T4"/>
              <a:gd fmla="*/ 40 h 1362" name="T5"/>
              <a:gd fmla="*/ 232 w 913" name="T6"/>
              <a:gd fmla="*/ 0 h 1362" name="T7"/>
              <a:gd fmla="*/ 913 w 913" name="T8"/>
              <a:gd fmla="*/ 681 h 1362" name="T9"/>
              <a:gd fmla="*/ 232 w 913" name="T10"/>
              <a:gd fmla="*/ 1362 h 136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62" w="913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4208" y="1858731"/>
            <a:ext cx="435031" cy="3657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24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27" name="TextBox 21"/>
          <p:cNvSpPr txBox="1"/>
          <p:nvPr/>
        </p:nvSpPr>
        <p:spPr>
          <a:xfrm>
            <a:off x="6791159" y="2509140"/>
            <a:ext cx="1129212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400" eaLnBrk="1" fontAlgn="auto" hangingPunct="1" indent="0" latinLnBrk="0" lvl="0" marL="0" marR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9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6839913" y="1861420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600" u="none">
                <a:ln>
                  <a:noFill/>
                </a:ln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</p:spTree>
    <p:extLst>
      <p:ext uri="{BB962C8B-B14F-4D97-AF65-F5344CB8AC3E}">
        <p14:creationId val="33029259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1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chemeClr val="bg1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125"/>
          <p:cNvSpPr/>
          <p:nvPr/>
        </p:nvSpPr>
        <p:spPr bwMode="auto">
          <a:xfrm>
            <a:off x="4531214" y="1932754"/>
            <a:ext cx="1135332" cy="895344"/>
          </a:xfrm>
          <a:custGeom>
            <a:gdLst>
              <a:gd fmla="*/ 37 w 52" name="T0"/>
              <a:gd fmla="*/ 12 h 41" name="T1"/>
              <a:gd fmla="*/ 35 w 52" name="T2"/>
              <a:gd fmla="*/ 0 h 41" name="T3"/>
              <a:gd fmla="*/ 24 w 52" name="T4"/>
              <a:gd fmla="*/ 6 h 41" name="T5"/>
              <a:gd fmla="*/ 6 w 52" name="T6"/>
              <a:gd fmla="*/ 3 h 41" name="T7"/>
              <a:gd fmla="*/ 0 w 52" name="T8"/>
              <a:gd fmla="*/ 3 h 41" name="T9"/>
              <a:gd fmla="*/ 2 w 52" name="T10"/>
              <a:gd fmla="*/ 28 h 41" name="T11"/>
              <a:gd fmla="*/ 6 w 52" name="T12"/>
              <a:gd fmla="*/ 28 h 41" name="T13"/>
              <a:gd fmla="*/ 32 w 52" name="T14"/>
              <a:gd fmla="*/ 41 h 41" name="T15"/>
              <a:gd fmla="*/ 52 w 52" name="T16"/>
              <a:gd fmla="*/ 25 h 41" name="T17"/>
              <a:gd fmla="*/ 37 w 52" name="T18"/>
              <a:gd fmla="*/ 12 h 4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1" w="52">
                <a:moveTo>
                  <a:pt x="37" y="12"/>
                </a:moveTo>
                <a:cubicBezTo>
                  <a:pt x="35" y="0"/>
                  <a:pt x="35" y="0"/>
                  <a:pt x="35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18" y="4"/>
                  <a:pt x="12" y="3"/>
                  <a:pt x="6" y="3"/>
                </a:cubicBezTo>
                <a:cubicBezTo>
                  <a:pt x="4" y="3"/>
                  <a:pt x="2" y="3"/>
                  <a:pt x="0" y="3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4" y="28"/>
                  <a:pt x="6" y="28"/>
                </a:cubicBezTo>
                <a:cubicBezTo>
                  <a:pt x="16" y="28"/>
                  <a:pt x="26" y="33"/>
                  <a:pt x="32" y="41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0"/>
                  <a:pt x="43" y="16"/>
                  <a:pt x="37" y="12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>
              <a:ea charset="-122" panose="020b0503020204020204" pitchFamily="34" typeface="微软雅黑"/>
            </a:endParaRPr>
          </a:p>
        </p:txBody>
      </p:sp>
      <p:sp>
        <p:nvSpPr>
          <p:cNvPr id="10" name="Freeform 126"/>
          <p:cNvSpPr/>
          <p:nvPr/>
        </p:nvSpPr>
        <p:spPr bwMode="auto">
          <a:xfrm>
            <a:off x="3627650" y="1958213"/>
            <a:ext cx="941492" cy="849189"/>
          </a:xfrm>
          <a:custGeom>
            <a:gdLst>
              <a:gd fmla="*/ 41 w 43" name="T0"/>
              <a:gd fmla="*/ 2 h 39" name="T1"/>
              <a:gd fmla="*/ 25 w 43" name="T2"/>
              <a:gd fmla="*/ 6 h 39" name="T3"/>
              <a:gd fmla="*/ 14 w 43" name="T4"/>
              <a:gd fmla="*/ 0 h 39" name="T5"/>
              <a:gd fmla="*/ 12 w 43" name="T6"/>
              <a:gd fmla="*/ 13 h 39" name="T7"/>
              <a:gd fmla="*/ 0 w 43" name="T8"/>
              <a:gd fmla="*/ 24 h 39" name="T9"/>
              <a:gd fmla="*/ 20 w 43" name="T10"/>
              <a:gd fmla="*/ 39 h 39" name="T11"/>
              <a:gd fmla="*/ 43 w 43" name="T12"/>
              <a:gd fmla="*/ 27 h 39" name="T13"/>
              <a:gd fmla="*/ 41 w 43" name="T14"/>
              <a:gd fmla="*/ 2 h 3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9" w="43">
                <a:moveTo>
                  <a:pt x="41" y="2"/>
                </a:moveTo>
                <a:cubicBezTo>
                  <a:pt x="35" y="2"/>
                  <a:pt x="30" y="4"/>
                  <a:pt x="25" y="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16"/>
                  <a:pt x="4" y="20"/>
                  <a:pt x="0" y="24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32"/>
                  <a:pt x="34" y="28"/>
                  <a:pt x="43" y="27"/>
                </a:cubicBezTo>
                <a:lnTo>
                  <a:pt x="41" y="2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>
              <a:ea charset="-122" panose="020b0503020204020204" pitchFamily="34" typeface="微软雅黑"/>
            </a:endParaRPr>
          </a:p>
        </p:txBody>
      </p:sp>
      <p:sp>
        <p:nvSpPr>
          <p:cNvPr id="11" name="Freeform 127"/>
          <p:cNvSpPr/>
          <p:nvPr/>
        </p:nvSpPr>
        <p:spPr bwMode="auto">
          <a:xfrm>
            <a:off x="3166134" y="2484344"/>
            <a:ext cx="895344" cy="1043029"/>
          </a:xfrm>
          <a:custGeom>
            <a:gdLst>
              <a:gd fmla="*/ 41 w 41" name="T0"/>
              <a:gd fmla="*/ 15 h 48" name="T1"/>
              <a:gd fmla="*/ 21 w 41" name="T2"/>
              <a:gd fmla="*/ 0 h 48" name="T3"/>
              <a:gd fmla="*/ 12 w 41" name="T4"/>
              <a:gd fmla="*/ 16 h 48" name="T5"/>
              <a:gd fmla="*/ 0 w 41" name="T6"/>
              <a:gd fmla="*/ 21 h 48" name="T7"/>
              <a:gd fmla="*/ 9 w 41" name="T8"/>
              <a:gd fmla="*/ 30 h 48" name="T9"/>
              <a:gd fmla="*/ 9 w 41" name="T10"/>
              <a:gd fmla="*/ 37 h 48" name="T11"/>
              <a:gd fmla="*/ 10 w 41" name="T12"/>
              <a:gd fmla="*/ 48 h 48" name="T13"/>
              <a:gd fmla="*/ 34 w 41" name="T14"/>
              <a:gd fmla="*/ 43 h 48" name="T15"/>
              <a:gd fmla="*/ 33 w 41" name="T16"/>
              <a:gd fmla="*/ 37 h 48" name="T17"/>
              <a:gd fmla="*/ 41 w 41" name="T18"/>
              <a:gd fmla="*/ 15 h 4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8" w="41">
                <a:moveTo>
                  <a:pt x="41" y="15"/>
                </a:moveTo>
                <a:cubicBezTo>
                  <a:pt x="21" y="0"/>
                  <a:pt x="21" y="0"/>
                  <a:pt x="21" y="0"/>
                </a:cubicBezTo>
                <a:cubicBezTo>
                  <a:pt x="18" y="5"/>
                  <a:pt x="15" y="10"/>
                  <a:pt x="12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4"/>
                  <a:pt x="9" y="37"/>
                </a:cubicBezTo>
                <a:cubicBezTo>
                  <a:pt x="9" y="40"/>
                  <a:pt x="9" y="44"/>
                  <a:pt x="10" y="48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1"/>
                  <a:pt x="33" y="39"/>
                  <a:pt x="33" y="37"/>
                </a:cubicBezTo>
                <a:cubicBezTo>
                  <a:pt x="33" y="29"/>
                  <a:pt x="36" y="21"/>
                  <a:pt x="41" y="15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>
              <a:ea charset="-122" panose="020b0503020204020204" pitchFamily="34" typeface="微软雅黑"/>
            </a:endParaRPr>
          </a:p>
        </p:txBody>
      </p:sp>
      <p:sp>
        <p:nvSpPr>
          <p:cNvPr id="12" name="Freeform 128"/>
          <p:cNvSpPr/>
          <p:nvPr/>
        </p:nvSpPr>
        <p:spPr bwMode="auto">
          <a:xfrm>
            <a:off x="3323053" y="3416604"/>
            <a:ext cx="803041" cy="784580"/>
          </a:xfrm>
          <a:custGeom>
            <a:gdLst>
              <a:gd fmla="*/ 37 w 37" name="T0"/>
              <a:gd fmla="*/ 18 h 36" name="T1"/>
              <a:gd fmla="*/ 27 w 37" name="T2"/>
              <a:gd fmla="*/ 0 h 36" name="T3"/>
              <a:gd fmla="*/ 3 w 37" name="T4"/>
              <a:gd fmla="*/ 5 h 36" name="T5"/>
              <a:gd fmla="*/ 5 w 37" name="T6"/>
              <a:gd fmla="*/ 15 h 36" name="T7"/>
              <a:gd fmla="*/ 0 w 37" name="T8"/>
              <a:gd fmla="*/ 26 h 36" name="T9"/>
              <a:gd fmla="*/ 12 w 37" name="T10"/>
              <a:gd fmla="*/ 28 h 36" name="T11"/>
              <a:gd fmla="*/ 19 w 37" name="T12"/>
              <a:gd fmla="*/ 36 h 36" name="T13"/>
              <a:gd fmla="*/ 37 w 37" name="T14"/>
              <a:gd fmla="*/ 18 h 3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6" w="37">
                <a:moveTo>
                  <a:pt x="37" y="18"/>
                </a:moveTo>
                <a:cubicBezTo>
                  <a:pt x="32" y="13"/>
                  <a:pt x="28" y="7"/>
                  <a:pt x="27" y="0"/>
                </a:cubicBezTo>
                <a:cubicBezTo>
                  <a:pt x="3" y="5"/>
                  <a:pt x="3" y="5"/>
                  <a:pt x="3" y="5"/>
                </a:cubicBezTo>
                <a:cubicBezTo>
                  <a:pt x="3" y="8"/>
                  <a:pt x="4" y="11"/>
                  <a:pt x="5" y="15"/>
                </a:cubicBezTo>
                <a:cubicBezTo>
                  <a:pt x="0" y="26"/>
                  <a:pt x="0" y="26"/>
                  <a:pt x="0" y="26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31"/>
                  <a:pt x="17" y="33"/>
                  <a:pt x="19" y="36"/>
                </a:cubicBezTo>
                <a:lnTo>
                  <a:pt x="37" y="18"/>
                </a:ln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>
              <a:ea charset="-122" panose="020b0503020204020204" pitchFamily="34" typeface="微软雅黑"/>
            </a:endParaRPr>
          </a:p>
        </p:txBody>
      </p:sp>
      <p:sp>
        <p:nvSpPr>
          <p:cNvPr id="13" name="Freeform 129"/>
          <p:cNvSpPr/>
          <p:nvPr/>
        </p:nvSpPr>
        <p:spPr bwMode="auto">
          <a:xfrm>
            <a:off x="3755083" y="2481405"/>
            <a:ext cx="2178355" cy="2105661"/>
          </a:xfrm>
          <a:custGeom>
            <a:gdLst>
              <a:gd fmla="*/ 87 w 100" name="T0"/>
              <a:gd fmla="*/ 74 h 96" name="T1"/>
              <a:gd fmla="*/ 100 w 100" name="T2"/>
              <a:gd fmla="*/ 37 h 96" name="T3"/>
              <a:gd fmla="*/ 88 w 100" name="T4"/>
              <a:gd fmla="*/ 0 h 96" name="T5"/>
              <a:gd fmla="*/ 68 w 100" name="T6"/>
              <a:gd fmla="*/ 15 h 96" name="T7"/>
              <a:gd fmla="*/ 76 w 100" name="T8"/>
              <a:gd fmla="*/ 37 h 96" name="T9"/>
              <a:gd fmla="*/ 42 w 100" name="T10"/>
              <a:gd fmla="*/ 71 h 96" name="T11"/>
              <a:gd fmla="*/ 18 w 100" name="T12"/>
              <a:gd fmla="*/ 61 h 96" name="T13"/>
              <a:gd fmla="*/ 0 w 100" name="T14"/>
              <a:gd fmla="*/ 79 h 96" name="T15"/>
              <a:gd fmla="*/ 42 w 100" name="T16"/>
              <a:gd fmla="*/ 96 h 96" name="T17"/>
              <a:gd fmla="*/ 76 w 100" name="T18"/>
              <a:gd fmla="*/ 84 h 96" name="T19"/>
              <a:gd fmla="*/ 89 w 100" name="T20"/>
              <a:gd fmla="*/ 87 h 96" name="T21"/>
              <a:gd fmla="*/ 87 w 100" name="T22"/>
              <a:gd fmla="*/ 74 h 96" name="T23"/>
              <a:gd fmla="*/ 8700 w 10000" name="connsiteX0"/>
              <a:gd fmla="*/ 7802 h 10094" name="connsiteY0"/>
              <a:gd fmla="*/ 10000 w 10000" name="connsiteX1"/>
              <a:gd fmla="*/ 3948 h 10094" name="connsiteY1"/>
              <a:gd fmla="*/ 8800 w 10000" name="connsiteX2"/>
              <a:gd fmla="*/ 0 h 10094" name="connsiteY2"/>
              <a:gd fmla="*/ 6800 w 10000" name="connsiteX3"/>
              <a:gd fmla="*/ 1657 h 10094" name="connsiteY3"/>
              <a:gd fmla="*/ 7600 w 10000" name="connsiteX4"/>
              <a:gd fmla="*/ 3948 h 10094" name="connsiteY4"/>
              <a:gd fmla="*/ 4200 w 10000" name="connsiteX5"/>
              <a:gd fmla="*/ 7490 h 10094" name="connsiteY5"/>
              <a:gd fmla="*/ 1800 w 10000" name="connsiteX6"/>
              <a:gd fmla="*/ 6448 h 10094" name="connsiteY6"/>
              <a:gd fmla="*/ 0 w 10000" name="connsiteX7"/>
              <a:gd fmla="*/ 8323 h 10094" name="connsiteY7"/>
              <a:gd fmla="*/ 4200 w 10000" name="connsiteX8"/>
              <a:gd fmla="*/ 10094 h 10094" name="connsiteY8"/>
              <a:gd fmla="*/ 7600 w 10000" name="connsiteX9"/>
              <a:gd fmla="*/ 8844 h 10094" name="connsiteY9"/>
              <a:gd fmla="*/ 8900 w 10000" name="connsiteX10"/>
              <a:gd fmla="*/ 9157 h 10094" name="connsiteY10"/>
              <a:gd fmla="*/ 8700 w 10000" name="connsiteX11"/>
              <a:gd fmla="*/ 7802 h 10094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0094" w="10000">
                <a:moveTo>
                  <a:pt x="8700" y="7802"/>
                </a:moveTo>
                <a:cubicBezTo>
                  <a:pt x="9500" y="6761"/>
                  <a:pt x="9983" y="5248"/>
                  <a:pt x="10000" y="3948"/>
                </a:cubicBezTo>
                <a:cubicBezTo>
                  <a:pt x="10017" y="2648"/>
                  <a:pt x="9600" y="1042"/>
                  <a:pt x="8800" y="0"/>
                </a:cubicBezTo>
                <a:lnTo>
                  <a:pt x="6800" y="1657"/>
                </a:lnTo>
                <a:cubicBezTo>
                  <a:pt x="7300" y="2282"/>
                  <a:pt x="7600" y="3011"/>
                  <a:pt x="7600" y="3948"/>
                </a:cubicBezTo>
                <a:cubicBezTo>
                  <a:pt x="7600" y="5823"/>
                  <a:pt x="6000" y="7490"/>
                  <a:pt x="4200" y="7490"/>
                </a:cubicBezTo>
                <a:cubicBezTo>
                  <a:pt x="3200" y="7490"/>
                  <a:pt x="2400" y="7073"/>
                  <a:pt x="1800" y="6448"/>
                </a:cubicBezTo>
                <a:lnTo>
                  <a:pt x="0" y="8323"/>
                </a:lnTo>
                <a:cubicBezTo>
                  <a:pt x="1100" y="9365"/>
                  <a:pt x="2500" y="10094"/>
                  <a:pt x="4200" y="10094"/>
                </a:cubicBezTo>
                <a:cubicBezTo>
                  <a:pt x="5400" y="10094"/>
                  <a:pt x="6600" y="9573"/>
                  <a:pt x="7600" y="8844"/>
                </a:cubicBezTo>
                <a:lnTo>
                  <a:pt x="8900" y="9157"/>
                </a:lnTo>
                <a:cubicBezTo>
                  <a:pt x="8833" y="8705"/>
                  <a:pt x="8767" y="8254"/>
                  <a:pt x="8700" y="7802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  <a:effectLst>
            <a:outerShdw algn="ctr" rotWithShape="0" sx="1000" sy="1000">
              <a:schemeClr val="bg1"/>
            </a:outerShdw>
          </a:effec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>
              <a:ea charset="-122" panose="020b0503020204020204" pitchFamily="34" typeface="微软雅黑"/>
            </a:endParaRPr>
          </a:p>
        </p:txBody>
      </p:sp>
      <p:sp>
        <p:nvSpPr>
          <p:cNvPr id="14" name="TextBox 247"/>
          <p:cNvSpPr txBox="1"/>
          <p:nvPr/>
        </p:nvSpPr>
        <p:spPr>
          <a:xfrm>
            <a:off x="4198610" y="2877006"/>
            <a:ext cx="930809" cy="8229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/>
            <a:r>
              <a:rPr altLang="en-US" lang="zh-CN" sz="2400">
                <a:solidFill>
                  <a:srgbClr val="0C2841"/>
                </a:solidFill>
                <a:effectLst>
                  <a:outerShdw algn="tl" rotWithShape="0" sx="1000" sy="1000">
                    <a:schemeClr val="bg1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TextBox 248"/>
          <p:cNvSpPr txBox="1"/>
          <p:nvPr/>
        </p:nvSpPr>
        <p:spPr>
          <a:xfrm>
            <a:off x="6118523" y="4002370"/>
            <a:ext cx="1620179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文本单击添加文本</a:t>
            </a:r>
          </a:p>
        </p:txBody>
      </p:sp>
      <p:sp>
        <p:nvSpPr>
          <p:cNvPr id="16" name="TextBox 249"/>
          <p:cNvSpPr txBox="1"/>
          <p:nvPr/>
        </p:nvSpPr>
        <p:spPr>
          <a:xfrm>
            <a:off x="5755840" y="1631475"/>
            <a:ext cx="237626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文本单击添加文本</a:t>
            </a:r>
          </a:p>
        </p:txBody>
      </p:sp>
      <p:sp>
        <p:nvSpPr>
          <p:cNvPr id="17" name="TextBox 250"/>
          <p:cNvSpPr txBox="1"/>
          <p:nvPr/>
        </p:nvSpPr>
        <p:spPr>
          <a:xfrm>
            <a:off x="2017721" y="1631475"/>
            <a:ext cx="196426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文本单击添加文本</a:t>
            </a:r>
          </a:p>
        </p:txBody>
      </p:sp>
      <p:sp>
        <p:nvSpPr>
          <p:cNvPr id="18" name="TextBox 251"/>
          <p:cNvSpPr txBox="1"/>
          <p:nvPr/>
        </p:nvSpPr>
        <p:spPr>
          <a:xfrm>
            <a:off x="1216647" y="2602007"/>
            <a:ext cx="196426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文本单击添加文本</a:t>
            </a:r>
          </a:p>
        </p:txBody>
      </p:sp>
      <p:sp>
        <p:nvSpPr>
          <p:cNvPr id="19" name="TextBox 252"/>
          <p:cNvSpPr txBox="1"/>
          <p:nvPr/>
        </p:nvSpPr>
        <p:spPr>
          <a:xfrm>
            <a:off x="1369648" y="4391603"/>
            <a:ext cx="1964264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单击添加文本单击添加</a:t>
            </a:r>
          </a:p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文本单击添加文本</a:t>
            </a:r>
          </a:p>
        </p:txBody>
      </p:sp>
      <p:sp>
        <p:nvSpPr>
          <p:cNvPr id="20" name="TextBox 5207"/>
          <p:cNvSpPr txBox="1"/>
          <p:nvPr/>
        </p:nvSpPr>
        <p:spPr>
          <a:xfrm>
            <a:off x="5015615" y="3980585"/>
            <a:ext cx="563880" cy="320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0" pitchFamily="18" typeface="UKIJ Qolyazma"/>
                <a:ea charset="0" pitchFamily="18" typeface="UKIJ Qolyazma"/>
                <a:cs charset="0" pitchFamily="18" typeface="UKIJ Qolyazma"/>
              </a:rPr>
              <a:t>1500</a:t>
            </a:r>
          </a:p>
        </p:txBody>
      </p:sp>
      <p:sp>
        <p:nvSpPr>
          <p:cNvPr id="21" name="TextBox 254"/>
          <p:cNvSpPr txBox="1"/>
          <p:nvPr/>
        </p:nvSpPr>
        <p:spPr>
          <a:xfrm>
            <a:off x="4818888" y="2247772"/>
            <a:ext cx="468630" cy="320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0" pitchFamily="18" typeface="UKIJ Qolyazma"/>
                <a:ea charset="0" pitchFamily="18" typeface="UKIJ Qolyazma"/>
                <a:cs charset="0" pitchFamily="18" typeface="UKIJ Qolyazma"/>
              </a:rPr>
              <a:t>623</a:t>
            </a:r>
          </a:p>
        </p:txBody>
      </p:sp>
      <p:sp>
        <p:nvSpPr>
          <p:cNvPr id="22" name="TextBox 255"/>
          <p:cNvSpPr txBox="1"/>
          <p:nvPr/>
        </p:nvSpPr>
        <p:spPr>
          <a:xfrm>
            <a:off x="3927339" y="2276347"/>
            <a:ext cx="468630" cy="320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0" pitchFamily="18" typeface="UKIJ Qolyazma"/>
                <a:ea charset="0" pitchFamily="18" typeface="UKIJ Qolyazma"/>
                <a:cs charset="0" pitchFamily="18" typeface="UKIJ Qolyazma"/>
              </a:rPr>
              <a:t>505</a:t>
            </a:r>
          </a:p>
        </p:txBody>
      </p:sp>
      <p:sp>
        <p:nvSpPr>
          <p:cNvPr id="23" name="TextBox 256"/>
          <p:cNvSpPr txBox="1"/>
          <p:nvPr/>
        </p:nvSpPr>
        <p:spPr>
          <a:xfrm>
            <a:off x="3412187" y="2910132"/>
            <a:ext cx="468630" cy="320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0" pitchFamily="18" typeface="UKIJ Qolyazma"/>
                <a:ea charset="0" pitchFamily="18" typeface="UKIJ Qolyazma"/>
                <a:cs charset="0" pitchFamily="18" typeface="UKIJ Qolyazma"/>
              </a:rPr>
              <a:t>512</a:t>
            </a:r>
          </a:p>
        </p:txBody>
      </p:sp>
      <p:sp>
        <p:nvSpPr>
          <p:cNvPr id="24" name="TextBox 257"/>
          <p:cNvSpPr txBox="1"/>
          <p:nvPr/>
        </p:nvSpPr>
        <p:spPr>
          <a:xfrm>
            <a:off x="3518188" y="3663161"/>
            <a:ext cx="468630" cy="32004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0" pitchFamily="18" typeface="UKIJ Qolyazma"/>
                <a:ea charset="0" pitchFamily="18" typeface="UKIJ Qolyazma"/>
                <a:cs charset="0" pitchFamily="18" typeface="UKIJ Qolyazma"/>
              </a:rPr>
              <a:t>389</a:t>
            </a:r>
          </a:p>
        </p:txBody>
      </p:sp>
      <p:cxnSp>
        <p:nvCxnSpPr>
          <p:cNvPr id="25" name="直接连接符 24"/>
          <p:cNvCxnSpPr>
            <a:stCxn id="13" idx="10"/>
          </p:cNvCxnSpPr>
          <p:nvPr/>
        </p:nvCxnSpPr>
        <p:spPr>
          <a:xfrm>
            <a:off x="5693818" y="4391603"/>
            <a:ext cx="451771" cy="159292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145589" y="4550895"/>
            <a:ext cx="1596767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295380" y="1556389"/>
            <a:ext cx="425105" cy="376366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720485" y="1556389"/>
            <a:ext cx="1668595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0" idx="2"/>
          </p:cNvCxnSpPr>
          <p:nvPr/>
        </p:nvCxnSpPr>
        <p:spPr>
          <a:xfrm flipH="1" flipV="1">
            <a:off x="3613806" y="1556390"/>
            <a:ext cx="320377" cy="401824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055978" y="1556389"/>
            <a:ext cx="1557828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1" idx="3"/>
          </p:cNvCxnSpPr>
          <p:nvPr/>
        </p:nvCxnSpPr>
        <p:spPr>
          <a:xfrm flipH="1" flipV="1">
            <a:off x="2792875" y="2518288"/>
            <a:ext cx="373259" cy="422381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235046" y="2518286"/>
            <a:ext cx="1557829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12" idx="4"/>
          </p:cNvCxnSpPr>
          <p:nvPr/>
        </p:nvCxnSpPr>
        <p:spPr>
          <a:xfrm flipH="1">
            <a:off x="2979504" y="3983246"/>
            <a:ext cx="343549" cy="30740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419865" y="4290646"/>
            <a:ext cx="1557829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2353587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3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8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8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8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9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9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0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0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0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1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11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chemeClr val="bg1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18608" y="1415045"/>
            <a:ext cx="3240360" cy="108012"/>
            <a:chOff x="1507396" y="1628800"/>
            <a:chExt cx="4320480" cy="144016"/>
          </a:xfrm>
          <a:solidFill>
            <a:srgbClr val="41858E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150739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1987449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2467502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2947555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3427608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3907661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4387714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867767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5347820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582787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4775490" y="1415045"/>
            <a:ext cx="3240360" cy="108012"/>
            <a:chOff x="1507396" y="1628800"/>
            <a:chExt cx="4320480" cy="144016"/>
          </a:xfrm>
          <a:solidFill>
            <a:srgbClr val="41858E"/>
          </a:solidFill>
        </p:grpSpPr>
        <p:cxnSp>
          <p:nvCxnSpPr>
            <p:cNvPr id="22" name="直接连接符 21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150739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1987449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2467502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2947555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3427608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3907661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4387714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4867767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5347820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5827876" y="1628800"/>
              <a:ext cx="0" cy="144016"/>
            </a:xfrm>
            <a:prstGeom prst="line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32"/>
          <p:cNvSpPr txBox="1"/>
          <p:nvPr/>
        </p:nvSpPr>
        <p:spPr>
          <a:xfrm>
            <a:off x="4216677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</a:t>
            </a:r>
          </a:p>
        </p:txBody>
      </p:sp>
      <p:sp>
        <p:nvSpPr>
          <p:cNvPr id="34" name="TextBox 133"/>
          <p:cNvSpPr txBox="1"/>
          <p:nvPr/>
        </p:nvSpPr>
        <p:spPr>
          <a:xfrm>
            <a:off x="3862350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</a:t>
            </a:r>
          </a:p>
        </p:txBody>
      </p:sp>
      <p:sp>
        <p:nvSpPr>
          <p:cNvPr id="35" name="TextBox 134"/>
          <p:cNvSpPr txBox="1"/>
          <p:nvPr/>
        </p:nvSpPr>
        <p:spPr>
          <a:xfrm>
            <a:off x="3502311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30</a:t>
            </a:r>
          </a:p>
        </p:txBody>
      </p:sp>
      <p:sp>
        <p:nvSpPr>
          <p:cNvPr id="36" name="TextBox 135"/>
          <p:cNvSpPr txBox="1"/>
          <p:nvPr/>
        </p:nvSpPr>
        <p:spPr>
          <a:xfrm>
            <a:off x="3142271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40</a:t>
            </a:r>
          </a:p>
        </p:txBody>
      </p:sp>
      <p:sp>
        <p:nvSpPr>
          <p:cNvPr id="37" name="TextBox 136"/>
          <p:cNvSpPr txBox="1"/>
          <p:nvPr/>
        </p:nvSpPr>
        <p:spPr>
          <a:xfrm>
            <a:off x="2782231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</a:t>
            </a:r>
          </a:p>
        </p:txBody>
      </p:sp>
      <p:sp>
        <p:nvSpPr>
          <p:cNvPr id="38" name="TextBox 137"/>
          <p:cNvSpPr txBox="1"/>
          <p:nvPr/>
        </p:nvSpPr>
        <p:spPr>
          <a:xfrm>
            <a:off x="2422191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</a:t>
            </a:r>
          </a:p>
        </p:txBody>
      </p:sp>
      <p:sp>
        <p:nvSpPr>
          <p:cNvPr id="39" name="TextBox 138"/>
          <p:cNvSpPr txBox="1"/>
          <p:nvPr/>
        </p:nvSpPr>
        <p:spPr>
          <a:xfrm>
            <a:off x="2062152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</a:t>
            </a:r>
          </a:p>
        </p:txBody>
      </p:sp>
      <p:sp>
        <p:nvSpPr>
          <p:cNvPr id="40" name="TextBox 139"/>
          <p:cNvSpPr txBox="1"/>
          <p:nvPr/>
        </p:nvSpPr>
        <p:spPr>
          <a:xfrm>
            <a:off x="1702112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</a:t>
            </a:r>
          </a:p>
        </p:txBody>
      </p:sp>
      <p:sp>
        <p:nvSpPr>
          <p:cNvPr id="41" name="TextBox 140"/>
          <p:cNvSpPr txBox="1"/>
          <p:nvPr/>
        </p:nvSpPr>
        <p:spPr>
          <a:xfrm>
            <a:off x="1342072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90</a:t>
            </a:r>
          </a:p>
        </p:txBody>
      </p:sp>
      <p:sp>
        <p:nvSpPr>
          <p:cNvPr id="42" name="TextBox 141"/>
          <p:cNvSpPr txBox="1"/>
          <p:nvPr/>
        </p:nvSpPr>
        <p:spPr>
          <a:xfrm>
            <a:off x="948370" y="1207295"/>
            <a:ext cx="382905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100</a:t>
            </a:r>
          </a:p>
        </p:txBody>
      </p:sp>
      <p:sp>
        <p:nvSpPr>
          <p:cNvPr id="43" name="TextBox 142"/>
          <p:cNvSpPr txBox="1"/>
          <p:nvPr/>
        </p:nvSpPr>
        <p:spPr>
          <a:xfrm>
            <a:off x="4640510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</a:t>
            </a:r>
          </a:p>
        </p:txBody>
      </p:sp>
      <p:sp>
        <p:nvSpPr>
          <p:cNvPr id="44" name="TextBox 143"/>
          <p:cNvSpPr txBox="1"/>
          <p:nvPr/>
        </p:nvSpPr>
        <p:spPr>
          <a:xfrm>
            <a:off x="4998954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</a:t>
            </a:r>
          </a:p>
        </p:txBody>
      </p:sp>
      <p:sp>
        <p:nvSpPr>
          <p:cNvPr id="45" name="TextBox 144"/>
          <p:cNvSpPr txBox="1"/>
          <p:nvPr/>
        </p:nvSpPr>
        <p:spPr>
          <a:xfrm>
            <a:off x="5358993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30</a:t>
            </a:r>
          </a:p>
        </p:txBody>
      </p:sp>
      <p:sp>
        <p:nvSpPr>
          <p:cNvPr id="46" name="TextBox 145"/>
          <p:cNvSpPr txBox="1"/>
          <p:nvPr/>
        </p:nvSpPr>
        <p:spPr>
          <a:xfrm>
            <a:off x="5719033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40</a:t>
            </a:r>
          </a:p>
        </p:txBody>
      </p:sp>
      <p:sp>
        <p:nvSpPr>
          <p:cNvPr id="47" name="TextBox 146"/>
          <p:cNvSpPr txBox="1"/>
          <p:nvPr/>
        </p:nvSpPr>
        <p:spPr>
          <a:xfrm>
            <a:off x="6079073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</a:t>
            </a:r>
          </a:p>
        </p:txBody>
      </p:sp>
      <p:sp>
        <p:nvSpPr>
          <p:cNvPr id="48" name="TextBox 147"/>
          <p:cNvSpPr txBox="1"/>
          <p:nvPr/>
        </p:nvSpPr>
        <p:spPr>
          <a:xfrm>
            <a:off x="6439113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</a:t>
            </a:r>
          </a:p>
        </p:txBody>
      </p:sp>
      <p:sp>
        <p:nvSpPr>
          <p:cNvPr id="49" name="TextBox 148"/>
          <p:cNvSpPr txBox="1"/>
          <p:nvPr/>
        </p:nvSpPr>
        <p:spPr>
          <a:xfrm>
            <a:off x="6799152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</a:t>
            </a:r>
          </a:p>
        </p:txBody>
      </p:sp>
      <p:sp>
        <p:nvSpPr>
          <p:cNvPr id="50" name="TextBox 149"/>
          <p:cNvSpPr txBox="1"/>
          <p:nvPr/>
        </p:nvSpPr>
        <p:spPr>
          <a:xfrm>
            <a:off x="7159192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</a:t>
            </a:r>
          </a:p>
        </p:txBody>
      </p:sp>
      <p:sp>
        <p:nvSpPr>
          <p:cNvPr id="51" name="TextBox 150"/>
          <p:cNvSpPr txBox="1"/>
          <p:nvPr/>
        </p:nvSpPr>
        <p:spPr>
          <a:xfrm>
            <a:off x="7519233" y="1207295"/>
            <a:ext cx="3162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90</a:t>
            </a:r>
          </a:p>
        </p:txBody>
      </p:sp>
      <p:sp>
        <p:nvSpPr>
          <p:cNvPr id="52" name="TextBox 151"/>
          <p:cNvSpPr txBox="1"/>
          <p:nvPr/>
        </p:nvSpPr>
        <p:spPr>
          <a:xfrm>
            <a:off x="7845610" y="1207295"/>
            <a:ext cx="382905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100</a:t>
            </a:r>
          </a:p>
        </p:txBody>
      </p:sp>
      <p:sp>
        <p:nvSpPr>
          <p:cNvPr id="53" name="五边形 52"/>
          <p:cNvSpPr/>
          <p:nvPr/>
        </p:nvSpPr>
        <p:spPr>
          <a:xfrm flipH="1">
            <a:off x="1975263" y="1743668"/>
            <a:ext cx="238370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54" name="五边形 53"/>
          <p:cNvSpPr/>
          <p:nvPr/>
        </p:nvSpPr>
        <p:spPr>
          <a:xfrm flipH="1">
            <a:off x="2892993" y="2157714"/>
            <a:ext cx="146597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55" name="五边形 54"/>
          <p:cNvSpPr/>
          <p:nvPr/>
        </p:nvSpPr>
        <p:spPr>
          <a:xfrm flipH="1">
            <a:off x="2335303" y="2571760"/>
            <a:ext cx="202366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56" name="五边形 55"/>
          <p:cNvSpPr/>
          <p:nvPr/>
        </p:nvSpPr>
        <p:spPr>
          <a:xfrm flipH="1">
            <a:off x="1141899" y="2985806"/>
            <a:ext cx="3217070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57" name="五边形 56"/>
          <p:cNvSpPr/>
          <p:nvPr/>
        </p:nvSpPr>
        <p:spPr>
          <a:xfrm flipH="1">
            <a:off x="1702113" y="3399851"/>
            <a:ext cx="2656856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58" name="五边形 57"/>
          <p:cNvSpPr/>
          <p:nvPr/>
        </p:nvSpPr>
        <p:spPr>
          <a:xfrm flipH="1">
            <a:off x="2558767" y="3813897"/>
            <a:ext cx="1800201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59" name="五边形 58"/>
          <p:cNvSpPr/>
          <p:nvPr/>
        </p:nvSpPr>
        <p:spPr>
          <a:xfrm flipH="1">
            <a:off x="3278847" y="4228298"/>
            <a:ext cx="1080122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60" name="TextBox 159"/>
          <p:cNvSpPr txBox="1"/>
          <p:nvPr/>
        </p:nvSpPr>
        <p:spPr>
          <a:xfrm>
            <a:off x="1498209" y="1749752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1" name="TextBox 160"/>
          <p:cNvSpPr txBox="1"/>
          <p:nvPr/>
        </p:nvSpPr>
        <p:spPr>
          <a:xfrm>
            <a:off x="2398015" y="2164266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2" name="TextBox 161"/>
          <p:cNvSpPr txBox="1"/>
          <p:nvPr/>
        </p:nvSpPr>
        <p:spPr>
          <a:xfrm>
            <a:off x="1861276" y="2578020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3" name="TextBox 162"/>
          <p:cNvSpPr txBox="1"/>
          <p:nvPr/>
        </p:nvSpPr>
        <p:spPr>
          <a:xfrm>
            <a:off x="710804" y="2985806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4" name="TextBox 163"/>
          <p:cNvSpPr txBox="1"/>
          <p:nvPr/>
        </p:nvSpPr>
        <p:spPr>
          <a:xfrm>
            <a:off x="1274574" y="3405936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5" name="TextBox 164"/>
          <p:cNvSpPr txBox="1"/>
          <p:nvPr/>
        </p:nvSpPr>
        <p:spPr>
          <a:xfrm>
            <a:off x="2062152" y="3820449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6" name="TextBox 165"/>
          <p:cNvSpPr txBox="1"/>
          <p:nvPr/>
        </p:nvSpPr>
        <p:spPr>
          <a:xfrm>
            <a:off x="2776184" y="4234204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7" name="五边形 66"/>
          <p:cNvSpPr/>
          <p:nvPr/>
        </p:nvSpPr>
        <p:spPr>
          <a:xfrm>
            <a:off x="4775490" y="1743668"/>
            <a:ext cx="121669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68" name="五边形 67"/>
          <p:cNvSpPr/>
          <p:nvPr/>
        </p:nvSpPr>
        <p:spPr>
          <a:xfrm>
            <a:off x="4775490" y="2157714"/>
            <a:ext cx="2296814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69" name="五边形 68"/>
          <p:cNvSpPr/>
          <p:nvPr/>
        </p:nvSpPr>
        <p:spPr>
          <a:xfrm>
            <a:off x="4775490" y="2571760"/>
            <a:ext cx="1440159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70" name="五边形 69"/>
          <p:cNvSpPr/>
          <p:nvPr/>
        </p:nvSpPr>
        <p:spPr>
          <a:xfrm>
            <a:off x="4775490" y="2985806"/>
            <a:ext cx="3070121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71" name="五边形 70"/>
          <p:cNvSpPr/>
          <p:nvPr/>
        </p:nvSpPr>
        <p:spPr>
          <a:xfrm>
            <a:off x="4775490" y="3399851"/>
            <a:ext cx="2222009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72" name="五边形 71"/>
          <p:cNvSpPr/>
          <p:nvPr/>
        </p:nvSpPr>
        <p:spPr>
          <a:xfrm>
            <a:off x="4775490" y="3813897"/>
            <a:ext cx="2575405" cy="243000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73" name="五边形 72"/>
          <p:cNvSpPr/>
          <p:nvPr/>
        </p:nvSpPr>
        <p:spPr>
          <a:xfrm>
            <a:off x="4775490" y="4228298"/>
            <a:ext cx="1897973" cy="236738"/>
          </a:xfrm>
          <a:prstGeom prst="homePlate">
            <a:avLst/>
          </a:pr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solidFill>
                <a:srgbClr val="0C2841"/>
              </a:solidFill>
              <a:ea charset="-122" panose="020b0503020204020204" pitchFamily="34" typeface="微软雅黑"/>
            </a:endParaRPr>
          </a:p>
        </p:txBody>
      </p:sp>
      <p:sp>
        <p:nvSpPr>
          <p:cNvPr id="74" name="TextBox 173"/>
          <p:cNvSpPr txBox="1"/>
          <p:nvPr/>
        </p:nvSpPr>
        <p:spPr>
          <a:xfrm>
            <a:off x="6055484" y="1749752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75" name="TextBox 174"/>
          <p:cNvSpPr txBox="1"/>
          <p:nvPr/>
        </p:nvSpPr>
        <p:spPr>
          <a:xfrm>
            <a:off x="7129756" y="2164266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76" name="TextBox 175"/>
          <p:cNvSpPr txBox="1"/>
          <p:nvPr/>
        </p:nvSpPr>
        <p:spPr>
          <a:xfrm>
            <a:off x="6265659" y="2578020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77" name="TextBox 176"/>
          <p:cNvSpPr txBox="1"/>
          <p:nvPr/>
        </p:nvSpPr>
        <p:spPr>
          <a:xfrm>
            <a:off x="7845610" y="2985806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78" name="TextBox 177"/>
          <p:cNvSpPr txBox="1"/>
          <p:nvPr/>
        </p:nvSpPr>
        <p:spPr>
          <a:xfrm>
            <a:off x="7091864" y="3405936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79" name="TextBox 178"/>
          <p:cNvSpPr txBox="1"/>
          <p:nvPr/>
        </p:nvSpPr>
        <p:spPr>
          <a:xfrm>
            <a:off x="7397670" y="3820449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80" name="TextBox 179"/>
          <p:cNvSpPr txBox="1"/>
          <p:nvPr/>
        </p:nvSpPr>
        <p:spPr>
          <a:xfrm>
            <a:off x="6736131" y="4234204"/>
            <a:ext cx="4495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81" name="TextBox 180"/>
          <p:cNvSpPr txBox="1"/>
          <p:nvPr/>
        </p:nvSpPr>
        <p:spPr>
          <a:xfrm>
            <a:off x="4430052" y="1715127"/>
            <a:ext cx="31623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5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</p:txBody>
      </p:sp>
      <p:sp>
        <p:nvSpPr>
          <p:cNvPr id="82" name="TextBox 181"/>
          <p:cNvSpPr txBox="1"/>
          <p:nvPr/>
        </p:nvSpPr>
        <p:spPr>
          <a:xfrm>
            <a:off x="4430052" y="2129173"/>
            <a:ext cx="301943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5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</a:t>
            </a:r>
          </a:p>
        </p:txBody>
      </p:sp>
      <p:sp>
        <p:nvSpPr>
          <p:cNvPr id="83" name="TextBox 182"/>
          <p:cNvSpPr txBox="1"/>
          <p:nvPr/>
        </p:nvSpPr>
        <p:spPr>
          <a:xfrm>
            <a:off x="4430052" y="2543219"/>
            <a:ext cx="309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5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</a:t>
            </a:r>
          </a:p>
        </p:txBody>
      </p:sp>
      <p:sp>
        <p:nvSpPr>
          <p:cNvPr id="84" name="TextBox 183"/>
          <p:cNvSpPr txBox="1"/>
          <p:nvPr/>
        </p:nvSpPr>
        <p:spPr>
          <a:xfrm>
            <a:off x="4430052" y="2957265"/>
            <a:ext cx="327343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5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</a:t>
            </a:r>
          </a:p>
        </p:txBody>
      </p:sp>
      <p:sp>
        <p:nvSpPr>
          <p:cNvPr id="85" name="TextBox 184"/>
          <p:cNvSpPr txBox="1"/>
          <p:nvPr/>
        </p:nvSpPr>
        <p:spPr>
          <a:xfrm>
            <a:off x="4430052" y="3371310"/>
            <a:ext cx="287655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5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</a:t>
            </a:r>
          </a:p>
        </p:txBody>
      </p:sp>
      <p:sp>
        <p:nvSpPr>
          <p:cNvPr id="86" name="TextBox 185"/>
          <p:cNvSpPr txBox="1"/>
          <p:nvPr/>
        </p:nvSpPr>
        <p:spPr>
          <a:xfrm>
            <a:off x="4430052" y="3785357"/>
            <a:ext cx="2844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5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</a:t>
            </a:r>
          </a:p>
        </p:txBody>
      </p:sp>
      <p:sp>
        <p:nvSpPr>
          <p:cNvPr id="87" name="TextBox 186"/>
          <p:cNvSpPr txBox="1"/>
          <p:nvPr/>
        </p:nvSpPr>
        <p:spPr>
          <a:xfrm>
            <a:off x="4430052" y="4199403"/>
            <a:ext cx="324168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500">
                <a:solidFill>
                  <a:srgbClr val="0C284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G</a:t>
            </a:r>
          </a:p>
        </p:txBody>
      </p:sp>
      <p:pic>
        <p:nvPicPr>
          <p:cNvPr descr="D:\360data\重要数据\桌面\未标题-1.png" id="8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88332" y="2347441"/>
            <a:ext cx="2221706" cy="29860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360data\重要数据\桌面\未标题2-1.png" id="89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15648" y="2318866"/>
            <a:ext cx="2293144" cy="301466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910091643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6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77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4.93827E-06 L 0.25 -4.93827E-06" pathEditMode="relative" ptsTypes="AA" rAng="0">
                                      <p:cBhvr>
                                        <p:cTn dur="500" fill="hold" id="7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9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2.83951E-06 L -0.25 2.83951E-06" pathEditMode="relative" ptsTypes="AA" rAng="0">
                                      <p:cBhvr>
                                        <p:cTn dur="500" fill="hold" id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exit" presetID="10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8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0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8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1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1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18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5" nodeType="withEffect" presetClass="entr" presetID="1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3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1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1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5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9" nodeType="withEffect" presetClass="entr" presetID="1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3" nodeType="withEffect" presetClass="entr" presetID="1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7" nodeType="withEffect" presetClass="entr" presetID="1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1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5" nodeType="withEffect" presetClass="entr" presetID="1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9" nodeType="withEffect" presetClass="entr" presetID="1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3" nodeType="withEffect" presetClass="entr" presetID="1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7" nodeType="withEffect" presetClass="entr" presetID="1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1" nodeType="withEffect" presetClass="entr" presetID="1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5" nodeType="withEffect" presetClass="entr" presetID="1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9" nodeType="withEffect" presetClass="entr" presetID="1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3" nodeType="withEffect" presetClass="entr" presetID="1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7" nodeType="withEffect" presetClass="entr" presetID="1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1" y="353616"/>
            <a:ext cx="77866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mtClean="0" sz="3000">
                <a:solidFill>
                  <a:schemeClr val="bg1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84670" y="1869377"/>
            <a:ext cx="1515461" cy="1519148"/>
            <a:chOff x="1312099" y="2614471"/>
            <a:chExt cx="2020615" cy="2025531"/>
          </a:xfrm>
          <a:solidFill>
            <a:srgbClr val="41858E"/>
          </a:solidFill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gdLst>
                <a:gd fmla="*/ 174 w 348" name="T0"/>
                <a:gd fmla="*/ 349 h 349" name="T1"/>
                <a:gd fmla="*/ 0 w 348" name="T2"/>
                <a:gd fmla="*/ 175 h 349" name="T3"/>
                <a:gd fmla="*/ 174 w 348" name="T4"/>
                <a:gd fmla="*/ 0 h 349" name="T5"/>
                <a:gd fmla="*/ 348 w 348" name="T6"/>
                <a:gd fmla="*/ 175 h 349" name="T7"/>
                <a:gd fmla="*/ 174 w 348" name="T8"/>
                <a:gd fmla="*/ 349 h 349" name="T9"/>
                <a:gd fmla="*/ 174 w 348" name="T10"/>
                <a:gd fmla="*/ 10 h 349" name="T11"/>
                <a:gd fmla="*/ 9 w 348" name="T12"/>
                <a:gd fmla="*/ 175 h 349" name="T13"/>
                <a:gd fmla="*/ 174 w 348" name="T14"/>
                <a:gd fmla="*/ 339 h 349" name="T15"/>
                <a:gd fmla="*/ 339 w 348" name="T16"/>
                <a:gd fmla="*/ 175 h 349" name="T17"/>
                <a:gd fmla="*/ 174 w 348" name="T18"/>
                <a:gd fmla="*/ 10 h 3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49" w="348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gdLst>
                <a:gd fmla="*/ 4 w 40" name="T0"/>
                <a:gd fmla="*/ 64 h 64" name="T1"/>
                <a:gd fmla="*/ 0 w 40" name="T2"/>
                <a:gd fmla="*/ 60 h 64" name="T3"/>
                <a:gd fmla="*/ 35 w 40" name="T4"/>
                <a:gd fmla="*/ 0 h 64" name="T5"/>
                <a:gd fmla="*/ 40 w 40" name="T6"/>
                <a:gd fmla="*/ 3 h 64" name="T7"/>
                <a:gd fmla="*/ 4 w 40" name="T8"/>
                <a:gd fmla="*/ 64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40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gdLst>
                <a:gd fmla="*/ 2 w 61" name="T0"/>
                <a:gd fmla="*/ 38 h 38" name="T1"/>
                <a:gd fmla="*/ 0 w 61" name="T2"/>
                <a:gd fmla="*/ 33 h 38" name="T3"/>
                <a:gd fmla="*/ 56 w 61" name="T4"/>
                <a:gd fmla="*/ 0 h 38" name="T5"/>
                <a:gd fmla="*/ 61 w 61" name="T6"/>
                <a:gd fmla="*/ 5 h 38" name="T7"/>
                <a:gd fmla="*/ 2 w 61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1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gdLst>
                <a:gd fmla="*/ 4 w 40" name="T0"/>
                <a:gd fmla="*/ 61 h 61" name="T1"/>
                <a:gd fmla="*/ 0 w 40" name="T2"/>
                <a:gd fmla="*/ 56 h 61" name="T3"/>
                <a:gd fmla="*/ 35 w 40" name="T4"/>
                <a:gd fmla="*/ 0 h 61" name="T5"/>
                <a:gd fmla="*/ 40 w 40" name="T6"/>
                <a:gd fmla="*/ 2 h 61" name="T7"/>
                <a:gd fmla="*/ 4 w 40" name="T8"/>
                <a:gd fmla="*/ 61 h 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" w="40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gdLst>
                <a:gd fmla="*/ 2 w 61" name="T0"/>
                <a:gd fmla="*/ 38 h 38" name="T1"/>
                <a:gd fmla="*/ 0 w 61" name="T2"/>
                <a:gd fmla="*/ 35 h 38" name="T3"/>
                <a:gd fmla="*/ 59 w 61" name="T4"/>
                <a:gd fmla="*/ 0 h 38" name="T5"/>
                <a:gd fmla="*/ 61 w 61" name="T6"/>
                <a:gd fmla="*/ 5 h 38" name="T7"/>
                <a:gd fmla="*/ 2 w 61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61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gdLst>
                <a:gd fmla="*/ 59 w 61" name="T0"/>
                <a:gd fmla="*/ 40 h 40" name="T1"/>
                <a:gd fmla="*/ 0 w 61" name="T2"/>
                <a:gd fmla="*/ 5 h 40" name="T3"/>
                <a:gd fmla="*/ 2 w 61" name="T4"/>
                <a:gd fmla="*/ 0 h 40" name="T5"/>
                <a:gd fmla="*/ 61 w 61" name="T6"/>
                <a:gd fmla="*/ 35 h 40" name="T7"/>
                <a:gd fmla="*/ 59 w 61" name="T8"/>
                <a:gd fmla="*/ 4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61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gdLst>
                <a:gd fmla="*/ 56 w 59" name="T0"/>
                <a:gd fmla="*/ 38 h 38" name="T1"/>
                <a:gd fmla="*/ 0 w 59" name="T2"/>
                <a:gd fmla="*/ 5 h 38" name="T3"/>
                <a:gd fmla="*/ 2 w 59" name="T4"/>
                <a:gd fmla="*/ 0 h 38" name="T5"/>
                <a:gd fmla="*/ 59 w 59" name="T6"/>
                <a:gd fmla="*/ 35 h 38" name="T7"/>
                <a:gd fmla="*/ 56 w 59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59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gdLst>
                <a:gd fmla="*/ 33 w 38" name="T0"/>
                <a:gd fmla="*/ 62 h 62" name="T1"/>
                <a:gd fmla="*/ 0 w 38" name="T2"/>
                <a:gd fmla="*/ 3 h 62" name="T3"/>
                <a:gd fmla="*/ 5 w 38" name="T4"/>
                <a:gd fmla="*/ 0 h 62" name="T5"/>
                <a:gd fmla="*/ 38 w 38" name="T6"/>
                <a:gd fmla="*/ 59 h 62" name="T7"/>
                <a:gd fmla="*/ 33 w 38" name="T8"/>
                <a:gd fmla="*/ 62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8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gdLst>
                <a:gd fmla="*/ 35 w 40" name="T0"/>
                <a:gd fmla="*/ 61 h 61" name="T1"/>
                <a:gd fmla="*/ 0 w 40" name="T2"/>
                <a:gd fmla="*/ 2 h 61" name="T3"/>
                <a:gd fmla="*/ 4 w 40" name="T4"/>
                <a:gd fmla="*/ 0 h 61" name="T5"/>
                <a:gd fmla="*/ 40 w 40" name="T6"/>
                <a:gd fmla="*/ 59 h 61" name="T7"/>
                <a:gd fmla="*/ 35 w 40" name="T8"/>
                <a:gd fmla="*/ 61 h 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" w="40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>
            <a:off x="1416077" y="2295808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01995" y="2582860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8000000">
            <a:off x="1560992" y="2332467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9800000">
            <a:off x="1666231" y="2436934"/>
            <a:ext cx="652646" cy="79277"/>
            <a:chOff x="2275701" y="3565783"/>
            <a:chExt cx="870194" cy="105702"/>
          </a:xfrm>
          <a:solidFill>
            <a:srgbClr val="41858E"/>
          </a:solidFill>
        </p:grpSpPr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 w="9525">
              <a:noFill/>
              <a:round/>
            </a:ln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>
                <a:ea charset="-122" panose="020b0503020204020204" pitchFamily="34" typeface="微软雅黑"/>
              </a:endParaRPr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89873" y="3534103"/>
            <a:ext cx="1554480" cy="36576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r>
              <a:rPr altLang="en-US" lang="zh-CN" sz="1800">
                <a:effectLst>
                  <a:outerShdw algn="tl" blurRad="266700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cxnSp>
        <p:nvCxnSpPr>
          <p:cNvPr id="40" name="直接连接符 39"/>
          <p:cNvCxnSpPr>
            <a:stCxn id="10" idx="2"/>
          </p:cNvCxnSpPr>
          <p:nvPr/>
        </p:nvCxnSpPr>
        <p:spPr>
          <a:xfrm flipV="1">
            <a:off x="1742401" y="1275606"/>
            <a:ext cx="638810" cy="593771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381211" y="1275606"/>
            <a:ext cx="1002658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4"/>
          <p:cNvSpPr txBox="1"/>
          <p:nvPr/>
        </p:nvSpPr>
        <p:spPr>
          <a:xfrm>
            <a:off x="4372139" y="1015664"/>
            <a:ext cx="2894929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3" name="TextBox 45"/>
          <p:cNvSpPr txBox="1"/>
          <p:nvPr/>
        </p:nvSpPr>
        <p:spPr>
          <a:xfrm>
            <a:off x="3483828" y="1131290"/>
            <a:ext cx="944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5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110183" y="1780075"/>
            <a:ext cx="237083" cy="206297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347266" y="1780075"/>
            <a:ext cx="1084980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51"/>
          <p:cNvSpPr txBox="1"/>
          <p:nvPr/>
        </p:nvSpPr>
        <p:spPr>
          <a:xfrm>
            <a:off x="4372139" y="1545636"/>
            <a:ext cx="2894929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52"/>
          <p:cNvSpPr txBox="1"/>
          <p:nvPr/>
        </p:nvSpPr>
        <p:spPr>
          <a:xfrm>
            <a:off x="3483828" y="1661262"/>
            <a:ext cx="944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5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411760" y="2323023"/>
            <a:ext cx="1020486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7"/>
          <p:cNvSpPr txBox="1"/>
          <p:nvPr/>
        </p:nvSpPr>
        <p:spPr>
          <a:xfrm>
            <a:off x="4372139" y="2088584"/>
            <a:ext cx="2894929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0" name="TextBox 58"/>
          <p:cNvSpPr txBox="1"/>
          <p:nvPr/>
        </p:nvSpPr>
        <p:spPr>
          <a:xfrm>
            <a:off x="3483828" y="2204210"/>
            <a:ext cx="944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5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2496310" y="2630495"/>
            <a:ext cx="386229" cy="262094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889756" y="2892420"/>
            <a:ext cx="542490" cy="0"/>
          </a:xfrm>
          <a:prstGeom prst="line">
            <a:avLst/>
          </a:prstGeom>
          <a:ln>
            <a:solidFill>
              <a:srgbClr val="418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67"/>
          <p:cNvSpPr txBox="1"/>
          <p:nvPr/>
        </p:nvSpPr>
        <p:spPr>
          <a:xfrm>
            <a:off x="4372139" y="2657981"/>
            <a:ext cx="2894929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4" name="TextBox 68"/>
          <p:cNvSpPr txBox="1"/>
          <p:nvPr/>
        </p:nvSpPr>
        <p:spPr>
          <a:xfrm>
            <a:off x="3483828" y="2742379"/>
            <a:ext cx="944880" cy="3198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5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pic>
        <p:nvPicPr>
          <p:cNvPr descr="D:\360data\重要数据\桌面\0f43302d2502d46b6f15993027f3a4e0.jpg" id="5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00080" y="3543859"/>
            <a:ext cx="1625752" cy="10319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360data\重要数据\桌面\14d327c6323300494f4e453e209dd870.jpg" id="5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11605" y="3542923"/>
            <a:ext cx="1750318" cy="103583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17856460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5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8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8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9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 nodeType="clickPar">
                      <p:stCondLst>
                        <p:cond delay="indefinite"/>
                      </p:stCondLst>
                      <p:childTnLst>
                        <p:par>
                          <p:cTn fill="hold" id="9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0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0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0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 nodeType="clickPar">
                      <p:stCondLst>
                        <p:cond delay="indefinite"/>
                      </p:stCondLst>
                      <p:childTnLst>
                        <p:par>
                          <p:cTn fill="hold" id="1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2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3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13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39"/>
      <p:bldP grpId="0" spid="42"/>
      <p:bldP grpId="0" spid="43"/>
      <p:bldP grpId="0" spid="46"/>
      <p:bldP grpId="0" spid="47"/>
      <p:bldP grpId="0" spid="49"/>
      <p:bldP grpId="0" spid="50"/>
      <p:bldP grpId="0" spid="53"/>
      <p:bldP grpId="0" spid="5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0" y="-179043"/>
            <a:ext cx="4578394" cy="4446234"/>
            <a:chOff x="0" y="-179043"/>
            <a:chExt cx="4578394" cy="4446234"/>
          </a:xfrm>
        </p:grpSpPr>
        <p:pic>
          <p:nvPicPr>
            <p:cNvPr id="4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-179043"/>
              <a:ext cx="4578394" cy="44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http://t3.baidu.com/it/u=1588398722,3522894160&amp;fm=52&amp;gp=0.jpg" id="5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82616" y="981125"/>
              <a:ext cx="2090958" cy="158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5414016" y="1459299"/>
            <a:ext cx="28292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ea charset="-122" panose="02010609010101010101" pitchFamily="49" typeface="文鼎古印体繁"/>
              </a:rPr>
              <a:t>感谢您的聆听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795804" y="2363842"/>
            <a:ext cx="626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22456" y="2163787"/>
            <a:ext cx="354889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ea charset="-122" panose="02010609010101010101" pitchFamily="49" typeface="文鼎古印体繁"/>
              </a:rPr>
              <a:t>适用于银行工作总结报告等</a:t>
            </a:r>
          </a:p>
        </p:txBody>
      </p:sp>
    </p:spTree>
    <p:extLst>
      <p:ext uri="{BB962C8B-B14F-4D97-AF65-F5344CB8AC3E}">
        <p14:creationId val="3669309862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6" presetSubtype="2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209458" y="1573058"/>
            <a:ext cx="1446610" cy="1447798"/>
            <a:chOff x="1209458" y="1573058"/>
            <a:chExt cx="1446610" cy="1447798"/>
          </a:xfrm>
        </p:grpSpPr>
        <p:sp>
          <p:nvSpPr>
            <p:cNvPr id="5" name="椭圆 4"/>
            <p:cNvSpPr/>
            <p:nvPr/>
          </p:nvSpPr>
          <p:spPr bwMode="auto">
            <a:xfrm>
              <a:off x="1209458" y="1573058"/>
              <a:ext cx="1446610" cy="1447798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>
              <a:off x="1539262" y="1930244"/>
              <a:ext cx="787003" cy="788193"/>
            </a:xfrm>
            <a:custGeom>
              <a:gdLst>
                <a:gd fmla="*/ 984018 w 1589088" name="T0"/>
                <a:gd fmla="*/ 589506 h 1589088" name="T1"/>
                <a:gd fmla="*/ 955171 w 1589088" name="T2"/>
                <a:gd fmla="*/ 645802 h 1589088" name="T3"/>
                <a:gd fmla="*/ 898294 w 1589088" name="T4"/>
                <a:gd fmla="*/ 673272 h 1589088" name="T5"/>
                <a:gd fmla="*/ 881422 w 1589088" name="T6"/>
                <a:gd fmla="*/ 964824 h 1589088" name="T7"/>
                <a:gd fmla="*/ 873530 w 1589088" name="T8"/>
                <a:gd fmla="*/ 1040159 h 1589088" name="T9"/>
                <a:gd fmla="*/ 824817 w 1589088" name="T10"/>
                <a:gd fmla="*/ 1084490 h 1589088" name="T11"/>
                <a:gd fmla="*/ 756238 w 1589088" name="T12"/>
                <a:gd fmla="*/ 1088026 h 1589088" name="T13"/>
                <a:gd fmla="*/ 703444 w 1589088" name="T14"/>
                <a:gd fmla="*/ 1048590 h 1589088" name="T15"/>
                <a:gd fmla="*/ 686571 w 1589088" name="T16"/>
                <a:gd fmla="*/ 985493 h 1589088" name="T17"/>
                <a:gd fmla="*/ 486007 w 1589088" name="T18"/>
                <a:gd fmla="*/ 893024 h 1589088" name="T19"/>
                <a:gd fmla="*/ 398106 w 1589088" name="T20"/>
                <a:gd fmla="*/ 820680 h 1589088" name="T21"/>
                <a:gd fmla="*/ 402189 w 1589088" name="T22"/>
                <a:gd fmla="*/ 755134 h 1589088" name="T23"/>
                <a:gd fmla="*/ 446547 w 1589088" name="T24"/>
                <a:gd fmla="*/ 706452 h 1589088" name="T25"/>
                <a:gd fmla="*/ 514037 w 1589088" name="T26"/>
                <a:gd fmla="*/ 696389 h 1589088" name="T27"/>
                <a:gd fmla="*/ 570641 w 1589088" name="T28"/>
                <a:gd fmla="*/ 730385 h 1589088" name="T29"/>
                <a:gd fmla="*/ 593501 w 1589088" name="T30"/>
                <a:gd fmla="*/ 794027 h 1589088" name="T31"/>
                <a:gd fmla="*/ 818558 w 1589088" name="T32"/>
                <a:gd fmla="*/ 648522 h 1589088" name="T33"/>
                <a:gd fmla="*/ 785901 w 1589088" name="T34"/>
                <a:gd fmla="*/ 575091 h 1589088" name="T35"/>
                <a:gd fmla="*/ 808761 w 1589088" name="T36"/>
                <a:gd fmla="*/ 511721 h 1589088" name="T37"/>
                <a:gd fmla="*/ 865365 w 1589088" name="T38"/>
                <a:gd fmla="*/ 477726 h 1589088" name="T39"/>
                <a:gd fmla="*/ 728574 w 1589088" name="T40"/>
                <a:gd fmla="*/ 144010 h 1589088" name="T41"/>
                <a:gd fmla="*/ 531280 w 1589088" name="T42"/>
                <a:gd fmla="*/ 182593 h 1589088" name="T43"/>
                <a:gd fmla="*/ 353281 w 1589088" name="T44"/>
                <a:gd fmla="*/ 288291 h 1589088" name="T45"/>
                <a:gd fmla="*/ 219577 w 1589088" name="T46"/>
                <a:gd fmla="*/ 451592 h 1589088" name="T47"/>
                <a:gd fmla="*/ 152454 w 1589088" name="T48"/>
                <a:gd fmla="*/ 642880 h 1589088" name="T49"/>
                <a:gd fmla="*/ 152454 w 1589088" name="T50"/>
                <a:gd fmla="*/ 843135 h 1589088" name="T51"/>
                <a:gd fmla="*/ 219577 w 1589088" name="T52"/>
                <a:gd fmla="*/ 1034422 h 1589088" name="T53"/>
                <a:gd fmla="*/ 353281 w 1589088" name="T54"/>
                <a:gd fmla="*/ 1197724 h 1589088" name="T55"/>
                <a:gd fmla="*/ 531280 w 1589088" name="T56"/>
                <a:gd fmla="*/ 1303421 h 1589088" name="T57"/>
                <a:gd fmla="*/ 728574 w 1589088" name="T58"/>
                <a:gd fmla="*/ 1341734 h 1589088" name="T59"/>
                <a:gd fmla="*/ 927227 w 1589088" name="T60"/>
                <a:gd fmla="*/ 1312931 h 1589088" name="T61"/>
                <a:gd fmla="*/ 1109302 w 1589088" name="T62"/>
                <a:gd fmla="*/ 1217015 h 1589088" name="T63"/>
                <a:gd fmla="*/ 1251431 w 1589088" name="T64"/>
                <a:gd fmla="*/ 1059964 h 1589088" name="T65"/>
                <a:gd fmla="*/ 1328065 w 1589088" name="T66"/>
                <a:gd fmla="*/ 871393 h 1589088" name="T67"/>
                <a:gd fmla="*/ 1337576 w 1589088" name="T68"/>
                <a:gd fmla="*/ 671410 h 1589088" name="T69"/>
                <a:gd fmla="*/ 1280237 w 1589088" name="T70"/>
                <a:gd fmla="*/ 477677 h 1589088" name="T71"/>
                <a:gd fmla="*/ 1155500 w 1589088" name="T72"/>
                <a:gd fmla="*/ 308670 h 1589088" name="T73"/>
                <a:gd fmla="*/ 981849 w 1589088" name="T74"/>
                <a:gd fmla="*/ 193462 h 1589088" name="T75"/>
                <a:gd fmla="*/ 785915 w 1589088" name="T76"/>
                <a:gd fmla="*/ 145640 h 1589088" name="T77"/>
                <a:gd fmla="*/ 902226 w 1589088" name="T78"/>
                <a:gd fmla="*/ 17390 h 1589088" name="T79"/>
                <a:gd fmla="*/ 1136207 w 1589088" name="T80"/>
                <a:gd fmla="*/ 112491 h 1589088" name="T81"/>
                <a:gd fmla="*/ 1320999 w 1589088" name="T82"/>
                <a:gd fmla="*/ 276063 h 1589088" name="T83"/>
                <a:gd fmla="*/ 1429702 w 1589088" name="T84"/>
                <a:gd fmla="*/ 459201 h 1589088" name="T85"/>
                <a:gd fmla="*/ 1481334 w 1589088" name="T86"/>
                <a:gd fmla="*/ 660270 h 1589088" name="T87"/>
                <a:gd fmla="*/ 1475356 w 1589088" name="T88"/>
                <a:gd fmla="*/ 866502 h 1589088" name="T89"/>
                <a:gd fmla="*/ 1412581 w 1589088" name="T90"/>
                <a:gd fmla="*/ 1064855 h 1589088" name="T91"/>
                <a:gd fmla="*/ 1892771 w 1589088" name="T92"/>
                <a:gd fmla="*/ 1636001 h 1589088" name="T93"/>
                <a:gd fmla="*/ 1896304 w 1589088" name="T94"/>
                <a:gd fmla="*/ 1759632 h 1589088" name="T95"/>
                <a:gd fmla="*/ 1783798 w 1589088" name="T96"/>
                <a:gd fmla="*/ 1885980 h 1589088" name="T97"/>
                <a:gd fmla="*/ 1662866 w 1589088" name="T98"/>
                <a:gd fmla="*/ 1900381 h 1589088" name="T99"/>
                <a:gd fmla="*/ 1104954 w 1589088" name="T100"/>
                <a:gd fmla="*/ 1391458 h 1589088" name="T101"/>
                <a:gd fmla="*/ 909835 w 1589088" name="T102"/>
                <a:gd fmla="*/ 1466451 h 1589088" name="T103"/>
                <a:gd fmla="*/ 704388 w 1589088" name="T104"/>
                <a:gd fmla="*/ 1484656 h 1589088" name="T105"/>
                <a:gd fmla="*/ 501116 w 1589088" name="T106"/>
                <a:gd fmla="*/ 1445528 h 1589088" name="T107"/>
                <a:gd fmla="*/ 313061 w 1589088" name="T108"/>
                <a:gd fmla="*/ 1349069 h 1589088" name="T109"/>
                <a:gd fmla="*/ 143758 w 1589088" name="T110"/>
                <a:gd fmla="*/ 1181965 h 1589088" name="T111"/>
                <a:gd fmla="*/ 30708 w 1589088" name="T112"/>
                <a:gd fmla="*/ 954538 h 1589088" name="T113"/>
                <a:gd fmla="*/ 815 w 1589088" name="T114"/>
                <a:gd fmla="*/ 707277 h 1589088" name="T115"/>
                <a:gd fmla="*/ 54351 w 1589088" name="T116"/>
                <a:gd fmla="*/ 463275 h 1589088" name="T117"/>
                <a:gd fmla="*/ 191315 w 1589088" name="T118"/>
                <a:gd fmla="*/ 245360 h 1589088" name="T119"/>
                <a:gd fmla="*/ 397577 w 1589088" name="T120"/>
                <a:gd fmla="*/ 85319 h 1589088" name="T121"/>
                <a:gd fmla="*/ 636177 w 1589088" name="T122"/>
                <a:gd fmla="*/ 7880 h 15890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7" name="文本框 57"/>
          <p:cNvSpPr txBox="1">
            <a:spLocks noChangeArrowheads="1"/>
          </p:cNvSpPr>
          <p:nvPr/>
        </p:nvSpPr>
        <p:spPr bwMode="auto">
          <a:xfrm>
            <a:off x="1190408" y="3164407"/>
            <a:ext cx="15149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7"/>
          <p:cNvGrpSpPr/>
          <p:nvPr/>
        </p:nvGrpSpPr>
        <p:grpSpPr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10" name="椭圆 9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12" name="组合 66"/>
          <p:cNvGrpSpPr/>
          <p:nvPr/>
        </p:nvGrpSpPr>
        <p:grpSpPr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13" name="椭圆 12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15" name="组合 69"/>
          <p:cNvGrpSpPr/>
          <p:nvPr/>
        </p:nvGrpSpPr>
        <p:grpSpPr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16" name="椭圆 15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18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1" name="组合 62"/>
          <p:cNvGrpSpPr/>
          <p:nvPr/>
        </p:nvGrpSpPr>
        <p:grpSpPr>
          <a:xfrm>
            <a:off x="2163149" y="1493286"/>
            <a:ext cx="542232" cy="482202"/>
            <a:chOff x="2570573" y="2639961"/>
            <a:chExt cx="674167" cy="599346"/>
          </a:xfrm>
        </p:grpSpPr>
        <p:sp>
          <p:nvSpPr>
            <p:cNvPr id="22" name="椭圆 21"/>
            <p:cNvSpPr/>
            <p:nvPr/>
          </p:nvSpPr>
          <p:spPr>
            <a:xfrm>
              <a:off x="2570573" y="2639961"/>
              <a:ext cx="599531" cy="599346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23" name="文本框 64"/>
            <p:cNvSpPr txBox="1">
              <a:spLocks noChangeArrowheads="1"/>
            </p:cNvSpPr>
            <p:nvPr/>
          </p:nvSpPr>
          <p:spPr bwMode="auto">
            <a:xfrm>
              <a:off x="2656885" y="2737466"/>
              <a:ext cx="587855" cy="39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CF4D5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01</a:t>
              </a:r>
            </a:p>
          </p:txBody>
        </p:sp>
      </p:grpSp>
    </p:spTree>
    <p:extLst>
      <p:ext uri="{BB962C8B-B14F-4D97-AF65-F5344CB8AC3E}">
        <p14:creationId val="319731963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8"/>
      <p:bldP grpId="0" spid="19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0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196114" y="1214610"/>
            <a:ext cx="3767556" cy="3769936"/>
          </a:xfrm>
          <a:prstGeom prst="ellipse">
            <a:avLst/>
          </a:prstGeom>
          <a:noFill/>
          <a:ln w="9">
            <a:solidFill>
              <a:srgbClr val="41858E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b="1" lang="zh-CN" sz="1349">
              <a:ea charset="-122" panose="020b0503020204020204" pitchFamily="34" typeface="微软雅黑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019996" y="1385971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4019996" y="4372884"/>
            <a:ext cx="439112" cy="44030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4548359" y="3680301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548359" y="2080934"/>
            <a:ext cx="44030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4719719" y="2880617"/>
            <a:ext cx="439112" cy="437922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27" name="TextBox 19"/>
          <p:cNvSpPr>
            <a:spLocks noChangeArrowheads="1"/>
          </p:cNvSpPr>
          <p:nvPr/>
        </p:nvSpPr>
        <p:spPr bwMode="auto">
          <a:xfrm>
            <a:off x="4719720" y="1214610"/>
            <a:ext cx="2709641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这里可以添加主要内容这里可以添加主要内容</a:t>
            </a:r>
          </a:p>
        </p:txBody>
      </p:sp>
      <p:sp>
        <p:nvSpPr>
          <p:cNvPr id="28" name="TextBox 20"/>
          <p:cNvSpPr>
            <a:spLocks noChangeArrowheads="1"/>
          </p:cNvSpPr>
          <p:nvPr/>
        </p:nvSpPr>
        <p:spPr bwMode="auto">
          <a:xfrm>
            <a:off x="5098142" y="2002394"/>
            <a:ext cx="2710832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这里可以添加主要内容这里可以添加主要内容</a:t>
            </a:r>
          </a:p>
        </p:txBody>
      </p:sp>
      <p:sp>
        <p:nvSpPr>
          <p:cNvPr id="29" name="TextBox 21"/>
          <p:cNvSpPr>
            <a:spLocks noChangeArrowheads="1"/>
          </p:cNvSpPr>
          <p:nvPr/>
        </p:nvSpPr>
        <p:spPr bwMode="auto">
          <a:xfrm>
            <a:off x="5231423" y="2852058"/>
            <a:ext cx="2709641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这里可以添加主要内容这里可以添加主要内容</a:t>
            </a:r>
          </a:p>
        </p:txBody>
      </p:sp>
      <p:sp>
        <p:nvSpPr>
          <p:cNvPr id="30" name="TextBox 22"/>
          <p:cNvSpPr>
            <a:spLocks noChangeArrowheads="1"/>
          </p:cNvSpPr>
          <p:nvPr/>
        </p:nvSpPr>
        <p:spPr bwMode="auto">
          <a:xfrm>
            <a:off x="5037450" y="3711241"/>
            <a:ext cx="2708452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这里可以添加主要内容这里可以添加主要内容</a:t>
            </a:r>
          </a:p>
        </p:txBody>
      </p:sp>
      <p:sp>
        <p:nvSpPr>
          <p:cNvPr id="31" name="TextBox 23"/>
          <p:cNvSpPr>
            <a:spLocks noChangeArrowheads="1"/>
          </p:cNvSpPr>
          <p:nvPr/>
        </p:nvSpPr>
        <p:spPr bwMode="auto">
          <a:xfrm>
            <a:off x="4668548" y="4418104"/>
            <a:ext cx="2708452" cy="5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这里可以添加主要内容这里可以添加主要内容</a:t>
            </a: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114004" y="1419291"/>
            <a:ext cx="3337964" cy="33367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b="1" lang="zh-CN" sz="1349">
              <a:ea charset="-122" panose="020b0503020204020204" pitchFamily="34" typeface="微软雅黑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342485" y="1647772"/>
            <a:ext cx="2881002" cy="2879813"/>
          </a:xfrm>
          <a:prstGeom prst="ellipse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b="1" lang="zh-CN" sz="1349">
              <a:ea charset="-122" panose="020b0503020204020204" pitchFamily="34" typeface="微软雅黑"/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186593" y="3689821"/>
            <a:ext cx="813964" cy="813964"/>
          </a:xfrm>
          <a:prstGeom prst="ellipse">
            <a:avLst/>
          </a:prstGeom>
          <a:solidFill>
            <a:srgbClr val="41858E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b="1" lang="zh-CN" sz="1349">
              <a:ea charset="-122" panose="020b0503020204020204" pitchFamily="34" typeface="微软雅黑"/>
            </a:endParaRPr>
          </a:p>
        </p:txBody>
      </p:sp>
      <p:sp>
        <p:nvSpPr>
          <p:cNvPr id="35" name="TextBox 18"/>
          <p:cNvSpPr>
            <a:spLocks noChangeArrowheads="1"/>
          </p:cNvSpPr>
          <p:nvPr/>
        </p:nvSpPr>
        <p:spPr bwMode="auto">
          <a:xfrm>
            <a:off x="1303214" y="3827861"/>
            <a:ext cx="580723" cy="5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4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</a:t>
            </a:r>
          </a:p>
          <a:p>
            <a:pPr algn="ctr" eaLnBrk="1" hangingPunct="1"/>
            <a:r>
              <a:rPr altLang="en-US" b="1" lang="zh-CN" sz="149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</p:spTree>
    <p:extLst>
      <p:ext uri="{BB962C8B-B14F-4D97-AF65-F5344CB8AC3E}">
        <p14:creationId val="258700896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6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7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96296E-06 L -0.17361 0.29043" pathEditMode="relative" ptsTypes="AA" rAng="0">
                                      <p:cBhvr>
                                        <p:cTn dur="500" fill="hold" id="75" spd="-999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22222E-06 L -0.23142 0.15556" pathEditMode="relative" ptsTypes="AA" rAng="0">
                                      <p:cBhvr>
                                        <p:cTn dur="500" fill="hold" id="77" spd="-99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7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8.64198E-07 L -0.25 8.64198E-07" pathEditMode="relative" ptsTypes="AA" rAng="0">
                                      <p:cBhvr>
                                        <p:cTn dur="500" fill="hold" id="79" spd="-999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4.69136E-06 L -0.23142 -0.15555" pathEditMode="relative" ptsTypes="AA" rAng="0">
                                      <p:cBhvr>
                                        <p:cTn dur="500" fill="hold" id="81" spd="-999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8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1.23457E-06 L -0.17361 -0.29043" pathEditMode="relative" ptsTypes="AA" rAng="0">
                                      <p:cBhvr>
                                        <p:cTn dur="500" fill="hold" id="83" spd="-999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0"/>
      <p:bldP grpId="0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26"/>
      <p:bldP grpId="1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5960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033951" y="1198545"/>
            <a:ext cx="7795724" cy="2149149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0" name="单圆角矩形 4"/>
          <p:cNvSpPr>
            <a:spLocks noChangeArrowheads="1"/>
          </p:cNvSpPr>
          <p:nvPr/>
        </p:nvSpPr>
        <p:spPr bwMode="auto">
          <a:xfrm>
            <a:off x="1033950" y="3432185"/>
            <a:ext cx="2543041" cy="1545816"/>
          </a:xfrm>
          <a:custGeom>
            <a:gdLst>
              <a:gd fmla="*/ 0 w 3486972" name="T0"/>
              <a:gd fmla="*/ 0 h 2329590" name="T1"/>
              <a:gd fmla="*/ 3072476 w 3486972" name="T2"/>
              <a:gd fmla="*/ 0 h 2329590" name="T3"/>
              <a:gd fmla="*/ 3299786 w 3486972" name="T4"/>
              <a:gd fmla="*/ 188290 h 2329590" name="T5"/>
              <a:gd fmla="*/ 3299786 w 3486972" name="T6"/>
              <a:gd fmla="*/ 1826107 h 2329590" name="T7"/>
              <a:gd fmla="*/ 0 w 3486972" name="T8"/>
              <a:gd fmla="*/ 1826107 h 2329590" name="T9"/>
              <a:gd fmla="*/ 0 w 3486972" name="T10"/>
              <a:gd fmla="*/ 0 h 232959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3486972" name="T18"/>
              <a:gd fmla="*/ 0 h 2329590" name="T19"/>
              <a:gd fmla="*/ 3486972 w 3486972" name="T20"/>
              <a:gd fmla="*/ 2329590 h 232959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329590" w="3486972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cap="flat"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1" name="单圆角矩形 5"/>
          <p:cNvSpPr>
            <a:spLocks noChangeArrowheads="1"/>
          </p:cNvSpPr>
          <p:nvPr/>
        </p:nvSpPr>
        <p:spPr bwMode="auto">
          <a:xfrm>
            <a:off x="3655532" y="3432185"/>
            <a:ext cx="2543041" cy="1545816"/>
          </a:xfrm>
          <a:custGeom>
            <a:gdLst>
              <a:gd fmla="*/ 0 w 3486972" name="T0"/>
              <a:gd fmla="*/ 0 h 2329590" name="T1"/>
              <a:gd fmla="*/ 3072475 w 3486972" name="T2"/>
              <a:gd fmla="*/ 0 h 2329590" name="T3"/>
              <a:gd fmla="*/ 3299784 w 3486972" name="T4"/>
              <a:gd fmla="*/ 188290 h 2329590" name="T5"/>
              <a:gd fmla="*/ 3299784 w 3486972" name="T6"/>
              <a:gd fmla="*/ 1826107 h 2329590" name="T7"/>
              <a:gd fmla="*/ 0 w 3486972" name="T8"/>
              <a:gd fmla="*/ 1826107 h 2329590" name="T9"/>
              <a:gd fmla="*/ 0 w 3486972" name="T10"/>
              <a:gd fmla="*/ 0 h 232959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3486972" name="T18"/>
              <a:gd fmla="*/ 0 h 2329590" name="T19"/>
              <a:gd fmla="*/ 3486972 w 3486972" name="T20"/>
              <a:gd fmla="*/ 2329590 h 232959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329590" w="3486972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cap="flat"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2" name="单圆角矩形 6"/>
          <p:cNvSpPr>
            <a:spLocks noChangeArrowheads="1"/>
          </p:cNvSpPr>
          <p:nvPr/>
        </p:nvSpPr>
        <p:spPr bwMode="auto">
          <a:xfrm>
            <a:off x="6277113" y="3432185"/>
            <a:ext cx="2544231" cy="1545816"/>
          </a:xfrm>
          <a:custGeom>
            <a:gdLst>
              <a:gd fmla="*/ 0 w 3486972" name="T0"/>
              <a:gd fmla="*/ 0 h 2329590" name="T1"/>
              <a:gd fmla="*/ 3076751 w 3486972" name="T2"/>
              <a:gd fmla="*/ 0 h 2329590" name="T3"/>
              <a:gd fmla="*/ 3304379 w 3486972" name="T4"/>
              <a:gd fmla="*/ 188290 h 2329590" name="T5"/>
              <a:gd fmla="*/ 3304379 w 3486972" name="T6"/>
              <a:gd fmla="*/ 1826107 h 2329590" name="T7"/>
              <a:gd fmla="*/ 0 w 3486972" name="T8"/>
              <a:gd fmla="*/ 1826107 h 2329590" name="T9"/>
              <a:gd fmla="*/ 0 w 3486972" name="T10"/>
              <a:gd fmla="*/ 0 h 232959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3486972" name="T18"/>
              <a:gd fmla="*/ 0 h 2329590" name="T19"/>
              <a:gd fmla="*/ 3486972 w 3486972" name="T20"/>
              <a:gd fmla="*/ 2329590 h 232959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329590" w="3486972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cap="flat"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3" name="TextBox 14"/>
          <p:cNvSpPr>
            <a:spLocks noChangeArrowheads="1"/>
          </p:cNvSpPr>
          <p:nvPr/>
        </p:nvSpPr>
        <p:spPr bwMode="auto">
          <a:xfrm>
            <a:off x="1181511" y="3783237"/>
            <a:ext cx="2289570" cy="11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mtClean="0" sz="1349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上面的图片可自行更换，动画效果不变，方法是对图片点右键-&gt;设置对象格式-&gt;填充-&gt;填充效果-&gt;图片，选择事先准备好的图片即可。</a:t>
            </a: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3780482" y="3783237"/>
            <a:ext cx="2291950" cy="11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349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上面的图片可自行更换，动画效果不变，方法是对图片点右键-&gt;设置对象格式-&gt;填充-&gt;填充效果-&gt;图片，选择事先准备好的图片即可。</a:t>
            </a:r>
          </a:p>
        </p:txBody>
      </p:sp>
      <p:sp>
        <p:nvSpPr>
          <p:cNvPr id="15" name="TextBox 16"/>
          <p:cNvSpPr>
            <a:spLocks noChangeArrowheads="1"/>
          </p:cNvSpPr>
          <p:nvPr/>
        </p:nvSpPr>
        <p:spPr bwMode="auto">
          <a:xfrm>
            <a:off x="6412774" y="3783237"/>
            <a:ext cx="2291950" cy="11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349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上面的图片可自行更换，动画效果不变，方法是对图片点右键-&gt;设置对象格式-&gt;填充-&gt;填充效果-&gt;图片，选择事先准备好的图片即可。</a:t>
            </a:r>
          </a:p>
        </p:txBody>
      </p:sp>
      <p:grpSp>
        <p:nvGrpSpPr>
          <p:cNvPr id="16" name="组合 48"/>
          <p:cNvGrpSpPr/>
          <p:nvPr/>
        </p:nvGrpSpPr>
        <p:grpSpPr>
          <a:xfrm>
            <a:off x="2021654" y="3166813"/>
            <a:ext cx="567633" cy="566442"/>
            <a:chExt cx="755970" cy="755970"/>
          </a:xfrm>
        </p:grpSpPr>
        <p:grpSp>
          <p:nvGrpSpPr>
            <p:cNvPr id="17" name="组合 49"/>
            <p:cNvGrpSpPr/>
            <p:nvPr/>
          </p:nvGrpSpPr>
          <p:grpSpPr>
            <a:xfrm>
              <a:off x="0" y="0"/>
              <a:ext cx="755970" cy="755970"/>
              <a:chExt cx="2360814" cy="2360814"/>
            </a:xfrm>
          </p:grpSpPr>
          <p:sp>
            <p:nvSpPr>
              <p:cNvPr id="19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  <p:sp>
            <p:nvSpPr>
              <p:cNvPr id="20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  <p:sp>
            <p:nvSpPr>
              <p:cNvPr id="21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18" name="文本框 50"/>
            <p:cNvSpPr>
              <a:spLocks noChangeArrowheads="1"/>
            </p:cNvSpPr>
            <p:nvPr/>
          </p:nvSpPr>
          <p:spPr bwMode="auto">
            <a:xfrm>
              <a:off x="144588" y="147154"/>
              <a:ext cx="522636" cy="48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799">
                  <a:solidFill>
                    <a:srgbClr val="29AEC9"/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01</a:t>
              </a:r>
            </a:p>
          </p:txBody>
        </p:sp>
      </p:grpSp>
      <p:grpSp>
        <p:nvGrpSpPr>
          <p:cNvPr id="22" name="组合 54"/>
          <p:cNvGrpSpPr/>
          <p:nvPr/>
        </p:nvGrpSpPr>
        <p:grpSpPr>
          <a:xfrm>
            <a:off x="4642046" y="3154913"/>
            <a:ext cx="567633" cy="566442"/>
            <a:chExt cx="755970" cy="755970"/>
          </a:xfrm>
        </p:grpSpPr>
        <p:grpSp>
          <p:nvGrpSpPr>
            <p:cNvPr id="23" name="组合 55"/>
            <p:cNvGrpSpPr/>
            <p:nvPr/>
          </p:nvGrpSpPr>
          <p:grpSpPr>
            <a:xfrm>
              <a:off x="0" y="0"/>
              <a:ext cx="755970" cy="755970"/>
              <a:chExt cx="2360814" cy="2360814"/>
            </a:xfrm>
          </p:grpSpPr>
          <p:sp>
            <p:nvSpPr>
              <p:cNvPr id="25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  <p:sp>
            <p:nvSpPr>
              <p:cNvPr id="26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  <p:sp>
            <p:nvSpPr>
              <p:cNvPr id="27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24" name="文本框 56"/>
            <p:cNvSpPr>
              <a:spLocks noChangeArrowheads="1"/>
            </p:cNvSpPr>
            <p:nvPr/>
          </p:nvSpPr>
          <p:spPr bwMode="auto">
            <a:xfrm>
              <a:off x="144588" y="147154"/>
              <a:ext cx="558577" cy="48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799">
                  <a:solidFill>
                    <a:srgbClr val="29AEC9"/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02</a:t>
              </a:r>
            </a:p>
          </p:txBody>
        </p:sp>
      </p:grpSp>
      <p:grpSp>
        <p:nvGrpSpPr>
          <p:cNvPr id="28" name="组合 60"/>
          <p:cNvGrpSpPr/>
          <p:nvPr/>
        </p:nvGrpSpPr>
        <p:grpSpPr>
          <a:xfrm>
            <a:off x="7275528" y="3157293"/>
            <a:ext cx="567632" cy="566442"/>
            <a:chExt cx="755970" cy="755970"/>
          </a:xfrm>
        </p:grpSpPr>
        <p:grpSp>
          <p:nvGrpSpPr>
            <p:cNvPr id="29" name="组合 61"/>
            <p:cNvGrpSpPr/>
            <p:nvPr/>
          </p:nvGrpSpPr>
          <p:grpSpPr>
            <a:xfrm>
              <a:off x="0" y="0"/>
              <a:ext cx="755970" cy="755970"/>
              <a:chExt cx="2360814" cy="2360814"/>
            </a:xfrm>
          </p:grpSpPr>
          <p:sp>
            <p:nvSpPr>
              <p:cNvPr id="31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1858E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  <p:sp>
            <p:nvSpPr>
              <p:cNvPr id="32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  <p:sp>
            <p:nvSpPr>
              <p:cNvPr id="33" name="椭圆 35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 sz="1574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30" name="文本框 62"/>
            <p:cNvSpPr>
              <a:spLocks noChangeArrowheads="1"/>
            </p:cNvSpPr>
            <p:nvPr/>
          </p:nvSpPr>
          <p:spPr bwMode="auto">
            <a:xfrm>
              <a:off x="144589" y="147153"/>
              <a:ext cx="567035" cy="48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799">
                  <a:solidFill>
                    <a:srgbClr val="29AEC9"/>
                  </a:solidFill>
                  <a:latin charset="0" panose="020b0806030902050204" pitchFamily="34" typeface="Impact"/>
                  <a:ea charset="-122" panose="020b0503020204020204" pitchFamily="34" typeface="微软雅黑"/>
                  <a:sym charset="0" panose="020b0806030902050204" pitchFamily="34" typeface="Impact"/>
                </a:rPr>
                <a:t>03</a:t>
              </a:r>
            </a:p>
          </p:txBody>
        </p:sp>
      </p:grpSp>
    </p:spTree>
    <p:extLst>
      <p:ext uri="{BB962C8B-B14F-4D97-AF65-F5344CB8AC3E}">
        <p14:creationId val="363803272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5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2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9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2346690" y="1281189"/>
            <a:ext cx="1248316" cy="1422057"/>
          </a:xfrm>
          <a:custGeom>
            <a:gdLst>
              <a:gd fmla="*/ 2147483647 w 2201" name="T0"/>
              <a:gd fmla="*/ 2147483647 h 2508" name="T1"/>
              <a:gd fmla="*/ 2147483647 w 2201" name="T2"/>
              <a:gd fmla="*/ 2147483647 h 2508" name="T3"/>
              <a:gd fmla="*/ 2147483647 w 2201" name="T4"/>
              <a:gd fmla="*/ 0 h 2508" name="T5"/>
              <a:gd fmla="*/ 0 w 2201" name="T6"/>
              <a:gd fmla="*/ 2147483647 h 2508" name="T7"/>
              <a:gd fmla="*/ 2147483647 w 2201" name="T8"/>
              <a:gd fmla="*/ 2147483647 h 2508" name="T9"/>
              <a:gd fmla="*/ 2147483647 w 2201" name="T10"/>
              <a:gd fmla="*/ 2147483647 h 2508" name="T11"/>
              <a:gd fmla="*/ 2147483647 w 2201" name="T12"/>
              <a:gd fmla="*/ 2147483647 h 2508" name="T13"/>
              <a:gd fmla="*/ 2147483647 w 2201" name="T14"/>
              <a:gd fmla="*/ 2147483647 h 2508" name="T15"/>
              <a:gd fmla="*/ 2147483647 w 2201" name="T16"/>
              <a:gd fmla="*/ 2147483647 h 25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201" name="T27"/>
              <a:gd fmla="*/ 0 h 2508" name="T28"/>
              <a:gd fmla="*/ 2201 w 2201" name="T29"/>
              <a:gd fmla="*/ 2508 h 2508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508" w="2201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1858E"/>
          </a:solidFill>
          <a:ln cap="flat" cmpd="sng" w="10">
            <a:solidFill>
              <a:schemeClr val="bg2"/>
            </a:solidFill>
            <a:bevel/>
          </a:ln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20471" y="1354969"/>
            <a:ext cx="110075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3894888" y="3051917"/>
            <a:ext cx="1247125" cy="1422057"/>
          </a:xfrm>
          <a:custGeom>
            <a:gdLst>
              <a:gd fmla="*/ 2147483647 w 2201" name="T0"/>
              <a:gd fmla="*/ 2147483647 h 2508" name="T1"/>
              <a:gd fmla="*/ 2147483647 w 2201" name="T2"/>
              <a:gd fmla="*/ 2147483647 h 2508" name="T3"/>
              <a:gd fmla="*/ 2147483647 w 2201" name="T4"/>
              <a:gd fmla="*/ 2147483647 h 2508" name="T5"/>
              <a:gd fmla="*/ 0 w 2201" name="T6"/>
              <a:gd fmla="*/ 2147483647 h 2508" name="T7"/>
              <a:gd fmla="*/ 2147483647 w 2201" name="T8"/>
              <a:gd fmla="*/ 2147483647 h 2508" name="T9"/>
              <a:gd fmla="*/ 2147483647 w 2201" name="T10"/>
              <a:gd fmla="*/ 2147483647 h 2508" name="T11"/>
              <a:gd fmla="*/ 2147483647 w 2201" name="T12"/>
              <a:gd fmla="*/ 0 h 2508" name="T13"/>
              <a:gd fmla="*/ 2147483647 w 2201" name="T14"/>
              <a:gd fmla="*/ 2147483647 h 2508" name="T15"/>
              <a:gd fmla="*/ 2147483647 w 2201" name="T16"/>
              <a:gd fmla="*/ 2147483647 h 25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201" name="T27"/>
              <a:gd fmla="*/ 0 h 2508" name="T28"/>
              <a:gd fmla="*/ 2201 w 2201" name="T29"/>
              <a:gd fmla="*/ 2508 h 2508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508" w="2201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1858E"/>
          </a:solidFill>
          <a:ln cap="flat" cmpd="sng" w="10">
            <a:solidFill>
              <a:schemeClr val="bg2"/>
            </a:solidFill>
            <a:bevel/>
          </a:ln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68668" y="3300628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6972241" y="3051917"/>
            <a:ext cx="1248315" cy="1422057"/>
          </a:xfrm>
          <a:custGeom>
            <a:gdLst>
              <a:gd fmla="*/ 2147483647 w 2201" name="T0"/>
              <a:gd fmla="*/ 2147483647 h 2508" name="T1"/>
              <a:gd fmla="*/ 2147483647 w 2201" name="T2"/>
              <a:gd fmla="*/ 2147483647 h 2508" name="T3"/>
              <a:gd fmla="*/ 2147483647 w 2201" name="T4"/>
              <a:gd fmla="*/ 2147483647 h 2508" name="T5"/>
              <a:gd fmla="*/ 0 w 2201" name="T6"/>
              <a:gd fmla="*/ 2147483647 h 2508" name="T7"/>
              <a:gd fmla="*/ 2147483647 w 2201" name="T8"/>
              <a:gd fmla="*/ 2147483647 h 2508" name="T9"/>
              <a:gd fmla="*/ 2147483647 w 2201" name="T10"/>
              <a:gd fmla="*/ 2147483647 h 2508" name="T11"/>
              <a:gd fmla="*/ 2147483647 w 2201" name="T12"/>
              <a:gd fmla="*/ 0 h 2508" name="T13"/>
              <a:gd fmla="*/ 2147483647 w 2201" name="T14"/>
              <a:gd fmla="*/ 2147483647 h 2508" name="T15"/>
              <a:gd fmla="*/ 2147483647 w 2201" name="T16"/>
              <a:gd fmla="*/ 2147483647 h 25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201" name="T27"/>
              <a:gd fmla="*/ 0 h 2508" name="T28"/>
              <a:gd fmla="*/ 2201 w 2201" name="T29"/>
              <a:gd fmla="*/ 2508 h 2508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508" w="2201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1858E"/>
          </a:solidFill>
          <a:ln cap="flat" cmpd="sng" w="10">
            <a:solidFill>
              <a:schemeClr val="bg2"/>
            </a:solidFill>
            <a:bevel/>
          </a:ln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047211" y="3300628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510117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50656" y="2769886"/>
            <a:ext cx="15708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385167" y="2804396"/>
            <a:ext cx="8806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895283" y="2769886"/>
            <a:ext cx="155890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929793" y="2804396"/>
            <a:ext cx="8806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048794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428010" y="2769886"/>
            <a:ext cx="155890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62519" y="2804396"/>
            <a:ext cx="86871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582710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961926" y="2769886"/>
            <a:ext cx="15589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96437" y="2804396"/>
            <a:ext cx="8687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122577" y="2843667"/>
            <a:ext cx="1379216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01793" y="2769886"/>
            <a:ext cx="155891" cy="157081"/>
          </a:xfrm>
          <a:prstGeom prst="ellipse">
            <a:avLst/>
          </a:prstGeom>
          <a:solidFill>
            <a:srgbClr val="41858E"/>
          </a:solidFill>
          <a:ln w="10">
            <a:noFill/>
            <a:beve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36304" y="2804396"/>
            <a:ext cx="86870" cy="8806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5405004" y="1281189"/>
            <a:ext cx="1247125" cy="1422057"/>
          </a:xfrm>
          <a:custGeom>
            <a:gdLst>
              <a:gd fmla="*/ 2147483647 w 2201" name="T0"/>
              <a:gd fmla="*/ 2147483647 h 2508" name="T1"/>
              <a:gd fmla="*/ 2147483647 w 2201" name="T2"/>
              <a:gd fmla="*/ 2147483647 h 2508" name="T3"/>
              <a:gd fmla="*/ 2147483647 w 2201" name="T4"/>
              <a:gd fmla="*/ 0 h 2508" name="T5"/>
              <a:gd fmla="*/ 0 w 2201" name="T6"/>
              <a:gd fmla="*/ 2147483647 h 2508" name="T7"/>
              <a:gd fmla="*/ 2147483647 w 2201" name="T8"/>
              <a:gd fmla="*/ 2147483647 h 2508" name="T9"/>
              <a:gd fmla="*/ 2147483647 w 2201" name="T10"/>
              <a:gd fmla="*/ 2147483647 h 2508" name="T11"/>
              <a:gd fmla="*/ 2147483647 w 2201" name="T12"/>
              <a:gd fmla="*/ 2147483647 h 2508" name="T13"/>
              <a:gd fmla="*/ 2147483647 w 2201" name="T14"/>
              <a:gd fmla="*/ 2147483647 h 2508" name="T15"/>
              <a:gd fmla="*/ 2147483647 w 2201" name="T16"/>
              <a:gd fmla="*/ 2147483647 h 25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201" name="T27"/>
              <a:gd fmla="*/ 0 h 2508" name="T28"/>
              <a:gd fmla="*/ 2201 w 2201" name="T29"/>
              <a:gd fmla="*/ 2508 h 2508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508" w="2201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1858E"/>
          </a:solidFill>
          <a:ln cap="flat" cmpd="sng" w="10">
            <a:solidFill>
              <a:schemeClr val="bg2"/>
            </a:solidFill>
            <a:bevel/>
          </a:ln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478784" y="1354969"/>
            <a:ext cx="1099565" cy="109956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 sz="1349">
              <a:ea charset="-122" panose="020b0503020204020204" pitchFamily="34" typeface="微软雅黑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60533" y="2843667"/>
            <a:ext cx="879413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7657684" y="2843667"/>
            <a:ext cx="880604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33" name="TextBox 31"/>
          <p:cNvSpPr>
            <a:spLocks noChangeArrowheads="1"/>
          </p:cNvSpPr>
          <p:nvPr/>
        </p:nvSpPr>
        <p:spPr bwMode="auto">
          <a:xfrm>
            <a:off x="3962718" y="3688570"/>
            <a:ext cx="1112655" cy="3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99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添加文本</a:t>
            </a:r>
          </a:p>
        </p:txBody>
      </p:sp>
      <p:sp>
        <p:nvSpPr>
          <p:cNvPr id="34" name="TextBox 32"/>
          <p:cNvSpPr>
            <a:spLocks noChangeArrowheads="1"/>
          </p:cNvSpPr>
          <p:nvPr/>
        </p:nvSpPr>
        <p:spPr bwMode="auto">
          <a:xfrm>
            <a:off x="7051972" y="3688570"/>
            <a:ext cx="1112655" cy="3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99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添加文本</a:t>
            </a:r>
          </a:p>
        </p:txBody>
      </p:sp>
      <p:sp>
        <p:nvSpPr>
          <p:cNvPr id="35" name="TextBox 33"/>
          <p:cNvSpPr>
            <a:spLocks noChangeArrowheads="1"/>
          </p:cNvSpPr>
          <p:nvPr/>
        </p:nvSpPr>
        <p:spPr bwMode="auto">
          <a:xfrm>
            <a:off x="5476404" y="1754811"/>
            <a:ext cx="1112655" cy="3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99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添加文本</a:t>
            </a:r>
          </a:p>
        </p:txBody>
      </p:sp>
      <p:sp>
        <p:nvSpPr>
          <p:cNvPr id="36" name="TextBox 34"/>
          <p:cNvSpPr>
            <a:spLocks noChangeArrowheads="1"/>
          </p:cNvSpPr>
          <p:nvPr/>
        </p:nvSpPr>
        <p:spPr bwMode="auto">
          <a:xfrm>
            <a:off x="2418091" y="1754811"/>
            <a:ext cx="1112655" cy="3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1499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添加文本</a:t>
            </a:r>
          </a:p>
        </p:txBody>
      </p:sp>
      <p:sp>
        <p:nvSpPr>
          <p:cNvPr id="37" name="TextBox 35"/>
          <p:cNvSpPr>
            <a:spLocks noChangeArrowheads="1"/>
          </p:cNvSpPr>
          <p:nvPr/>
        </p:nvSpPr>
        <p:spPr bwMode="auto">
          <a:xfrm>
            <a:off x="872274" y="2430734"/>
            <a:ext cx="1113845" cy="3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rgbClr val="41858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20XX年</a:t>
            </a:r>
          </a:p>
        </p:txBody>
      </p:sp>
      <p:sp>
        <p:nvSpPr>
          <p:cNvPr id="38" name="TextBox 36"/>
          <p:cNvSpPr>
            <a:spLocks noChangeArrowheads="1"/>
          </p:cNvSpPr>
          <p:nvPr/>
        </p:nvSpPr>
        <p:spPr bwMode="auto">
          <a:xfrm>
            <a:off x="2407381" y="3003127"/>
            <a:ext cx="1112654" cy="3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rgbClr val="41858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20XX年</a:t>
            </a:r>
          </a:p>
        </p:txBody>
      </p:sp>
      <p:sp>
        <p:nvSpPr>
          <p:cNvPr id="39" name="TextBox 37"/>
          <p:cNvSpPr>
            <a:spLocks noChangeArrowheads="1"/>
          </p:cNvSpPr>
          <p:nvPr/>
        </p:nvSpPr>
        <p:spPr bwMode="auto">
          <a:xfrm>
            <a:off x="3952008" y="2430734"/>
            <a:ext cx="1112654" cy="3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rgbClr val="41858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20XX年</a:t>
            </a:r>
          </a:p>
        </p:txBody>
      </p:sp>
      <p:sp>
        <p:nvSpPr>
          <p:cNvPr id="40" name="TextBox 38"/>
          <p:cNvSpPr>
            <a:spLocks noChangeArrowheads="1"/>
          </p:cNvSpPr>
          <p:nvPr/>
        </p:nvSpPr>
        <p:spPr bwMode="auto">
          <a:xfrm>
            <a:off x="5547806" y="3003127"/>
            <a:ext cx="1112655" cy="3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rgbClr val="41858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20XX年</a:t>
            </a:r>
          </a:p>
        </p:txBody>
      </p:sp>
      <p:sp>
        <p:nvSpPr>
          <p:cNvPr id="41" name="TextBox 39"/>
          <p:cNvSpPr>
            <a:spLocks noChangeArrowheads="1"/>
          </p:cNvSpPr>
          <p:nvPr/>
        </p:nvSpPr>
        <p:spPr bwMode="auto">
          <a:xfrm>
            <a:off x="7000801" y="2430734"/>
            <a:ext cx="1112654" cy="3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799">
                <a:solidFill>
                  <a:srgbClr val="41858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20XX年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98494" y="3051917"/>
            <a:ext cx="1247125" cy="1422057"/>
            <a:chOff x="798494" y="3051917"/>
            <a:chExt cx="1247125" cy="1422057"/>
          </a:xfrm>
        </p:grpSpPr>
        <p:grpSp>
          <p:nvGrpSpPr>
            <p:cNvPr id="43" name="组合 42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45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gdLst>
                  <a:gd fmla="*/ 2147483647 w 2201" name="T0"/>
                  <a:gd fmla="*/ 2147483647 h 2508" name="T1"/>
                  <a:gd fmla="*/ 2147483647 w 2201" name="T2"/>
                  <a:gd fmla="*/ 2147483647 h 2508" name="T3"/>
                  <a:gd fmla="*/ 2147483647 w 2201" name="T4"/>
                  <a:gd fmla="*/ 2147483647 h 2508" name="T5"/>
                  <a:gd fmla="*/ 0 w 2201" name="T6"/>
                  <a:gd fmla="*/ 2147483647 h 2508" name="T7"/>
                  <a:gd fmla="*/ 2147483647 w 2201" name="T8"/>
                  <a:gd fmla="*/ 2147483647 h 2508" name="T9"/>
                  <a:gd fmla="*/ 2147483647 w 2201" name="T10"/>
                  <a:gd fmla="*/ 2147483647 h 2508" name="T11"/>
                  <a:gd fmla="*/ 2147483647 w 2201" name="T12"/>
                  <a:gd fmla="*/ 0 h 2508" name="T13"/>
                  <a:gd fmla="*/ 2147483647 w 2201" name="T14"/>
                  <a:gd fmla="*/ 2147483647 h 2508" name="T15"/>
                  <a:gd fmla="*/ 2147483647 w 2201" name="T16"/>
                  <a:gd fmla="*/ 2147483647 h 250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201" name="T27"/>
                  <a:gd fmla="*/ 0 h 2508" name="T28"/>
                  <a:gd fmla="*/ 2201 w 2201" name="T29"/>
                  <a:gd fmla="*/ 2508 h 250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508" w="2201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1858E"/>
              </a:solidFill>
              <a:ln>
                <a:noFill/>
              </a:ln>
            </p:spPr>
            <p:txBody>
              <a:bodyPr/>
              <a:lstStyle/>
              <a:p>
                <a:endParaRPr altLang="en-US" lang="zh-CN" sz="1180">
                  <a:ea charset="-122" panose="020b0503020204020204" pitchFamily="34" typeface="微软雅黑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defTabSz="1089025"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defTabSz="1089025"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defTabSz="1089025"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defTabSz="1089025"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 sz="2100"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zh-CN" lang="zh-CN" sz="1349"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4" name="TextBox 30"/>
            <p:cNvSpPr>
              <a:spLocks noChangeArrowheads="1"/>
            </p:cNvSpPr>
            <p:nvPr/>
          </p:nvSpPr>
          <p:spPr bwMode="auto">
            <a:xfrm>
              <a:off x="872274" y="3688570"/>
              <a:ext cx="1113845" cy="31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 sz="1499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添加文本</a:t>
              </a:r>
            </a:p>
          </p:txBody>
        </p:sp>
      </p:grpSp>
    </p:spTree>
    <p:extLst>
      <p:ext uri="{BB962C8B-B14F-4D97-AF65-F5344CB8AC3E}">
        <p14:creationId val="140730065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1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5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6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6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8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8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9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3" y="353616"/>
            <a:ext cx="7524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Freeform 6"/>
          <p:cNvSpPr>
            <a:spLocks noChangeArrowheads="1"/>
          </p:cNvSpPr>
          <p:nvPr/>
        </p:nvSpPr>
        <p:spPr bwMode="auto">
          <a:xfrm>
            <a:off x="1241191" y="3918693"/>
            <a:ext cx="2043239" cy="953195"/>
          </a:xfrm>
          <a:custGeom>
            <a:gdLst>
              <a:gd fmla="*/ 2147483647 w 4367" name="T0"/>
              <a:gd fmla="*/ 2147483647 h 2224" name="T1"/>
              <a:gd fmla="*/ 2147483647 w 4367" name="T2"/>
              <a:gd fmla="*/ 2147483647 h 2224" name="T3"/>
              <a:gd fmla="*/ 2147483647 w 4367" name="T4"/>
              <a:gd fmla="*/ 2147483647 h 2224" name="T5"/>
              <a:gd fmla="*/ 2147483647 w 4367" name="T6"/>
              <a:gd fmla="*/ 0 h 2224" name="T7"/>
              <a:gd fmla="*/ 2147483647 w 4367" name="T8"/>
              <a:gd fmla="*/ 2147483647 h 2224" name="T9"/>
              <a:gd fmla="*/ 2147483647 w 4367" name="T10"/>
              <a:gd fmla="*/ 2147483647 h 2224" name="T11"/>
              <a:gd fmla="*/ 2147483647 w 4367" name="T12"/>
              <a:gd fmla="*/ 2147483647 h 2224" name="T13"/>
              <a:gd fmla="*/ 2147483647 w 4367" name="T14"/>
              <a:gd fmla="*/ 2147483647 h 2224" name="T15"/>
              <a:gd fmla="*/ 2147483647 w 4367" name="T16"/>
              <a:gd fmla="*/ 2147483647 h 2224" name="T17"/>
              <a:gd fmla="*/ 2147483647 w 4367" name="T18"/>
              <a:gd fmla="*/ 2147483647 h 2224" name="T19"/>
              <a:gd fmla="*/ 2147483647 w 4367" name="T20"/>
              <a:gd fmla="*/ 2147483647 h 2224" name="T21"/>
              <a:gd fmla="*/ 0 w 4367" name="T22"/>
              <a:gd fmla="*/ 2147483647 h 2224" name="T23"/>
              <a:gd fmla="*/ 0 w 4367" name="T24"/>
              <a:gd fmla="*/ 2147483647 h 2224" name="T25"/>
              <a:gd fmla="*/ 2147483647 w 4367" name="T26"/>
              <a:gd fmla="*/ 2147483647 h 2224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4367" name="T42"/>
              <a:gd fmla="*/ 0 h 2224" name="T43"/>
              <a:gd fmla="*/ 4367 w 4367" name="T44"/>
              <a:gd fmla="*/ 2224 h 2224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224" w="4367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1241191" y="1413733"/>
            <a:ext cx="2043239" cy="2578741"/>
          </a:xfrm>
          <a:custGeom>
            <a:gdLst>
              <a:gd fmla="*/ 2147483647 w 4367" name="T0"/>
              <a:gd fmla="*/ 0 h 6013" name="T1"/>
              <a:gd fmla="*/ 2147483647 w 4367" name="T2"/>
              <a:gd fmla="*/ 0 h 6013" name="T3"/>
              <a:gd fmla="*/ 2147483647 w 4367" name="T4"/>
              <a:gd fmla="*/ 2147483647 h 6013" name="T5"/>
              <a:gd fmla="*/ 2147483647 w 4367" name="T6"/>
              <a:gd fmla="*/ 2147483647 h 6013" name="T7"/>
              <a:gd fmla="*/ 2147483647 w 4367" name="T8"/>
              <a:gd fmla="*/ 2147483647 h 6013" name="T9"/>
              <a:gd fmla="*/ 2147483647 w 4367" name="T10"/>
              <a:gd fmla="*/ 2147483647 h 6013" name="T11"/>
              <a:gd fmla="*/ 2147483647 w 4367" name="T12"/>
              <a:gd fmla="*/ 2147483647 h 6013" name="T13"/>
              <a:gd fmla="*/ 2147483647 w 4367" name="T14"/>
              <a:gd fmla="*/ 2147483647 h 6013" name="T15"/>
              <a:gd fmla="*/ 2147483647 w 4367" name="T16"/>
              <a:gd fmla="*/ 2147483647 h 6013" name="T17"/>
              <a:gd fmla="*/ 0 w 4367" name="T18"/>
              <a:gd fmla="*/ 2147483647 h 6013" name="T19"/>
              <a:gd fmla="*/ 0 w 4367" name="T20"/>
              <a:gd fmla="*/ 2147483647 h 6013" name="T21"/>
              <a:gd fmla="*/ 2147483647 w 4367" name="T22"/>
              <a:gd fmla="*/ 0 h 601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4367" name="T36"/>
              <a:gd fmla="*/ 0 h 6013" name="T37"/>
              <a:gd fmla="*/ 4367 w 4367" name="T38"/>
              <a:gd fmla="*/ 6013 h 601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6013" w="4367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1" name="Freeform 6"/>
          <p:cNvSpPr>
            <a:spLocks noChangeArrowheads="1"/>
          </p:cNvSpPr>
          <p:nvPr/>
        </p:nvSpPr>
        <p:spPr bwMode="auto">
          <a:xfrm>
            <a:off x="3509341" y="3918693"/>
            <a:ext cx="2043239" cy="953195"/>
          </a:xfrm>
          <a:custGeom>
            <a:gdLst>
              <a:gd fmla="*/ 2147483647 w 4367" name="T0"/>
              <a:gd fmla="*/ 2147483647 h 2224" name="T1"/>
              <a:gd fmla="*/ 2147483647 w 4367" name="T2"/>
              <a:gd fmla="*/ 2147483647 h 2224" name="T3"/>
              <a:gd fmla="*/ 2147483647 w 4367" name="T4"/>
              <a:gd fmla="*/ 2147483647 h 2224" name="T5"/>
              <a:gd fmla="*/ 2147483647 w 4367" name="T6"/>
              <a:gd fmla="*/ 0 h 2224" name="T7"/>
              <a:gd fmla="*/ 2147483647 w 4367" name="T8"/>
              <a:gd fmla="*/ 2147483647 h 2224" name="T9"/>
              <a:gd fmla="*/ 2147483647 w 4367" name="T10"/>
              <a:gd fmla="*/ 2147483647 h 2224" name="T11"/>
              <a:gd fmla="*/ 2147483647 w 4367" name="T12"/>
              <a:gd fmla="*/ 2147483647 h 2224" name="T13"/>
              <a:gd fmla="*/ 2147483647 w 4367" name="T14"/>
              <a:gd fmla="*/ 2147483647 h 2224" name="T15"/>
              <a:gd fmla="*/ 2147483647 w 4367" name="T16"/>
              <a:gd fmla="*/ 2147483647 h 2224" name="T17"/>
              <a:gd fmla="*/ 2147483647 w 4367" name="T18"/>
              <a:gd fmla="*/ 2147483647 h 2224" name="T19"/>
              <a:gd fmla="*/ 2147483647 w 4367" name="T20"/>
              <a:gd fmla="*/ 2147483647 h 2224" name="T21"/>
              <a:gd fmla="*/ 0 w 4367" name="T22"/>
              <a:gd fmla="*/ 2147483647 h 2224" name="T23"/>
              <a:gd fmla="*/ 0 w 4367" name="T24"/>
              <a:gd fmla="*/ 2147483647 h 2224" name="T25"/>
              <a:gd fmla="*/ 2147483647 w 4367" name="T26"/>
              <a:gd fmla="*/ 2147483647 h 2224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4367" name="T42"/>
              <a:gd fmla="*/ 0 h 2224" name="T43"/>
              <a:gd fmla="*/ 4367 w 4367" name="T44"/>
              <a:gd fmla="*/ 2224 h 2224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224" w="4367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2" name="Freeform 7"/>
          <p:cNvSpPr>
            <a:spLocks noChangeArrowheads="1"/>
          </p:cNvSpPr>
          <p:nvPr/>
        </p:nvSpPr>
        <p:spPr bwMode="auto">
          <a:xfrm>
            <a:off x="3509341" y="1413733"/>
            <a:ext cx="2043239" cy="2578741"/>
          </a:xfrm>
          <a:custGeom>
            <a:gdLst>
              <a:gd fmla="*/ 2147483647 w 4367" name="T0"/>
              <a:gd fmla="*/ 0 h 6013" name="T1"/>
              <a:gd fmla="*/ 2147483647 w 4367" name="T2"/>
              <a:gd fmla="*/ 0 h 6013" name="T3"/>
              <a:gd fmla="*/ 2147483647 w 4367" name="T4"/>
              <a:gd fmla="*/ 2147483647 h 6013" name="T5"/>
              <a:gd fmla="*/ 2147483647 w 4367" name="T6"/>
              <a:gd fmla="*/ 2147483647 h 6013" name="T7"/>
              <a:gd fmla="*/ 2147483647 w 4367" name="T8"/>
              <a:gd fmla="*/ 2147483647 h 6013" name="T9"/>
              <a:gd fmla="*/ 2147483647 w 4367" name="T10"/>
              <a:gd fmla="*/ 2147483647 h 6013" name="T11"/>
              <a:gd fmla="*/ 2147483647 w 4367" name="T12"/>
              <a:gd fmla="*/ 2147483647 h 6013" name="T13"/>
              <a:gd fmla="*/ 2147483647 w 4367" name="T14"/>
              <a:gd fmla="*/ 2147483647 h 6013" name="T15"/>
              <a:gd fmla="*/ 2147483647 w 4367" name="T16"/>
              <a:gd fmla="*/ 2147483647 h 6013" name="T17"/>
              <a:gd fmla="*/ 0 w 4367" name="T18"/>
              <a:gd fmla="*/ 2147483647 h 6013" name="T19"/>
              <a:gd fmla="*/ 0 w 4367" name="T20"/>
              <a:gd fmla="*/ 2147483647 h 6013" name="T21"/>
              <a:gd fmla="*/ 2147483647 w 4367" name="T22"/>
              <a:gd fmla="*/ 0 h 601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4367" name="T36"/>
              <a:gd fmla="*/ 0 h 6013" name="T37"/>
              <a:gd fmla="*/ 4367 w 4367" name="T38"/>
              <a:gd fmla="*/ 6013 h 601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6013" w="4367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3" name="Freeform 6"/>
          <p:cNvSpPr>
            <a:spLocks noChangeArrowheads="1"/>
          </p:cNvSpPr>
          <p:nvPr/>
        </p:nvSpPr>
        <p:spPr bwMode="auto">
          <a:xfrm>
            <a:off x="5815571" y="3918693"/>
            <a:ext cx="2043239" cy="953195"/>
          </a:xfrm>
          <a:custGeom>
            <a:gdLst>
              <a:gd fmla="*/ 2147483647 w 4367" name="T0"/>
              <a:gd fmla="*/ 2147483647 h 2224" name="T1"/>
              <a:gd fmla="*/ 2147483647 w 4367" name="T2"/>
              <a:gd fmla="*/ 2147483647 h 2224" name="T3"/>
              <a:gd fmla="*/ 2147483647 w 4367" name="T4"/>
              <a:gd fmla="*/ 2147483647 h 2224" name="T5"/>
              <a:gd fmla="*/ 2147483647 w 4367" name="T6"/>
              <a:gd fmla="*/ 0 h 2224" name="T7"/>
              <a:gd fmla="*/ 2147483647 w 4367" name="T8"/>
              <a:gd fmla="*/ 2147483647 h 2224" name="T9"/>
              <a:gd fmla="*/ 2147483647 w 4367" name="T10"/>
              <a:gd fmla="*/ 2147483647 h 2224" name="T11"/>
              <a:gd fmla="*/ 2147483647 w 4367" name="T12"/>
              <a:gd fmla="*/ 2147483647 h 2224" name="T13"/>
              <a:gd fmla="*/ 2147483647 w 4367" name="T14"/>
              <a:gd fmla="*/ 2147483647 h 2224" name="T15"/>
              <a:gd fmla="*/ 2147483647 w 4367" name="T16"/>
              <a:gd fmla="*/ 2147483647 h 2224" name="T17"/>
              <a:gd fmla="*/ 2147483647 w 4367" name="T18"/>
              <a:gd fmla="*/ 2147483647 h 2224" name="T19"/>
              <a:gd fmla="*/ 2147483647 w 4367" name="T20"/>
              <a:gd fmla="*/ 2147483647 h 2224" name="T21"/>
              <a:gd fmla="*/ 0 w 4367" name="T22"/>
              <a:gd fmla="*/ 2147483647 h 2224" name="T23"/>
              <a:gd fmla="*/ 0 w 4367" name="T24"/>
              <a:gd fmla="*/ 2147483647 h 2224" name="T25"/>
              <a:gd fmla="*/ 2147483647 w 4367" name="T26"/>
              <a:gd fmla="*/ 2147483647 h 2224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4367" name="T42"/>
              <a:gd fmla="*/ 0 h 2224" name="T43"/>
              <a:gd fmla="*/ 4367 w 4367" name="T44"/>
              <a:gd fmla="*/ 2224 h 2224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2224" w="4367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4" name="Freeform 7"/>
          <p:cNvSpPr>
            <a:spLocks noChangeArrowheads="1"/>
          </p:cNvSpPr>
          <p:nvPr/>
        </p:nvSpPr>
        <p:spPr bwMode="auto">
          <a:xfrm>
            <a:off x="5815571" y="1413733"/>
            <a:ext cx="2043239" cy="2578741"/>
          </a:xfrm>
          <a:custGeom>
            <a:gdLst>
              <a:gd fmla="*/ 2147483647 w 4367" name="T0"/>
              <a:gd fmla="*/ 0 h 6013" name="T1"/>
              <a:gd fmla="*/ 2147483647 w 4367" name="T2"/>
              <a:gd fmla="*/ 0 h 6013" name="T3"/>
              <a:gd fmla="*/ 2147483647 w 4367" name="T4"/>
              <a:gd fmla="*/ 2147483647 h 6013" name="T5"/>
              <a:gd fmla="*/ 2147483647 w 4367" name="T6"/>
              <a:gd fmla="*/ 2147483647 h 6013" name="T7"/>
              <a:gd fmla="*/ 2147483647 w 4367" name="T8"/>
              <a:gd fmla="*/ 2147483647 h 6013" name="T9"/>
              <a:gd fmla="*/ 2147483647 w 4367" name="T10"/>
              <a:gd fmla="*/ 2147483647 h 6013" name="T11"/>
              <a:gd fmla="*/ 2147483647 w 4367" name="T12"/>
              <a:gd fmla="*/ 2147483647 h 6013" name="T13"/>
              <a:gd fmla="*/ 2147483647 w 4367" name="T14"/>
              <a:gd fmla="*/ 2147483647 h 6013" name="T15"/>
              <a:gd fmla="*/ 2147483647 w 4367" name="T16"/>
              <a:gd fmla="*/ 2147483647 h 6013" name="T17"/>
              <a:gd fmla="*/ 0 w 4367" name="T18"/>
              <a:gd fmla="*/ 2147483647 h 6013" name="T19"/>
              <a:gd fmla="*/ 0 w 4367" name="T20"/>
              <a:gd fmla="*/ 2147483647 h 6013" name="T21"/>
              <a:gd fmla="*/ 2147483647 w 4367" name="T22"/>
              <a:gd fmla="*/ 0 h 601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4367" name="T36"/>
              <a:gd fmla="*/ 0 h 6013" name="T37"/>
              <a:gd fmla="*/ 4367 w 4367" name="T38"/>
              <a:gd fmla="*/ 6013 h 601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6013" w="4367">
                <a:moveTo>
                  <a:pt x="222" y="0"/>
                </a:moveTo>
                <a:lnTo>
                  <a:pt x="4146" y="0"/>
                </a:lnTo>
                <a:cubicBezTo>
                  <a:pt x="4267" y="0"/>
                  <a:pt x="4367" y="100"/>
                  <a:pt x="4367" y="222"/>
                </a:cubicBezTo>
                <a:lnTo>
                  <a:pt x="4367" y="5791"/>
                </a:lnTo>
                <a:cubicBezTo>
                  <a:pt x="4367" y="5913"/>
                  <a:pt x="4267" y="6013"/>
                  <a:pt x="4146" y="6013"/>
                </a:cubicBezTo>
                <a:lnTo>
                  <a:pt x="3730" y="6013"/>
                </a:lnTo>
                <a:lnTo>
                  <a:pt x="3533" y="5672"/>
                </a:lnTo>
                <a:lnTo>
                  <a:pt x="3337" y="6013"/>
                </a:lnTo>
                <a:lnTo>
                  <a:pt x="222" y="6013"/>
                </a:lnTo>
                <a:cubicBezTo>
                  <a:pt x="100" y="6013"/>
                  <a:pt x="0" y="5913"/>
                  <a:pt x="0" y="5791"/>
                </a:cubicBezTo>
                <a:lnTo>
                  <a:pt x="0" y="222"/>
                </a:lnTo>
                <a:cubicBezTo>
                  <a:pt x="0" y="100"/>
                  <a:pt x="100" y="0"/>
                  <a:pt x="222" y="0"/>
                </a:cubicBezTo>
                <a:close/>
              </a:path>
            </a:pathLst>
          </a:cu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15" name="TextBox 9"/>
          <p:cNvSpPr>
            <a:spLocks noChangeArrowheads="1"/>
          </p:cNvSpPr>
          <p:nvPr/>
        </p:nvSpPr>
        <p:spPr bwMode="auto">
          <a:xfrm>
            <a:off x="1288791" y="4082914"/>
            <a:ext cx="1913528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点击输入你的亮出内容</a:t>
            </a:r>
          </a:p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或复制文本内容</a:t>
            </a:r>
          </a:p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图片随意更改</a:t>
            </a:r>
          </a:p>
        </p:txBody>
      </p:sp>
      <p:sp>
        <p:nvSpPr>
          <p:cNvPr id="16" name="TextBox 10"/>
          <p:cNvSpPr>
            <a:spLocks noChangeArrowheads="1"/>
          </p:cNvSpPr>
          <p:nvPr/>
        </p:nvSpPr>
        <p:spPr bwMode="auto">
          <a:xfrm>
            <a:off x="3547421" y="4149554"/>
            <a:ext cx="1912339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点击输入你的亮出内容</a:t>
            </a:r>
          </a:p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或复制文本内容</a:t>
            </a:r>
          </a:p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图片随意更改</a:t>
            </a:r>
          </a:p>
        </p:txBody>
      </p:sp>
      <p:sp>
        <p:nvSpPr>
          <p:cNvPr id="17" name="TextBox 11"/>
          <p:cNvSpPr>
            <a:spLocks noChangeArrowheads="1"/>
          </p:cNvSpPr>
          <p:nvPr/>
        </p:nvSpPr>
        <p:spPr bwMode="auto">
          <a:xfrm>
            <a:off x="5863171" y="4149554"/>
            <a:ext cx="1913528" cy="7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点击输入你的亮出内容</a:t>
            </a:r>
          </a:p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或复制文本内容</a:t>
            </a:r>
          </a:p>
          <a:p>
            <a:pPr algn="ctr" eaLnBrk="1" hangingPunct="1"/>
            <a:r>
              <a:rPr altLang="en-US" b="1" lang="zh-CN" sz="1349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图片随意更改</a:t>
            </a:r>
          </a:p>
        </p:txBody>
      </p:sp>
    </p:spTree>
    <p:extLst>
      <p:ext uri="{BB962C8B-B14F-4D97-AF65-F5344CB8AC3E}">
        <p14:creationId val="111792975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5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6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589360" y="261938"/>
            <a:ext cx="189309" cy="188119"/>
          </a:xfrm>
          <a:prstGeom prst="ellipse">
            <a:avLst/>
          </a:prstGeom>
          <a:solidFill>
            <a:srgbClr val="CF4D5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0" y="164307"/>
            <a:ext cx="710804" cy="951310"/>
          </a:xfrm>
          <a:custGeom>
            <a:gdLst>
              <a:gd fmla="*/ 313206 w 947387" name="connsiteX0"/>
              <a:gd fmla="*/ 0 h 1268362" name="connsiteY0"/>
              <a:gd fmla="*/ 947387 w 947387" name="connsiteX1"/>
              <a:gd fmla="*/ 634181 h 1268362" name="connsiteY1"/>
              <a:gd fmla="*/ 313206 w 947387" name="connsiteX2"/>
              <a:gd fmla="*/ 1268362 h 1268362" name="connsiteY2"/>
              <a:gd fmla="*/ 66354 w 947387" name="connsiteX3"/>
              <a:gd fmla="*/ 1218525 h 1268362" name="connsiteY3"/>
              <a:gd fmla="*/ 0 w 947387" name="connsiteX4"/>
              <a:gd fmla="*/ 1182509 h 1268362" name="connsiteY4"/>
              <a:gd fmla="*/ 0 w 947387" name="connsiteX5"/>
              <a:gd fmla="*/ 85853 h 1268362" name="connsiteY5"/>
              <a:gd fmla="*/ 66354 w 947387" name="connsiteX6"/>
              <a:gd fmla="*/ 49837 h 1268362" name="connsiteY6"/>
              <a:gd fmla="*/ 313206 w 947387" name="connsiteX7"/>
              <a:gd fmla="*/ 0 h 126836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268362" w="947386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41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4166" y="914400"/>
            <a:ext cx="8199834" cy="0"/>
          </a:xfrm>
          <a:prstGeom prst="line">
            <a:avLst/>
          </a:prstGeom>
          <a:ln w="76200">
            <a:solidFill>
              <a:srgbClr val="41858E">
                <a:alpha val="8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6194" y="353616"/>
            <a:ext cx="68461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r>
              <a:rPr altLang="zh-CN" b="1" lang="en-US" sz="3000">
                <a:solidFill>
                  <a:srgbClr val="F5F5EB"/>
                </a:solidFill>
                <a:latin charset="0" panose="04040905080b02020502" pitchFamily="82" typeface="Broadway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8" name="文本框 93"/>
          <p:cNvSpPr txBox="1">
            <a:spLocks noChangeArrowheads="1"/>
          </p:cNvSpPr>
          <p:nvPr/>
        </p:nvSpPr>
        <p:spPr bwMode="auto">
          <a:xfrm>
            <a:off x="6778227" y="367903"/>
            <a:ext cx="205144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lang="zh-CN" smtClean="0" sz="3000">
                <a:solidFill>
                  <a:schemeClr val="bg1"/>
                </a:solidFill>
                <a:latin typeface="华康俪金黑W8(P)"/>
                <a:ea typeface="华康俪金黑W8(P)"/>
                <a:cs typeface="华康俪金黑W8(P)"/>
              </a:rPr>
              <a:t>添加标题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302232" y="3511637"/>
            <a:ext cx="6854430" cy="1275686"/>
          </a:xfrm>
          <a:prstGeom prst="rect">
            <a:avLst/>
          </a:prstGeom>
          <a:solidFill>
            <a:srgbClr val="41858E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 sz="1574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10600030101010101" pitchFamily="2" typeface="宋体"/>
            </a:endParaRPr>
          </a:p>
        </p:txBody>
      </p:sp>
      <p:grpSp>
        <p:nvGrpSpPr>
          <p:cNvPr id="10" name="组合 5"/>
          <p:cNvGrpSpPr/>
          <p:nvPr/>
        </p:nvGrpSpPr>
        <p:grpSpPr>
          <a:xfrm>
            <a:off x="818694" y="3540198"/>
            <a:ext cx="5860776" cy="230861"/>
            <a:chExt cx="7818284" cy="307122"/>
          </a:xfrm>
        </p:grpSpPr>
        <p:sp>
          <p:nvSpPr>
            <p:cNvPr id="11" name="文本框 260"/>
            <p:cNvSpPr>
              <a:spLocks noChangeArrowheads="1"/>
            </p:cNvSpPr>
            <p:nvPr/>
          </p:nvSpPr>
          <p:spPr bwMode="auto">
            <a:xfrm>
              <a:off x="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1</a:t>
              </a:r>
            </a:p>
          </p:txBody>
        </p:sp>
        <p:sp>
          <p:nvSpPr>
            <p:cNvPr id="12" name="文本框 261"/>
            <p:cNvSpPr>
              <a:spLocks noChangeArrowheads="1"/>
            </p:cNvSpPr>
            <p:nvPr/>
          </p:nvSpPr>
          <p:spPr bwMode="auto">
            <a:xfrm>
              <a:off x="66535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2</a:t>
              </a:r>
            </a:p>
          </p:txBody>
        </p:sp>
        <p:sp>
          <p:nvSpPr>
            <p:cNvPr id="13" name="文本框 262"/>
            <p:cNvSpPr>
              <a:spLocks noChangeArrowheads="1"/>
            </p:cNvSpPr>
            <p:nvPr/>
          </p:nvSpPr>
          <p:spPr bwMode="auto">
            <a:xfrm>
              <a:off x="1330708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3</a:t>
              </a:r>
            </a:p>
          </p:txBody>
        </p:sp>
        <p:sp>
          <p:nvSpPr>
            <p:cNvPr id="14" name="文本框 263"/>
            <p:cNvSpPr>
              <a:spLocks noChangeArrowheads="1"/>
            </p:cNvSpPr>
            <p:nvPr/>
          </p:nvSpPr>
          <p:spPr bwMode="auto">
            <a:xfrm>
              <a:off x="1996062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4</a:t>
              </a:r>
            </a:p>
          </p:txBody>
        </p:sp>
        <p:sp>
          <p:nvSpPr>
            <p:cNvPr id="15" name="文本框 264"/>
            <p:cNvSpPr>
              <a:spLocks noChangeArrowheads="1"/>
            </p:cNvSpPr>
            <p:nvPr/>
          </p:nvSpPr>
          <p:spPr bwMode="auto">
            <a:xfrm>
              <a:off x="2661416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5</a:t>
              </a:r>
            </a:p>
          </p:txBody>
        </p:sp>
        <p:sp>
          <p:nvSpPr>
            <p:cNvPr id="16" name="文本框 265"/>
            <p:cNvSpPr>
              <a:spLocks noChangeArrowheads="1"/>
            </p:cNvSpPr>
            <p:nvPr/>
          </p:nvSpPr>
          <p:spPr bwMode="auto">
            <a:xfrm>
              <a:off x="332677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6</a:t>
              </a:r>
            </a:p>
          </p:txBody>
        </p:sp>
        <p:sp>
          <p:nvSpPr>
            <p:cNvPr id="17" name="文本框 266"/>
            <p:cNvSpPr>
              <a:spLocks noChangeArrowheads="1"/>
            </p:cNvSpPr>
            <p:nvPr/>
          </p:nvSpPr>
          <p:spPr bwMode="auto">
            <a:xfrm>
              <a:off x="399212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7</a:t>
              </a:r>
            </a:p>
          </p:txBody>
        </p:sp>
        <p:sp>
          <p:nvSpPr>
            <p:cNvPr id="18" name="文本框 267"/>
            <p:cNvSpPr>
              <a:spLocks noChangeArrowheads="1"/>
            </p:cNvSpPr>
            <p:nvPr/>
          </p:nvSpPr>
          <p:spPr bwMode="auto">
            <a:xfrm>
              <a:off x="4657478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8</a:t>
              </a:r>
            </a:p>
          </p:txBody>
        </p:sp>
        <p:sp>
          <p:nvSpPr>
            <p:cNvPr id="19" name="文本框 268"/>
            <p:cNvSpPr>
              <a:spLocks noChangeArrowheads="1"/>
            </p:cNvSpPr>
            <p:nvPr/>
          </p:nvSpPr>
          <p:spPr bwMode="auto">
            <a:xfrm>
              <a:off x="5322832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9</a:t>
              </a:r>
            </a:p>
          </p:txBody>
        </p:sp>
        <p:sp>
          <p:nvSpPr>
            <p:cNvPr id="20" name="文本框 269"/>
            <p:cNvSpPr>
              <a:spLocks noChangeArrowheads="1"/>
            </p:cNvSpPr>
            <p:nvPr/>
          </p:nvSpPr>
          <p:spPr bwMode="auto">
            <a:xfrm>
              <a:off x="5988186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10</a:t>
              </a:r>
            </a:p>
          </p:txBody>
        </p:sp>
        <p:sp>
          <p:nvSpPr>
            <p:cNvPr id="21" name="文本框 270"/>
            <p:cNvSpPr>
              <a:spLocks noChangeArrowheads="1"/>
            </p:cNvSpPr>
            <p:nvPr/>
          </p:nvSpPr>
          <p:spPr bwMode="auto">
            <a:xfrm>
              <a:off x="6653540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11</a:t>
              </a:r>
            </a:p>
          </p:txBody>
        </p:sp>
        <p:sp>
          <p:nvSpPr>
            <p:cNvPr id="22" name="文本框 271"/>
            <p:cNvSpPr>
              <a:spLocks noChangeArrowheads="1"/>
            </p:cNvSpPr>
            <p:nvPr/>
          </p:nvSpPr>
          <p:spPr bwMode="auto">
            <a:xfrm>
              <a:off x="7318894" y="0"/>
              <a:ext cx="499390" cy="30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en-US" sz="1199">
                  <a:solidFill>
                    <a:srgbClr val="FFFFFF"/>
                  </a:solidFill>
                  <a:latin charset="-122" panose="02010600040101010101" pitchFamily="2" typeface="华文细黑"/>
                  <a:ea charset="-122" panose="02010600040101010101" pitchFamily="2" typeface="华文细黑"/>
                  <a:sym charset="-122" panose="02010600040101010101" pitchFamily="2" typeface="华文细黑"/>
                </a:rPr>
                <a:t>12</a:t>
              </a:r>
            </a:p>
          </p:txBody>
        </p:sp>
      </p:grpSp>
      <p:sp>
        <p:nvSpPr>
          <p:cNvPr id="23" name="文本框 315"/>
          <p:cNvSpPr>
            <a:spLocks noChangeArrowheads="1"/>
          </p:cNvSpPr>
          <p:nvPr/>
        </p:nvSpPr>
        <p:spPr bwMode="auto">
          <a:xfrm>
            <a:off x="-75000" y="3755588"/>
            <a:ext cx="1159066" cy="10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699">
                <a:solidFill>
                  <a:srgbClr val="FFFFFF"/>
                </a:solidFill>
                <a:latin charset="0" panose="020b0806030902050204" pitchFamily="34" typeface="Impact"/>
                <a:ea charset="-122" panose="02010609060101010101" pitchFamily="49" typeface="黑体"/>
                <a:sym charset="0" panose="020b0806030902050204" pitchFamily="34" typeface="Impact"/>
              </a:rPr>
              <a:t>TOTAL</a:t>
            </a:r>
          </a:p>
        </p:txBody>
      </p:sp>
      <p:sp>
        <p:nvSpPr>
          <p:cNvPr id="24" name="文本框 317"/>
          <p:cNvSpPr>
            <a:spLocks noChangeArrowheads="1"/>
          </p:cNvSpPr>
          <p:nvPr/>
        </p:nvSpPr>
        <p:spPr bwMode="auto">
          <a:xfrm>
            <a:off x="696125" y="3979309"/>
            <a:ext cx="2168189" cy="59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3598">
                <a:solidFill>
                  <a:srgbClr val="FFFF00"/>
                </a:solidFill>
                <a:latin charset="0" panose="020b0806030902050204" pitchFamily="34" typeface="Impact"/>
                <a:ea charset="-122" pitchFamily="2" typeface="华康新综艺W7(P)"/>
                <a:sym charset="0" panose="020b0806030902050204" pitchFamily="34" typeface="Impact"/>
              </a:rPr>
              <a:t>18,1818,00</a:t>
            </a:r>
          </a:p>
        </p:txBody>
      </p:sp>
      <p:sp>
        <p:nvSpPr>
          <p:cNvPr id="25" name="文本框 323"/>
          <p:cNvSpPr>
            <a:spLocks noChangeArrowheads="1"/>
          </p:cNvSpPr>
          <p:nvPr/>
        </p:nvSpPr>
        <p:spPr bwMode="auto">
          <a:xfrm>
            <a:off x="3153484" y="4026909"/>
            <a:ext cx="3555736" cy="76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199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此处输入您的文本，或者复制您的文本粘贴到此处.此处输入您的文本，或者复制您的文本粘贴到此处.此处输入您的文本.</a:t>
            </a:r>
          </a:p>
        </p:txBody>
      </p:sp>
      <p:sp>
        <p:nvSpPr>
          <p:cNvPr id="26" name="直接连接符 21"/>
          <p:cNvSpPr>
            <a:spLocks noChangeShapeType="1"/>
          </p:cNvSpPr>
          <p:nvPr/>
        </p:nvSpPr>
        <p:spPr bwMode="auto">
          <a:xfrm flipH="1">
            <a:off x="3001164" y="4074510"/>
            <a:ext cx="0" cy="592623"/>
          </a:xfrm>
          <a:prstGeom prst="line">
            <a:avLst/>
          </a:prstGeom>
          <a:noFill/>
          <a:ln w="41275">
            <a:solidFill>
              <a:srgbClr val="FFFFFF">
                <a:alpha val="69019"/>
              </a:srgbClr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27" name="KSO_Shape"/>
          <p:cNvSpPr>
            <a:spLocks noChangeArrowheads="1"/>
          </p:cNvSpPr>
          <p:nvPr/>
        </p:nvSpPr>
        <p:spPr bwMode="auto">
          <a:xfrm>
            <a:off x="5326434" y="2346622"/>
            <a:ext cx="423642" cy="334392"/>
          </a:xfrm>
          <a:prstGeom prst="wedgeEllipseCallout">
            <a:avLst>
              <a:gd fmla="val -25046" name="adj1"/>
              <a:gd fmla="val 65694" name="adj2"/>
            </a:avLst>
          </a:prstGeom>
          <a:solidFill>
            <a:srgbClr val="414455"/>
          </a:solidFill>
          <a:ln>
            <a:noFill/>
          </a:ln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199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  <a:sym charset="-122" panose="02010600040101010101" pitchFamily="2" typeface="华文细黑"/>
              </a:rPr>
              <a:t>70</a:t>
            </a:r>
          </a:p>
        </p:txBody>
      </p:sp>
      <p:sp>
        <p:nvSpPr>
          <p:cNvPr id="28" name="KSO_Shape"/>
          <p:cNvSpPr>
            <a:spLocks noChangeArrowheads="1"/>
          </p:cNvSpPr>
          <p:nvPr/>
        </p:nvSpPr>
        <p:spPr bwMode="auto">
          <a:xfrm>
            <a:off x="3811558" y="1009056"/>
            <a:ext cx="423642" cy="334392"/>
          </a:xfrm>
          <a:prstGeom prst="wedgeEllipseCallout">
            <a:avLst>
              <a:gd fmla="val -25046" name="adj1"/>
              <a:gd fmla="val 65694" name="adj2"/>
            </a:avLst>
          </a:prstGeom>
          <a:solidFill>
            <a:srgbClr val="41858E"/>
          </a:solidFill>
          <a:ln>
            <a:noFill/>
          </a:ln>
        </p:spPr>
        <p:txBody>
          <a:bodyPr anchor="ctr"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z="1199">
                <a:solidFill>
                  <a:srgbClr val="FFFFFF"/>
                </a:solidFill>
                <a:latin charset="-122" panose="02010600040101010101" pitchFamily="2" typeface="华文细黑"/>
                <a:ea charset="-122" panose="02010600040101010101" pitchFamily="2" typeface="华文细黑"/>
                <a:sym charset="-122" panose="02010600040101010101" pitchFamily="2" typeface="华文细黑"/>
              </a:rPr>
              <a:t>240</a:t>
            </a:r>
          </a:p>
        </p:txBody>
      </p:sp>
      <p:grpSp>
        <p:nvGrpSpPr>
          <p:cNvPr id="29" name="组合 24"/>
          <p:cNvGrpSpPr/>
          <p:nvPr/>
        </p:nvGrpSpPr>
        <p:grpSpPr>
          <a:xfrm>
            <a:off x="868674" y="1468398"/>
            <a:ext cx="5760816" cy="2043239"/>
            <a:chExt cx="7684541" cy="2725941"/>
          </a:xfrm>
        </p:grpSpPr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0" y="1121492"/>
              <a:ext cx="364705" cy="1556731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1" name="矩形 26"/>
            <p:cNvSpPr>
              <a:spLocks noChangeArrowheads="1"/>
            </p:cNvSpPr>
            <p:nvPr/>
          </p:nvSpPr>
          <p:spPr bwMode="auto">
            <a:xfrm>
              <a:off x="665440" y="1452639"/>
              <a:ext cx="364705" cy="122558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2" name="矩形 27"/>
            <p:cNvSpPr>
              <a:spLocks noChangeArrowheads="1"/>
            </p:cNvSpPr>
            <p:nvPr/>
          </p:nvSpPr>
          <p:spPr bwMode="auto">
            <a:xfrm>
              <a:off x="1330880" y="663838"/>
              <a:ext cx="364705" cy="2014385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3" name="矩形 28"/>
            <p:cNvSpPr>
              <a:spLocks noChangeArrowheads="1"/>
            </p:cNvSpPr>
            <p:nvPr/>
          </p:nvSpPr>
          <p:spPr bwMode="auto">
            <a:xfrm>
              <a:off x="1996320" y="1294401"/>
              <a:ext cx="364705" cy="143154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4" name="矩形 29"/>
            <p:cNvSpPr>
              <a:spLocks noChangeArrowheads="1"/>
            </p:cNvSpPr>
            <p:nvPr/>
          </p:nvSpPr>
          <p:spPr bwMode="auto">
            <a:xfrm>
              <a:off x="2661760" y="349676"/>
              <a:ext cx="364705" cy="2328547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5" name="矩形 30"/>
            <p:cNvSpPr>
              <a:spLocks noChangeArrowheads="1"/>
            </p:cNvSpPr>
            <p:nvPr/>
          </p:nvSpPr>
          <p:spPr bwMode="auto">
            <a:xfrm>
              <a:off x="3327200" y="966028"/>
              <a:ext cx="364705" cy="171219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6" name="矩形 31"/>
            <p:cNvSpPr>
              <a:spLocks noChangeArrowheads="1"/>
            </p:cNvSpPr>
            <p:nvPr/>
          </p:nvSpPr>
          <p:spPr bwMode="auto">
            <a:xfrm>
              <a:off x="3992640" y="0"/>
              <a:ext cx="364705" cy="2678223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7" name="矩形 32"/>
            <p:cNvSpPr>
              <a:spLocks noChangeArrowheads="1"/>
            </p:cNvSpPr>
            <p:nvPr/>
          </p:nvSpPr>
          <p:spPr bwMode="auto">
            <a:xfrm>
              <a:off x="4658080" y="866320"/>
              <a:ext cx="364705" cy="18119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8" name="矩形 33"/>
            <p:cNvSpPr>
              <a:spLocks noChangeArrowheads="1"/>
            </p:cNvSpPr>
            <p:nvPr/>
          </p:nvSpPr>
          <p:spPr bwMode="auto">
            <a:xfrm>
              <a:off x="5323520" y="521622"/>
              <a:ext cx="364705" cy="2156602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39" name="矩形 34"/>
            <p:cNvSpPr>
              <a:spLocks noChangeArrowheads="1"/>
            </p:cNvSpPr>
            <p:nvPr/>
          </p:nvSpPr>
          <p:spPr bwMode="auto">
            <a:xfrm>
              <a:off x="5988960" y="1903525"/>
              <a:ext cx="364705" cy="774698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40" name="矩形 35"/>
            <p:cNvSpPr>
              <a:spLocks noChangeArrowheads="1"/>
            </p:cNvSpPr>
            <p:nvPr/>
          </p:nvSpPr>
          <p:spPr bwMode="auto">
            <a:xfrm>
              <a:off x="6654400" y="1040346"/>
              <a:ext cx="364705" cy="16378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  <p:sp>
          <p:nvSpPr>
            <p:cNvPr id="41" name="矩形 36"/>
            <p:cNvSpPr>
              <a:spLocks noChangeArrowheads="1"/>
            </p:cNvSpPr>
            <p:nvPr/>
          </p:nvSpPr>
          <p:spPr bwMode="auto">
            <a:xfrm>
              <a:off x="7319836" y="640434"/>
              <a:ext cx="364705" cy="2037789"/>
            </a:xfrm>
            <a:prstGeom prst="rect">
              <a:avLst/>
            </a:prstGeom>
            <a:solidFill>
              <a:srgbClr val="41858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defTabSz="1089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defTabSz="1089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defTabSz="1089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defTabSz="1089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 sz="21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 sz="1574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endParaRPr>
            </a:p>
          </p:txBody>
        </p:sp>
      </p:grpSp>
      <p:sp>
        <p:nvSpPr>
          <p:cNvPr id="42" name="直接连接符 44"/>
          <p:cNvSpPr>
            <a:spLocks noChangeShapeType="1"/>
          </p:cNvSpPr>
          <p:nvPr/>
        </p:nvSpPr>
        <p:spPr bwMode="auto">
          <a:xfrm flipV="1">
            <a:off x="7168562" y="4148290"/>
            <a:ext cx="972235" cy="1190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43" name="直接连接符 49"/>
          <p:cNvSpPr>
            <a:spLocks noChangeShapeType="1"/>
          </p:cNvSpPr>
          <p:nvPr/>
        </p:nvSpPr>
        <p:spPr bwMode="auto">
          <a:xfrm flipH="1" flipV="1">
            <a:off x="8128896" y="3540197"/>
            <a:ext cx="0" cy="609283"/>
          </a:xfrm>
          <a:prstGeom prst="line">
            <a:avLst/>
          </a:prstGeom>
          <a:noFill/>
          <a:ln w="38100">
            <a:solidFill>
              <a:srgbClr val="41858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 sz="1180">
              <a:ea charset="-122" panose="020b0503020204020204" pitchFamily="34" typeface="微软雅黑"/>
            </a:endParaRPr>
          </a:p>
        </p:txBody>
      </p:sp>
      <p:sp>
        <p:nvSpPr>
          <p:cNvPr id="44" name="文本框 323"/>
          <p:cNvSpPr>
            <a:spLocks noChangeArrowheads="1"/>
          </p:cNvSpPr>
          <p:nvPr/>
        </p:nvSpPr>
        <p:spPr bwMode="auto">
          <a:xfrm>
            <a:off x="7136433" y="1754000"/>
            <a:ext cx="1909958" cy="1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 eaLnBrk="0" hangingPunct="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defTabSz="1089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defTabSz="1089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defTabSz="1089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defTabSz="1089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 sz="21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altLang="en-US" lang="zh-CN" sz="1349">
                <a:solidFill>
                  <a:srgbClr val="000000"/>
                </a:solidFill>
                <a:latin charset="-122" pitchFamily="34" typeface="Adobe 黑体 Std R"/>
                <a:ea charset="-122" pitchFamily="34" typeface="Adobe 黑体 Std R"/>
                <a:sym charset="-122" pitchFamily="34" typeface="Adobe 黑体 Std R"/>
              </a:rPr>
              <a:t>此处输入您的文本，或者复制您的文本粘贴到此处.此处输入您的文本，或者复制您的文本粘贴到此处.此处输入您的文本.</a:t>
            </a:r>
          </a:p>
        </p:txBody>
      </p:sp>
    </p:spTree>
    <p:extLst>
      <p:ext uri="{BB962C8B-B14F-4D97-AF65-F5344CB8AC3E}">
        <p14:creationId val="2054436126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77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184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32" id="15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16" id="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7" id="1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7" id="18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08" id="19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0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08" id="21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2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08" id="23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7" id="24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08" id="25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7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0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 nodeType="clickPar">
                      <p:stCondLst>
                        <p:cond delay="indefinite"/>
                      </p:stCondLst>
                      <p:childTnLst>
                        <p:par>
                          <p:cTn fill="hold" id="10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8"/>
      <p:bldP grpId="0" spid="9"/>
      <p:bldP grpId="0" spid="23"/>
      <p:bldP grpId="0" spid="24"/>
      <p:bldP grpId="0" spid="25"/>
      <p:bldP grpId="1" spid="25"/>
      <p:bldP grpId="0" spid="26"/>
      <p:bldP grpId="0" spid="27"/>
      <p:bldP grpId="0" spid="28"/>
      <p:bldP grpId="0" spid="42"/>
      <p:bldP grpId="0" spid="43"/>
      <p:bldP grpId="0" spid="44"/>
      <p:bldP grpId="1" spid="4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2327455" y="2363632"/>
            <a:ext cx="5792391" cy="0"/>
          </a:xfrm>
          <a:prstGeom prst="line">
            <a:avLst/>
          </a:prstGeom>
          <a:ln w="41275">
            <a:solidFill>
              <a:srgbClr val="4185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7"/>
          <p:cNvGrpSpPr/>
          <p:nvPr/>
        </p:nvGrpSpPr>
        <p:grpSpPr>
          <a:xfrm>
            <a:off x="3731893" y="2228990"/>
            <a:ext cx="269793" cy="269876"/>
            <a:chOff x="4581350" y="3500947"/>
            <a:chExt cx="359765" cy="359765"/>
          </a:xfrm>
        </p:grpSpPr>
        <p:sp>
          <p:nvSpPr>
            <p:cNvPr id="6" name="椭圆 5"/>
            <p:cNvSpPr/>
            <p:nvPr/>
          </p:nvSpPr>
          <p:spPr>
            <a:xfrm>
              <a:off x="4582016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47111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8" name="组合 66"/>
          <p:cNvGrpSpPr/>
          <p:nvPr/>
        </p:nvGrpSpPr>
        <p:grpSpPr>
          <a:xfrm>
            <a:off x="5285093" y="2228990"/>
            <a:ext cx="269793" cy="269876"/>
            <a:chOff x="4581350" y="3500947"/>
            <a:chExt cx="359765" cy="359765"/>
          </a:xfrm>
        </p:grpSpPr>
        <p:sp>
          <p:nvSpPr>
            <p:cNvPr id="9" name="椭圆 8"/>
            <p:cNvSpPr/>
            <p:nvPr/>
          </p:nvSpPr>
          <p:spPr>
            <a:xfrm>
              <a:off x="4581184" y="3501083"/>
              <a:ext cx="360404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46279" y="3566157"/>
              <a:ext cx="230215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grpSp>
        <p:nvGrpSpPr>
          <p:cNvPr id="11" name="组合 69"/>
          <p:cNvGrpSpPr/>
          <p:nvPr/>
        </p:nvGrpSpPr>
        <p:grpSpPr>
          <a:xfrm>
            <a:off x="6838291" y="2228990"/>
            <a:ext cx="269793" cy="269876"/>
            <a:chOff x="4581350" y="3500947"/>
            <a:chExt cx="359765" cy="359765"/>
          </a:xfrm>
        </p:grpSpPr>
        <p:sp>
          <p:nvSpPr>
            <p:cNvPr id="12" name="椭圆 11"/>
            <p:cNvSpPr/>
            <p:nvPr/>
          </p:nvSpPr>
          <p:spPr>
            <a:xfrm>
              <a:off x="4581940" y="3501083"/>
              <a:ext cx="358817" cy="360293"/>
            </a:xfrm>
            <a:prstGeom prst="ellipse">
              <a:avLst/>
            </a:prstGeom>
            <a:solidFill>
              <a:srgbClr val="F5F5EB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47036" y="3566157"/>
              <a:ext cx="228627" cy="230144"/>
            </a:xfrm>
            <a:prstGeom prst="ellipse">
              <a:avLst/>
            </a:prstGeom>
            <a:solidFill>
              <a:srgbClr val="F5F5EB"/>
            </a:solidFill>
            <a:ln w="47625">
              <a:solidFill>
                <a:srgbClr val="41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</p:grpSp>
      <p:sp>
        <p:nvSpPr>
          <p:cNvPr id="14" name="文本框 83"/>
          <p:cNvSpPr txBox="1">
            <a:spLocks noChangeArrowheads="1"/>
          </p:cNvSpPr>
          <p:nvPr/>
        </p:nvSpPr>
        <p:spPr bwMode="auto">
          <a:xfrm>
            <a:off x="3302577" y="2531510"/>
            <a:ext cx="1128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文本框 84"/>
          <p:cNvSpPr txBox="1">
            <a:spLocks noChangeArrowheads="1"/>
          </p:cNvSpPr>
          <p:nvPr/>
        </p:nvSpPr>
        <p:spPr bwMode="auto">
          <a:xfrm>
            <a:off x="4836103" y="2531510"/>
            <a:ext cx="116443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85"/>
          <p:cNvSpPr txBox="1">
            <a:spLocks noChangeArrowheads="1"/>
          </p:cNvSpPr>
          <p:nvPr/>
        </p:nvSpPr>
        <p:spPr bwMode="auto">
          <a:xfrm>
            <a:off x="6406537" y="2531510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43664" y="1554007"/>
            <a:ext cx="1447800" cy="1447800"/>
            <a:chOff x="2869408" y="2089547"/>
            <a:chExt cx="1447800" cy="1447800"/>
          </a:xfrm>
        </p:grpSpPr>
        <p:sp>
          <p:nvSpPr>
            <p:cNvPr id="18" name="椭圆 17"/>
            <p:cNvSpPr/>
            <p:nvPr/>
          </p:nvSpPr>
          <p:spPr bwMode="auto">
            <a:xfrm>
              <a:off x="2869408" y="2089547"/>
              <a:ext cx="1447800" cy="1447800"/>
            </a:xfrm>
            <a:prstGeom prst="ellipse">
              <a:avLst/>
            </a:prstGeom>
            <a:solidFill>
              <a:srgbClr val="418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ea charset="-122" panose="020b0503020204020204" pitchFamily="34" typeface="微软雅黑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3259935" y="2491977"/>
              <a:ext cx="727472" cy="745332"/>
            </a:xfrm>
            <a:custGeom>
              <a:gdLst>
                <a:gd fmla="*/ 1018488 w 2254250" name="T0"/>
                <a:gd fmla="*/ 1217529 h 2312988" name="T1"/>
                <a:gd fmla="*/ 951021 w 2254250" name="T2"/>
                <a:gd fmla="*/ 1495703 h 2312988" name="T3"/>
                <a:gd fmla="*/ 813587 w 2254250" name="T4"/>
                <a:gd fmla="*/ 1552468 h 2312988" name="T5"/>
                <a:gd fmla="*/ 630721 w 2254250" name="T6"/>
                <a:gd fmla="*/ 1584356 h 2312988" name="T7"/>
                <a:gd fmla="*/ 616637 w 2254250" name="T8"/>
                <a:gd fmla="*/ 1217529 h 2312988" name="T9"/>
                <a:gd fmla="*/ 360535 w 2254250" name="T10"/>
                <a:gd fmla="*/ 1187450 h 2312988" name="T11"/>
                <a:gd fmla="*/ 408440 w 2254250" name="T12"/>
                <a:gd fmla="*/ 1226575 h 2312988" name="T13"/>
                <a:gd fmla="*/ 383920 w 2254250" name="T14"/>
                <a:gd fmla="*/ 1589558 h 2312988" name="T15"/>
                <a:gd fmla="*/ 17028 w 2254250" name="T16"/>
                <a:gd fmla="*/ 1583452 h 2312988" name="T17"/>
                <a:gd fmla="*/ 1816 w 2254250" name="T18"/>
                <a:gd fmla="*/ 1223861 h 2312988" name="T19"/>
                <a:gd fmla="*/ 44272 w 2254250" name="T20"/>
                <a:gd fmla="*/ 1187676 h 2312988" name="T21"/>
                <a:gd fmla="*/ 1501412 w 2254250" name="T22"/>
                <a:gd fmla="*/ 810536 h 2312988" name="T23"/>
                <a:gd fmla="*/ 1551555 w 2254250" name="T24"/>
                <a:gd fmla="*/ 878128 h 2312988" name="T25"/>
                <a:gd fmla="*/ 2150105 w 2254250" name="T26"/>
                <a:gd fmla="*/ 1434290 h 2312988" name="T27"/>
                <a:gd fmla="*/ 2226569 w 2254250" name="T28"/>
                <a:gd fmla="*/ 1485778 h 2312988" name="T29"/>
                <a:gd fmla="*/ 2254250 w 2254250" name="T30"/>
                <a:gd fmla="*/ 2174175 h 2312988" name="T31"/>
                <a:gd fmla="*/ 2222485 w 2254250" name="T32"/>
                <a:gd fmla="*/ 2262407 h 2312988" name="T33"/>
                <a:gd fmla="*/ 2143298 w 2254250" name="T34"/>
                <a:gd fmla="*/ 2310040 h 2312988" name="T35"/>
                <a:gd fmla="*/ 1409065 w 2254250" name="T36"/>
                <a:gd fmla="*/ 2308452 h 2312988" name="T37"/>
                <a:gd fmla="*/ 867013 w 2254250" name="T38"/>
                <a:gd fmla="*/ 1785633 h 2312988" name="T39"/>
                <a:gd fmla="*/ 844550 w 2254250" name="T40"/>
                <a:gd fmla="*/ 1711463 h 2312988" name="T41"/>
                <a:gd fmla="*/ 874500 w 2254250" name="T42"/>
                <a:gd fmla="*/ 1638881 h 2312988" name="T43"/>
                <a:gd fmla="*/ 943703 w 2254250" name="T44"/>
                <a:gd fmla="*/ 1601682 h 2312988" name="T45"/>
                <a:gd fmla="*/ 1020848 w 2254250" name="T46"/>
                <a:gd fmla="*/ 1616879 h 2312988" name="T47"/>
                <a:gd fmla="*/ 1311273 w 2254250" name="T48"/>
                <a:gd fmla="*/ 872231 h 2312988" name="T49"/>
                <a:gd fmla="*/ 1364821 w 2254250" name="T50"/>
                <a:gd fmla="*/ 807134 h 2312988" name="T51"/>
                <a:gd fmla="*/ 1589493 w 2254250" name="T52"/>
                <a:gd fmla="*/ 586241 h 2312988" name="T53"/>
                <a:gd fmla="*/ 1630132 w 2254250" name="T54"/>
                <a:gd fmla="*/ 617084 h 2312988" name="T55"/>
                <a:gd fmla="*/ 1597666 w 2254250" name="T56"/>
                <a:gd fmla="*/ 756104 h 2312988" name="T57"/>
                <a:gd fmla="*/ 1508213 w 2254250" name="T58"/>
                <a:gd fmla="*/ 698274 h 2312988" name="T59"/>
                <a:gd fmla="*/ 1397419 w 2254250" name="T60"/>
                <a:gd fmla="*/ 687161 h 2312988" name="T61"/>
                <a:gd fmla="*/ 1295026 w 2254250" name="T62"/>
                <a:gd fmla="*/ 728663 h 2312988" name="T63"/>
                <a:gd fmla="*/ 1223963 w 2254250" name="T64"/>
                <a:gd fmla="*/ 811213 h 2312988" name="T65"/>
                <a:gd fmla="*/ 1244850 w 2254250" name="T66"/>
                <a:gd fmla="*/ 594859 h 2312988" name="T67"/>
                <a:gd fmla="*/ 995772 w 2254250" name="T68"/>
                <a:gd fmla="*/ 591216 h 2312988" name="T69"/>
                <a:gd fmla="*/ 1022350 w 2254250" name="T70"/>
                <a:gd fmla="*/ 631246 h 2312988" name="T71"/>
                <a:gd fmla="*/ 998725 w 2254250" name="T72"/>
                <a:gd fmla="*/ 986539 h 2312988" name="T73"/>
                <a:gd fmla="*/ 632992 w 2254250" name="T74"/>
                <a:gd fmla="*/ 984278 h 2312988" name="T75"/>
                <a:gd fmla="*/ 613229 w 2254250" name="T76"/>
                <a:gd fmla="*/ 627175 h 2312988" name="T77"/>
                <a:gd fmla="*/ 642760 w 2254250" name="T78"/>
                <a:gd fmla="*/ 589633 h 2312988" name="T79"/>
                <a:gd fmla="*/ 391866 w 2254250" name="T80"/>
                <a:gd fmla="*/ 597096 h 2312988" name="T81"/>
                <a:gd fmla="*/ 409348 w 2254250" name="T82"/>
                <a:gd fmla="*/ 949223 h 2312988" name="T83"/>
                <a:gd fmla="*/ 374611 w 2254250" name="T84"/>
                <a:gd fmla="*/ 991741 h 2312988" name="T85"/>
                <a:gd fmla="*/ 11352 w 2254250" name="T86"/>
                <a:gd fmla="*/ 975910 h 2312988" name="T87"/>
                <a:gd fmla="*/ 3632 w 2254250" name="T88"/>
                <a:gd fmla="*/ 616998 h 2312988" name="T89"/>
                <a:gd fmla="*/ 44272 w 2254250" name="T90"/>
                <a:gd fmla="*/ 586240 h 2312988" name="T91"/>
                <a:gd fmla="*/ 1627408 w 2254250" name="T92"/>
                <a:gd fmla="*/ 25796 h 2312988" name="T93"/>
                <a:gd fmla="*/ 1619235 w 2254250" name="T94"/>
                <a:gd fmla="*/ 393732 h 2312988" name="T95"/>
                <a:gd fmla="*/ 1249845 w 2254250" name="T96"/>
                <a:gd fmla="*/ 402105 h 2312988" name="T97"/>
                <a:gd fmla="*/ 1224871 w 2254250" name="T98"/>
                <a:gd fmla="*/ 39147 h 2312988" name="T99"/>
                <a:gd fmla="*/ 1273230 w 2254250" name="T100"/>
                <a:gd fmla="*/ 0 h 2312988" name="T101"/>
                <a:gd fmla="*/ 1018488 w 2254250" name="T102"/>
                <a:gd fmla="*/ 29869 h 2312988" name="T103"/>
                <a:gd fmla="*/ 1004404 w 2254250" name="T104"/>
                <a:gd fmla="*/ 396900 h 2312988" name="T105"/>
                <a:gd fmla="*/ 634355 w 2254250" name="T106"/>
                <a:gd fmla="*/ 399615 h 2312988" name="T107"/>
                <a:gd fmla="*/ 614819 w 2254250" name="T108"/>
                <a:gd fmla="*/ 34395 h 2312988" name="T109"/>
                <a:gd fmla="*/ 49267 w 2254250" name="T110"/>
                <a:gd fmla="*/ 0 h 2312988" name="T111"/>
                <a:gd fmla="*/ 407531 w 2254250" name="T112"/>
                <a:gd fmla="*/ 34395 h 2312988" name="T113"/>
                <a:gd fmla="*/ 388233 w 2254250" name="T114"/>
                <a:gd fmla="*/ 399615 h 2312988" name="T115"/>
                <a:gd fmla="*/ 20433 w 2254250" name="T116"/>
                <a:gd fmla="*/ 398710 h 2312988" name="T117"/>
                <a:gd fmla="*/ 908 w 2254250" name="T118"/>
                <a:gd fmla="*/ 40278 h 2312988" name="T119"/>
                <a:gd fmla="*/ 39277 w 2254250" name="T120"/>
                <a:gd fmla="*/ 905 h 231298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312988" w="2254250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rgbClr val="F5F5EB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anose="020b0503020204020204" pitchFamily="34" typeface="微软雅黑"/>
              </a:endParaRPr>
            </a:p>
          </p:txBody>
        </p:sp>
      </p:grpSp>
      <p:sp>
        <p:nvSpPr>
          <p:cNvPr id="20" name="文本框 50"/>
          <p:cNvSpPr txBox="1">
            <a:spLocks noChangeArrowheads="1"/>
          </p:cNvSpPr>
          <p:nvPr/>
        </p:nvSpPr>
        <p:spPr bwMode="auto">
          <a:xfrm>
            <a:off x="1161525" y="3119251"/>
            <a:ext cx="14728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dist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1" name="组合 26"/>
          <p:cNvGrpSpPr/>
          <p:nvPr/>
        </p:nvGrpSpPr>
        <p:grpSpPr>
          <a:xfrm>
            <a:off x="1966984" y="1474235"/>
            <a:ext cx="525066" cy="482203"/>
            <a:chOff x="2571691" y="2639961"/>
            <a:chExt cx="652436" cy="599459"/>
          </a:xfrm>
        </p:grpSpPr>
        <p:sp>
          <p:nvSpPr>
            <p:cNvPr id="22" name="椭圆 21"/>
            <p:cNvSpPr/>
            <p:nvPr/>
          </p:nvSpPr>
          <p:spPr>
            <a:xfrm>
              <a:off x="2571691" y="2639961"/>
              <a:ext cx="599176" cy="599459"/>
            </a:xfrm>
            <a:prstGeom prst="ellipse">
              <a:avLst/>
            </a:prstGeom>
            <a:solidFill>
              <a:srgbClr val="CF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CF4D5F"/>
                </a:solidFill>
                <a:ea charset="-122" panose="020b0503020204020204" pitchFamily="34" typeface="微软雅黑"/>
              </a:endParaRPr>
            </a:p>
          </p:txBody>
        </p:sp>
        <p:sp>
          <p:nvSpPr>
            <p:cNvPr id="23" name="文本框 28"/>
            <p:cNvSpPr txBox="1">
              <a:spLocks noChangeArrowheads="1"/>
            </p:cNvSpPr>
            <p:nvPr/>
          </p:nvSpPr>
          <p:spPr bwMode="auto">
            <a:xfrm>
              <a:off x="2636273" y="2734407"/>
              <a:ext cx="587854" cy="39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r>
                <a:rPr altLang="zh-CN" b="1" lang="en-US" sz="1500">
                  <a:solidFill>
                    <a:srgbClr val="F5F5EB"/>
                  </a:solidFill>
                  <a:latin charset="0" panose="04040905080b02020502" pitchFamily="82" typeface="Broadway"/>
                  <a:ea charset="-122" panose="020b0503020204020204" pitchFamily="34" typeface="微软雅黑"/>
                </a:rPr>
                <a:t>02</a:t>
              </a:r>
            </a:p>
          </p:txBody>
        </p:sp>
      </p:grpSp>
    </p:spTree>
    <p:extLst>
      <p:ext uri="{BB962C8B-B14F-4D97-AF65-F5344CB8AC3E}">
        <p14:creationId val="61050380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2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http://www.ypppt.com/</Company>
  <PresentationFormat>On-screen Show (16:9)</PresentationFormat>
  <Paragraphs>328</Paragraphs>
  <Slides>27</Slides>
  <Notes>0</Notes>
  <TotalTime>30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50">
      <vt:lpstr>Arial</vt:lpstr>
      <vt:lpstr>Calibri Light</vt:lpstr>
      <vt:lpstr>Calibri</vt:lpstr>
      <vt:lpstr>微软雅黑</vt:lpstr>
      <vt:lpstr>文鼎古印体繁</vt:lpstr>
      <vt:lpstr>等线</vt:lpstr>
      <vt:lpstr>华康俪金黑W8(P)</vt:lpstr>
      <vt:lpstr>Broadway</vt:lpstr>
      <vt:lpstr>宋体</vt:lpstr>
      <vt:lpstr>Impact</vt:lpstr>
      <vt:lpstr>华文细黑</vt:lpstr>
      <vt:lpstr>黑体</vt:lpstr>
      <vt:lpstr>华康新综艺W7(P)</vt:lpstr>
      <vt:lpstr>Adobe 黑体 Std R</vt:lpstr>
      <vt:lpstr>Arial Narrow</vt:lpstr>
      <vt:lpstr>方正兰亭粗黑简体</vt:lpstr>
      <vt:lpstr>Agency FB</vt:lpstr>
      <vt:lpstr>Times New Roman</vt:lpstr>
      <vt:lpstr>Open Sans Light</vt:lpstr>
      <vt:lpstr>Open Sans</vt:lpstr>
      <vt:lpstr>UKIJ Qolyazma</vt:lpstr>
      <vt:lpstr>华文黑体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2016-08-02T11:03:49Z</dcterms:created>
  <cp:lastModifiedBy>Administrator</cp:lastModifiedBy>
  <dcterms:modified xsi:type="dcterms:W3CDTF">2021-08-22T05:54:03Z</dcterms:modified>
  <cp:revision>11</cp:revision>
  <dc:title>PowerPoint 演示文稿</dc:title>
</cp:coreProperties>
</file>