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themeOverride+xml" PartName="/ppt/theme/themeOverride5.xml"/>
  <Override ContentType="application/vnd.openxmlformats-officedocument.themeOverride+xml" PartName="/ppt/theme/themeOverride6.xml"/>
  <Override ContentType="application/vnd.openxmlformats-officedocument.themeOverride+xml" PartName="/ppt/theme/themeOverride7.xml"/>
  <Override ContentType="application/vnd.openxmlformats-officedocument.themeOverride+xml" PartName="/ppt/theme/themeOverride8.xml"/>
  <Override ContentType="application/vnd.openxmlformats-officedocument.themeOverride+xml" PartName="/ppt/theme/themeOverride9.xml"/>
  <Override ContentType="application/vnd.openxmlformats-officedocument.themeOverride+xml" PartName="/ppt/theme/themeOverride10.xml"/>
  <Override ContentType="application/vnd.openxmlformats-officedocument.themeOverride+xml" PartName="/ppt/theme/themeOverride11.xml"/>
  <Override ContentType="application/vnd.openxmlformats-officedocument.themeOverride+xml" PartName="/ppt/theme/themeOverride12.xml"/>
  <Override ContentType="application/vnd.openxmlformats-officedocument.themeOverride+xml" PartName="/ppt/theme/themeOverride13.xml"/>
  <Override ContentType="application/vnd.openxmlformats-officedocument.themeOverride+xml" PartName="/ppt/theme/themeOverride14.xml"/>
  <Override ContentType="application/vnd.openxmlformats-officedocument.themeOverride+xml" PartName="/ppt/theme/themeOverride15.xml"/>
  <Override ContentType="application/vnd.openxmlformats-officedocument.themeOverride+xml" PartName="/ppt/theme/themeOverride16.xml"/>
  <Override ContentType="application/vnd.openxmlformats-officedocument.themeOverride+xml" PartName="/ppt/theme/themeOverride17.xml"/>
  <Override ContentType="application/vnd.openxmlformats-officedocument.themeOverride+xml" PartName="/ppt/theme/themeOverride18.xml"/>
  <Override ContentType="application/vnd.openxmlformats-officedocument.themeOverride+xml" PartName="/ppt/theme/themeOverride19.xml"/>
  <Override ContentType="application/vnd.openxmlformats-officedocument.themeOverride+xml" PartName="/ppt/theme/themeOverride20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88" r:id="rId1"/>
    <p:sldMasterId id="2147483700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02" autoAdjust="0"/>
    <p:restoredTop sz="93692"/>
  </p:normalViewPr>
  <p:slideViewPr>
    <p:cSldViewPr snapToGrid="0" snapToObjects="1">
      <p:cViewPr varScale="1">
        <p:scale>
          <a:sx n="106" d="100"/>
          <a:sy n="106" d="100"/>
        </p:scale>
        <p:origin x="10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tags/tag1.xml" Type="http://schemas.openxmlformats.org/officeDocument/2006/relationships/tags"/><Relationship Id="rId25" Target="presProps.xml" Type="http://schemas.openxmlformats.org/officeDocument/2006/relationships/presProps"/><Relationship Id="rId26" Target="viewProps.xml" Type="http://schemas.openxmlformats.org/officeDocument/2006/relationships/viewProps"/><Relationship Id="rId27" Target="theme/theme1.xml" Type="http://schemas.openxmlformats.org/officeDocument/2006/relationships/theme"/><Relationship Id="rId28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dPt>
            <c:idx val="0"/>
            <c:invertIfNegative val="1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070-4036-82C0-A0000CFA8437}"/>
              </c:ext>
            </c:extLst>
          </c:dPt>
          <c:dPt>
            <c:idx val="1"/>
            <c:invertIfNegative val="1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070-4036-82C0-A0000CFA8437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70-4036-82C0-A0000CFA8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latin typeface="+mn-lt"/>
          <a:ea typeface="+mn-ea"/>
          <a:cs typeface="+mn-ea"/>
          <a:sym typeface="+mn-lt"/>
        </a:defRPr>
      </a:pPr>
      <a:endParaRPr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dPt>
            <c:idx val="0"/>
            <c:invertIfNegative val="1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178-4400-949A-4E2E526264F2}"/>
              </c:ext>
            </c:extLst>
          </c:dPt>
          <c:dPt>
            <c:idx val="1"/>
            <c:invertIfNegative val="1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178-4400-949A-4E2E526264F2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78-4400-949A-4E2E526264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latin typeface="+mn-lt"/>
          <a:ea typeface="+mn-ea"/>
          <a:cs typeface="+mn-ea"/>
          <a:sym typeface="+mn-lt"/>
        </a:defRPr>
      </a:pPr>
      <a:endParaRPr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dPt>
            <c:idx val="0"/>
            <c:invertIfNegative val="1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87-422E-A1EA-86CA07220BD9}"/>
              </c:ext>
            </c:extLst>
          </c:dPt>
          <c:dPt>
            <c:idx val="1"/>
            <c:invertIfNegative val="1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C87-422E-A1EA-86CA07220BD9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3.4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87-422E-A1EA-86CA07220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latin typeface="+mn-lt"/>
          <a:ea typeface="+mn-ea"/>
          <a:cs typeface="+mn-ea"/>
          <a:sym typeface="+mn-lt"/>
        </a:defRPr>
      </a:pPr>
      <a:endParaRPr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3"/>
                <c:pt idx="0">
                  <c:v>3.5</c:v>
                </c:pt>
                <c:pt idx="1">
                  <c:v>4.5</c:v>
                </c:pt>
                <c:pt idx="2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08-4BD5-ACB4-1047F7A95C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3"/>
                <c:pt idx="0">
                  <c:v>1.8</c:v>
                </c:pt>
                <c:pt idx="1">
                  <c:v>2.8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08-4BD5-ACB4-1047F7A95C4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08-4BD5-ACB4-1047F7A95C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297594416"/>
        <c:axId val="298643216"/>
      </c:barChart>
      <c:catAx>
        <c:axId val="297594416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altLang="en-US" sz="1000" b="0" i="0" u="none" strike="noStrike" kern="1200" baseline="0" smtId="429496729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 altLang="en-US" sz="1000" b="0" i="0" u="none" strike="noStrike" kern="1200" baseline="0" smtId="4294967295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c:txPr>
        <c:crossAx val="298643216"/>
        <c:crosses val="autoZero"/>
        <c:auto val="0"/>
        <c:lblAlgn val="ctr"/>
        <c:lblOffset/>
        <c:noMultiLvlLbl val="0"/>
      </c:catAx>
      <c:valAx>
        <c:axId val="298643216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p>
            <a:pPr algn="ctr">
              <a:defRPr lang="zh-CN" altLang="en-US" sz="1000" b="0" i="0" u="none" strike="noStrike" kern="1200" baseline="0" smtId="429496729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 altLang="en-US" sz="1000" b="0" i="0" u="none" strike="noStrike" kern="1200" baseline="0" smtId="4294967295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c:txPr>
        <c:crossAx val="29759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p>
      <a:pPr algn="ctr">
        <a:defRPr lang="zh-CN" altLang="en-US" sz="1000" b="0" i="0" u="none" strike="noStrike" kern="1200" baseline="0" smtId="4294967295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ea"/>
          <a:sym typeface="+mn-lt"/>
        </a:defRPr>
      </a:pPr>
      <a:endParaRPr lang="zh-CN" altLang="en-US" sz="1000" b="0" i="0" u="none" strike="noStrike" kern="1200" baseline="0" smtId="4294967295">
        <a:solidFill>
          <a:schemeClr val="tx1">
            <a:lumMod val="75000"/>
            <a:lumOff val="25000"/>
          </a:schemeClr>
        </a:solidFill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0-718C-4DDF-96D9-C6D3392A68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1-718C-4DDF-96D9-C6D3392A683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2-718C-4DDF-96D9-C6D3392A68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/>
        <c:axId val="298646576"/>
        <c:axId val="298647136"/>
        <c:axId val="298660224"/>
      </c:bar3DChart>
      <c:catAx>
        <c:axId val="298646576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298647136"/>
        <c:crosses val="autoZero"/>
        <c:auto val="0"/>
        <c:lblAlgn val="ctr"/>
        <c:lblOffset/>
        <c:noMultiLvlLbl val="0"/>
      </c:catAx>
      <c:valAx>
        <c:axId val="298647136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298646576"/>
        <c:crosses val="autoZero"/>
        <c:crossBetween val="between"/>
      </c:valAx>
      <c:serAx>
        <c:axId val="298660224"/>
        <c:scaling>
          <c:orientation/>
        </c:scaling>
        <c:delete val="0"/>
        <c:axPos val="b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298647136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197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withinLinear" id="14">
  <a:schemeClr val="accent1"/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0267D-E419-4FBE-AFB8-DA44152EA414}" type="datetimeFigureOut">
              <a:rPr lang="zh-CN" altLang="en-US" smtClean="0"/>
              <a:t>2017/3/12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88FFA-287B-491F-A333-73E27DF474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35808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media/image2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封面页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3754250" y="2596214"/>
            <a:ext cx="49720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 userDrawn="1"/>
        </p:nvSpPr>
        <p:spPr>
          <a:xfrm>
            <a:off x="5565846" y="1297120"/>
            <a:ext cx="1032394" cy="1032394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kumimoji="1"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5228762" y="1493368"/>
            <a:ext cx="1706562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/>
              <a:t>LOGO</a:t>
            </a:r>
          </a:p>
          <a:p>
            <a:pPr lvl="0"/>
            <a:r>
              <a:rPr lang="en-US" altLang="zh-CN"/>
              <a:t>HERE</a:t>
            </a:r>
            <a:endParaRPr lang="zh-CN" altLang="en-US"/>
          </a:p>
        </p:txBody>
      </p:sp>
      <p:sp>
        <p:nvSpPr>
          <p:cNvPr id="9" name="文本占位符 7"/>
          <p:cNvSpPr>
            <a:spLocks noGrp="1"/>
          </p:cNvSpPr>
          <p:nvPr>
            <p:ph type="body" sz="quarter" idx="11" hasCustomPrompt="1"/>
          </p:nvPr>
        </p:nvSpPr>
        <p:spPr>
          <a:xfrm>
            <a:off x="3065727" y="2853386"/>
            <a:ext cx="6079596" cy="193899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/>
              <a:t>POWERPOINT</a:t>
            </a:r>
          </a:p>
          <a:p>
            <a:pPr lvl="0"/>
            <a:r>
              <a:rPr lang="en-US" altLang="zh-CN"/>
              <a:t>TEMPLATE</a:t>
            </a:r>
          </a:p>
        </p:txBody>
      </p:sp>
      <p:sp>
        <p:nvSpPr>
          <p:cNvPr id="10" name="文本占位符 7"/>
          <p:cNvSpPr>
            <a:spLocks noGrp="1"/>
          </p:cNvSpPr>
          <p:nvPr>
            <p:ph type="body" sz="quarter" idx="12" hasCustomPrompt="1"/>
          </p:nvPr>
        </p:nvSpPr>
        <p:spPr>
          <a:xfrm>
            <a:off x="4356959" y="4911606"/>
            <a:ext cx="345016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/>
              <a:t>PRESENTED BY OfficePLUSs</a:t>
            </a:r>
            <a:endParaRPr lang="en-US" altLang="zh-CN"/>
          </a:p>
        </p:txBody>
      </p:sp>
    </p:spTree>
    <p:extLst>
      <p:ext uri="{BB962C8B-B14F-4D97-AF65-F5344CB8AC3E}">
        <p14:creationId val="213011816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6" indent="0" algn="ctr">
              <a:buNone/>
              <a:defRPr sz="2000"/>
            </a:lvl2pPr>
            <a:lvl3pPr marL="914172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85557203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19442439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6589232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1895599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8527190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9578913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9462815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4175512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8902672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5803260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三项目录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平行四边形 3"/>
          <p:cNvSpPr/>
          <p:nvPr userDrawn="1"/>
        </p:nvSpPr>
        <p:spPr>
          <a:xfrm>
            <a:off x="7372350" y="781102"/>
            <a:ext cx="666750" cy="487992"/>
          </a:xfrm>
          <a:prstGeom prst="parallelogram">
            <a:avLst>
              <a:gd name="adj" fmla="val 379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742950" y="1973942"/>
            <a:ext cx="5467350" cy="28771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222"/>
          <p:cNvSpPr>
            <a:spLocks noEditPoints="1"/>
          </p:cNvSpPr>
          <p:nvPr userDrawn="1"/>
        </p:nvSpPr>
        <p:spPr bwMode="auto">
          <a:xfrm rot="10800000">
            <a:off x="1279524" y="2466974"/>
            <a:ext cx="276225" cy="276225"/>
          </a:xfrm>
          <a:custGeom>
            <a:cxnLst>
              <a:cxn ang="0">
                <a:pos x="0" y="212"/>
              </a:cxn>
              <a:cxn ang="0">
                <a:pos x="6" y="170"/>
              </a:cxn>
              <a:cxn ang="0">
                <a:pos x="18" y="130"/>
              </a:cxn>
              <a:cxn ang="0">
                <a:pos x="36" y="94"/>
              </a:cxn>
              <a:cxn ang="0">
                <a:pos x="62" y="62"/>
              </a:cxn>
              <a:cxn ang="0">
                <a:pos x="94" y="36"/>
              </a:cxn>
              <a:cxn ang="0">
                <a:pos x="130" y="18"/>
              </a:cxn>
              <a:cxn ang="0">
                <a:pos x="170" y="6"/>
              </a:cxn>
              <a:cxn ang="0">
                <a:pos x="212" y="0"/>
              </a:cxn>
              <a:cxn ang="0">
                <a:pos x="234" y="2"/>
              </a:cxn>
              <a:cxn ang="0">
                <a:pos x="274" y="10"/>
              </a:cxn>
              <a:cxn ang="0">
                <a:pos x="312" y="26"/>
              </a:cxn>
              <a:cxn ang="0">
                <a:pos x="346" y="50"/>
              </a:cxn>
              <a:cxn ang="0">
                <a:pos x="374" y="78"/>
              </a:cxn>
              <a:cxn ang="0">
                <a:pos x="398" y="112"/>
              </a:cxn>
              <a:cxn ang="0">
                <a:pos x="412" y="150"/>
              </a:cxn>
              <a:cxn ang="0">
                <a:pos x="422" y="190"/>
              </a:cxn>
              <a:cxn ang="0">
                <a:pos x="422" y="212"/>
              </a:cxn>
              <a:cxn ang="0">
                <a:pos x="418" y="254"/>
              </a:cxn>
              <a:cxn ang="0">
                <a:pos x="406" y="294"/>
              </a:cxn>
              <a:cxn ang="0">
                <a:pos x="386" y="330"/>
              </a:cxn>
              <a:cxn ang="0">
                <a:pos x="360" y="360"/>
              </a:cxn>
              <a:cxn ang="0">
                <a:pos x="330" y="386"/>
              </a:cxn>
              <a:cxn ang="0">
                <a:pos x="294" y="406"/>
              </a:cxn>
              <a:cxn ang="0">
                <a:pos x="254" y="418"/>
              </a:cxn>
              <a:cxn ang="0">
                <a:pos x="212" y="422"/>
              </a:cxn>
              <a:cxn ang="0">
                <a:pos x="190" y="422"/>
              </a:cxn>
              <a:cxn ang="0">
                <a:pos x="148" y="414"/>
              </a:cxn>
              <a:cxn ang="0">
                <a:pos x="112" y="398"/>
              </a:cxn>
              <a:cxn ang="0">
                <a:pos x="78" y="374"/>
              </a:cxn>
              <a:cxn ang="0">
                <a:pos x="48" y="346"/>
              </a:cxn>
              <a:cxn ang="0">
                <a:pos x="26" y="312"/>
              </a:cxn>
              <a:cxn ang="0">
                <a:pos x="10" y="274"/>
              </a:cxn>
              <a:cxn ang="0">
                <a:pos x="2" y="234"/>
              </a:cxn>
              <a:cxn ang="0">
                <a:pos x="0" y="212"/>
              </a:cxn>
              <a:cxn ang="0">
                <a:pos x="254" y="138"/>
              </a:cxn>
              <a:cxn ang="0">
                <a:pos x="126" y="214"/>
              </a:cxn>
              <a:cxn ang="0">
                <a:pos x="262" y="294"/>
              </a:cxn>
            </a:cxnLst>
            <a:rect l="0" t="0" r="r" b="b"/>
            <a:pathLst>
              <a:path w="422" h="422">
                <a:moveTo>
                  <a:pt x="0" y="212"/>
                </a:moveTo>
                <a:lnTo>
                  <a:pt x="0" y="212"/>
                </a:lnTo>
                <a:lnTo>
                  <a:pt x="2" y="190"/>
                </a:lnTo>
                <a:lnTo>
                  <a:pt x="6" y="170"/>
                </a:lnTo>
                <a:lnTo>
                  <a:pt x="10" y="150"/>
                </a:lnTo>
                <a:lnTo>
                  <a:pt x="18" y="130"/>
                </a:lnTo>
                <a:lnTo>
                  <a:pt x="26" y="112"/>
                </a:lnTo>
                <a:lnTo>
                  <a:pt x="36" y="94"/>
                </a:lnTo>
                <a:lnTo>
                  <a:pt x="48" y="78"/>
                </a:lnTo>
                <a:lnTo>
                  <a:pt x="62" y="62"/>
                </a:lnTo>
                <a:lnTo>
                  <a:pt x="78" y="50"/>
                </a:lnTo>
                <a:lnTo>
                  <a:pt x="94" y="36"/>
                </a:lnTo>
                <a:lnTo>
                  <a:pt x="112" y="26"/>
                </a:lnTo>
                <a:lnTo>
                  <a:pt x="130" y="18"/>
                </a:lnTo>
                <a:lnTo>
                  <a:pt x="148" y="10"/>
                </a:lnTo>
                <a:lnTo>
                  <a:pt x="170" y="6"/>
                </a:lnTo>
                <a:lnTo>
                  <a:pt x="190" y="2"/>
                </a:lnTo>
                <a:lnTo>
                  <a:pt x="212" y="0"/>
                </a:lnTo>
                <a:lnTo>
                  <a:pt x="212" y="0"/>
                </a:lnTo>
                <a:lnTo>
                  <a:pt x="234" y="2"/>
                </a:lnTo>
                <a:lnTo>
                  <a:pt x="254" y="6"/>
                </a:lnTo>
                <a:lnTo>
                  <a:pt x="274" y="10"/>
                </a:lnTo>
                <a:lnTo>
                  <a:pt x="294" y="18"/>
                </a:lnTo>
                <a:lnTo>
                  <a:pt x="312" y="26"/>
                </a:lnTo>
                <a:lnTo>
                  <a:pt x="330" y="36"/>
                </a:lnTo>
                <a:lnTo>
                  <a:pt x="346" y="50"/>
                </a:lnTo>
                <a:lnTo>
                  <a:pt x="360" y="62"/>
                </a:lnTo>
                <a:lnTo>
                  <a:pt x="374" y="78"/>
                </a:lnTo>
                <a:lnTo>
                  <a:pt x="386" y="94"/>
                </a:lnTo>
                <a:lnTo>
                  <a:pt x="398" y="112"/>
                </a:lnTo>
                <a:lnTo>
                  <a:pt x="406" y="130"/>
                </a:lnTo>
                <a:lnTo>
                  <a:pt x="412" y="150"/>
                </a:lnTo>
                <a:lnTo>
                  <a:pt x="418" y="170"/>
                </a:lnTo>
                <a:lnTo>
                  <a:pt x="422" y="190"/>
                </a:lnTo>
                <a:lnTo>
                  <a:pt x="422" y="212"/>
                </a:lnTo>
                <a:lnTo>
                  <a:pt x="422" y="212"/>
                </a:lnTo>
                <a:lnTo>
                  <a:pt x="422" y="234"/>
                </a:lnTo>
                <a:lnTo>
                  <a:pt x="418" y="254"/>
                </a:lnTo>
                <a:lnTo>
                  <a:pt x="412" y="274"/>
                </a:lnTo>
                <a:lnTo>
                  <a:pt x="406" y="294"/>
                </a:lnTo>
                <a:lnTo>
                  <a:pt x="398" y="312"/>
                </a:lnTo>
                <a:lnTo>
                  <a:pt x="386" y="330"/>
                </a:lnTo>
                <a:lnTo>
                  <a:pt x="374" y="346"/>
                </a:lnTo>
                <a:lnTo>
                  <a:pt x="360" y="360"/>
                </a:lnTo>
                <a:lnTo>
                  <a:pt x="346" y="374"/>
                </a:lnTo>
                <a:lnTo>
                  <a:pt x="330" y="386"/>
                </a:lnTo>
                <a:lnTo>
                  <a:pt x="312" y="398"/>
                </a:lnTo>
                <a:lnTo>
                  <a:pt x="294" y="406"/>
                </a:lnTo>
                <a:lnTo>
                  <a:pt x="274" y="414"/>
                </a:lnTo>
                <a:lnTo>
                  <a:pt x="254" y="418"/>
                </a:lnTo>
                <a:lnTo>
                  <a:pt x="234" y="422"/>
                </a:lnTo>
                <a:lnTo>
                  <a:pt x="212" y="422"/>
                </a:lnTo>
                <a:lnTo>
                  <a:pt x="212" y="422"/>
                </a:lnTo>
                <a:lnTo>
                  <a:pt x="190" y="422"/>
                </a:lnTo>
                <a:lnTo>
                  <a:pt x="170" y="418"/>
                </a:lnTo>
                <a:lnTo>
                  <a:pt x="148" y="414"/>
                </a:lnTo>
                <a:lnTo>
                  <a:pt x="130" y="406"/>
                </a:lnTo>
                <a:lnTo>
                  <a:pt x="112" y="398"/>
                </a:lnTo>
                <a:lnTo>
                  <a:pt x="94" y="386"/>
                </a:lnTo>
                <a:lnTo>
                  <a:pt x="78" y="374"/>
                </a:lnTo>
                <a:lnTo>
                  <a:pt x="62" y="360"/>
                </a:lnTo>
                <a:lnTo>
                  <a:pt x="48" y="346"/>
                </a:lnTo>
                <a:lnTo>
                  <a:pt x="36" y="330"/>
                </a:lnTo>
                <a:lnTo>
                  <a:pt x="26" y="312"/>
                </a:lnTo>
                <a:lnTo>
                  <a:pt x="18" y="294"/>
                </a:lnTo>
                <a:lnTo>
                  <a:pt x="10" y="274"/>
                </a:lnTo>
                <a:lnTo>
                  <a:pt x="6" y="254"/>
                </a:lnTo>
                <a:lnTo>
                  <a:pt x="2" y="234"/>
                </a:lnTo>
                <a:lnTo>
                  <a:pt x="0" y="212"/>
                </a:lnTo>
                <a:lnTo>
                  <a:pt x="0" y="212"/>
                </a:lnTo>
                <a:close/>
                <a:moveTo>
                  <a:pt x="180" y="214"/>
                </a:moveTo>
                <a:lnTo>
                  <a:pt x="254" y="138"/>
                </a:lnTo>
                <a:lnTo>
                  <a:pt x="228" y="112"/>
                </a:lnTo>
                <a:lnTo>
                  <a:pt x="126" y="214"/>
                </a:lnTo>
                <a:lnTo>
                  <a:pt x="234" y="322"/>
                </a:lnTo>
                <a:lnTo>
                  <a:pt x="262" y="294"/>
                </a:lnTo>
                <a:lnTo>
                  <a:pt x="180" y="21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222"/>
          <p:cNvSpPr>
            <a:spLocks noEditPoints="1"/>
          </p:cNvSpPr>
          <p:nvPr userDrawn="1"/>
        </p:nvSpPr>
        <p:spPr bwMode="auto">
          <a:xfrm rot="10800000">
            <a:off x="1279524" y="3190838"/>
            <a:ext cx="276225" cy="276225"/>
          </a:xfrm>
          <a:custGeom>
            <a:cxnLst>
              <a:cxn ang="0">
                <a:pos x="0" y="212"/>
              </a:cxn>
              <a:cxn ang="0">
                <a:pos x="6" y="170"/>
              </a:cxn>
              <a:cxn ang="0">
                <a:pos x="18" y="130"/>
              </a:cxn>
              <a:cxn ang="0">
                <a:pos x="36" y="94"/>
              </a:cxn>
              <a:cxn ang="0">
                <a:pos x="62" y="62"/>
              </a:cxn>
              <a:cxn ang="0">
                <a:pos x="94" y="36"/>
              </a:cxn>
              <a:cxn ang="0">
                <a:pos x="130" y="18"/>
              </a:cxn>
              <a:cxn ang="0">
                <a:pos x="170" y="6"/>
              </a:cxn>
              <a:cxn ang="0">
                <a:pos x="212" y="0"/>
              </a:cxn>
              <a:cxn ang="0">
                <a:pos x="234" y="2"/>
              </a:cxn>
              <a:cxn ang="0">
                <a:pos x="274" y="10"/>
              </a:cxn>
              <a:cxn ang="0">
                <a:pos x="312" y="26"/>
              </a:cxn>
              <a:cxn ang="0">
                <a:pos x="346" y="50"/>
              </a:cxn>
              <a:cxn ang="0">
                <a:pos x="374" y="78"/>
              </a:cxn>
              <a:cxn ang="0">
                <a:pos x="398" y="112"/>
              </a:cxn>
              <a:cxn ang="0">
                <a:pos x="412" y="150"/>
              </a:cxn>
              <a:cxn ang="0">
                <a:pos x="422" y="190"/>
              </a:cxn>
              <a:cxn ang="0">
                <a:pos x="422" y="212"/>
              </a:cxn>
              <a:cxn ang="0">
                <a:pos x="418" y="254"/>
              </a:cxn>
              <a:cxn ang="0">
                <a:pos x="406" y="294"/>
              </a:cxn>
              <a:cxn ang="0">
                <a:pos x="386" y="330"/>
              </a:cxn>
              <a:cxn ang="0">
                <a:pos x="360" y="360"/>
              </a:cxn>
              <a:cxn ang="0">
                <a:pos x="330" y="386"/>
              </a:cxn>
              <a:cxn ang="0">
                <a:pos x="294" y="406"/>
              </a:cxn>
              <a:cxn ang="0">
                <a:pos x="254" y="418"/>
              </a:cxn>
              <a:cxn ang="0">
                <a:pos x="212" y="422"/>
              </a:cxn>
              <a:cxn ang="0">
                <a:pos x="190" y="422"/>
              </a:cxn>
              <a:cxn ang="0">
                <a:pos x="148" y="414"/>
              </a:cxn>
              <a:cxn ang="0">
                <a:pos x="112" y="398"/>
              </a:cxn>
              <a:cxn ang="0">
                <a:pos x="78" y="374"/>
              </a:cxn>
              <a:cxn ang="0">
                <a:pos x="48" y="346"/>
              </a:cxn>
              <a:cxn ang="0">
                <a:pos x="26" y="312"/>
              </a:cxn>
              <a:cxn ang="0">
                <a:pos x="10" y="274"/>
              </a:cxn>
              <a:cxn ang="0">
                <a:pos x="2" y="234"/>
              </a:cxn>
              <a:cxn ang="0">
                <a:pos x="0" y="212"/>
              </a:cxn>
              <a:cxn ang="0">
                <a:pos x="254" y="138"/>
              </a:cxn>
              <a:cxn ang="0">
                <a:pos x="126" y="214"/>
              </a:cxn>
              <a:cxn ang="0">
                <a:pos x="262" y="294"/>
              </a:cxn>
            </a:cxnLst>
            <a:rect l="0" t="0" r="r" b="b"/>
            <a:pathLst>
              <a:path w="422" h="422">
                <a:moveTo>
                  <a:pt x="0" y="212"/>
                </a:moveTo>
                <a:lnTo>
                  <a:pt x="0" y="212"/>
                </a:lnTo>
                <a:lnTo>
                  <a:pt x="2" y="190"/>
                </a:lnTo>
                <a:lnTo>
                  <a:pt x="6" y="170"/>
                </a:lnTo>
                <a:lnTo>
                  <a:pt x="10" y="150"/>
                </a:lnTo>
                <a:lnTo>
                  <a:pt x="18" y="130"/>
                </a:lnTo>
                <a:lnTo>
                  <a:pt x="26" y="112"/>
                </a:lnTo>
                <a:lnTo>
                  <a:pt x="36" y="94"/>
                </a:lnTo>
                <a:lnTo>
                  <a:pt x="48" y="78"/>
                </a:lnTo>
                <a:lnTo>
                  <a:pt x="62" y="62"/>
                </a:lnTo>
                <a:lnTo>
                  <a:pt x="78" y="50"/>
                </a:lnTo>
                <a:lnTo>
                  <a:pt x="94" y="36"/>
                </a:lnTo>
                <a:lnTo>
                  <a:pt x="112" y="26"/>
                </a:lnTo>
                <a:lnTo>
                  <a:pt x="130" y="18"/>
                </a:lnTo>
                <a:lnTo>
                  <a:pt x="148" y="10"/>
                </a:lnTo>
                <a:lnTo>
                  <a:pt x="170" y="6"/>
                </a:lnTo>
                <a:lnTo>
                  <a:pt x="190" y="2"/>
                </a:lnTo>
                <a:lnTo>
                  <a:pt x="212" y="0"/>
                </a:lnTo>
                <a:lnTo>
                  <a:pt x="212" y="0"/>
                </a:lnTo>
                <a:lnTo>
                  <a:pt x="234" y="2"/>
                </a:lnTo>
                <a:lnTo>
                  <a:pt x="254" y="6"/>
                </a:lnTo>
                <a:lnTo>
                  <a:pt x="274" y="10"/>
                </a:lnTo>
                <a:lnTo>
                  <a:pt x="294" y="18"/>
                </a:lnTo>
                <a:lnTo>
                  <a:pt x="312" y="26"/>
                </a:lnTo>
                <a:lnTo>
                  <a:pt x="330" y="36"/>
                </a:lnTo>
                <a:lnTo>
                  <a:pt x="346" y="50"/>
                </a:lnTo>
                <a:lnTo>
                  <a:pt x="360" y="62"/>
                </a:lnTo>
                <a:lnTo>
                  <a:pt x="374" y="78"/>
                </a:lnTo>
                <a:lnTo>
                  <a:pt x="386" y="94"/>
                </a:lnTo>
                <a:lnTo>
                  <a:pt x="398" y="112"/>
                </a:lnTo>
                <a:lnTo>
                  <a:pt x="406" y="130"/>
                </a:lnTo>
                <a:lnTo>
                  <a:pt x="412" y="150"/>
                </a:lnTo>
                <a:lnTo>
                  <a:pt x="418" y="170"/>
                </a:lnTo>
                <a:lnTo>
                  <a:pt x="422" y="190"/>
                </a:lnTo>
                <a:lnTo>
                  <a:pt x="422" y="212"/>
                </a:lnTo>
                <a:lnTo>
                  <a:pt x="422" y="212"/>
                </a:lnTo>
                <a:lnTo>
                  <a:pt x="422" y="234"/>
                </a:lnTo>
                <a:lnTo>
                  <a:pt x="418" y="254"/>
                </a:lnTo>
                <a:lnTo>
                  <a:pt x="412" y="274"/>
                </a:lnTo>
                <a:lnTo>
                  <a:pt x="406" y="294"/>
                </a:lnTo>
                <a:lnTo>
                  <a:pt x="398" y="312"/>
                </a:lnTo>
                <a:lnTo>
                  <a:pt x="386" y="330"/>
                </a:lnTo>
                <a:lnTo>
                  <a:pt x="374" y="346"/>
                </a:lnTo>
                <a:lnTo>
                  <a:pt x="360" y="360"/>
                </a:lnTo>
                <a:lnTo>
                  <a:pt x="346" y="374"/>
                </a:lnTo>
                <a:lnTo>
                  <a:pt x="330" y="386"/>
                </a:lnTo>
                <a:lnTo>
                  <a:pt x="312" y="398"/>
                </a:lnTo>
                <a:lnTo>
                  <a:pt x="294" y="406"/>
                </a:lnTo>
                <a:lnTo>
                  <a:pt x="274" y="414"/>
                </a:lnTo>
                <a:lnTo>
                  <a:pt x="254" y="418"/>
                </a:lnTo>
                <a:lnTo>
                  <a:pt x="234" y="422"/>
                </a:lnTo>
                <a:lnTo>
                  <a:pt x="212" y="422"/>
                </a:lnTo>
                <a:lnTo>
                  <a:pt x="212" y="422"/>
                </a:lnTo>
                <a:lnTo>
                  <a:pt x="190" y="422"/>
                </a:lnTo>
                <a:lnTo>
                  <a:pt x="170" y="418"/>
                </a:lnTo>
                <a:lnTo>
                  <a:pt x="148" y="414"/>
                </a:lnTo>
                <a:lnTo>
                  <a:pt x="130" y="406"/>
                </a:lnTo>
                <a:lnTo>
                  <a:pt x="112" y="398"/>
                </a:lnTo>
                <a:lnTo>
                  <a:pt x="94" y="386"/>
                </a:lnTo>
                <a:lnTo>
                  <a:pt x="78" y="374"/>
                </a:lnTo>
                <a:lnTo>
                  <a:pt x="62" y="360"/>
                </a:lnTo>
                <a:lnTo>
                  <a:pt x="48" y="346"/>
                </a:lnTo>
                <a:lnTo>
                  <a:pt x="36" y="330"/>
                </a:lnTo>
                <a:lnTo>
                  <a:pt x="26" y="312"/>
                </a:lnTo>
                <a:lnTo>
                  <a:pt x="18" y="294"/>
                </a:lnTo>
                <a:lnTo>
                  <a:pt x="10" y="274"/>
                </a:lnTo>
                <a:lnTo>
                  <a:pt x="6" y="254"/>
                </a:lnTo>
                <a:lnTo>
                  <a:pt x="2" y="234"/>
                </a:lnTo>
                <a:lnTo>
                  <a:pt x="0" y="212"/>
                </a:lnTo>
                <a:lnTo>
                  <a:pt x="0" y="212"/>
                </a:lnTo>
                <a:close/>
                <a:moveTo>
                  <a:pt x="180" y="214"/>
                </a:moveTo>
                <a:lnTo>
                  <a:pt x="254" y="138"/>
                </a:lnTo>
                <a:lnTo>
                  <a:pt x="228" y="112"/>
                </a:lnTo>
                <a:lnTo>
                  <a:pt x="126" y="214"/>
                </a:lnTo>
                <a:lnTo>
                  <a:pt x="234" y="322"/>
                </a:lnTo>
                <a:lnTo>
                  <a:pt x="262" y="294"/>
                </a:lnTo>
                <a:lnTo>
                  <a:pt x="180" y="21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222"/>
          <p:cNvSpPr>
            <a:spLocks noEditPoints="1"/>
          </p:cNvSpPr>
          <p:nvPr userDrawn="1"/>
        </p:nvSpPr>
        <p:spPr bwMode="auto">
          <a:xfrm rot="10800000">
            <a:off x="1279524" y="3974697"/>
            <a:ext cx="276225" cy="276225"/>
          </a:xfrm>
          <a:custGeom>
            <a:cxnLst>
              <a:cxn ang="0">
                <a:pos x="0" y="212"/>
              </a:cxn>
              <a:cxn ang="0">
                <a:pos x="6" y="170"/>
              </a:cxn>
              <a:cxn ang="0">
                <a:pos x="18" y="130"/>
              </a:cxn>
              <a:cxn ang="0">
                <a:pos x="36" y="94"/>
              </a:cxn>
              <a:cxn ang="0">
                <a:pos x="62" y="62"/>
              </a:cxn>
              <a:cxn ang="0">
                <a:pos x="94" y="36"/>
              </a:cxn>
              <a:cxn ang="0">
                <a:pos x="130" y="18"/>
              </a:cxn>
              <a:cxn ang="0">
                <a:pos x="170" y="6"/>
              </a:cxn>
              <a:cxn ang="0">
                <a:pos x="212" y="0"/>
              </a:cxn>
              <a:cxn ang="0">
                <a:pos x="234" y="2"/>
              </a:cxn>
              <a:cxn ang="0">
                <a:pos x="274" y="10"/>
              </a:cxn>
              <a:cxn ang="0">
                <a:pos x="312" y="26"/>
              </a:cxn>
              <a:cxn ang="0">
                <a:pos x="346" y="50"/>
              </a:cxn>
              <a:cxn ang="0">
                <a:pos x="374" y="78"/>
              </a:cxn>
              <a:cxn ang="0">
                <a:pos x="398" y="112"/>
              </a:cxn>
              <a:cxn ang="0">
                <a:pos x="412" y="150"/>
              </a:cxn>
              <a:cxn ang="0">
                <a:pos x="422" y="190"/>
              </a:cxn>
              <a:cxn ang="0">
                <a:pos x="422" y="212"/>
              </a:cxn>
              <a:cxn ang="0">
                <a:pos x="418" y="254"/>
              </a:cxn>
              <a:cxn ang="0">
                <a:pos x="406" y="294"/>
              </a:cxn>
              <a:cxn ang="0">
                <a:pos x="386" y="330"/>
              </a:cxn>
              <a:cxn ang="0">
                <a:pos x="360" y="360"/>
              </a:cxn>
              <a:cxn ang="0">
                <a:pos x="330" y="386"/>
              </a:cxn>
              <a:cxn ang="0">
                <a:pos x="294" y="406"/>
              </a:cxn>
              <a:cxn ang="0">
                <a:pos x="254" y="418"/>
              </a:cxn>
              <a:cxn ang="0">
                <a:pos x="212" y="422"/>
              </a:cxn>
              <a:cxn ang="0">
                <a:pos x="190" y="422"/>
              </a:cxn>
              <a:cxn ang="0">
                <a:pos x="148" y="414"/>
              </a:cxn>
              <a:cxn ang="0">
                <a:pos x="112" y="398"/>
              </a:cxn>
              <a:cxn ang="0">
                <a:pos x="78" y="374"/>
              </a:cxn>
              <a:cxn ang="0">
                <a:pos x="48" y="346"/>
              </a:cxn>
              <a:cxn ang="0">
                <a:pos x="26" y="312"/>
              </a:cxn>
              <a:cxn ang="0">
                <a:pos x="10" y="274"/>
              </a:cxn>
              <a:cxn ang="0">
                <a:pos x="2" y="234"/>
              </a:cxn>
              <a:cxn ang="0">
                <a:pos x="0" y="212"/>
              </a:cxn>
              <a:cxn ang="0">
                <a:pos x="254" y="138"/>
              </a:cxn>
              <a:cxn ang="0">
                <a:pos x="126" y="214"/>
              </a:cxn>
              <a:cxn ang="0">
                <a:pos x="262" y="294"/>
              </a:cxn>
            </a:cxnLst>
            <a:rect l="0" t="0" r="r" b="b"/>
            <a:pathLst>
              <a:path w="422" h="422">
                <a:moveTo>
                  <a:pt x="0" y="212"/>
                </a:moveTo>
                <a:lnTo>
                  <a:pt x="0" y="212"/>
                </a:lnTo>
                <a:lnTo>
                  <a:pt x="2" y="190"/>
                </a:lnTo>
                <a:lnTo>
                  <a:pt x="6" y="170"/>
                </a:lnTo>
                <a:lnTo>
                  <a:pt x="10" y="150"/>
                </a:lnTo>
                <a:lnTo>
                  <a:pt x="18" y="130"/>
                </a:lnTo>
                <a:lnTo>
                  <a:pt x="26" y="112"/>
                </a:lnTo>
                <a:lnTo>
                  <a:pt x="36" y="94"/>
                </a:lnTo>
                <a:lnTo>
                  <a:pt x="48" y="78"/>
                </a:lnTo>
                <a:lnTo>
                  <a:pt x="62" y="62"/>
                </a:lnTo>
                <a:lnTo>
                  <a:pt x="78" y="50"/>
                </a:lnTo>
                <a:lnTo>
                  <a:pt x="94" y="36"/>
                </a:lnTo>
                <a:lnTo>
                  <a:pt x="112" y="26"/>
                </a:lnTo>
                <a:lnTo>
                  <a:pt x="130" y="18"/>
                </a:lnTo>
                <a:lnTo>
                  <a:pt x="148" y="10"/>
                </a:lnTo>
                <a:lnTo>
                  <a:pt x="170" y="6"/>
                </a:lnTo>
                <a:lnTo>
                  <a:pt x="190" y="2"/>
                </a:lnTo>
                <a:lnTo>
                  <a:pt x="212" y="0"/>
                </a:lnTo>
                <a:lnTo>
                  <a:pt x="212" y="0"/>
                </a:lnTo>
                <a:lnTo>
                  <a:pt x="234" y="2"/>
                </a:lnTo>
                <a:lnTo>
                  <a:pt x="254" y="6"/>
                </a:lnTo>
                <a:lnTo>
                  <a:pt x="274" y="10"/>
                </a:lnTo>
                <a:lnTo>
                  <a:pt x="294" y="18"/>
                </a:lnTo>
                <a:lnTo>
                  <a:pt x="312" y="26"/>
                </a:lnTo>
                <a:lnTo>
                  <a:pt x="330" y="36"/>
                </a:lnTo>
                <a:lnTo>
                  <a:pt x="346" y="50"/>
                </a:lnTo>
                <a:lnTo>
                  <a:pt x="360" y="62"/>
                </a:lnTo>
                <a:lnTo>
                  <a:pt x="374" y="78"/>
                </a:lnTo>
                <a:lnTo>
                  <a:pt x="386" y="94"/>
                </a:lnTo>
                <a:lnTo>
                  <a:pt x="398" y="112"/>
                </a:lnTo>
                <a:lnTo>
                  <a:pt x="406" y="130"/>
                </a:lnTo>
                <a:lnTo>
                  <a:pt x="412" y="150"/>
                </a:lnTo>
                <a:lnTo>
                  <a:pt x="418" y="170"/>
                </a:lnTo>
                <a:lnTo>
                  <a:pt x="422" y="190"/>
                </a:lnTo>
                <a:lnTo>
                  <a:pt x="422" y="212"/>
                </a:lnTo>
                <a:lnTo>
                  <a:pt x="422" y="212"/>
                </a:lnTo>
                <a:lnTo>
                  <a:pt x="422" y="234"/>
                </a:lnTo>
                <a:lnTo>
                  <a:pt x="418" y="254"/>
                </a:lnTo>
                <a:lnTo>
                  <a:pt x="412" y="274"/>
                </a:lnTo>
                <a:lnTo>
                  <a:pt x="406" y="294"/>
                </a:lnTo>
                <a:lnTo>
                  <a:pt x="398" y="312"/>
                </a:lnTo>
                <a:lnTo>
                  <a:pt x="386" y="330"/>
                </a:lnTo>
                <a:lnTo>
                  <a:pt x="374" y="346"/>
                </a:lnTo>
                <a:lnTo>
                  <a:pt x="360" y="360"/>
                </a:lnTo>
                <a:lnTo>
                  <a:pt x="346" y="374"/>
                </a:lnTo>
                <a:lnTo>
                  <a:pt x="330" y="386"/>
                </a:lnTo>
                <a:lnTo>
                  <a:pt x="312" y="398"/>
                </a:lnTo>
                <a:lnTo>
                  <a:pt x="294" y="406"/>
                </a:lnTo>
                <a:lnTo>
                  <a:pt x="274" y="414"/>
                </a:lnTo>
                <a:lnTo>
                  <a:pt x="254" y="418"/>
                </a:lnTo>
                <a:lnTo>
                  <a:pt x="234" y="422"/>
                </a:lnTo>
                <a:lnTo>
                  <a:pt x="212" y="422"/>
                </a:lnTo>
                <a:lnTo>
                  <a:pt x="212" y="422"/>
                </a:lnTo>
                <a:lnTo>
                  <a:pt x="190" y="422"/>
                </a:lnTo>
                <a:lnTo>
                  <a:pt x="170" y="418"/>
                </a:lnTo>
                <a:lnTo>
                  <a:pt x="148" y="414"/>
                </a:lnTo>
                <a:lnTo>
                  <a:pt x="130" y="406"/>
                </a:lnTo>
                <a:lnTo>
                  <a:pt x="112" y="398"/>
                </a:lnTo>
                <a:lnTo>
                  <a:pt x="94" y="386"/>
                </a:lnTo>
                <a:lnTo>
                  <a:pt x="78" y="374"/>
                </a:lnTo>
                <a:lnTo>
                  <a:pt x="62" y="360"/>
                </a:lnTo>
                <a:lnTo>
                  <a:pt x="48" y="346"/>
                </a:lnTo>
                <a:lnTo>
                  <a:pt x="36" y="330"/>
                </a:lnTo>
                <a:lnTo>
                  <a:pt x="26" y="312"/>
                </a:lnTo>
                <a:lnTo>
                  <a:pt x="18" y="294"/>
                </a:lnTo>
                <a:lnTo>
                  <a:pt x="10" y="274"/>
                </a:lnTo>
                <a:lnTo>
                  <a:pt x="6" y="254"/>
                </a:lnTo>
                <a:lnTo>
                  <a:pt x="2" y="234"/>
                </a:lnTo>
                <a:lnTo>
                  <a:pt x="0" y="212"/>
                </a:lnTo>
                <a:lnTo>
                  <a:pt x="0" y="212"/>
                </a:lnTo>
                <a:close/>
                <a:moveTo>
                  <a:pt x="180" y="214"/>
                </a:moveTo>
                <a:lnTo>
                  <a:pt x="254" y="138"/>
                </a:lnTo>
                <a:lnTo>
                  <a:pt x="228" y="112"/>
                </a:lnTo>
                <a:lnTo>
                  <a:pt x="126" y="214"/>
                </a:lnTo>
                <a:lnTo>
                  <a:pt x="234" y="322"/>
                </a:lnTo>
                <a:lnTo>
                  <a:pt x="262" y="294"/>
                </a:lnTo>
                <a:lnTo>
                  <a:pt x="180" y="21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占位符 7"/>
          <p:cNvSpPr>
            <a:spLocks noGrp="1"/>
          </p:cNvSpPr>
          <p:nvPr>
            <p:ph type="body" sz="quarter" idx="11" hasCustomPrompt="1"/>
          </p:nvPr>
        </p:nvSpPr>
        <p:spPr>
          <a:xfrm>
            <a:off x="8118991" y="609599"/>
            <a:ext cx="3700832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/>
              <a:t>CONTENTS</a:t>
            </a:r>
          </a:p>
        </p:txBody>
      </p:sp>
      <p:sp>
        <p:nvSpPr>
          <p:cNvPr id="20" name="文本占位符 7"/>
          <p:cNvSpPr>
            <a:spLocks noGrp="1"/>
          </p:cNvSpPr>
          <p:nvPr>
            <p:ph type="body" sz="quarter" idx="12" hasCustomPrompt="1"/>
          </p:nvPr>
        </p:nvSpPr>
        <p:spPr>
          <a:xfrm>
            <a:off x="1795766" y="2374253"/>
            <a:ext cx="417451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/>
              <a:t>PART ONE </a:t>
            </a:r>
            <a:r>
              <a:rPr lang="zh-CN" altLang="en-US"/>
              <a:t>点击此处添加标题</a:t>
            </a:r>
          </a:p>
        </p:txBody>
      </p:sp>
      <p:sp>
        <p:nvSpPr>
          <p:cNvPr id="21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795766" y="3098117"/>
            <a:ext cx="417451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/>
              <a:t>PART ONE </a:t>
            </a:r>
            <a:r>
              <a:rPr lang="zh-CN" altLang="en-US"/>
              <a:t>点击此处添加标题</a:t>
            </a:r>
          </a:p>
        </p:txBody>
      </p:sp>
      <p:sp>
        <p:nvSpPr>
          <p:cNvPr id="22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1795766" y="3881976"/>
            <a:ext cx="417451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/>
              <a:t>PART ONE </a:t>
            </a:r>
            <a:r>
              <a:rPr lang="zh-CN" altLang="en-US"/>
              <a:t>点击此处添加标题</a:t>
            </a:r>
          </a:p>
        </p:txBody>
      </p:sp>
    </p:spTree>
    <p:extLst>
      <p:ext uri="{BB962C8B-B14F-4D97-AF65-F5344CB8AC3E}">
        <p14:creationId val="1062867928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3765554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四项目录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平行四边形 3"/>
          <p:cNvSpPr/>
          <p:nvPr userDrawn="1"/>
        </p:nvSpPr>
        <p:spPr>
          <a:xfrm>
            <a:off x="7372350" y="781102"/>
            <a:ext cx="666750" cy="487992"/>
          </a:xfrm>
          <a:prstGeom prst="parallelogram">
            <a:avLst>
              <a:gd name="adj" fmla="val 379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742950" y="1973942"/>
            <a:ext cx="5467350" cy="372200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222"/>
          <p:cNvSpPr>
            <a:spLocks noEditPoints="1"/>
          </p:cNvSpPr>
          <p:nvPr userDrawn="1"/>
        </p:nvSpPr>
        <p:spPr bwMode="auto">
          <a:xfrm rot="10800000">
            <a:off x="1279524" y="2466974"/>
            <a:ext cx="276225" cy="276225"/>
          </a:xfrm>
          <a:custGeom>
            <a:cxnLst>
              <a:cxn ang="0">
                <a:pos x="0" y="212"/>
              </a:cxn>
              <a:cxn ang="0">
                <a:pos x="6" y="170"/>
              </a:cxn>
              <a:cxn ang="0">
                <a:pos x="18" y="130"/>
              </a:cxn>
              <a:cxn ang="0">
                <a:pos x="36" y="94"/>
              </a:cxn>
              <a:cxn ang="0">
                <a:pos x="62" y="62"/>
              </a:cxn>
              <a:cxn ang="0">
                <a:pos x="94" y="36"/>
              </a:cxn>
              <a:cxn ang="0">
                <a:pos x="130" y="18"/>
              </a:cxn>
              <a:cxn ang="0">
                <a:pos x="170" y="6"/>
              </a:cxn>
              <a:cxn ang="0">
                <a:pos x="212" y="0"/>
              </a:cxn>
              <a:cxn ang="0">
                <a:pos x="234" y="2"/>
              </a:cxn>
              <a:cxn ang="0">
                <a:pos x="274" y="10"/>
              </a:cxn>
              <a:cxn ang="0">
                <a:pos x="312" y="26"/>
              </a:cxn>
              <a:cxn ang="0">
                <a:pos x="346" y="50"/>
              </a:cxn>
              <a:cxn ang="0">
                <a:pos x="374" y="78"/>
              </a:cxn>
              <a:cxn ang="0">
                <a:pos x="398" y="112"/>
              </a:cxn>
              <a:cxn ang="0">
                <a:pos x="412" y="150"/>
              </a:cxn>
              <a:cxn ang="0">
                <a:pos x="422" y="190"/>
              </a:cxn>
              <a:cxn ang="0">
                <a:pos x="422" y="212"/>
              </a:cxn>
              <a:cxn ang="0">
                <a:pos x="418" y="254"/>
              </a:cxn>
              <a:cxn ang="0">
                <a:pos x="406" y="294"/>
              </a:cxn>
              <a:cxn ang="0">
                <a:pos x="386" y="330"/>
              </a:cxn>
              <a:cxn ang="0">
                <a:pos x="360" y="360"/>
              </a:cxn>
              <a:cxn ang="0">
                <a:pos x="330" y="386"/>
              </a:cxn>
              <a:cxn ang="0">
                <a:pos x="294" y="406"/>
              </a:cxn>
              <a:cxn ang="0">
                <a:pos x="254" y="418"/>
              </a:cxn>
              <a:cxn ang="0">
                <a:pos x="212" y="422"/>
              </a:cxn>
              <a:cxn ang="0">
                <a:pos x="190" y="422"/>
              </a:cxn>
              <a:cxn ang="0">
                <a:pos x="148" y="414"/>
              </a:cxn>
              <a:cxn ang="0">
                <a:pos x="112" y="398"/>
              </a:cxn>
              <a:cxn ang="0">
                <a:pos x="78" y="374"/>
              </a:cxn>
              <a:cxn ang="0">
                <a:pos x="48" y="346"/>
              </a:cxn>
              <a:cxn ang="0">
                <a:pos x="26" y="312"/>
              </a:cxn>
              <a:cxn ang="0">
                <a:pos x="10" y="274"/>
              </a:cxn>
              <a:cxn ang="0">
                <a:pos x="2" y="234"/>
              </a:cxn>
              <a:cxn ang="0">
                <a:pos x="0" y="212"/>
              </a:cxn>
              <a:cxn ang="0">
                <a:pos x="254" y="138"/>
              </a:cxn>
              <a:cxn ang="0">
                <a:pos x="126" y="214"/>
              </a:cxn>
              <a:cxn ang="0">
                <a:pos x="262" y="294"/>
              </a:cxn>
            </a:cxnLst>
            <a:rect l="0" t="0" r="r" b="b"/>
            <a:pathLst>
              <a:path w="422" h="422">
                <a:moveTo>
                  <a:pt x="0" y="212"/>
                </a:moveTo>
                <a:lnTo>
                  <a:pt x="0" y="212"/>
                </a:lnTo>
                <a:lnTo>
                  <a:pt x="2" y="190"/>
                </a:lnTo>
                <a:lnTo>
                  <a:pt x="6" y="170"/>
                </a:lnTo>
                <a:lnTo>
                  <a:pt x="10" y="150"/>
                </a:lnTo>
                <a:lnTo>
                  <a:pt x="18" y="130"/>
                </a:lnTo>
                <a:lnTo>
                  <a:pt x="26" y="112"/>
                </a:lnTo>
                <a:lnTo>
                  <a:pt x="36" y="94"/>
                </a:lnTo>
                <a:lnTo>
                  <a:pt x="48" y="78"/>
                </a:lnTo>
                <a:lnTo>
                  <a:pt x="62" y="62"/>
                </a:lnTo>
                <a:lnTo>
                  <a:pt x="78" y="50"/>
                </a:lnTo>
                <a:lnTo>
                  <a:pt x="94" y="36"/>
                </a:lnTo>
                <a:lnTo>
                  <a:pt x="112" y="26"/>
                </a:lnTo>
                <a:lnTo>
                  <a:pt x="130" y="18"/>
                </a:lnTo>
                <a:lnTo>
                  <a:pt x="148" y="10"/>
                </a:lnTo>
                <a:lnTo>
                  <a:pt x="170" y="6"/>
                </a:lnTo>
                <a:lnTo>
                  <a:pt x="190" y="2"/>
                </a:lnTo>
                <a:lnTo>
                  <a:pt x="212" y="0"/>
                </a:lnTo>
                <a:lnTo>
                  <a:pt x="212" y="0"/>
                </a:lnTo>
                <a:lnTo>
                  <a:pt x="234" y="2"/>
                </a:lnTo>
                <a:lnTo>
                  <a:pt x="254" y="6"/>
                </a:lnTo>
                <a:lnTo>
                  <a:pt x="274" y="10"/>
                </a:lnTo>
                <a:lnTo>
                  <a:pt x="294" y="18"/>
                </a:lnTo>
                <a:lnTo>
                  <a:pt x="312" y="26"/>
                </a:lnTo>
                <a:lnTo>
                  <a:pt x="330" y="36"/>
                </a:lnTo>
                <a:lnTo>
                  <a:pt x="346" y="50"/>
                </a:lnTo>
                <a:lnTo>
                  <a:pt x="360" y="62"/>
                </a:lnTo>
                <a:lnTo>
                  <a:pt x="374" y="78"/>
                </a:lnTo>
                <a:lnTo>
                  <a:pt x="386" y="94"/>
                </a:lnTo>
                <a:lnTo>
                  <a:pt x="398" y="112"/>
                </a:lnTo>
                <a:lnTo>
                  <a:pt x="406" y="130"/>
                </a:lnTo>
                <a:lnTo>
                  <a:pt x="412" y="150"/>
                </a:lnTo>
                <a:lnTo>
                  <a:pt x="418" y="170"/>
                </a:lnTo>
                <a:lnTo>
                  <a:pt x="422" y="190"/>
                </a:lnTo>
                <a:lnTo>
                  <a:pt x="422" y="212"/>
                </a:lnTo>
                <a:lnTo>
                  <a:pt x="422" y="212"/>
                </a:lnTo>
                <a:lnTo>
                  <a:pt x="422" y="234"/>
                </a:lnTo>
                <a:lnTo>
                  <a:pt x="418" y="254"/>
                </a:lnTo>
                <a:lnTo>
                  <a:pt x="412" y="274"/>
                </a:lnTo>
                <a:lnTo>
                  <a:pt x="406" y="294"/>
                </a:lnTo>
                <a:lnTo>
                  <a:pt x="398" y="312"/>
                </a:lnTo>
                <a:lnTo>
                  <a:pt x="386" y="330"/>
                </a:lnTo>
                <a:lnTo>
                  <a:pt x="374" y="346"/>
                </a:lnTo>
                <a:lnTo>
                  <a:pt x="360" y="360"/>
                </a:lnTo>
                <a:lnTo>
                  <a:pt x="346" y="374"/>
                </a:lnTo>
                <a:lnTo>
                  <a:pt x="330" y="386"/>
                </a:lnTo>
                <a:lnTo>
                  <a:pt x="312" y="398"/>
                </a:lnTo>
                <a:lnTo>
                  <a:pt x="294" y="406"/>
                </a:lnTo>
                <a:lnTo>
                  <a:pt x="274" y="414"/>
                </a:lnTo>
                <a:lnTo>
                  <a:pt x="254" y="418"/>
                </a:lnTo>
                <a:lnTo>
                  <a:pt x="234" y="422"/>
                </a:lnTo>
                <a:lnTo>
                  <a:pt x="212" y="422"/>
                </a:lnTo>
                <a:lnTo>
                  <a:pt x="212" y="422"/>
                </a:lnTo>
                <a:lnTo>
                  <a:pt x="190" y="422"/>
                </a:lnTo>
                <a:lnTo>
                  <a:pt x="170" y="418"/>
                </a:lnTo>
                <a:lnTo>
                  <a:pt x="148" y="414"/>
                </a:lnTo>
                <a:lnTo>
                  <a:pt x="130" y="406"/>
                </a:lnTo>
                <a:lnTo>
                  <a:pt x="112" y="398"/>
                </a:lnTo>
                <a:lnTo>
                  <a:pt x="94" y="386"/>
                </a:lnTo>
                <a:lnTo>
                  <a:pt x="78" y="374"/>
                </a:lnTo>
                <a:lnTo>
                  <a:pt x="62" y="360"/>
                </a:lnTo>
                <a:lnTo>
                  <a:pt x="48" y="346"/>
                </a:lnTo>
                <a:lnTo>
                  <a:pt x="36" y="330"/>
                </a:lnTo>
                <a:lnTo>
                  <a:pt x="26" y="312"/>
                </a:lnTo>
                <a:lnTo>
                  <a:pt x="18" y="294"/>
                </a:lnTo>
                <a:lnTo>
                  <a:pt x="10" y="274"/>
                </a:lnTo>
                <a:lnTo>
                  <a:pt x="6" y="254"/>
                </a:lnTo>
                <a:lnTo>
                  <a:pt x="2" y="234"/>
                </a:lnTo>
                <a:lnTo>
                  <a:pt x="0" y="212"/>
                </a:lnTo>
                <a:lnTo>
                  <a:pt x="0" y="212"/>
                </a:lnTo>
                <a:close/>
                <a:moveTo>
                  <a:pt x="180" y="214"/>
                </a:moveTo>
                <a:lnTo>
                  <a:pt x="254" y="138"/>
                </a:lnTo>
                <a:lnTo>
                  <a:pt x="228" y="112"/>
                </a:lnTo>
                <a:lnTo>
                  <a:pt x="126" y="214"/>
                </a:lnTo>
                <a:lnTo>
                  <a:pt x="234" y="322"/>
                </a:lnTo>
                <a:lnTo>
                  <a:pt x="262" y="294"/>
                </a:lnTo>
                <a:lnTo>
                  <a:pt x="180" y="21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222"/>
          <p:cNvSpPr>
            <a:spLocks noEditPoints="1"/>
          </p:cNvSpPr>
          <p:nvPr userDrawn="1"/>
        </p:nvSpPr>
        <p:spPr bwMode="auto">
          <a:xfrm rot="10800000">
            <a:off x="1279524" y="3190838"/>
            <a:ext cx="276225" cy="276225"/>
          </a:xfrm>
          <a:custGeom>
            <a:cxnLst>
              <a:cxn ang="0">
                <a:pos x="0" y="212"/>
              </a:cxn>
              <a:cxn ang="0">
                <a:pos x="6" y="170"/>
              </a:cxn>
              <a:cxn ang="0">
                <a:pos x="18" y="130"/>
              </a:cxn>
              <a:cxn ang="0">
                <a:pos x="36" y="94"/>
              </a:cxn>
              <a:cxn ang="0">
                <a:pos x="62" y="62"/>
              </a:cxn>
              <a:cxn ang="0">
                <a:pos x="94" y="36"/>
              </a:cxn>
              <a:cxn ang="0">
                <a:pos x="130" y="18"/>
              </a:cxn>
              <a:cxn ang="0">
                <a:pos x="170" y="6"/>
              </a:cxn>
              <a:cxn ang="0">
                <a:pos x="212" y="0"/>
              </a:cxn>
              <a:cxn ang="0">
                <a:pos x="234" y="2"/>
              </a:cxn>
              <a:cxn ang="0">
                <a:pos x="274" y="10"/>
              </a:cxn>
              <a:cxn ang="0">
                <a:pos x="312" y="26"/>
              </a:cxn>
              <a:cxn ang="0">
                <a:pos x="346" y="50"/>
              </a:cxn>
              <a:cxn ang="0">
                <a:pos x="374" y="78"/>
              </a:cxn>
              <a:cxn ang="0">
                <a:pos x="398" y="112"/>
              </a:cxn>
              <a:cxn ang="0">
                <a:pos x="412" y="150"/>
              </a:cxn>
              <a:cxn ang="0">
                <a:pos x="422" y="190"/>
              </a:cxn>
              <a:cxn ang="0">
                <a:pos x="422" y="212"/>
              </a:cxn>
              <a:cxn ang="0">
                <a:pos x="418" y="254"/>
              </a:cxn>
              <a:cxn ang="0">
                <a:pos x="406" y="294"/>
              </a:cxn>
              <a:cxn ang="0">
                <a:pos x="386" y="330"/>
              </a:cxn>
              <a:cxn ang="0">
                <a:pos x="360" y="360"/>
              </a:cxn>
              <a:cxn ang="0">
                <a:pos x="330" y="386"/>
              </a:cxn>
              <a:cxn ang="0">
                <a:pos x="294" y="406"/>
              </a:cxn>
              <a:cxn ang="0">
                <a:pos x="254" y="418"/>
              </a:cxn>
              <a:cxn ang="0">
                <a:pos x="212" y="422"/>
              </a:cxn>
              <a:cxn ang="0">
                <a:pos x="190" y="422"/>
              </a:cxn>
              <a:cxn ang="0">
                <a:pos x="148" y="414"/>
              </a:cxn>
              <a:cxn ang="0">
                <a:pos x="112" y="398"/>
              </a:cxn>
              <a:cxn ang="0">
                <a:pos x="78" y="374"/>
              </a:cxn>
              <a:cxn ang="0">
                <a:pos x="48" y="346"/>
              </a:cxn>
              <a:cxn ang="0">
                <a:pos x="26" y="312"/>
              </a:cxn>
              <a:cxn ang="0">
                <a:pos x="10" y="274"/>
              </a:cxn>
              <a:cxn ang="0">
                <a:pos x="2" y="234"/>
              </a:cxn>
              <a:cxn ang="0">
                <a:pos x="0" y="212"/>
              </a:cxn>
              <a:cxn ang="0">
                <a:pos x="254" y="138"/>
              </a:cxn>
              <a:cxn ang="0">
                <a:pos x="126" y="214"/>
              </a:cxn>
              <a:cxn ang="0">
                <a:pos x="262" y="294"/>
              </a:cxn>
            </a:cxnLst>
            <a:rect l="0" t="0" r="r" b="b"/>
            <a:pathLst>
              <a:path w="422" h="422">
                <a:moveTo>
                  <a:pt x="0" y="212"/>
                </a:moveTo>
                <a:lnTo>
                  <a:pt x="0" y="212"/>
                </a:lnTo>
                <a:lnTo>
                  <a:pt x="2" y="190"/>
                </a:lnTo>
                <a:lnTo>
                  <a:pt x="6" y="170"/>
                </a:lnTo>
                <a:lnTo>
                  <a:pt x="10" y="150"/>
                </a:lnTo>
                <a:lnTo>
                  <a:pt x="18" y="130"/>
                </a:lnTo>
                <a:lnTo>
                  <a:pt x="26" y="112"/>
                </a:lnTo>
                <a:lnTo>
                  <a:pt x="36" y="94"/>
                </a:lnTo>
                <a:lnTo>
                  <a:pt x="48" y="78"/>
                </a:lnTo>
                <a:lnTo>
                  <a:pt x="62" y="62"/>
                </a:lnTo>
                <a:lnTo>
                  <a:pt x="78" y="50"/>
                </a:lnTo>
                <a:lnTo>
                  <a:pt x="94" y="36"/>
                </a:lnTo>
                <a:lnTo>
                  <a:pt x="112" y="26"/>
                </a:lnTo>
                <a:lnTo>
                  <a:pt x="130" y="18"/>
                </a:lnTo>
                <a:lnTo>
                  <a:pt x="148" y="10"/>
                </a:lnTo>
                <a:lnTo>
                  <a:pt x="170" y="6"/>
                </a:lnTo>
                <a:lnTo>
                  <a:pt x="190" y="2"/>
                </a:lnTo>
                <a:lnTo>
                  <a:pt x="212" y="0"/>
                </a:lnTo>
                <a:lnTo>
                  <a:pt x="212" y="0"/>
                </a:lnTo>
                <a:lnTo>
                  <a:pt x="234" y="2"/>
                </a:lnTo>
                <a:lnTo>
                  <a:pt x="254" y="6"/>
                </a:lnTo>
                <a:lnTo>
                  <a:pt x="274" y="10"/>
                </a:lnTo>
                <a:lnTo>
                  <a:pt x="294" y="18"/>
                </a:lnTo>
                <a:lnTo>
                  <a:pt x="312" y="26"/>
                </a:lnTo>
                <a:lnTo>
                  <a:pt x="330" y="36"/>
                </a:lnTo>
                <a:lnTo>
                  <a:pt x="346" y="50"/>
                </a:lnTo>
                <a:lnTo>
                  <a:pt x="360" y="62"/>
                </a:lnTo>
                <a:lnTo>
                  <a:pt x="374" y="78"/>
                </a:lnTo>
                <a:lnTo>
                  <a:pt x="386" y="94"/>
                </a:lnTo>
                <a:lnTo>
                  <a:pt x="398" y="112"/>
                </a:lnTo>
                <a:lnTo>
                  <a:pt x="406" y="130"/>
                </a:lnTo>
                <a:lnTo>
                  <a:pt x="412" y="150"/>
                </a:lnTo>
                <a:lnTo>
                  <a:pt x="418" y="170"/>
                </a:lnTo>
                <a:lnTo>
                  <a:pt x="422" y="190"/>
                </a:lnTo>
                <a:lnTo>
                  <a:pt x="422" y="212"/>
                </a:lnTo>
                <a:lnTo>
                  <a:pt x="422" y="212"/>
                </a:lnTo>
                <a:lnTo>
                  <a:pt x="422" y="234"/>
                </a:lnTo>
                <a:lnTo>
                  <a:pt x="418" y="254"/>
                </a:lnTo>
                <a:lnTo>
                  <a:pt x="412" y="274"/>
                </a:lnTo>
                <a:lnTo>
                  <a:pt x="406" y="294"/>
                </a:lnTo>
                <a:lnTo>
                  <a:pt x="398" y="312"/>
                </a:lnTo>
                <a:lnTo>
                  <a:pt x="386" y="330"/>
                </a:lnTo>
                <a:lnTo>
                  <a:pt x="374" y="346"/>
                </a:lnTo>
                <a:lnTo>
                  <a:pt x="360" y="360"/>
                </a:lnTo>
                <a:lnTo>
                  <a:pt x="346" y="374"/>
                </a:lnTo>
                <a:lnTo>
                  <a:pt x="330" y="386"/>
                </a:lnTo>
                <a:lnTo>
                  <a:pt x="312" y="398"/>
                </a:lnTo>
                <a:lnTo>
                  <a:pt x="294" y="406"/>
                </a:lnTo>
                <a:lnTo>
                  <a:pt x="274" y="414"/>
                </a:lnTo>
                <a:lnTo>
                  <a:pt x="254" y="418"/>
                </a:lnTo>
                <a:lnTo>
                  <a:pt x="234" y="422"/>
                </a:lnTo>
                <a:lnTo>
                  <a:pt x="212" y="422"/>
                </a:lnTo>
                <a:lnTo>
                  <a:pt x="212" y="422"/>
                </a:lnTo>
                <a:lnTo>
                  <a:pt x="190" y="422"/>
                </a:lnTo>
                <a:lnTo>
                  <a:pt x="170" y="418"/>
                </a:lnTo>
                <a:lnTo>
                  <a:pt x="148" y="414"/>
                </a:lnTo>
                <a:lnTo>
                  <a:pt x="130" y="406"/>
                </a:lnTo>
                <a:lnTo>
                  <a:pt x="112" y="398"/>
                </a:lnTo>
                <a:lnTo>
                  <a:pt x="94" y="386"/>
                </a:lnTo>
                <a:lnTo>
                  <a:pt x="78" y="374"/>
                </a:lnTo>
                <a:lnTo>
                  <a:pt x="62" y="360"/>
                </a:lnTo>
                <a:lnTo>
                  <a:pt x="48" y="346"/>
                </a:lnTo>
                <a:lnTo>
                  <a:pt x="36" y="330"/>
                </a:lnTo>
                <a:lnTo>
                  <a:pt x="26" y="312"/>
                </a:lnTo>
                <a:lnTo>
                  <a:pt x="18" y="294"/>
                </a:lnTo>
                <a:lnTo>
                  <a:pt x="10" y="274"/>
                </a:lnTo>
                <a:lnTo>
                  <a:pt x="6" y="254"/>
                </a:lnTo>
                <a:lnTo>
                  <a:pt x="2" y="234"/>
                </a:lnTo>
                <a:lnTo>
                  <a:pt x="0" y="212"/>
                </a:lnTo>
                <a:lnTo>
                  <a:pt x="0" y="212"/>
                </a:lnTo>
                <a:close/>
                <a:moveTo>
                  <a:pt x="180" y="214"/>
                </a:moveTo>
                <a:lnTo>
                  <a:pt x="254" y="138"/>
                </a:lnTo>
                <a:lnTo>
                  <a:pt x="228" y="112"/>
                </a:lnTo>
                <a:lnTo>
                  <a:pt x="126" y="214"/>
                </a:lnTo>
                <a:lnTo>
                  <a:pt x="234" y="322"/>
                </a:lnTo>
                <a:lnTo>
                  <a:pt x="262" y="294"/>
                </a:lnTo>
                <a:lnTo>
                  <a:pt x="180" y="21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222"/>
          <p:cNvSpPr>
            <a:spLocks noEditPoints="1"/>
          </p:cNvSpPr>
          <p:nvPr userDrawn="1"/>
        </p:nvSpPr>
        <p:spPr bwMode="auto">
          <a:xfrm rot="10800000">
            <a:off x="1279524" y="3974697"/>
            <a:ext cx="276225" cy="276225"/>
          </a:xfrm>
          <a:custGeom>
            <a:cxnLst>
              <a:cxn ang="0">
                <a:pos x="0" y="212"/>
              </a:cxn>
              <a:cxn ang="0">
                <a:pos x="6" y="170"/>
              </a:cxn>
              <a:cxn ang="0">
                <a:pos x="18" y="130"/>
              </a:cxn>
              <a:cxn ang="0">
                <a:pos x="36" y="94"/>
              </a:cxn>
              <a:cxn ang="0">
                <a:pos x="62" y="62"/>
              </a:cxn>
              <a:cxn ang="0">
                <a:pos x="94" y="36"/>
              </a:cxn>
              <a:cxn ang="0">
                <a:pos x="130" y="18"/>
              </a:cxn>
              <a:cxn ang="0">
                <a:pos x="170" y="6"/>
              </a:cxn>
              <a:cxn ang="0">
                <a:pos x="212" y="0"/>
              </a:cxn>
              <a:cxn ang="0">
                <a:pos x="234" y="2"/>
              </a:cxn>
              <a:cxn ang="0">
                <a:pos x="274" y="10"/>
              </a:cxn>
              <a:cxn ang="0">
                <a:pos x="312" y="26"/>
              </a:cxn>
              <a:cxn ang="0">
                <a:pos x="346" y="50"/>
              </a:cxn>
              <a:cxn ang="0">
                <a:pos x="374" y="78"/>
              </a:cxn>
              <a:cxn ang="0">
                <a:pos x="398" y="112"/>
              </a:cxn>
              <a:cxn ang="0">
                <a:pos x="412" y="150"/>
              </a:cxn>
              <a:cxn ang="0">
                <a:pos x="422" y="190"/>
              </a:cxn>
              <a:cxn ang="0">
                <a:pos x="422" y="212"/>
              </a:cxn>
              <a:cxn ang="0">
                <a:pos x="418" y="254"/>
              </a:cxn>
              <a:cxn ang="0">
                <a:pos x="406" y="294"/>
              </a:cxn>
              <a:cxn ang="0">
                <a:pos x="386" y="330"/>
              </a:cxn>
              <a:cxn ang="0">
                <a:pos x="360" y="360"/>
              </a:cxn>
              <a:cxn ang="0">
                <a:pos x="330" y="386"/>
              </a:cxn>
              <a:cxn ang="0">
                <a:pos x="294" y="406"/>
              </a:cxn>
              <a:cxn ang="0">
                <a:pos x="254" y="418"/>
              </a:cxn>
              <a:cxn ang="0">
                <a:pos x="212" y="422"/>
              </a:cxn>
              <a:cxn ang="0">
                <a:pos x="190" y="422"/>
              </a:cxn>
              <a:cxn ang="0">
                <a:pos x="148" y="414"/>
              </a:cxn>
              <a:cxn ang="0">
                <a:pos x="112" y="398"/>
              </a:cxn>
              <a:cxn ang="0">
                <a:pos x="78" y="374"/>
              </a:cxn>
              <a:cxn ang="0">
                <a:pos x="48" y="346"/>
              </a:cxn>
              <a:cxn ang="0">
                <a:pos x="26" y="312"/>
              </a:cxn>
              <a:cxn ang="0">
                <a:pos x="10" y="274"/>
              </a:cxn>
              <a:cxn ang="0">
                <a:pos x="2" y="234"/>
              </a:cxn>
              <a:cxn ang="0">
                <a:pos x="0" y="212"/>
              </a:cxn>
              <a:cxn ang="0">
                <a:pos x="254" y="138"/>
              </a:cxn>
              <a:cxn ang="0">
                <a:pos x="126" y="214"/>
              </a:cxn>
              <a:cxn ang="0">
                <a:pos x="262" y="294"/>
              </a:cxn>
            </a:cxnLst>
            <a:rect l="0" t="0" r="r" b="b"/>
            <a:pathLst>
              <a:path w="422" h="422">
                <a:moveTo>
                  <a:pt x="0" y="212"/>
                </a:moveTo>
                <a:lnTo>
                  <a:pt x="0" y="212"/>
                </a:lnTo>
                <a:lnTo>
                  <a:pt x="2" y="190"/>
                </a:lnTo>
                <a:lnTo>
                  <a:pt x="6" y="170"/>
                </a:lnTo>
                <a:lnTo>
                  <a:pt x="10" y="150"/>
                </a:lnTo>
                <a:lnTo>
                  <a:pt x="18" y="130"/>
                </a:lnTo>
                <a:lnTo>
                  <a:pt x="26" y="112"/>
                </a:lnTo>
                <a:lnTo>
                  <a:pt x="36" y="94"/>
                </a:lnTo>
                <a:lnTo>
                  <a:pt x="48" y="78"/>
                </a:lnTo>
                <a:lnTo>
                  <a:pt x="62" y="62"/>
                </a:lnTo>
                <a:lnTo>
                  <a:pt x="78" y="50"/>
                </a:lnTo>
                <a:lnTo>
                  <a:pt x="94" y="36"/>
                </a:lnTo>
                <a:lnTo>
                  <a:pt x="112" y="26"/>
                </a:lnTo>
                <a:lnTo>
                  <a:pt x="130" y="18"/>
                </a:lnTo>
                <a:lnTo>
                  <a:pt x="148" y="10"/>
                </a:lnTo>
                <a:lnTo>
                  <a:pt x="170" y="6"/>
                </a:lnTo>
                <a:lnTo>
                  <a:pt x="190" y="2"/>
                </a:lnTo>
                <a:lnTo>
                  <a:pt x="212" y="0"/>
                </a:lnTo>
                <a:lnTo>
                  <a:pt x="212" y="0"/>
                </a:lnTo>
                <a:lnTo>
                  <a:pt x="234" y="2"/>
                </a:lnTo>
                <a:lnTo>
                  <a:pt x="254" y="6"/>
                </a:lnTo>
                <a:lnTo>
                  <a:pt x="274" y="10"/>
                </a:lnTo>
                <a:lnTo>
                  <a:pt x="294" y="18"/>
                </a:lnTo>
                <a:lnTo>
                  <a:pt x="312" y="26"/>
                </a:lnTo>
                <a:lnTo>
                  <a:pt x="330" y="36"/>
                </a:lnTo>
                <a:lnTo>
                  <a:pt x="346" y="50"/>
                </a:lnTo>
                <a:lnTo>
                  <a:pt x="360" y="62"/>
                </a:lnTo>
                <a:lnTo>
                  <a:pt x="374" y="78"/>
                </a:lnTo>
                <a:lnTo>
                  <a:pt x="386" y="94"/>
                </a:lnTo>
                <a:lnTo>
                  <a:pt x="398" y="112"/>
                </a:lnTo>
                <a:lnTo>
                  <a:pt x="406" y="130"/>
                </a:lnTo>
                <a:lnTo>
                  <a:pt x="412" y="150"/>
                </a:lnTo>
                <a:lnTo>
                  <a:pt x="418" y="170"/>
                </a:lnTo>
                <a:lnTo>
                  <a:pt x="422" y="190"/>
                </a:lnTo>
                <a:lnTo>
                  <a:pt x="422" y="212"/>
                </a:lnTo>
                <a:lnTo>
                  <a:pt x="422" y="212"/>
                </a:lnTo>
                <a:lnTo>
                  <a:pt x="422" y="234"/>
                </a:lnTo>
                <a:lnTo>
                  <a:pt x="418" y="254"/>
                </a:lnTo>
                <a:lnTo>
                  <a:pt x="412" y="274"/>
                </a:lnTo>
                <a:lnTo>
                  <a:pt x="406" y="294"/>
                </a:lnTo>
                <a:lnTo>
                  <a:pt x="398" y="312"/>
                </a:lnTo>
                <a:lnTo>
                  <a:pt x="386" y="330"/>
                </a:lnTo>
                <a:lnTo>
                  <a:pt x="374" y="346"/>
                </a:lnTo>
                <a:lnTo>
                  <a:pt x="360" y="360"/>
                </a:lnTo>
                <a:lnTo>
                  <a:pt x="346" y="374"/>
                </a:lnTo>
                <a:lnTo>
                  <a:pt x="330" y="386"/>
                </a:lnTo>
                <a:lnTo>
                  <a:pt x="312" y="398"/>
                </a:lnTo>
                <a:lnTo>
                  <a:pt x="294" y="406"/>
                </a:lnTo>
                <a:lnTo>
                  <a:pt x="274" y="414"/>
                </a:lnTo>
                <a:lnTo>
                  <a:pt x="254" y="418"/>
                </a:lnTo>
                <a:lnTo>
                  <a:pt x="234" y="422"/>
                </a:lnTo>
                <a:lnTo>
                  <a:pt x="212" y="422"/>
                </a:lnTo>
                <a:lnTo>
                  <a:pt x="212" y="422"/>
                </a:lnTo>
                <a:lnTo>
                  <a:pt x="190" y="422"/>
                </a:lnTo>
                <a:lnTo>
                  <a:pt x="170" y="418"/>
                </a:lnTo>
                <a:lnTo>
                  <a:pt x="148" y="414"/>
                </a:lnTo>
                <a:lnTo>
                  <a:pt x="130" y="406"/>
                </a:lnTo>
                <a:lnTo>
                  <a:pt x="112" y="398"/>
                </a:lnTo>
                <a:lnTo>
                  <a:pt x="94" y="386"/>
                </a:lnTo>
                <a:lnTo>
                  <a:pt x="78" y="374"/>
                </a:lnTo>
                <a:lnTo>
                  <a:pt x="62" y="360"/>
                </a:lnTo>
                <a:lnTo>
                  <a:pt x="48" y="346"/>
                </a:lnTo>
                <a:lnTo>
                  <a:pt x="36" y="330"/>
                </a:lnTo>
                <a:lnTo>
                  <a:pt x="26" y="312"/>
                </a:lnTo>
                <a:lnTo>
                  <a:pt x="18" y="294"/>
                </a:lnTo>
                <a:lnTo>
                  <a:pt x="10" y="274"/>
                </a:lnTo>
                <a:lnTo>
                  <a:pt x="6" y="254"/>
                </a:lnTo>
                <a:lnTo>
                  <a:pt x="2" y="234"/>
                </a:lnTo>
                <a:lnTo>
                  <a:pt x="0" y="212"/>
                </a:lnTo>
                <a:lnTo>
                  <a:pt x="0" y="212"/>
                </a:lnTo>
                <a:close/>
                <a:moveTo>
                  <a:pt x="180" y="214"/>
                </a:moveTo>
                <a:lnTo>
                  <a:pt x="254" y="138"/>
                </a:lnTo>
                <a:lnTo>
                  <a:pt x="228" y="112"/>
                </a:lnTo>
                <a:lnTo>
                  <a:pt x="126" y="214"/>
                </a:lnTo>
                <a:lnTo>
                  <a:pt x="234" y="322"/>
                </a:lnTo>
                <a:lnTo>
                  <a:pt x="262" y="294"/>
                </a:lnTo>
                <a:lnTo>
                  <a:pt x="180" y="21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Freeform 222"/>
          <p:cNvSpPr>
            <a:spLocks noEditPoints="1"/>
          </p:cNvSpPr>
          <p:nvPr userDrawn="1"/>
        </p:nvSpPr>
        <p:spPr bwMode="auto">
          <a:xfrm rot="10800000">
            <a:off x="1279524" y="4758556"/>
            <a:ext cx="276225" cy="276225"/>
          </a:xfrm>
          <a:custGeom>
            <a:cxnLst>
              <a:cxn ang="0">
                <a:pos x="0" y="212"/>
              </a:cxn>
              <a:cxn ang="0">
                <a:pos x="6" y="170"/>
              </a:cxn>
              <a:cxn ang="0">
                <a:pos x="18" y="130"/>
              </a:cxn>
              <a:cxn ang="0">
                <a:pos x="36" y="94"/>
              </a:cxn>
              <a:cxn ang="0">
                <a:pos x="62" y="62"/>
              </a:cxn>
              <a:cxn ang="0">
                <a:pos x="94" y="36"/>
              </a:cxn>
              <a:cxn ang="0">
                <a:pos x="130" y="18"/>
              </a:cxn>
              <a:cxn ang="0">
                <a:pos x="170" y="6"/>
              </a:cxn>
              <a:cxn ang="0">
                <a:pos x="212" y="0"/>
              </a:cxn>
              <a:cxn ang="0">
                <a:pos x="234" y="2"/>
              </a:cxn>
              <a:cxn ang="0">
                <a:pos x="274" y="10"/>
              </a:cxn>
              <a:cxn ang="0">
                <a:pos x="312" y="26"/>
              </a:cxn>
              <a:cxn ang="0">
                <a:pos x="346" y="50"/>
              </a:cxn>
              <a:cxn ang="0">
                <a:pos x="374" y="78"/>
              </a:cxn>
              <a:cxn ang="0">
                <a:pos x="398" y="112"/>
              </a:cxn>
              <a:cxn ang="0">
                <a:pos x="412" y="150"/>
              </a:cxn>
              <a:cxn ang="0">
                <a:pos x="422" y="190"/>
              </a:cxn>
              <a:cxn ang="0">
                <a:pos x="422" y="212"/>
              </a:cxn>
              <a:cxn ang="0">
                <a:pos x="418" y="254"/>
              </a:cxn>
              <a:cxn ang="0">
                <a:pos x="406" y="294"/>
              </a:cxn>
              <a:cxn ang="0">
                <a:pos x="386" y="330"/>
              </a:cxn>
              <a:cxn ang="0">
                <a:pos x="360" y="360"/>
              </a:cxn>
              <a:cxn ang="0">
                <a:pos x="330" y="386"/>
              </a:cxn>
              <a:cxn ang="0">
                <a:pos x="294" y="406"/>
              </a:cxn>
              <a:cxn ang="0">
                <a:pos x="254" y="418"/>
              </a:cxn>
              <a:cxn ang="0">
                <a:pos x="212" y="422"/>
              </a:cxn>
              <a:cxn ang="0">
                <a:pos x="190" y="422"/>
              </a:cxn>
              <a:cxn ang="0">
                <a:pos x="148" y="414"/>
              </a:cxn>
              <a:cxn ang="0">
                <a:pos x="112" y="398"/>
              </a:cxn>
              <a:cxn ang="0">
                <a:pos x="78" y="374"/>
              </a:cxn>
              <a:cxn ang="0">
                <a:pos x="48" y="346"/>
              </a:cxn>
              <a:cxn ang="0">
                <a:pos x="26" y="312"/>
              </a:cxn>
              <a:cxn ang="0">
                <a:pos x="10" y="274"/>
              </a:cxn>
              <a:cxn ang="0">
                <a:pos x="2" y="234"/>
              </a:cxn>
              <a:cxn ang="0">
                <a:pos x="0" y="212"/>
              </a:cxn>
              <a:cxn ang="0">
                <a:pos x="254" y="138"/>
              </a:cxn>
              <a:cxn ang="0">
                <a:pos x="126" y="214"/>
              </a:cxn>
              <a:cxn ang="0">
                <a:pos x="262" y="294"/>
              </a:cxn>
            </a:cxnLst>
            <a:rect l="0" t="0" r="r" b="b"/>
            <a:pathLst>
              <a:path w="422" h="422">
                <a:moveTo>
                  <a:pt x="0" y="212"/>
                </a:moveTo>
                <a:lnTo>
                  <a:pt x="0" y="212"/>
                </a:lnTo>
                <a:lnTo>
                  <a:pt x="2" y="190"/>
                </a:lnTo>
                <a:lnTo>
                  <a:pt x="6" y="170"/>
                </a:lnTo>
                <a:lnTo>
                  <a:pt x="10" y="150"/>
                </a:lnTo>
                <a:lnTo>
                  <a:pt x="18" y="130"/>
                </a:lnTo>
                <a:lnTo>
                  <a:pt x="26" y="112"/>
                </a:lnTo>
                <a:lnTo>
                  <a:pt x="36" y="94"/>
                </a:lnTo>
                <a:lnTo>
                  <a:pt x="48" y="78"/>
                </a:lnTo>
                <a:lnTo>
                  <a:pt x="62" y="62"/>
                </a:lnTo>
                <a:lnTo>
                  <a:pt x="78" y="50"/>
                </a:lnTo>
                <a:lnTo>
                  <a:pt x="94" y="36"/>
                </a:lnTo>
                <a:lnTo>
                  <a:pt x="112" y="26"/>
                </a:lnTo>
                <a:lnTo>
                  <a:pt x="130" y="18"/>
                </a:lnTo>
                <a:lnTo>
                  <a:pt x="148" y="10"/>
                </a:lnTo>
                <a:lnTo>
                  <a:pt x="170" y="6"/>
                </a:lnTo>
                <a:lnTo>
                  <a:pt x="190" y="2"/>
                </a:lnTo>
                <a:lnTo>
                  <a:pt x="212" y="0"/>
                </a:lnTo>
                <a:lnTo>
                  <a:pt x="212" y="0"/>
                </a:lnTo>
                <a:lnTo>
                  <a:pt x="234" y="2"/>
                </a:lnTo>
                <a:lnTo>
                  <a:pt x="254" y="6"/>
                </a:lnTo>
                <a:lnTo>
                  <a:pt x="274" y="10"/>
                </a:lnTo>
                <a:lnTo>
                  <a:pt x="294" y="18"/>
                </a:lnTo>
                <a:lnTo>
                  <a:pt x="312" y="26"/>
                </a:lnTo>
                <a:lnTo>
                  <a:pt x="330" y="36"/>
                </a:lnTo>
                <a:lnTo>
                  <a:pt x="346" y="50"/>
                </a:lnTo>
                <a:lnTo>
                  <a:pt x="360" y="62"/>
                </a:lnTo>
                <a:lnTo>
                  <a:pt x="374" y="78"/>
                </a:lnTo>
                <a:lnTo>
                  <a:pt x="386" y="94"/>
                </a:lnTo>
                <a:lnTo>
                  <a:pt x="398" y="112"/>
                </a:lnTo>
                <a:lnTo>
                  <a:pt x="406" y="130"/>
                </a:lnTo>
                <a:lnTo>
                  <a:pt x="412" y="150"/>
                </a:lnTo>
                <a:lnTo>
                  <a:pt x="418" y="170"/>
                </a:lnTo>
                <a:lnTo>
                  <a:pt x="422" y="190"/>
                </a:lnTo>
                <a:lnTo>
                  <a:pt x="422" y="212"/>
                </a:lnTo>
                <a:lnTo>
                  <a:pt x="422" y="212"/>
                </a:lnTo>
                <a:lnTo>
                  <a:pt x="422" y="234"/>
                </a:lnTo>
                <a:lnTo>
                  <a:pt x="418" y="254"/>
                </a:lnTo>
                <a:lnTo>
                  <a:pt x="412" y="274"/>
                </a:lnTo>
                <a:lnTo>
                  <a:pt x="406" y="294"/>
                </a:lnTo>
                <a:lnTo>
                  <a:pt x="398" y="312"/>
                </a:lnTo>
                <a:lnTo>
                  <a:pt x="386" y="330"/>
                </a:lnTo>
                <a:lnTo>
                  <a:pt x="374" y="346"/>
                </a:lnTo>
                <a:lnTo>
                  <a:pt x="360" y="360"/>
                </a:lnTo>
                <a:lnTo>
                  <a:pt x="346" y="374"/>
                </a:lnTo>
                <a:lnTo>
                  <a:pt x="330" y="386"/>
                </a:lnTo>
                <a:lnTo>
                  <a:pt x="312" y="398"/>
                </a:lnTo>
                <a:lnTo>
                  <a:pt x="294" y="406"/>
                </a:lnTo>
                <a:lnTo>
                  <a:pt x="274" y="414"/>
                </a:lnTo>
                <a:lnTo>
                  <a:pt x="254" y="418"/>
                </a:lnTo>
                <a:lnTo>
                  <a:pt x="234" y="422"/>
                </a:lnTo>
                <a:lnTo>
                  <a:pt x="212" y="422"/>
                </a:lnTo>
                <a:lnTo>
                  <a:pt x="212" y="422"/>
                </a:lnTo>
                <a:lnTo>
                  <a:pt x="190" y="422"/>
                </a:lnTo>
                <a:lnTo>
                  <a:pt x="170" y="418"/>
                </a:lnTo>
                <a:lnTo>
                  <a:pt x="148" y="414"/>
                </a:lnTo>
                <a:lnTo>
                  <a:pt x="130" y="406"/>
                </a:lnTo>
                <a:lnTo>
                  <a:pt x="112" y="398"/>
                </a:lnTo>
                <a:lnTo>
                  <a:pt x="94" y="386"/>
                </a:lnTo>
                <a:lnTo>
                  <a:pt x="78" y="374"/>
                </a:lnTo>
                <a:lnTo>
                  <a:pt x="62" y="360"/>
                </a:lnTo>
                <a:lnTo>
                  <a:pt x="48" y="346"/>
                </a:lnTo>
                <a:lnTo>
                  <a:pt x="36" y="330"/>
                </a:lnTo>
                <a:lnTo>
                  <a:pt x="26" y="312"/>
                </a:lnTo>
                <a:lnTo>
                  <a:pt x="18" y="294"/>
                </a:lnTo>
                <a:lnTo>
                  <a:pt x="10" y="274"/>
                </a:lnTo>
                <a:lnTo>
                  <a:pt x="6" y="254"/>
                </a:lnTo>
                <a:lnTo>
                  <a:pt x="2" y="234"/>
                </a:lnTo>
                <a:lnTo>
                  <a:pt x="0" y="212"/>
                </a:lnTo>
                <a:lnTo>
                  <a:pt x="0" y="212"/>
                </a:lnTo>
                <a:close/>
                <a:moveTo>
                  <a:pt x="180" y="214"/>
                </a:moveTo>
                <a:lnTo>
                  <a:pt x="254" y="138"/>
                </a:lnTo>
                <a:lnTo>
                  <a:pt x="228" y="112"/>
                </a:lnTo>
                <a:lnTo>
                  <a:pt x="126" y="214"/>
                </a:lnTo>
                <a:lnTo>
                  <a:pt x="234" y="322"/>
                </a:lnTo>
                <a:lnTo>
                  <a:pt x="262" y="294"/>
                </a:lnTo>
                <a:lnTo>
                  <a:pt x="180" y="21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占位符 7"/>
          <p:cNvSpPr>
            <a:spLocks noGrp="1"/>
          </p:cNvSpPr>
          <p:nvPr>
            <p:ph type="body" sz="quarter" idx="11" hasCustomPrompt="1"/>
          </p:nvPr>
        </p:nvSpPr>
        <p:spPr>
          <a:xfrm>
            <a:off x="8118991" y="609599"/>
            <a:ext cx="3700832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/>
              <a:t>CONTENTS</a:t>
            </a:r>
          </a:p>
        </p:txBody>
      </p:sp>
      <p:sp>
        <p:nvSpPr>
          <p:cNvPr id="20" name="文本占位符 7"/>
          <p:cNvSpPr>
            <a:spLocks noGrp="1"/>
          </p:cNvSpPr>
          <p:nvPr>
            <p:ph type="body" sz="quarter" idx="12" hasCustomPrompt="1"/>
          </p:nvPr>
        </p:nvSpPr>
        <p:spPr>
          <a:xfrm>
            <a:off x="1795766" y="2374253"/>
            <a:ext cx="417451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/>
              <a:t>PART ONE </a:t>
            </a:r>
            <a:r>
              <a:rPr lang="zh-CN" altLang="en-US"/>
              <a:t>点击此处添加标题</a:t>
            </a:r>
          </a:p>
        </p:txBody>
      </p:sp>
      <p:sp>
        <p:nvSpPr>
          <p:cNvPr id="21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795766" y="3098117"/>
            <a:ext cx="417451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/>
              <a:t>PART ONE </a:t>
            </a:r>
            <a:r>
              <a:rPr lang="zh-CN" altLang="en-US"/>
              <a:t>点击此处添加标题</a:t>
            </a:r>
          </a:p>
        </p:txBody>
      </p:sp>
      <p:sp>
        <p:nvSpPr>
          <p:cNvPr id="22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1795766" y="3881976"/>
            <a:ext cx="417451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/>
              <a:t>PART ONE </a:t>
            </a:r>
            <a:r>
              <a:rPr lang="zh-CN" altLang="en-US"/>
              <a:t>点击此处添加标题</a:t>
            </a:r>
          </a:p>
        </p:txBody>
      </p:sp>
      <p:sp>
        <p:nvSpPr>
          <p:cNvPr id="23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1795766" y="4665835"/>
            <a:ext cx="417451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/>
              <a:t>PART ONE </a:t>
            </a:r>
            <a:r>
              <a:rPr lang="zh-CN" altLang="en-US"/>
              <a:t>点击此处添加标题</a:t>
            </a:r>
          </a:p>
        </p:txBody>
      </p:sp>
    </p:spTree>
    <p:extLst>
      <p:ext uri="{BB962C8B-B14F-4D97-AF65-F5344CB8AC3E}">
        <p14:creationId val="231550531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五项目录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平行四边形 3"/>
          <p:cNvSpPr/>
          <p:nvPr userDrawn="1"/>
        </p:nvSpPr>
        <p:spPr>
          <a:xfrm>
            <a:off x="7372350" y="781102"/>
            <a:ext cx="666750" cy="487992"/>
          </a:xfrm>
          <a:prstGeom prst="parallelogram">
            <a:avLst>
              <a:gd name="adj" fmla="val 379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742950" y="1973941"/>
            <a:ext cx="5467350" cy="46001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222"/>
          <p:cNvSpPr>
            <a:spLocks noEditPoints="1"/>
          </p:cNvSpPr>
          <p:nvPr userDrawn="1"/>
        </p:nvSpPr>
        <p:spPr bwMode="auto">
          <a:xfrm rot="10800000">
            <a:off x="1279524" y="2466974"/>
            <a:ext cx="276225" cy="276225"/>
          </a:xfrm>
          <a:custGeom>
            <a:cxnLst>
              <a:cxn ang="0">
                <a:pos x="0" y="212"/>
              </a:cxn>
              <a:cxn ang="0">
                <a:pos x="6" y="170"/>
              </a:cxn>
              <a:cxn ang="0">
                <a:pos x="18" y="130"/>
              </a:cxn>
              <a:cxn ang="0">
                <a:pos x="36" y="94"/>
              </a:cxn>
              <a:cxn ang="0">
                <a:pos x="62" y="62"/>
              </a:cxn>
              <a:cxn ang="0">
                <a:pos x="94" y="36"/>
              </a:cxn>
              <a:cxn ang="0">
                <a:pos x="130" y="18"/>
              </a:cxn>
              <a:cxn ang="0">
                <a:pos x="170" y="6"/>
              </a:cxn>
              <a:cxn ang="0">
                <a:pos x="212" y="0"/>
              </a:cxn>
              <a:cxn ang="0">
                <a:pos x="234" y="2"/>
              </a:cxn>
              <a:cxn ang="0">
                <a:pos x="274" y="10"/>
              </a:cxn>
              <a:cxn ang="0">
                <a:pos x="312" y="26"/>
              </a:cxn>
              <a:cxn ang="0">
                <a:pos x="346" y="50"/>
              </a:cxn>
              <a:cxn ang="0">
                <a:pos x="374" y="78"/>
              </a:cxn>
              <a:cxn ang="0">
                <a:pos x="398" y="112"/>
              </a:cxn>
              <a:cxn ang="0">
                <a:pos x="412" y="150"/>
              </a:cxn>
              <a:cxn ang="0">
                <a:pos x="422" y="190"/>
              </a:cxn>
              <a:cxn ang="0">
                <a:pos x="422" y="212"/>
              </a:cxn>
              <a:cxn ang="0">
                <a:pos x="418" y="254"/>
              </a:cxn>
              <a:cxn ang="0">
                <a:pos x="406" y="294"/>
              </a:cxn>
              <a:cxn ang="0">
                <a:pos x="386" y="330"/>
              </a:cxn>
              <a:cxn ang="0">
                <a:pos x="360" y="360"/>
              </a:cxn>
              <a:cxn ang="0">
                <a:pos x="330" y="386"/>
              </a:cxn>
              <a:cxn ang="0">
                <a:pos x="294" y="406"/>
              </a:cxn>
              <a:cxn ang="0">
                <a:pos x="254" y="418"/>
              </a:cxn>
              <a:cxn ang="0">
                <a:pos x="212" y="422"/>
              </a:cxn>
              <a:cxn ang="0">
                <a:pos x="190" y="422"/>
              </a:cxn>
              <a:cxn ang="0">
                <a:pos x="148" y="414"/>
              </a:cxn>
              <a:cxn ang="0">
                <a:pos x="112" y="398"/>
              </a:cxn>
              <a:cxn ang="0">
                <a:pos x="78" y="374"/>
              </a:cxn>
              <a:cxn ang="0">
                <a:pos x="48" y="346"/>
              </a:cxn>
              <a:cxn ang="0">
                <a:pos x="26" y="312"/>
              </a:cxn>
              <a:cxn ang="0">
                <a:pos x="10" y="274"/>
              </a:cxn>
              <a:cxn ang="0">
                <a:pos x="2" y="234"/>
              </a:cxn>
              <a:cxn ang="0">
                <a:pos x="0" y="212"/>
              </a:cxn>
              <a:cxn ang="0">
                <a:pos x="254" y="138"/>
              </a:cxn>
              <a:cxn ang="0">
                <a:pos x="126" y="214"/>
              </a:cxn>
              <a:cxn ang="0">
                <a:pos x="262" y="294"/>
              </a:cxn>
            </a:cxnLst>
            <a:rect l="0" t="0" r="r" b="b"/>
            <a:pathLst>
              <a:path w="422" h="422">
                <a:moveTo>
                  <a:pt x="0" y="212"/>
                </a:moveTo>
                <a:lnTo>
                  <a:pt x="0" y="212"/>
                </a:lnTo>
                <a:lnTo>
                  <a:pt x="2" y="190"/>
                </a:lnTo>
                <a:lnTo>
                  <a:pt x="6" y="170"/>
                </a:lnTo>
                <a:lnTo>
                  <a:pt x="10" y="150"/>
                </a:lnTo>
                <a:lnTo>
                  <a:pt x="18" y="130"/>
                </a:lnTo>
                <a:lnTo>
                  <a:pt x="26" y="112"/>
                </a:lnTo>
                <a:lnTo>
                  <a:pt x="36" y="94"/>
                </a:lnTo>
                <a:lnTo>
                  <a:pt x="48" y="78"/>
                </a:lnTo>
                <a:lnTo>
                  <a:pt x="62" y="62"/>
                </a:lnTo>
                <a:lnTo>
                  <a:pt x="78" y="50"/>
                </a:lnTo>
                <a:lnTo>
                  <a:pt x="94" y="36"/>
                </a:lnTo>
                <a:lnTo>
                  <a:pt x="112" y="26"/>
                </a:lnTo>
                <a:lnTo>
                  <a:pt x="130" y="18"/>
                </a:lnTo>
                <a:lnTo>
                  <a:pt x="148" y="10"/>
                </a:lnTo>
                <a:lnTo>
                  <a:pt x="170" y="6"/>
                </a:lnTo>
                <a:lnTo>
                  <a:pt x="190" y="2"/>
                </a:lnTo>
                <a:lnTo>
                  <a:pt x="212" y="0"/>
                </a:lnTo>
                <a:lnTo>
                  <a:pt x="212" y="0"/>
                </a:lnTo>
                <a:lnTo>
                  <a:pt x="234" y="2"/>
                </a:lnTo>
                <a:lnTo>
                  <a:pt x="254" y="6"/>
                </a:lnTo>
                <a:lnTo>
                  <a:pt x="274" y="10"/>
                </a:lnTo>
                <a:lnTo>
                  <a:pt x="294" y="18"/>
                </a:lnTo>
                <a:lnTo>
                  <a:pt x="312" y="26"/>
                </a:lnTo>
                <a:lnTo>
                  <a:pt x="330" y="36"/>
                </a:lnTo>
                <a:lnTo>
                  <a:pt x="346" y="50"/>
                </a:lnTo>
                <a:lnTo>
                  <a:pt x="360" y="62"/>
                </a:lnTo>
                <a:lnTo>
                  <a:pt x="374" y="78"/>
                </a:lnTo>
                <a:lnTo>
                  <a:pt x="386" y="94"/>
                </a:lnTo>
                <a:lnTo>
                  <a:pt x="398" y="112"/>
                </a:lnTo>
                <a:lnTo>
                  <a:pt x="406" y="130"/>
                </a:lnTo>
                <a:lnTo>
                  <a:pt x="412" y="150"/>
                </a:lnTo>
                <a:lnTo>
                  <a:pt x="418" y="170"/>
                </a:lnTo>
                <a:lnTo>
                  <a:pt x="422" y="190"/>
                </a:lnTo>
                <a:lnTo>
                  <a:pt x="422" y="212"/>
                </a:lnTo>
                <a:lnTo>
                  <a:pt x="422" y="212"/>
                </a:lnTo>
                <a:lnTo>
                  <a:pt x="422" y="234"/>
                </a:lnTo>
                <a:lnTo>
                  <a:pt x="418" y="254"/>
                </a:lnTo>
                <a:lnTo>
                  <a:pt x="412" y="274"/>
                </a:lnTo>
                <a:lnTo>
                  <a:pt x="406" y="294"/>
                </a:lnTo>
                <a:lnTo>
                  <a:pt x="398" y="312"/>
                </a:lnTo>
                <a:lnTo>
                  <a:pt x="386" y="330"/>
                </a:lnTo>
                <a:lnTo>
                  <a:pt x="374" y="346"/>
                </a:lnTo>
                <a:lnTo>
                  <a:pt x="360" y="360"/>
                </a:lnTo>
                <a:lnTo>
                  <a:pt x="346" y="374"/>
                </a:lnTo>
                <a:lnTo>
                  <a:pt x="330" y="386"/>
                </a:lnTo>
                <a:lnTo>
                  <a:pt x="312" y="398"/>
                </a:lnTo>
                <a:lnTo>
                  <a:pt x="294" y="406"/>
                </a:lnTo>
                <a:lnTo>
                  <a:pt x="274" y="414"/>
                </a:lnTo>
                <a:lnTo>
                  <a:pt x="254" y="418"/>
                </a:lnTo>
                <a:lnTo>
                  <a:pt x="234" y="422"/>
                </a:lnTo>
                <a:lnTo>
                  <a:pt x="212" y="422"/>
                </a:lnTo>
                <a:lnTo>
                  <a:pt x="212" y="422"/>
                </a:lnTo>
                <a:lnTo>
                  <a:pt x="190" y="422"/>
                </a:lnTo>
                <a:lnTo>
                  <a:pt x="170" y="418"/>
                </a:lnTo>
                <a:lnTo>
                  <a:pt x="148" y="414"/>
                </a:lnTo>
                <a:lnTo>
                  <a:pt x="130" y="406"/>
                </a:lnTo>
                <a:lnTo>
                  <a:pt x="112" y="398"/>
                </a:lnTo>
                <a:lnTo>
                  <a:pt x="94" y="386"/>
                </a:lnTo>
                <a:lnTo>
                  <a:pt x="78" y="374"/>
                </a:lnTo>
                <a:lnTo>
                  <a:pt x="62" y="360"/>
                </a:lnTo>
                <a:lnTo>
                  <a:pt x="48" y="346"/>
                </a:lnTo>
                <a:lnTo>
                  <a:pt x="36" y="330"/>
                </a:lnTo>
                <a:lnTo>
                  <a:pt x="26" y="312"/>
                </a:lnTo>
                <a:lnTo>
                  <a:pt x="18" y="294"/>
                </a:lnTo>
                <a:lnTo>
                  <a:pt x="10" y="274"/>
                </a:lnTo>
                <a:lnTo>
                  <a:pt x="6" y="254"/>
                </a:lnTo>
                <a:lnTo>
                  <a:pt x="2" y="234"/>
                </a:lnTo>
                <a:lnTo>
                  <a:pt x="0" y="212"/>
                </a:lnTo>
                <a:lnTo>
                  <a:pt x="0" y="212"/>
                </a:lnTo>
                <a:close/>
                <a:moveTo>
                  <a:pt x="180" y="214"/>
                </a:moveTo>
                <a:lnTo>
                  <a:pt x="254" y="138"/>
                </a:lnTo>
                <a:lnTo>
                  <a:pt x="228" y="112"/>
                </a:lnTo>
                <a:lnTo>
                  <a:pt x="126" y="214"/>
                </a:lnTo>
                <a:lnTo>
                  <a:pt x="234" y="322"/>
                </a:lnTo>
                <a:lnTo>
                  <a:pt x="262" y="294"/>
                </a:lnTo>
                <a:lnTo>
                  <a:pt x="180" y="21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222"/>
          <p:cNvSpPr>
            <a:spLocks noEditPoints="1"/>
          </p:cNvSpPr>
          <p:nvPr userDrawn="1"/>
        </p:nvSpPr>
        <p:spPr bwMode="auto">
          <a:xfrm rot="10800000">
            <a:off x="1279524" y="3190838"/>
            <a:ext cx="276225" cy="276225"/>
          </a:xfrm>
          <a:custGeom>
            <a:cxnLst>
              <a:cxn ang="0">
                <a:pos x="0" y="212"/>
              </a:cxn>
              <a:cxn ang="0">
                <a:pos x="6" y="170"/>
              </a:cxn>
              <a:cxn ang="0">
                <a:pos x="18" y="130"/>
              </a:cxn>
              <a:cxn ang="0">
                <a:pos x="36" y="94"/>
              </a:cxn>
              <a:cxn ang="0">
                <a:pos x="62" y="62"/>
              </a:cxn>
              <a:cxn ang="0">
                <a:pos x="94" y="36"/>
              </a:cxn>
              <a:cxn ang="0">
                <a:pos x="130" y="18"/>
              </a:cxn>
              <a:cxn ang="0">
                <a:pos x="170" y="6"/>
              </a:cxn>
              <a:cxn ang="0">
                <a:pos x="212" y="0"/>
              </a:cxn>
              <a:cxn ang="0">
                <a:pos x="234" y="2"/>
              </a:cxn>
              <a:cxn ang="0">
                <a:pos x="274" y="10"/>
              </a:cxn>
              <a:cxn ang="0">
                <a:pos x="312" y="26"/>
              </a:cxn>
              <a:cxn ang="0">
                <a:pos x="346" y="50"/>
              </a:cxn>
              <a:cxn ang="0">
                <a:pos x="374" y="78"/>
              </a:cxn>
              <a:cxn ang="0">
                <a:pos x="398" y="112"/>
              </a:cxn>
              <a:cxn ang="0">
                <a:pos x="412" y="150"/>
              </a:cxn>
              <a:cxn ang="0">
                <a:pos x="422" y="190"/>
              </a:cxn>
              <a:cxn ang="0">
                <a:pos x="422" y="212"/>
              </a:cxn>
              <a:cxn ang="0">
                <a:pos x="418" y="254"/>
              </a:cxn>
              <a:cxn ang="0">
                <a:pos x="406" y="294"/>
              </a:cxn>
              <a:cxn ang="0">
                <a:pos x="386" y="330"/>
              </a:cxn>
              <a:cxn ang="0">
                <a:pos x="360" y="360"/>
              </a:cxn>
              <a:cxn ang="0">
                <a:pos x="330" y="386"/>
              </a:cxn>
              <a:cxn ang="0">
                <a:pos x="294" y="406"/>
              </a:cxn>
              <a:cxn ang="0">
                <a:pos x="254" y="418"/>
              </a:cxn>
              <a:cxn ang="0">
                <a:pos x="212" y="422"/>
              </a:cxn>
              <a:cxn ang="0">
                <a:pos x="190" y="422"/>
              </a:cxn>
              <a:cxn ang="0">
                <a:pos x="148" y="414"/>
              </a:cxn>
              <a:cxn ang="0">
                <a:pos x="112" y="398"/>
              </a:cxn>
              <a:cxn ang="0">
                <a:pos x="78" y="374"/>
              </a:cxn>
              <a:cxn ang="0">
                <a:pos x="48" y="346"/>
              </a:cxn>
              <a:cxn ang="0">
                <a:pos x="26" y="312"/>
              </a:cxn>
              <a:cxn ang="0">
                <a:pos x="10" y="274"/>
              </a:cxn>
              <a:cxn ang="0">
                <a:pos x="2" y="234"/>
              </a:cxn>
              <a:cxn ang="0">
                <a:pos x="0" y="212"/>
              </a:cxn>
              <a:cxn ang="0">
                <a:pos x="254" y="138"/>
              </a:cxn>
              <a:cxn ang="0">
                <a:pos x="126" y="214"/>
              </a:cxn>
              <a:cxn ang="0">
                <a:pos x="262" y="294"/>
              </a:cxn>
            </a:cxnLst>
            <a:rect l="0" t="0" r="r" b="b"/>
            <a:pathLst>
              <a:path w="422" h="422">
                <a:moveTo>
                  <a:pt x="0" y="212"/>
                </a:moveTo>
                <a:lnTo>
                  <a:pt x="0" y="212"/>
                </a:lnTo>
                <a:lnTo>
                  <a:pt x="2" y="190"/>
                </a:lnTo>
                <a:lnTo>
                  <a:pt x="6" y="170"/>
                </a:lnTo>
                <a:lnTo>
                  <a:pt x="10" y="150"/>
                </a:lnTo>
                <a:lnTo>
                  <a:pt x="18" y="130"/>
                </a:lnTo>
                <a:lnTo>
                  <a:pt x="26" y="112"/>
                </a:lnTo>
                <a:lnTo>
                  <a:pt x="36" y="94"/>
                </a:lnTo>
                <a:lnTo>
                  <a:pt x="48" y="78"/>
                </a:lnTo>
                <a:lnTo>
                  <a:pt x="62" y="62"/>
                </a:lnTo>
                <a:lnTo>
                  <a:pt x="78" y="50"/>
                </a:lnTo>
                <a:lnTo>
                  <a:pt x="94" y="36"/>
                </a:lnTo>
                <a:lnTo>
                  <a:pt x="112" y="26"/>
                </a:lnTo>
                <a:lnTo>
                  <a:pt x="130" y="18"/>
                </a:lnTo>
                <a:lnTo>
                  <a:pt x="148" y="10"/>
                </a:lnTo>
                <a:lnTo>
                  <a:pt x="170" y="6"/>
                </a:lnTo>
                <a:lnTo>
                  <a:pt x="190" y="2"/>
                </a:lnTo>
                <a:lnTo>
                  <a:pt x="212" y="0"/>
                </a:lnTo>
                <a:lnTo>
                  <a:pt x="212" y="0"/>
                </a:lnTo>
                <a:lnTo>
                  <a:pt x="234" y="2"/>
                </a:lnTo>
                <a:lnTo>
                  <a:pt x="254" y="6"/>
                </a:lnTo>
                <a:lnTo>
                  <a:pt x="274" y="10"/>
                </a:lnTo>
                <a:lnTo>
                  <a:pt x="294" y="18"/>
                </a:lnTo>
                <a:lnTo>
                  <a:pt x="312" y="26"/>
                </a:lnTo>
                <a:lnTo>
                  <a:pt x="330" y="36"/>
                </a:lnTo>
                <a:lnTo>
                  <a:pt x="346" y="50"/>
                </a:lnTo>
                <a:lnTo>
                  <a:pt x="360" y="62"/>
                </a:lnTo>
                <a:lnTo>
                  <a:pt x="374" y="78"/>
                </a:lnTo>
                <a:lnTo>
                  <a:pt x="386" y="94"/>
                </a:lnTo>
                <a:lnTo>
                  <a:pt x="398" y="112"/>
                </a:lnTo>
                <a:lnTo>
                  <a:pt x="406" y="130"/>
                </a:lnTo>
                <a:lnTo>
                  <a:pt x="412" y="150"/>
                </a:lnTo>
                <a:lnTo>
                  <a:pt x="418" y="170"/>
                </a:lnTo>
                <a:lnTo>
                  <a:pt x="422" y="190"/>
                </a:lnTo>
                <a:lnTo>
                  <a:pt x="422" y="212"/>
                </a:lnTo>
                <a:lnTo>
                  <a:pt x="422" y="212"/>
                </a:lnTo>
                <a:lnTo>
                  <a:pt x="422" y="234"/>
                </a:lnTo>
                <a:lnTo>
                  <a:pt x="418" y="254"/>
                </a:lnTo>
                <a:lnTo>
                  <a:pt x="412" y="274"/>
                </a:lnTo>
                <a:lnTo>
                  <a:pt x="406" y="294"/>
                </a:lnTo>
                <a:lnTo>
                  <a:pt x="398" y="312"/>
                </a:lnTo>
                <a:lnTo>
                  <a:pt x="386" y="330"/>
                </a:lnTo>
                <a:lnTo>
                  <a:pt x="374" y="346"/>
                </a:lnTo>
                <a:lnTo>
                  <a:pt x="360" y="360"/>
                </a:lnTo>
                <a:lnTo>
                  <a:pt x="346" y="374"/>
                </a:lnTo>
                <a:lnTo>
                  <a:pt x="330" y="386"/>
                </a:lnTo>
                <a:lnTo>
                  <a:pt x="312" y="398"/>
                </a:lnTo>
                <a:lnTo>
                  <a:pt x="294" y="406"/>
                </a:lnTo>
                <a:lnTo>
                  <a:pt x="274" y="414"/>
                </a:lnTo>
                <a:lnTo>
                  <a:pt x="254" y="418"/>
                </a:lnTo>
                <a:lnTo>
                  <a:pt x="234" y="422"/>
                </a:lnTo>
                <a:lnTo>
                  <a:pt x="212" y="422"/>
                </a:lnTo>
                <a:lnTo>
                  <a:pt x="212" y="422"/>
                </a:lnTo>
                <a:lnTo>
                  <a:pt x="190" y="422"/>
                </a:lnTo>
                <a:lnTo>
                  <a:pt x="170" y="418"/>
                </a:lnTo>
                <a:lnTo>
                  <a:pt x="148" y="414"/>
                </a:lnTo>
                <a:lnTo>
                  <a:pt x="130" y="406"/>
                </a:lnTo>
                <a:lnTo>
                  <a:pt x="112" y="398"/>
                </a:lnTo>
                <a:lnTo>
                  <a:pt x="94" y="386"/>
                </a:lnTo>
                <a:lnTo>
                  <a:pt x="78" y="374"/>
                </a:lnTo>
                <a:lnTo>
                  <a:pt x="62" y="360"/>
                </a:lnTo>
                <a:lnTo>
                  <a:pt x="48" y="346"/>
                </a:lnTo>
                <a:lnTo>
                  <a:pt x="36" y="330"/>
                </a:lnTo>
                <a:lnTo>
                  <a:pt x="26" y="312"/>
                </a:lnTo>
                <a:lnTo>
                  <a:pt x="18" y="294"/>
                </a:lnTo>
                <a:lnTo>
                  <a:pt x="10" y="274"/>
                </a:lnTo>
                <a:lnTo>
                  <a:pt x="6" y="254"/>
                </a:lnTo>
                <a:lnTo>
                  <a:pt x="2" y="234"/>
                </a:lnTo>
                <a:lnTo>
                  <a:pt x="0" y="212"/>
                </a:lnTo>
                <a:lnTo>
                  <a:pt x="0" y="212"/>
                </a:lnTo>
                <a:close/>
                <a:moveTo>
                  <a:pt x="180" y="214"/>
                </a:moveTo>
                <a:lnTo>
                  <a:pt x="254" y="138"/>
                </a:lnTo>
                <a:lnTo>
                  <a:pt x="228" y="112"/>
                </a:lnTo>
                <a:lnTo>
                  <a:pt x="126" y="214"/>
                </a:lnTo>
                <a:lnTo>
                  <a:pt x="234" y="322"/>
                </a:lnTo>
                <a:lnTo>
                  <a:pt x="262" y="294"/>
                </a:lnTo>
                <a:lnTo>
                  <a:pt x="180" y="21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222"/>
          <p:cNvSpPr>
            <a:spLocks noEditPoints="1"/>
          </p:cNvSpPr>
          <p:nvPr userDrawn="1"/>
        </p:nvSpPr>
        <p:spPr bwMode="auto">
          <a:xfrm rot="10800000">
            <a:off x="1279524" y="3974697"/>
            <a:ext cx="276225" cy="276225"/>
          </a:xfrm>
          <a:custGeom>
            <a:cxnLst>
              <a:cxn ang="0">
                <a:pos x="0" y="212"/>
              </a:cxn>
              <a:cxn ang="0">
                <a:pos x="6" y="170"/>
              </a:cxn>
              <a:cxn ang="0">
                <a:pos x="18" y="130"/>
              </a:cxn>
              <a:cxn ang="0">
                <a:pos x="36" y="94"/>
              </a:cxn>
              <a:cxn ang="0">
                <a:pos x="62" y="62"/>
              </a:cxn>
              <a:cxn ang="0">
                <a:pos x="94" y="36"/>
              </a:cxn>
              <a:cxn ang="0">
                <a:pos x="130" y="18"/>
              </a:cxn>
              <a:cxn ang="0">
                <a:pos x="170" y="6"/>
              </a:cxn>
              <a:cxn ang="0">
                <a:pos x="212" y="0"/>
              </a:cxn>
              <a:cxn ang="0">
                <a:pos x="234" y="2"/>
              </a:cxn>
              <a:cxn ang="0">
                <a:pos x="274" y="10"/>
              </a:cxn>
              <a:cxn ang="0">
                <a:pos x="312" y="26"/>
              </a:cxn>
              <a:cxn ang="0">
                <a:pos x="346" y="50"/>
              </a:cxn>
              <a:cxn ang="0">
                <a:pos x="374" y="78"/>
              </a:cxn>
              <a:cxn ang="0">
                <a:pos x="398" y="112"/>
              </a:cxn>
              <a:cxn ang="0">
                <a:pos x="412" y="150"/>
              </a:cxn>
              <a:cxn ang="0">
                <a:pos x="422" y="190"/>
              </a:cxn>
              <a:cxn ang="0">
                <a:pos x="422" y="212"/>
              </a:cxn>
              <a:cxn ang="0">
                <a:pos x="418" y="254"/>
              </a:cxn>
              <a:cxn ang="0">
                <a:pos x="406" y="294"/>
              </a:cxn>
              <a:cxn ang="0">
                <a:pos x="386" y="330"/>
              </a:cxn>
              <a:cxn ang="0">
                <a:pos x="360" y="360"/>
              </a:cxn>
              <a:cxn ang="0">
                <a:pos x="330" y="386"/>
              </a:cxn>
              <a:cxn ang="0">
                <a:pos x="294" y="406"/>
              </a:cxn>
              <a:cxn ang="0">
                <a:pos x="254" y="418"/>
              </a:cxn>
              <a:cxn ang="0">
                <a:pos x="212" y="422"/>
              </a:cxn>
              <a:cxn ang="0">
                <a:pos x="190" y="422"/>
              </a:cxn>
              <a:cxn ang="0">
                <a:pos x="148" y="414"/>
              </a:cxn>
              <a:cxn ang="0">
                <a:pos x="112" y="398"/>
              </a:cxn>
              <a:cxn ang="0">
                <a:pos x="78" y="374"/>
              </a:cxn>
              <a:cxn ang="0">
                <a:pos x="48" y="346"/>
              </a:cxn>
              <a:cxn ang="0">
                <a:pos x="26" y="312"/>
              </a:cxn>
              <a:cxn ang="0">
                <a:pos x="10" y="274"/>
              </a:cxn>
              <a:cxn ang="0">
                <a:pos x="2" y="234"/>
              </a:cxn>
              <a:cxn ang="0">
                <a:pos x="0" y="212"/>
              </a:cxn>
              <a:cxn ang="0">
                <a:pos x="254" y="138"/>
              </a:cxn>
              <a:cxn ang="0">
                <a:pos x="126" y="214"/>
              </a:cxn>
              <a:cxn ang="0">
                <a:pos x="262" y="294"/>
              </a:cxn>
            </a:cxnLst>
            <a:rect l="0" t="0" r="r" b="b"/>
            <a:pathLst>
              <a:path w="422" h="422">
                <a:moveTo>
                  <a:pt x="0" y="212"/>
                </a:moveTo>
                <a:lnTo>
                  <a:pt x="0" y="212"/>
                </a:lnTo>
                <a:lnTo>
                  <a:pt x="2" y="190"/>
                </a:lnTo>
                <a:lnTo>
                  <a:pt x="6" y="170"/>
                </a:lnTo>
                <a:lnTo>
                  <a:pt x="10" y="150"/>
                </a:lnTo>
                <a:lnTo>
                  <a:pt x="18" y="130"/>
                </a:lnTo>
                <a:lnTo>
                  <a:pt x="26" y="112"/>
                </a:lnTo>
                <a:lnTo>
                  <a:pt x="36" y="94"/>
                </a:lnTo>
                <a:lnTo>
                  <a:pt x="48" y="78"/>
                </a:lnTo>
                <a:lnTo>
                  <a:pt x="62" y="62"/>
                </a:lnTo>
                <a:lnTo>
                  <a:pt x="78" y="50"/>
                </a:lnTo>
                <a:lnTo>
                  <a:pt x="94" y="36"/>
                </a:lnTo>
                <a:lnTo>
                  <a:pt x="112" y="26"/>
                </a:lnTo>
                <a:lnTo>
                  <a:pt x="130" y="18"/>
                </a:lnTo>
                <a:lnTo>
                  <a:pt x="148" y="10"/>
                </a:lnTo>
                <a:lnTo>
                  <a:pt x="170" y="6"/>
                </a:lnTo>
                <a:lnTo>
                  <a:pt x="190" y="2"/>
                </a:lnTo>
                <a:lnTo>
                  <a:pt x="212" y="0"/>
                </a:lnTo>
                <a:lnTo>
                  <a:pt x="212" y="0"/>
                </a:lnTo>
                <a:lnTo>
                  <a:pt x="234" y="2"/>
                </a:lnTo>
                <a:lnTo>
                  <a:pt x="254" y="6"/>
                </a:lnTo>
                <a:lnTo>
                  <a:pt x="274" y="10"/>
                </a:lnTo>
                <a:lnTo>
                  <a:pt x="294" y="18"/>
                </a:lnTo>
                <a:lnTo>
                  <a:pt x="312" y="26"/>
                </a:lnTo>
                <a:lnTo>
                  <a:pt x="330" y="36"/>
                </a:lnTo>
                <a:lnTo>
                  <a:pt x="346" y="50"/>
                </a:lnTo>
                <a:lnTo>
                  <a:pt x="360" y="62"/>
                </a:lnTo>
                <a:lnTo>
                  <a:pt x="374" y="78"/>
                </a:lnTo>
                <a:lnTo>
                  <a:pt x="386" y="94"/>
                </a:lnTo>
                <a:lnTo>
                  <a:pt x="398" y="112"/>
                </a:lnTo>
                <a:lnTo>
                  <a:pt x="406" y="130"/>
                </a:lnTo>
                <a:lnTo>
                  <a:pt x="412" y="150"/>
                </a:lnTo>
                <a:lnTo>
                  <a:pt x="418" y="170"/>
                </a:lnTo>
                <a:lnTo>
                  <a:pt x="422" y="190"/>
                </a:lnTo>
                <a:lnTo>
                  <a:pt x="422" y="212"/>
                </a:lnTo>
                <a:lnTo>
                  <a:pt x="422" y="212"/>
                </a:lnTo>
                <a:lnTo>
                  <a:pt x="422" y="234"/>
                </a:lnTo>
                <a:lnTo>
                  <a:pt x="418" y="254"/>
                </a:lnTo>
                <a:lnTo>
                  <a:pt x="412" y="274"/>
                </a:lnTo>
                <a:lnTo>
                  <a:pt x="406" y="294"/>
                </a:lnTo>
                <a:lnTo>
                  <a:pt x="398" y="312"/>
                </a:lnTo>
                <a:lnTo>
                  <a:pt x="386" y="330"/>
                </a:lnTo>
                <a:lnTo>
                  <a:pt x="374" y="346"/>
                </a:lnTo>
                <a:lnTo>
                  <a:pt x="360" y="360"/>
                </a:lnTo>
                <a:lnTo>
                  <a:pt x="346" y="374"/>
                </a:lnTo>
                <a:lnTo>
                  <a:pt x="330" y="386"/>
                </a:lnTo>
                <a:lnTo>
                  <a:pt x="312" y="398"/>
                </a:lnTo>
                <a:lnTo>
                  <a:pt x="294" y="406"/>
                </a:lnTo>
                <a:lnTo>
                  <a:pt x="274" y="414"/>
                </a:lnTo>
                <a:lnTo>
                  <a:pt x="254" y="418"/>
                </a:lnTo>
                <a:lnTo>
                  <a:pt x="234" y="422"/>
                </a:lnTo>
                <a:lnTo>
                  <a:pt x="212" y="422"/>
                </a:lnTo>
                <a:lnTo>
                  <a:pt x="212" y="422"/>
                </a:lnTo>
                <a:lnTo>
                  <a:pt x="190" y="422"/>
                </a:lnTo>
                <a:lnTo>
                  <a:pt x="170" y="418"/>
                </a:lnTo>
                <a:lnTo>
                  <a:pt x="148" y="414"/>
                </a:lnTo>
                <a:lnTo>
                  <a:pt x="130" y="406"/>
                </a:lnTo>
                <a:lnTo>
                  <a:pt x="112" y="398"/>
                </a:lnTo>
                <a:lnTo>
                  <a:pt x="94" y="386"/>
                </a:lnTo>
                <a:lnTo>
                  <a:pt x="78" y="374"/>
                </a:lnTo>
                <a:lnTo>
                  <a:pt x="62" y="360"/>
                </a:lnTo>
                <a:lnTo>
                  <a:pt x="48" y="346"/>
                </a:lnTo>
                <a:lnTo>
                  <a:pt x="36" y="330"/>
                </a:lnTo>
                <a:lnTo>
                  <a:pt x="26" y="312"/>
                </a:lnTo>
                <a:lnTo>
                  <a:pt x="18" y="294"/>
                </a:lnTo>
                <a:lnTo>
                  <a:pt x="10" y="274"/>
                </a:lnTo>
                <a:lnTo>
                  <a:pt x="6" y="254"/>
                </a:lnTo>
                <a:lnTo>
                  <a:pt x="2" y="234"/>
                </a:lnTo>
                <a:lnTo>
                  <a:pt x="0" y="212"/>
                </a:lnTo>
                <a:lnTo>
                  <a:pt x="0" y="212"/>
                </a:lnTo>
                <a:close/>
                <a:moveTo>
                  <a:pt x="180" y="214"/>
                </a:moveTo>
                <a:lnTo>
                  <a:pt x="254" y="138"/>
                </a:lnTo>
                <a:lnTo>
                  <a:pt x="228" y="112"/>
                </a:lnTo>
                <a:lnTo>
                  <a:pt x="126" y="214"/>
                </a:lnTo>
                <a:lnTo>
                  <a:pt x="234" y="322"/>
                </a:lnTo>
                <a:lnTo>
                  <a:pt x="262" y="294"/>
                </a:lnTo>
                <a:lnTo>
                  <a:pt x="180" y="21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Freeform 222"/>
          <p:cNvSpPr>
            <a:spLocks noEditPoints="1"/>
          </p:cNvSpPr>
          <p:nvPr userDrawn="1"/>
        </p:nvSpPr>
        <p:spPr bwMode="auto">
          <a:xfrm rot="10800000">
            <a:off x="1279524" y="4758556"/>
            <a:ext cx="276225" cy="276225"/>
          </a:xfrm>
          <a:custGeom>
            <a:cxnLst>
              <a:cxn ang="0">
                <a:pos x="0" y="212"/>
              </a:cxn>
              <a:cxn ang="0">
                <a:pos x="6" y="170"/>
              </a:cxn>
              <a:cxn ang="0">
                <a:pos x="18" y="130"/>
              </a:cxn>
              <a:cxn ang="0">
                <a:pos x="36" y="94"/>
              </a:cxn>
              <a:cxn ang="0">
                <a:pos x="62" y="62"/>
              </a:cxn>
              <a:cxn ang="0">
                <a:pos x="94" y="36"/>
              </a:cxn>
              <a:cxn ang="0">
                <a:pos x="130" y="18"/>
              </a:cxn>
              <a:cxn ang="0">
                <a:pos x="170" y="6"/>
              </a:cxn>
              <a:cxn ang="0">
                <a:pos x="212" y="0"/>
              </a:cxn>
              <a:cxn ang="0">
                <a:pos x="234" y="2"/>
              </a:cxn>
              <a:cxn ang="0">
                <a:pos x="274" y="10"/>
              </a:cxn>
              <a:cxn ang="0">
                <a:pos x="312" y="26"/>
              </a:cxn>
              <a:cxn ang="0">
                <a:pos x="346" y="50"/>
              </a:cxn>
              <a:cxn ang="0">
                <a:pos x="374" y="78"/>
              </a:cxn>
              <a:cxn ang="0">
                <a:pos x="398" y="112"/>
              </a:cxn>
              <a:cxn ang="0">
                <a:pos x="412" y="150"/>
              </a:cxn>
              <a:cxn ang="0">
                <a:pos x="422" y="190"/>
              </a:cxn>
              <a:cxn ang="0">
                <a:pos x="422" y="212"/>
              </a:cxn>
              <a:cxn ang="0">
                <a:pos x="418" y="254"/>
              </a:cxn>
              <a:cxn ang="0">
                <a:pos x="406" y="294"/>
              </a:cxn>
              <a:cxn ang="0">
                <a:pos x="386" y="330"/>
              </a:cxn>
              <a:cxn ang="0">
                <a:pos x="360" y="360"/>
              </a:cxn>
              <a:cxn ang="0">
                <a:pos x="330" y="386"/>
              </a:cxn>
              <a:cxn ang="0">
                <a:pos x="294" y="406"/>
              </a:cxn>
              <a:cxn ang="0">
                <a:pos x="254" y="418"/>
              </a:cxn>
              <a:cxn ang="0">
                <a:pos x="212" y="422"/>
              </a:cxn>
              <a:cxn ang="0">
                <a:pos x="190" y="422"/>
              </a:cxn>
              <a:cxn ang="0">
                <a:pos x="148" y="414"/>
              </a:cxn>
              <a:cxn ang="0">
                <a:pos x="112" y="398"/>
              </a:cxn>
              <a:cxn ang="0">
                <a:pos x="78" y="374"/>
              </a:cxn>
              <a:cxn ang="0">
                <a:pos x="48" y="346"/>
              </a:cxn>
              <a:cxn ang="0">
                <a:pos x="26" y="312"/>
              </a:cxn>
              <a:cxn ang="0">
                <a:pos x="10" y="274"/>
              </a:cxn>
              <a:cxn ang="0">
                <a:pos x="2" y="234"/>
              </a:cxn>
              <a:cxn ang="0">
                <a:pos x="0" y="212"/>
              </a:cxn>
              <a:cxn ang="0">
                <a:pos x="254" y="138"/>
              </a:cxn>
              <a:cxn ang="0">
                <a:pos x="126" y="214"/>
              </a:cxn>
              <a:cxn ang="0">
                <a:pos x="262" y="294"/>
              </a:cxn>
            </a:cxnLst>
            <a:rect l="0" t="0" r="r" b="b"/>
            <a:pathLst>
              <a:path w="422" h="422">
                <a:moveTo>
                  <a:pt x="0" y="212"/>
                </a:moveTo>
                <a:lnTo>
                  <a:pt x="0" y="212"/>
                </a:lnTo>
                <a:lnTo>
                  <a:pt x="2" y="190"/>
                </a:lnTo>
                <a:lnTo>
                  <a:pt x="6" y="170"/>
                </a:lnTo>
                <a:lnTo>
                  <a:pt x="10" y="150"/>
                </a:lnTo>
                <a:lnTo>
                  <a:pt x="18" y="130"/>
                </a:lnTo>
                <a:lnTo>
                  <a:pt x="26" y="112"/>
                </a:lnTo>
                <a:lnTo>
                  <a:pt x="36" y="94"/>
                </a:lnTo>
                <a:lnTo>
                  <a:pt x="48" y="78"/>
                </a:lnTo>
                <a:lnTo>
                  <a:pt x="62" y="62"/>
                </a:lnTo>
                <a:lnTo>
                  <a:pt x="78" y="50"/>
                </a:lnTo>
                <a:lnTo>
                  <a:pt x="94" y="36"/>
                </a:lnTo>
                <a:lnTo>
                  <a:pt x="112" y="26"/>
                </a:lnTo>
                <a:lnTo>
                  <a:pt x="130" y="18"/>
                </a:lnTo>
                <a:lnTo>
                  <a:pt x="148" y="10"/>
                </a:lnTo>
                <a:lnTo>
                  <a:pt x="170" y="6"/>
                </a:lnTo>
                <a:lnTo>
                  <a:pt x="190" y="2"/>
                </a:lnTo>
                <a:lnTo>
                  <a:pt x="212" y="0"/>
                </a:lnTo>
                <a:lnTo>
                  <a:pt x="212" y="0"/>
                </a:lnTo>
                <a:lnTo>
                  <a:pt x="234" y="2"/>
                </a:lnTo>
                <a:lnTo>
                  <a:pt x="254" y="6"/>
                </a:lnTo>
                <a:lnTo>
                  <a:pt x="274" y="10"/>
                </a:lnTo>
                <a:lnTo>
                  <a:pt x="294" y="18"/>
                </a:lnTo>
                <a:lnTo>
                  <a:pt x="312" y="26"/>
                </a:lnTo>
                <a:lnTo>
                  <a:pt x="330" y="36"/>
                </a:lnTo>
                <a:lnTo>
                  <a:pt x="346" y="50"/>
                </a:lnTo>
                <a:lnTo>
                  <a:pt x="360" y="62"/>
                </a:lnTo>
                <a:lnTo>
                  <a:pt x="374" y="78"/>
                </a:lnTo>
                <a:lnTo>
                  <a:pt x="386" y="94"/>
                </a:lnTo>
                <a:lnTo>
                  <a:pt x="398" y="112"/>
                </a:lnTo>
                <a:lnTo>
                  <a:pt x="406" y="130"/>
                </a:lnTo>
                <a:lnTo>
                  <a:pt x="412" y="150"/>
                </a:lnTo>
                <a:lnTo>
                  <a:pt x="418" y="170"/>
                </a:lnTo>
                <a:lnTo>
                  <a:pt x="422" y="190"/>
                </a:lnTo>
                <a:lnTo>
                  <a:pt x="422" y="212"/>
                </a:lnTo>
                <a:lnTo>
                  <a:pt x="422" y="212"/>
                </a:lnTo>
                <a:lnTo>
                  <a:pt x="422" y="234"/>
                </a:lnTo>
                <a:lnTo>
                  <a:pt x="418" y="254"/>
                </a:lnTo>
                <a:lnTo>
                  <a:pt x="412" y="274"/>
                </a:lnTo>
                <a:lnTo>
                  <a:pt x="406" y="294"/>
                </a:lnTo>
                <a:lnTo>
                  <a:pt x="398" y="312"/>
                </a:lnTo>
                <a:lnTo>
                  <a:pt x="386" y="330"/>
                </a:lnTo>
                <a:lnTo>
                  <a:pt x="374" y="346"/>
                </a:lnTo>
                <a:lnTo>
                  <a:pt x="360" y="360"/>
                </a:lnTo>
                <a:lnTo>
                  <a:pt x="346" y="374"/>
                </a:lnTo>
                <a:lnTo>
                  <a:pt x="330" y="386"/>
                </a:lnTo>
                <a:lnTo>
                  <a:pt x="312" y="398"/>
                </a:lnTo>
                <a:lnTo>
                  <a:pt x="294" y="406"/>
                </a:lnTo>
                <a:lnTo>
                  <a:pt x="274" y="414"/>
                </a:lnTo>
                <a:lnTo>
                  <a:pt x="254" y="418"/>
                </a:lnTo>
                <a:lnTo>
                  <a:pt x="234" y="422"/>
                </a:lnTo>
                <a:lnTo>
                  <a:pt x="212" y="422"/>
                </a:lnTo>
                <a:lnTo>
                  <a:pt x="212" y="422"/>
                </a:lnTo>
                <a:lnTo>
                  <a:pt x="190" y="422"/>
                </a:lnTo>
                <a:lnTo>
                  <a:pt x="170" y="418"/>
                </a:lnTo>
                <a:lnTo>
                  <a:pt x="148" y="414"/>
                </a:lnTo>
                <a:lnTo>
                  <a:pt x="130" y="406"/>
                </a:lnTo>
                <a:lnTo>
                  <a:pt x="112" y="398"/>
                </a:lnTo>
                <a:lnTo>
                  <a:pt x="94" y="386"/>
                </a:lnTo>
                <a:lnTo>
                  <a:pt x="78" y="374"/>
                </a:lnTo>
                <a:lnTo>
                  <a:pt x="62" y="360"/>
                </a:lnTo>
                <a:lnTo>
                  <a:pt x="48" y="346"/>
                </a:lnTo>
                <a:lnTo>
                  <a:pt x="36" y="330"/>
                </a:lnTo>
                <a:lnTo>
                  <a:pt x="26" y="312"/>
                </a:lnTo>
                <a:lnTo>
                  <a:pt x="18" y="294"/>
                </a:lnTo>
                <a:lnTo>
                  <a:pt x="10" y="274"/>
                </a:lnTo>
                <a:lnTo>
                  <a:pt x="6" y="254"/>
                </a:lnTo>
                <a:lnTo>
                  <a:pt x="2" y="234"/>
                </a:lnTo>
                <a:lnTo>
                  <a:pt x="0" y="212"/>
                </a:lnTo>
                <a:lnTo>
                  <a:pt x="0" y="212"/>
                </a:lnTo>
                <a:close/>
                <a:moveTo>
                  <a:pt x="180" y="214"/>
                </a:moveTo>
                <a:lnTo>
                  <a:pt x="254" y="138"/>
                </a:lnTo>
                <a:lnTo>
                  <a:pt x="228" y="112"/>
                </a:lnTo>
                <a:lnTo>
                  <a:pt x="126" y="214"/>
                </a:lnTo>
                <a:lnTo>
                  <a:pt x="234" y="322"/>
                </a:lnTo>
                <a:lnTo>
                  <a:pt x="262" y="294"/>
                </a:lnTo>
                <a:lnTo>
                  <a:pt x="180" y="21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占位符 7"/>
          <p:cNvSpPr>
            <a:spLocks noGrp="1"/>
          </p:cNvSpPr>
          <p:nvPr>
            <p:ph type="body" sz="quarter" idx="11" hasCustomPrompt="1"/>
          </p:nvPr>
        </p:nvSpPr>
        <p:spPr>
          <a:xfrm>
            <a:off x="8118991" y="609599"/>
            <a:ext cx="3700832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/>
              <a:t>CONTENTS</a:t>
            </a:r>
          </a:p>
        </p:txBody>
      </p:sp>
      <p:sp>
        <p:nvSpPr>
          <p:cNvPr id="20" name="文本占位符 7"/>
          <p:cNvSpPr>
            <a:spLocks noGrp="1"/>
          </p:cNvSpPr>
          <p:nvPr>
            <p:ph type="body" sz="quarter" idx="12" hasCustomPrompt="1"/>
          </p:nvPr>
        </p:nvSpPr>
        <p:spPr>
          <a:xfrm>
            <a:off x="1795766" y="2374253"/>
            <a:ext cx="417451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/>
              <a:t>PART ONE </a:t>
            </a:r>
            <a:r>
              <a:rPr lang="zh-CN" altLang="en-US"/>
              <a:t>点击此处添加标题</a:t>
            </a:r>
          </a:p>
        </p:txBody>
      </p:sp>
      <p:sp>
        <p:nvSpPr>
          <p:cNvPr id="21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795766" y="3098117"/>
            <a:ext cx="417451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/>
              <a:t>PART ONE </a:t>
            </a:r>
            <a:r>
              <a:rPr lang="zh-CN" altLang="en-US"/>
              <a:t>点击此处添加标题</a:t>
            </a:r>
          </a:p>
        </p:txBody>
      </p:sp>
      <p:sp>
        <p:nvSpPr>
          <p:cNvPr id="22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1795766" y="3881976"/>
            <a:ext cx="417451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/>
              <a:t>PART ONE </a:t>
            </a:r>
            <a:r>
              <a:rPr lang="zh-CN" altLang="en-US"/>
              <a:t>点击此处添加标题</a:t>
            </a:r>
          </a:p>
        </p:txBody>
      </p:sp>
      <p:sp>
        <p:nvSpPr>
          <p:cNvPr id="23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1795766" y="4665835"/>
            <a:ext cx="417451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/>
              <a:t>PART ONE </a:t>
            </a:r>
            <a:r>
              <a:rPr lang="zh-CN" altLang="en-US"/>
              <a:t>点击此处添加标题</a:t>
            </a:r>
          </a:p>
        </p:txBody>
      </p:sp>
      <p:sp>
        <p:nvSpPr>
          <p:cNvPr id="14" name="Freeform 222"/>
          <p:cNvSpPr>
            <a:spLocks noEditPoints="1"/>
          </p:cNvSpPr>
          <p:nvPr userDrawn="1"/>
        </p:nvSpPr>
        <p:spPr bwMode="auto">
          <a:xfrm rot="10800000">
            <a:off x="1279524" y="5542415"/>
            <a:ext cx="276225" cy="276225"/>
          </a:xfrm>
          <a:custGeom>
            <a:cxnLst>
              <a:cxn ang="0">
                <a:pos x="0" y="212"/>
              </a:cxn>
              <a:cxn ang="0">
                <a:pos x="6" y="170"/>
              </a:cxn>
              <a:cxn ang="0">
                <a:pos x="18" y="130"/>
              </a:cxn>
              <a:cxn ang="0">
                <a:pos x="36" y="94"/>
              </a:cxn>
              <a:cxn ang="0">
                <a:pos x="62" y="62"/>
              </a:cxn>
              <a:cxn ang="0">
                <a:pos x="94" y="36"/>
              </a:cxn>
              <a:cxn ang="0">
                <a:pos x="130" y="18"/>
              </a:cxn>
              <a:cxn ang="0">
                <a:pos x="170" y="6"/>
              </a:cxn>
              <a:cxn ang="0">
                <a:pos x="212" y="0"/>
              </a:cxn>
              <a:cxn ang="0">
                <a:pos x="234" y="2"/>
              </a:cxn>
              <a:cxn ang="0">
                <a:pos x="274" y="10"/>
              </a:cxn>
              <a:cxn ang="0">
                <a:pos x="312" y="26"/>
              </a:cxn>
              <a:cxn ang="0">
                <a:pos x="346" y="50"/>
              </a:cxn>
              <a:cxn ang="0">
                <a:pos x="374" y="78"/>
              </a:cxn>
              <a:cxn ang="0">
                <a:pos x="398" y="112"/>
              </a:cxn>
              <a:cxn ang="0">
                <a:pos x="412" y="150"/>
              </a:cxn>
              <a:cxn ang="0">
                <a:pos x="422" y="190"/>
              </a:cxn>
              <a:cxn ang="0">
                <a:pos x="422" y="212"/>
              </a:cxn>
              <a:cxn ang="0">
                <a:pos x="418" y="254"/>
              </a:cxn>
              <a:cxn ang="0">
                <a:pos x="406" y="294"/>
              </a:cxn>
              <a:cxn ang="0">
                <a:pos x="386" y="330"/>
              </a:cxn>
              <a:cxn ang="0">
                <a:pos x="360" y="360"/>
              </a:cxn>
              <a:cxn ang="0">
                <a:pos x="330" y="386"/>
              </a:cxn>
              <a:cxn ang="0">
                <a:pos x="294" y="406"/>
              </a:cxn>
              <a:cxn ang="0">
                <a:pos x="254" y="418"/>
              </a:cxn>
              <a:cxn ang="0">
                <a:pos x="212" y="422"/>
              </a:cxn>
              <a:cxn ang="0">
                <a:pos x="190" y="422"/>
              </a:cxn>
              <a:cxn ang="0">
                <a:pos x="148" y="414"/>
              </a:cxn>
              <a:cxn ang="0">
                <a:pos x="112" y="398"/>
              </a:cxn>
              <a:cxn ang="0">
                <a:pos x="78" y="374"/>
              </a:cxn>
              <a:cxn ang="0">
                <a:pos x="48" y="346"/>
              </a:cxn>
              <a:cxn ang="0">
                <a:pos x="26" y="312"/>
              </a:cxn>
              <a:cxn ang="0">
                <a:pos x="10" y="274"/>
              </a:cxn>
              <a:cxn ang="0">
                <a:pos x="2" y="234"/>
              </a:cxn>
              <a:cxn ang="0">
                <a:pos x="0" y="212"/>
              </a:cxn>
              <a:cxn ang="0">
                <a:pos x="254" y="138"/>
              </a:cxn>
              <a:cxn ang="0">
                <a:pos x="126" y="214"/>
              </a:cxn>
              <a:cxn ang="0">
                <a:pos x="262" y="294"/>
              </a:cxn>
            </a:cxnLst>
            <a:rect l="0" t="0" r="r" b="b"/>
            <a:pathLst>
              <a:path w="422" h="422">
                <a:moveTo>
                  <a:pt x="0" y="212"/>
                </a:moveTo>
                <a:lnTo>
                  <a:pt x="0" y="212"/>
                </a:lnTo>
                <a:lnTo>
                  <a:pt x="2" y="190"/>
                </a:lnTo>
                <a:lnTo>
                  <a:pt x="6" y="170"/>
                </a:lnTo>
                <a:lnTo>
                  <a:pt x="10" y="150"/>
                </a:lnTo>
                <a:lnTo>
                  <a:pt x="18" y="130"/>
                </a:lnTo>
                <a:lnTo>
                  <a:pt x="26" y="112"/>
                </a:lnTo>
                <a:lnTo>
                  <a:pt x="36" y="94"/>
                </a:lnTo>
                <a:lnTo>
                  <a:pt x="48" y="78"/>
                </a:lnTo>
                <a:lnTo>
                  <a:pt x="62" y="62"/>
                </a:lnTo>
                <a:lnTo>
                  <a:pt x="78" y="50"/>
                </a:lnTo>
                <a:lnTo>
                  <a:pt x="94" y="36"/>
                </a:lnTo>
                <a:lnTo>
                  <a:pt x="112" y="26"/>
                </a:lnTo>
                <a:lnTo>
                  <a:pt x="130" y="18"/>
                </a:lnTo>
                <a:lnTo>
                  <a:pt x="148" y="10"/>
                </a:lnTo>
                <a:lnTo>
                  <a:pt x="170" y="6"/>
                </a:lnTo>
                <a:lnTo>
                  <a:pt x="190" y="2"/>
                </a:lnTo>
                <a:lnTo>
                  <a:pt x="212" y="0"/>
                </a:lnTo>
                <a:lnTo>
                  <a:pt x="212" y="0"/>
                </a:lnTo>
                <a:lnTo>
                  <a:pt x="234" y="2"/>
                </a:lnTo>
                <a:lnTo>
                  <a:pt x="254" y="6"/>
                </a:lnTo>
                <a:lnTo>
                  <a:pt x="274" y="10"/>
                </a:lnTo>
                <a:lnTo>
                  <a:pt x="294" y="18"/>
                </a:lnTo>
                <a:lnTo>
                  <a:pt x="312" y="26"/>
                </a:lnTo>
                <a:lnTo>
                  <a:pt x="330" y="36"/>
                </a:lnTo>
                <a:lnTo>
                  <a:pt x="346" y="50"/>
                </a:lnTo>
                <a:lnTo>
                  <a:pt x="360" y="62"/>
                </a:lnTo>
                <a:lnTo>
                  <a:pt x="374" y="78"/>
                </a:lnTo>
                <a:lnTo>
                  <a:pt x="386" y="94"/>
                </a:lnTo>
                <a:lnTo>
                  <a:pt x="398" y="112"/>
                </a:lnTo>
                <a:lnTo>
                  <a:pt x="406" y="130"/>
                </a:lnTo>
                <a:lnTo>
                  <a:pt x="412" y="150"/>
                </a:lnTo>
                <a:lnTo>
                  <a:pt x="418" y="170"/>
                </a:lnTo>
                <a:lnTo>
                  <a:pt x="422" y="190"/>
                </a:lnTo>
                <a:lnTo>
                  <a:pt x="422" y="212"/>
                </a:lnTo>
                <a:lnTo>
                  <a:pt x="422" y="212"/>
                </a:lnTo>
                <a:lnTo>
                  <a:pt x="422" y="234"/>
                </a:lnTo>
                <a:lnTo>
                  <a:pt x="418" y="254"/>
                </a:lnTo>
                <a:lnTo>
                  <a:pt x="412" y="274"/>
                </a:lnTo>
                <a:lnTo>
                  <a:pt x="406" y="294"/>
                </a:lnTo>
                <a:lnTo>
                  <a:pt x="398" y="312"/>
                </a:lnTo>
                <a:lnTo>
                  <a:pt x="386" y="330"/>
                </a:lnTo>
                <a:lnTo>
                  <a:pt x="374" y="346"/>
                </a:lnTo>
                <a:lnTo>
                  <a:pt x="360" y="360"/>
                </a:lnTo>
                <a:lnTo>
                  <a:pt x="346" y="374"/>
                </a:lnTo>
                <a:lnTo>
                  <a:pt x="330" y="386"/>
                </a:lnTo>
                <a:lnTo>
                  <a:pt x="312" y="398"/>
                </a:lnTo>
                <a:lnTo>
                  <a:pt x="294" y="406"/>
                </a:lnTo>
                <a:lnTo>
                  <a:pt x="274" y="414"/>
                </a:lnTo>
                <a:lnTo>
                  <a:pt x="254" y="418"/>
                </a:lnTo>
                <a:lnTo>
                  <a:pt x="234" y="422"/>
                </a:lnTo>
                <a:lnTo>
                  <a:pt x="212" y="422"/>
                </a:lnTo>
                <a:lnTo>
                  <a:pt x="212" y="422"/>
                </a:lnTo>
                <a:lnTo>
                  <a:pt x="190" y="422"/>
                </a:lnTo>
                <a:lnTo>
                  <a:pt x="170" y="418"/>
                </a:lnTo>
                <a:lnTo>
                  <a:pt x="148" y="414"/>
                </a:lnTo>
                <a:lnTo>
                  <a:pt x="130" y="406"/>
                </a:lnTo>
                <a:lnTo>
                  <a:pt x="112" y="398"/>
                </a:lnTo>
                <a:lnTo>
                  <a:pt x="94" y="386"/>
                </a:lnTo>
                <a:lnTo>
                  <a:pt x="78" y="374"/>
                </a:lnTo>
                <a:lnTo>
                  <a:pt x="62" y="360"/>
                </a:lnTo>
                <a:lnTo>
                  <a:pt x="48" y="346"/>
                </a:lnTo>
                <a:lnTo>
                  <a:pt x="36" y="330"/>
                </a:lnTo>
                <a:lnTo>
                  <a:pt x="26" y="312"/>
                </a:lnTo>
                <a:lnTo>
                  <a:pt x="18" y="294"/>
                </a:lnTo>
                <a:lnTo>
                  <a:pt x="10" y="274"/>
                </a:lnTo>
                <a:lnTo>
                  <a:pt x="6" y="254"/>
                </a:lnTo>
                <a:lnTo>
                  <a:pt x="2" y="234"/>
                </a:lnTo>
                <a:lnTo>
                  <a:pt x="0" y="212"/>
                </a:lnTo>
                <a:lnTo>
                  <a:pt x="0" y="212"/>
                </a:lnTo>
                <a:close/>
                <a:moveTo>
                  <a:pt x="180" y="214"/>
                </a:moveTo>
                <a:lnTo>
                  <a:pt x="254" y="138"/>
                </a:lnTo>
                <a:lnTo>
                  <a:pt x="228" y="112"/>
                </a:lnTo>
                <a:lnTo>
                  <a:pt x="126" y="214"/>
                </a:lnTo>
                <a:lnTo>
                  <a:pt x="234" y="322"/>
                </a:lnTo>
                <a:lnTo>
                  <a:pt x="262" y="294"/>
                </a:lnTo>
                <a:lnTo>
                  <a:pt x="180" y="21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占位符 7"/>
          <p:cNvSpPr>
            <a:spLocks noGrp="1"/>
          </p:cNvSpPr>
          <p:nvPr>
            <p:ph type="body" sz="quarter" idx="16" hasCustomPrompt="1"/>
          </p:nvPr>
        </p:nvSpPr>
        <p:spPr>
          <a:xfrm>
            <a:off x="1795766" y="5449694"/>
            <a:ext cx="417451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/>
              <a:t>PART ONE </a:t>
            </a:r>
            <a:r>
              <a:rPr lang="zh-CN" altLang="en-US"/>
              <a:t>点击此处添加标题</a:t>
            </a:r>
          </a:p>
        </p:txBody>
      </p:sp>
    </p:spTree>
    <p:extLst>
      <p:ext uri="{BB962C8B-B14F-4D97-AF65-F5344CB8AC3E}">
        <p14:creationId val="388291594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六项目录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平行四边形 3"/>
          <p:cNvSpPr/>
          <p:nvPr userDrawn="1"/>
        </p:nvSpPr>
        <p:spPr>
          <a:xfrm>
            <a:off x="7372350" y="781102"/>
            <a:ext cx="666750" cy="487992"/>
          </a:xfrm>
          <a:prstGeom prst="parallelogram">
            <a:avLst>
              <a:gd name="adj" fmla="val 379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742950" y="1510545"/>
            <a:ext cx="5467350" cy="492830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222"/>
          <p:cNvSpPr>
            <a:spLocks noEditPoints="1"/>
          </p:cNvSpPr>
          <p:nvPr userDrawn="1"/>
        </p:nvSpPr>
        <p:spPr bwMode="auto">
          <a:xfrm rot="10800000">
            <a:off x="1279524" y="2003578"/>
            <a:ext cx="276225" cy="276225"/>
          </a:xfrm>
          <a:custGeom>
            <a:cxnLst>
              <a:cxn ang="0">
                <a:pos x="0" y="212"/>
              </a:cxn>
              <a:cxn ang="0">
                <a:pos x="6" y="170"/>
              </a:cxn>
              <a:cxn ang="0">
                <a:pos x="18" y="130"/>
              </a:cxn>
              <a:cxn ang="0">
                <a:pos x="36" y="94"/>
              </a:cxn>
              <a:cxn ang="0">
                <a:pos x="62" y="62"/>
              </a:cxn>
              <a:cxn ang="0">
                <a:pos x="94" y="36"/>
              </a:cxn>
              <a:cxn ang="0">
                <a:pos x="130" y="18"/>
              </a:cxn>
              <a:cxn ang="0">
                <a:pos x="170" y="6"/>
              </a:cxn>
              <a:cxn ang="0">
                <a:pos x="212" y="0"/>
              </a:cxn>
              <a:cxn ang="0">
                <a:pos x="234" y="2"/>
              </a:cxn>
              <a:cxn ang="0">
                <a:pos x="274" y="10"/>
              </a:cxn>
              <a:cxn ang="0">
                <a:pos x="312" y="26"/>
              </a:cxn>
              <a:cxn ang="0">
                <a:pos x="346" y="50"/>
              </a:cxn>
              <a:cxn ang="0">
                <a:pos x="374" y="78"/>
              </a:cxn>
              <a:cxn ang="0">
                <a:pos x="398" y="112"/>
              </a:cxn>
              <a:cxn ang="0">
                <a:pos x="412" y="150"/>
              </a:cxn>
              <a:cxn ang="0">
                <a:pos x="422" y="190"/>
              </a:cxn>
              <a:cxn ang="0">
                <a:pos x="422" y="212"/>
              </a:cxn>
              <a:cxn ang="0">
                <a:pos x="418" y="254"/>
              </a:cxn>
              <a:cxn ang="0">
                <a:pos x="406" y="294"/>
              </a:cxn>
              <a:cxn ang="0">
                <a:pos x="386" y="330"/>
              </a:cxn>
              <a:cxn ang="0">
                <a:pos x="360" y="360"/>
              </a:cxn>
              <a:cxn ang="0">
                <a:pos x="330" y="386"/>
              </a:cxn>
              <a:cxn ang="0">
                <a:pos x="294" y="406"/>
              </a:cxn>
              <a:cxn ang="0">
                <a:pos x="254" y="418"/>
              </a:cxn>
              <a:cxn ang="0">
                <a:pos x="212" y="422"/>
              </a:cxn>
              <a:cxn ang="0">
                <a:pos x="190" y="422"/>
              </a:cxn>
              <a:cxn ang="0">
                <a:pos x="148" y="414"/>
              </a:cxn>
              <a:cxn ang="0">
                <a:pos x="112" y="398"/>
              </a:cxn>
              <a:cxn ang="0">
                <a:pos x="78" y="374"/>
              </a:cxn>
              <a:cxn ang="0">
                <a:pos x="48" y="346"/>
              </a:cxn>
              <a:cxn ang="0">
                <a:pos x="26" y="312"/>
              </a:cxn>
              <a:cxn ang="0">
                <a:pos x="10" y="274"/>
              </a:cxn>
              <a:cxn ang="0">
                <a:pos x="2" y="234"/>
              </a:cxn>
              <a:cxn ang="0">
                <a:pos x="0" y="212"/>
              </a:cxn>
              <a:cxn ang="0">
                <a:pos x="254" y="138"/>
              </a:cxn>
              <a:cxn ang="0">
                <a:pos x="126" y="214"/>
              </a:cxn>
              <a:cxn ang="0">
                <a:pos x="262" y="294"/>
              </a:cxn>
            </a:cxnLst>
            <a:rect l="0" t="0" r="r" b="b"/>
            <a:pathLst>
              <a:path w="422" h="422">
                <a:moveTo>
                  <a:pt x="0" y="212"/>
                </a:moveTo>
                <a:lnTo>
                  <a:pt x="0" y="212"/>
                </a:lnTo>
                <a:lnTo>
                  <a:pt x="2" y="190"/>
                </a:lnTo>
                <a:lnTo>
                  <a:pt x="6" y="170"/>
                </a:lnTo>
                <a:lnTo>
                  <a:pt x="10" y="150"/>
                </a:lnTo>
                <a:lnTo>
                  <a:pt x="18" y="130"/>
                </a:lnTo>
                <a:lnTo>
                  <a:pt x="26" y="112"/>
                </a:lnTo>
                <a:lnTo>
                  <a:pt x="36" y="94"/>
                </a:lnTo>
                <a:lnTo>
                  <a:pt x="48" y="78"/>
                </a:lnTo>
                <a:lnTo>
                  <a:pt x="62" y="62"/>
                </a:lnTo>
                <a:lnTo>
                  <a:pt x="78" y="50"/>
                </a:lnTo>
                <a:lnTo>
                  <a:pt x="94" y="36"/>
                </a:lnTo>
                <a:lnTo>
                  <a:pt x="112" y="26"/>
                </a:lnTo>
                <a:lnTo>
                  <a:pt x="130" y="18"/>
                </a:lnTo>
                <a:lnTo>
                  <a:pt x="148" y="10"/>
                </a:lnTo>
                <a:lnTo>
                  <a:pt x="170" y="6"/>
                </a:lnTo>
                <a:lnTo>
                  <a:pt x="190" y="2"/>
                </a:lnTo>
                <a:lnTo>
                  <a:pt x="212" y="0"/>
                </a:lnTo>
                <a:lnTo>
                  <a:pt x="212" y="0"/>
                </a:lnTo>
                <a:lnTo>
                  <a:pt x="234" y="2"/>
                </a:lnTo>
                <a:lnTo>
                  <a:pt x="254" y="6"/>
                </a:lnTo>
                <a:lnTo>
                  <a:pt x="274" y="10"/>
                </a:lnTo>
                <a:lnTo>
                  <a:pt x="294" y="18"/>
                </a:lnTo>
                <a:lnTo>
                  <a:pt x="312" y="26"/>
                </a:lnTo>
                <a:lnTo>
                  <a:pt x="330" y="36"/>
                </a:lnTo>
                <a:lnTo>
                  <a:pt x="346" y="50"/>
                </a:lnTo>
                <a:lnTo>
                  <a:pt x="360" y="62"/>
                </a:lnTo>
                <a:lnTo>
                  <a:pt x="374" y="78"/>
                </a:lnTo>
                <a:lnTo>
                  <a:pt x="386" y="94"/>
                </a:lnTo>
                <a:lnTo>
                  <a:pt x="398" y="112"/>
                </a:lnTo>
                <a:lnTo>
                  <a:pt x="406" y="130"/>
                </a:lnTo>
                <a:lnTo>
                  <a:pt x="412" y="150"/>
                </a:lnTo>
                <a:lnTo>
                  <a:pt x="418" y="170"/>
                </a:lnTo>
                <a:lnTo>
                  <a:pt x="422" y="190"/>
                </a:lnTo>
                <a:lnTo>
                  <a:pt x="422" y="212"/>
                </a:lnTo>
                <a:lnTo>
                  <a:pt x="422" y="212"/>
                </a:lnTo>
                <a:lnTo>
                  <a:pt x="422" y="234"/>
                </a:lnTo>
                <a:lnTo>
                  <a:pt x="418" y="254"/>
                </a:lnTo>
                <a:lnTo>
                  <a:pt x="412" y="274"/>
                </a:lnTo>
                <a:lnTo>
                  <a:pt x="406" y="294"/>
                </a:lnTo>
                <a:lnTo>
                  <a:pt x="398" y="312"/>
                </a:lnTo>
                <a:lnTo>
                  <a:pt x="386" y="330"/>
                </a:lnTo>
                <a:lnTo>
                  <a:pt x="374" y="346"/>
                </a:lnTo>
                <a:lnTo>
                  <a:pt x="360" y="360"/>
                </a:lnTo>
                <a:lnTo>
                  <a:pt x="346" y="374"/>
                </a:lnTo>
                <a:lnTo>
                  <a:pt x="330" y="386"/>
                </a:lnTo>
                <a:lnTo>
                  <a:pt x="312" y="398"/>
                </a:lnTo>
                <a:lnTo>
                  <a:pt x="294" y="406"/>
                </a:lnTo>
                <a:lnTo>
                  <a:pt x="274" y="414"/>
                </a:lnTo>
                <a:lnTo>
                  <a:pt x="254" y="418"/>
                </a:lnTo>
                <a:lnTo>
                  <a:pt x="234" y="422"/>
                </a:lnTo>
                <a:lnTo>
                  <a:pt x="212" y="422"/>
                </a:lnTo>
                <a:lnTo>
                  <a:pt x="212" y="422"/>
                </a:lnTo>
                <a:lnTo>
                  <a:pt x="190" y="422"/>
                </a:lnTo>
                <a:lnTo>
                  <a:pt x="170" y="418"/>
                </a:lnTo>
                <a:lnTo>
                  <a:pt x="148" y="414"/>
                </a:lnTo>
                <a:lnTo>
                  <a:pt x="130" y="406"/>
                </a:lnTo>
                <a:lnTo>
                  <a:pt x="112" y="398"/>
                </a:lnTo>
                <a:lnTo>
                  <a:pt x="94" y="386"/>
                </a:lnTo>
                <a:lnTo>
                  <a:pt x="78" y="374"/>
                </a:lnTo>
                <a:lnTo>
                  <a:pt x="62" y="360"/>
                </a:lnTo>
                <a:lnTo>
                  <a:pt x="48" y="346"/>
                </a:lnTo>
                <a:lnTo>
                  <a:pt x="36" y="330"/>
                </a:lnTo>
                <a:lnTo>
                  <a:pt x="26" y="312"/>
                </a:lnTo>
                <a:lnTo>
                  <a:pt x="18" y="294"/>
                </a:lnTo>
                <a:lnTo>
                  <a:pt x="10" y="274"/>
                </a:lnTo>
                <a:lnTo>
                  <a:pt x="6" y="254"/>
                </a:lnTo>
                <a:lnTo>
                  <a:pt x="2" y="234"/>
                </a:lnTo>
                <a:lnTo>
                  <a:pt x="0" y="212"/>
                </a:lnTo>
                <a:lnTo>
                  <a:pt x="0" y="212"/>
                </a:lnTo>
                <a:close/>
                <a:moveTo>
                  <a:pt x="180" y="214"/>
                </a:moveTo>
                <a:lnTo>
                  <a:pt x="254" y="138"/>
                </a:lnTo>
                <a:lnTo>
                  <a:pt x="228" y="112"/>
                </a:lnTo>
                <a:lnTo>
                  <a:pt x="126" y="214"/>
                </a:lnTo>
                <a:lnTo>
                  <a:pt x="234" y="322"/>
                </a:lnTo>
                <a:lnTo>
                  <a:pt x="262" y="294"/>
                </a:lnTo>
                <a:lnTo>
                  <a:pt x="180" y="21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222"/>
          <p:cNvSpPr>
            <a:spLocks noEditPoints="1"/>
          </p:cNvSpPr>
          <p:nvPr userDrawn="1"/>
        </p:nvSpPr>
        <p:spPr bwMode="auto">
          <a:xfrm rot="10800000">
            <a:off x="1279524" y="2727442"/>
            <a:ext cx="276225" cy="276225"/>
          </a:xfrm>
          <a:custGeom>
            <a:cxnLst>
              <a:cxn ang="0">
                <a:pos x="0" y="212"/>
              </a:cxn>
              <a:cxn ang="0">
                <a:pos x="6" y="170"/>
              </a:cxn>
              <a:cxn ang="0">
                <a:pos x="18" y="130"/>
              </a:cxn>
              <a:cxn ang="0">
                <a:pos x="36" y="94"/>
              </a:cxn>
              <a:cxn ang="0">
                <a:pos x="62" y="62"/>
              </a:cxn>
              <a:cxn ang="0">
                <a:pos x="94" y="36"/>
              </a:cxn>
              <a:cxn ang="0">
                <a:pos x="130" y="18"/>
              </a:cxn>
              <a:cxn ang="0">
                <a:pos x="170" y="6"/>
              </a:cxn>
              <a:cxn ang="0">
                <a:pos x="212" y="0"/>
              </a:cxn>
              <a:cxn ang="0">
                <a:pos x="234" y="2"/>
              </a:cxn>
              <a:cxn ang="0">
                <a:pos x="274" y="10"/>
              </a:cxn>
              <a:cxn ang="0">
                <a:pos x="312" y="26"/>
              </a:cxn>
              <a:cxn ang="0">
                <a:pos x="346" y="50"/>
              </a:cxn>
              <a:cxn ang="0">
                <a:pos x="374" y="78"/>
              </a:cxn>
              <a:cxn ang="0">
                <a:pos x="398" y="112"/>
              </a:cxn>
              <a:cxn ang="0">
                <a:pos x="412" y="150"/>
              </a:cxn>
              <a:cxn ang="0">
                <a:pos x="422" y="190"/>
              </a:cxn>
              <a:cxn ang="0">
                <a:pos x="422" y="212"/>
              </a:cxn>
              <a:cxn ang="0">
                <a:pos x="418" y="254"/>
              </a:cxn>
              <a:cxn ang="0">
                <a:pos x="406" y="294"/>
              </a:cxn>
              <a:cxn ang="0">
                <a:pos x="386" y="330"/>
              </a:cxn>
              <a:cxn ang="0">
                <a:pos x="360" y="360"/>
              </a:cxn>
              <a:cxn ang="0">
                <a:pos x="330" y="386"/>
              </a:cxn>
              <a:cxn ang="0">
                <a:pos x="294" y="406"/>
              </a:cxn>
              <a:cxn ang="0">
                <a:pos x="254" y="418"/>
              </a:cxn>
              <a:cxn ang="0">
                <a:pos x="212" y="422"/>
              </a:cxn>
              <a:cxn ang="0">
                <a:pos x="190" y="422"/>
              </a:cxn>
              <a:cxn ang="0">
                <a:pos x="148" y="414"/>
              </a:cxn>
              <a:cxn ang="0">
                <a:pos x="112" y="398"/>
              </a:cxn>
              <a:cxn ang="0">
                <a:pos x="78" y="374"/>
              </a:cxn>
              <a:cxn ang="0">
                <a:pos x="48" y="346"/>
              </a:cxn>
              <a:cxn ang="0">
                <a:pos x="26" y="312"/>
              </a:cxn>
              <a:cxn ang="0">
                <a:pos x="10" y="274"/>
              </a:cxn>
              <a:cxn ang="0">
                <a:pos x="2" y="234"/>
              </a:cxn>
              <a:cxn ang="0">
                <a:pos x="0" y="212"/>
              </a:cxn>
              <a:cxn ang="0">
                <a:pos x="254" y="138"/>
              </a:cxn>
              <a:cxn ang="0">
                <a:pos x="126" y="214"/>
              </a:cxn>
              <a:cxn ang="0">
                <a:pos x="262" y="294"/>
              </a:cxn>
            </a:cxnLst>
            <a:rect l="0" t="0" r="r" b="b"/>
            <a:pathLst>
              <a:path w="422" h="422">
                <a:moveTo>
                  <a:pt x="0" y="212"/>
                </a:moveTo>
                <a:lnTo>
                  <a:pt x="0" y="212"/>
                </a:lnTo>
                <a:lnTo>
                  <a:pt x="2" y="190"/>
                </a:lnTo>
                <a:lnTo>
                  <a:pt x="6" y="170"/>
                </a:lnTo>
                <a:lnTo>
                  <a:pt x="10" y="150"/>
                </a:lnTo>
                <a:lnTo>
                  <a:pt x="18" y="130"/>
                </a:lnTo>
                <a:lnTo>
                  <a:pt x="26" y="112"/>
                </a:lnTo>
                <a:lnTo>
                  <a:pt x="36" y="94"/>
                </a:lnTo>
                <a:lnTo>
                  <a:pt x="48" y="78"/>
                </a:lnTo>
                <a:lnTo>
                  <a:pt x="62" y="62"/>
                </a:lnTo>
                <a:lnTo>
                  <a:pt x="78" y="50"/>
                </a:lnTo>
                <a:lnTo>
                  <a:pt x="94" y="36"/>
                </a:lnTo>
                <a:lnTo>
                  <a:pt x="112" y="26"/>
                </a:lnTo>
                <a:lnTo>
                  <a:pt x="130" y="18"/>
                </a:lnTo>
                <a:lnTo>
                  <a:pt x="148" y="10"/>
                </a:lnTo>
                <a:lnTo>
                  <a:pt x="170" y="6"/>
                </a:lnTo>
                <a:lnTo>
                  <a:pt x="190" y="2"/>
                </a:lnTo>
                <a:lnTo>
                  <a:pt x="212" y="0"/>
                </a:lnTo>
                <a:lnTo>
                  <a:pt x="212" y="0"/>
                </a:lnTo>
                <a:lnTo>
                  <a:pt x="234" y="2"/>
                </a:lnTo>
                <a:lnTo>
                  <a:pt x="254" y="6"/>
                </a:lnTo>
                <a:lnTo>
                  <a:pt x="274" y="10"/>
                </a:lnTo>
                <a:lnTo>
                  <a:pt x="294" y="18"/>
                </a:lnTo>
                <a:lnTo>
                  <a:pt x="312" y="26"/>
                </a:lnTo>
                <a:lnTo>
                  <a:pt x="330" y="36"/>
                </a:lnTo>
                <a:lnTo>
                  <a:pt x="346" y="50"/>
                </a:lnTo>
                <a:lnTo>
                  <a:pt x="360" y="62"/>
                </a:lnTo>
                <a:lnTo>
                  <a:pt x="374" y="78"/>
                </a:lnTo>
                <a:lnTo>
                  <a:pt x="386" y="94"/>
                </a:lnTo>
                <a:lnTo>
                  <a:pt x="398" y="112"/>
                </a:lnTo>
                <a:lnTo>
                  <a:pt x="406" y="130"/>
                </a:lnTo>
                <a:lnTo>
                  <a:pt x="412" y="150"/>
                </a:lnTo>
                <a:lnTo>
                  <a:pt x="418" y="170"/>
                </a:lnTo>
                <a:lnTo>
                  <a:pt x="422" y="190"/>
                </a:lnTo>
                <a:lnTo>
                  <a:pt x="422" y="212"/>
                </a:lnTo>
                <a:lnTo>
                  <a:pt x="422" y="212"/>
                </a:lnTo>
                <a:lnTo>
                  <a:pt x="422" y="234"/>
                </a:lnTo>
                <a:lnTo>
                  <a:pt x="418" y="254"/>
                </a:lnTo>
                <a:lnTo>
                  <a:pt x="412" y="274"/>
                </a:lnTo>
                <a:lnTo>
                  <a:pt x="406" y="294"/>
                </a:lnTo>
                <a:lnTo>
                  <a:pt x="398" y="312"/>
                </a:lnTo>
                <a:lnTo>
                  <a:pt x="386" y="330"/>
                </a:lnTo>
                <a:lnTo>
                  <a:pt x="374" y="346"/>
                </a:lnTo>
                <a:lnTo>
                  <a:pt x="360" y="360"/>
                </a:lnTo>
                <a:lnTo>
                  <a:pt x="346" y="374"/>
                </a:lnTo>
                <a:lnTo>
                  <a:pt x="330" y="386"/>
                </a:lnTo>
                <a:lnTo>
                  <a:pt x="312" y="398"/>
                </a:lnTo>
                <a:lnTo>
                  <a:pt x="294" y="406"/>
                </a:lnTo>
                <a:lnTo>
                  <a:pt x="274" y="414"/>
                </a:lnTo>
                <a:lnTo>
                  <a:pt x="254" y="418"/>
                </a:lnTo>
                <a:lnTo>
                  <a:pt x="234" y="422"/>
                </a:lnTo>
                <a:lnTo>
                  <a:pt x="212" y="422"/>
                </a:lnTo>
                <a:lnTo>
                  <a:pt x="212" y="422"/>
                </a:lnTo>
                <a:lnTo>
                  <a:pt x="190" y="422"/>
                </a:lnTo>
                <a:lnTo>
                  <a:pt x="170" y="418"/>
                </a:lnTo>
                <a:lnTo>
                  <a:pt x="148" y="414"/>
                </a:lnTo>
                <a:lnTo>
                  <a:pt x="130" y="406"/>
                </a:lnTo>
                <a:lnTo>
                  <a:pt x="112" y="398"/>
                </a:lnTo>
                <a:lnTo>
                  <a:pt x="94" y="386"/>
                </a:lnTo>
                <a:lnTo>
                  <a:pt x="78" y="374"/>
                </a:lnTo>
                <a:lnTo>
                  <a:pt x="62" y="360"/>
                </a:lnTo>
                <a:lnTo>
                  <a:pt x="48" y="346"/>
                </a:lnTo>
                <a:lnTo>
                  <a:pt x="36" y="330"/>
                </a:lnTo>
                <a:lnTo>
                  <a:pt x="26" y="312"/>
                </a:lnTo>
                <a:lnTo>
                  <a:pt x="18" y="294"/>
                </a:lnTo>
                <a:lnTo>
                  <a:pt x="10" y="274"/>
                </a:lnTo>
                <a:lnTo>
                  <a:pt x="6" y="254"/>
                </a:lnTo>
                <a:lnTo>
                  <a:pt x="2" y="234"/>
                </a:lnTo>
                <a:lnTo>
                  <a:pt x="0" y="212"/>
                </a:lnTo>
                <a:lnTo>
                  <a:pt x="0" y="212"/>
                </a:lnTo>
                <a:close/>
                <a:moveTo>
                  <a:pt x="180" y="214"/>
                </a:moveTo>
                <a:lnTo>
                  <a:pt x="254" y="138"/>
                </a:lnTo>
                <a:lnTo>
                  <a:pt x="228" y="112"/>
                </a:lnTo>
                <a:lnTo>
                  <a:pt x="126" y="214"/>
                </a:lnTo>
                <a:lnTo>
                  <a:pt x="234" y="322"/>
                </a:lnTo>
                <a:lnTo>
                  <a:pt x="262" y="294"/>
                </a:lnTo>
                <a:lnTo>
                  <a:pt x="180" y="21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222"/>
          <p:cNvSpPr>
            <a:spLocks noEditPoints="1"/>
          </p:cNvSpPr>
          <p:nvPr userDrawn="1"/>
        </p:nvSpPr>
        <p:spPr bwMode="auto">
          <a:xfrm rot="10800000">
            <a:off x="1279524" y="3511301"/>
            <a:ext cx="276225" cy="276225"/>
          </a:xfrm>
          <a:custGeom>
            <a:cxnLst>
              <a:cxn ang="0">
                <a:pos x="0" y="212"/>
              </a:cxn>
              <a:cxn ang="0">
                <a:pos x="6" y="170"/>
              </a:cxn>
              <a:cxn ang="0">
                <a:pos x="18" y="130"/>
              </a:cxn>
              <a:cxn ang="0">
                <a:pos x="36" y="94"/>
              </a:cxn>
              <a:cxn ang="0">
                <a:pos x="62" y="62"/>
              </a:cxn>
              <a:cxn ang="0">
                <a:pos x="94" y="36"/>
              </a:cxn>
              <a:cxn ang="0">
                <a:pos x="130" y="18"/>
              </a:cxn>
              <a:cxn ang="0">
                <a:pos x="170" y="6"/>
              </a:cxn>
              <a:cxn ang="0">
                <a:pos x="212" y="0"/>
              </a:cxn>
              <a:cxn ang="0">
                <a:pos x="234" y="2"/>
              </a:cxn>
              <a:cxn ang="0">
                <a:pos x="274" y="10"/>
              </a:cxn>
              <a:cxn ang="0">
                <a:pos x="312" y="26"/>
              </a:cxn>
              <a:cxn ang="0">
                <a:pos x="346" y="50"/>
              </a:cxn>
              <a:cxn ang="0">
                <a:pos x="374" y="78"/>
              </a:cxn>
              <a:cxn ang="0">
                <a:pos x="398" y="112"/>
              </a:cxn>
              <a:cxn ang="0">
                <a:pos x="412" y="150"/>
              </a:cxn>
              <a:cxn ang="0">
                <a:pos x="422" y="190"/>
              </a:cxn>
              <a:cxn ang="0">
                <a:pos x="422" y="212"/>
              </a:cxn>
              <a:cxn ang="0">
                <a:pos x="418" y="254"/>
              </a:cxn>
              <a:cxn ang="0">
                <a:pos x="406" y="294"/>
              </a:cxn>
              <a:cxn ang="0">
                <a:pos x="386" y="330"/>
              </a:cxn>
              <a:cxn ang="0">
                <a:pos x="360" y="360"/>
              </a:cxn>
              <a:cxn ang="0">
                <a:pos x="330" y="386"/>
              </a:cxn>
              <a:cxn ang="0">
                <a:pos x="294" y="406"/>
              </a:cxn>
              <a:cxn ang="0">
                <a:pos x="254" y="418"/>
              </a:cxn>
              <a:cxn ang="0">
                <a:pos x="212" y="422"/>
              </a:cxn>
              <a:cxn ang="0">
                <a:pos x="190" y="422"/>
              </a:cxn>
              <a:cxn ang="0">
                <a:pos x="148" y="414"/>
              </a:cxn>
              <a:cxn ang="0">
                <a:pos x="112" y="398"/>
              </a:cxn>
              <a:cxn ang="0">
                <a:pos x="78" y="374"/>
              </a:cxn>
              <a:cxn ang="0">
                <a:pos x="48" y="346"/>
              </a:cxn>
              <a:cxn ang="0">
                <a:pos x="26" y="312"/>
              </a:cxn>
              <a:cxn ang="0">
                <a:pos x="10" y="274"/>
              </a:cxn>
              <a:cxn ang="0">
                <a:pos x="2" y="234"/>
              </a:cxn>
              <a:cxn ang="0">
                <a:pos x="0" y="212"/>
              </a:cxn>
              <a:cxn ang="0">
                <a:pos x="254" y="138"/>
              </a:cxn>
              <a:cxn ang="0">
                <a:pos x="126" y="214"/>
              </a:cxn>
              <a:cxn ang="0">
                <a:pos x="262" y="294"/>
              </a:cxn>
            </a:cxnLst>
            <a:rect l="0" t="0" r="r" b="b"/>
            <a:pathLst>
              <a:path w="422" h="422">
                <a:moveTo>
                  <a:pt x="0" y="212"/>
                </a:moveTo>
                <a:lnTo>
                  <a:pt x="0" y="212"/>
                </a:lnTo>
                <a:lnTo>
                  <a:pt x="2" y="190"/>
                </a:lnTo>
                <a:lnTo>
                  <a:pt x="6" y="170"/>
                </a:lnTo>
                <a:lnTo>
                  <a:pt x="10" y="150"/>
                </a:lnTo>
                <a:lnTo>
                  <a:pt x="18" y="130"/>
                </a:lnTo>
                <a:lnTo>
                  <a:pt x="26" y="112"/>
                </a:lnTo>
                <a:lnTo>
                  <a:pt x="36" y="94"/>
                </a:lnTo>
                <a:lnTo>
                  <a:pt x="48" y="78"/>
                </a:lnTo>
                <a:lnTo>
                  <a:pt x="62" y="62"/>
                </a:lnTo>
                <a:lnTo>
                  <a:pt x="78" y="50"/>
                </a:lnTo>
                <a:lnTo>
                  <a:pt x="94" y="36"/>
                </a:lnTo>
                <a:lnTo>
                  <a:pt x="112" y="26"/>
                </a:lnTo>
                <a:lnTo>
                  <a:pt x="130" y="18"/>
                </a:lnTo>
                <a:lnTo>
                  <a:pt x="148" y="10"/>
                </a:lnTo>
                <a:lnTo>
                  <a:pt x="170" y="6"/>
                </a:lnTo>
                <a:lnTo>
                  <a:pt x="190" y="2"/>
                </a:lnTo>
                <a:lnTo>
                  <a:pt x="212" y="0"/>
                </a:lnTo>
                <a:lnTo>
                  <a:pt x="212" y="0"/>
                </a:lnTo>
                <a:lnTo>
                  <a:pt x="234" y="2"/>
                </a:lnTo>
                <a:lnTo>
                  <a:pt x="254" y="6"/>
                </a:lnTo>
                <a:lnTo>
                  <a:pt x="274" y="10"/>
                </a:lnTo>
                <a:lnTo>
                  <a:pt x="294" y="18"/>
                </a:lnTo>
                <a:lnTo>
                  <a:pt x="312" y="26"/>
                </a:lnTo>
                <a:lnTo>
                  <a:pt x="330" y="36"/>
                </a:lnTo>
                <a:lnTo>
                  <a:pt x="346" y="50"/>
                </a:lnTo>
                <a:lnTo>
                  <a:pt x="360" y="62"/>
                </a:lnTo>
                <a:lnTo>
                  <a:pt x="374" y="78"/>
                </a:lnTo>
                <a:lnTo>
                  <a:pt x="386" y="94"/>
                </a:lnTo>
                <a:lnTo>
                  <a:pt x="398" y="112"/>
                </a:lnTo>
                <a:lnTo>
                  <a:pt x="406" y="130"/>
                </a:lnTo>
                <a:lnTo>
                  <a:pt x="412" y="150"/>
                </a:lnTo>
                <a:lnTo>
                  <a:pt x="418" y="170"/>
                </a:lnTo>
                <a:lnTo>
                  <a:pt x="422" y="190"/>
                </a:lnTo>
                <a:lnTo>
                  <a:pt x="422" y="212"/>
                </a:lnTo>
                <a:lnTo>
                  <a:pt x="422" y="212"/>
                </a:lnTo>
                <a:lnTo>
                  <a:pt x="422" y="234"/>
                </a:lnTo>
                <a:lnTo>
                  <a:pt x="418" y="254"/>
                </a:lnTo>
                <a:lnTo>
                  <a:pt x="412" y="274"/>
                </a:lnTo>
                <a:lnTo>
                  <a:pt x="406" y="294"/>
                </a:lnTo>
                <a:lnTo>
                  <a:pt x="398" y="312"/>
                </a:lnTo>
                <a:lnTo>
                  <a:pt x="386" y="330"/>
                </a:lnTo>
                <a:lnTo>
                  <a:pt x="374" y="346"/>
                </a:lnTo>
                <a:lnTo>
                  <a:pt x="360" y="360"/>
                </a:lnTo>
                <a:lnTo>
                  <a:pt x="346" y="374"/>
                </a:lnTo>
                <a:lnTo>
                  <a:pt x="330" y="386"/>
                </a:lnTo>
                <a:lnTo>
                  <a:pt x="312" y="398"/>
                </a:lnTo>
                <a:lnTo>
                  <a:pt x="294" y="406"/>
                </a:lnTo>
                <a:lnTo>
                  <a:pt x="274" y="414"/>
                </a:lnTo>
                <a:lnTo>
                  <a:pt x="254" y="418"/>
                </a:lnTo>
                <a:lnTo>
                  <a:pt x="234" y="422"/>
                </a:lnTo>
                <a:lnTo>
                  <a:pt x="212" y="422"/>
                </a:lnTo>
                <a:lnTo>
                  <a:pt x="212" y="422"/>
                </a:lnTo>
                <a:lnTo>
                  <a:pt x="190" y="422"/>
                </a:lnTo>
                <a:lnTo>
                  <a:pt x="170" y="418"/>
                </a:lnTo>
                <a:lnTo>
                  <a:pt x="148" y="414"/>
                </a:lnTo>
                <a:lnTo>
                  <a:pt x="130" y="406"/>
                </a:lnTo>
                <a:lnTo>
                  <a:pt x="112" y="398"/>
                </a:lnTo>
                <a:lnTo>
                  <a:pt x="94" y="386"/>
                </a:lnTo>
                <a:lnTo>
                  <a:pt x="78" y="374"/>
                </a:lnTo>
                <a:lnTo>
                  <a:pt x="62" y="360"/>
                </a:lnTo>
                <a:lnTo>
                  <a:pt x="48" y="346"/>
                </a:lnTo>
                <a:lnTo>
                  <a:pt x="36" y="330"/>
                </a:lnTo>
                <a:lnTo>
                  <a:pt x="26" y="312"/>
                </a:lnTo>
                <a:lnTo>
                  <a:pt x="18" y="294"/>
                </a:lnTo>
                <a:lnTo>
                  <a:pt x="10" y="274"/>
                </a:lnTo>
                <a:lnTo>
                  <a:pt x="6" y="254"/>
                </a:lnTo>
                <a:lnTo>
                  <a:pt x="2" y="234"/>
                </a:lnTo>
                <a:lnTo>
                  <a:pt x="0" y="212"/>
                </a:lnTo>
                <a:lnTo>
                  <a:pt x="0" y="212"/>
                </a:lnTo>
                <a:close/>
                <a:moveTo>
                  <a:pt x="180" y="214"/>
                </a:moveTo>
                <a:lnTo>
                  <a:pt x="254" y="138"/>
                </a:lnTo>
                <a:lnTo>
                  <a:pt x="228" y="112"/>
                </a:lnTo>
                <a:lnTo>
                  <a:pt x="126" y="214"/>
                </a:lnTo>
                <a:lnTo>
                  <a:pt x="234" y="322"/>
                </a:lnTo>
                <a:lnTo>
                  <a:pt x="262" y="294"/>
                </a:lnTo>
                <a:lnTo>
                  <a:pt x="180" y="21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Freeform 222"/>
          <p:cNvSpPr>
            <a:spLocks noEditPoints="1"/>
          </p:cNvSpPr>
          <p:nvPr userDrawn="1"/>
        </p:nvSpPr>
        <p:spPr bwMode="auto">
          <a:xfrm rot="10800000">
            <a:off x="1279524" y="4295160"/>
            <a:ext cx="276225" cy="276225"/>
          </a:xfrm>
          <a:custGeom>
            <a:cxnLst>
              <a:cxn ang="0">
                <a:pos x="0" y="212"/>
              </a:cxn>
              <a:cxn ang="0">
                <a:pos x="6" y="170"/>
              </a:cxn>
              <a:cxn ang="0">
                <a:pos x="18" y="130"/>
              </a:cxn>
              <a:cxn ang="0">
                <a:pos x="36" y="94"/>
              </a:cxn>
              <a:cxn ang="0">
                <a:pos x="62" y="62"/>
              </a:cxn>
              <a:cxn ang="0">
                <a:pos x="94" y="36"/>
              </a:cxn>
              <a:cxn ang="0">
                <a:pos x="130" y="18"/>
              </a:cxn>
              <a:cxn ang="0">
                <a:pos x="170" y="6"/>
              </a:cxn>
              <a:cxn ang="0">
                <a:pos x="212" y="0"/>
              </a:cxn>
              <a:cxn ang="0">
                <a:pos x="234" y="2"/>
              </a:cxn>
              <a:cxn ang="0">
                <a:pos x="274" y="10"/>
              </a:cxn>
              <a:cxn ang="0">
                <a:pos x="312" y="26"/>
              </a:cxn>
              <a:cxn ang="0">
                <a:pos x="346" y="50"/>
              </a:cxn>
              <a:cxn ang="0">
                <a:pos x="374" y="78"/>
              </a:cxn>
              <a:cxn ang="0">
                <a:pos x="398" y="112"/>
              </a:cxn>
              <a:cxn ang="0">
                <a:pos x="412" y="150"/>
              </a:cxn>
              <a:cxn ang="0">
                <a:pos x="422" y="190"/>
              </a:cxn>
              <a:cxn ang="0">
                <a:pos x="422" y="212"/>
              </a:cxn>
              <a:cxn ang="0">
                <a:pos x="418" y="254"/>
              </a:cxn>
              <a:cxn ang="0">
                <a:pos x="406" y="294"/>
              </a:cxn>
              <a:cxn ang="0">
                <a:pos x="386" y="330"/>
              </a:cxn>
              <a:cxn ang="0">
                <a:pos x="360" y="360"/>
              </a:cxn>
              <a:cxn ang="0">
                <a:pos x="330" y="386"/>
              </a:cxn>
              <a:cxn ang="0">
                <a:pos x="294" y="406"/>
              </a:cxn>
              <a:cxn ang="0">
                <a:pos x="254" y="418"/>
              </a:cxn>
              <a:cxn ang="0">
                <a:pos x="212" y="422"/>
              </a:cxn>
              <a:cxn ang="0">
                <a:pos x="190" y="422"/>
              </a:cxn>
              <a:cxn ang="0">
                <a:pos x="148" y="414"/>
              </a:cxn>
              <a:cxn ang="0">
                <a:pos x="112" y="398"/>
              </a:cxn>
              <a:cxn ang="0">
                <a:pos x="78" y="374"/>
              </a:cxn>
              <a:cxn ang="0">
                <a:pos x="48" y="346"/>
              </a:cxn>
              <a:cxn ang="0">
                <a:pos x="26" y="312"/>
              </a:cxn>
              <a:cxn ang="0">
                <a:pos x="10" y="274"/>
              </a:cxn>
              <a:cxn ang="0">
                <a:pos x="2" y="234"/>
              </a:cxn>
              <a:cxn ang="0">
                <a:pos x="0" y="212"/>
              </a:cxn>
              <a:cxn ang="0">
                <a:pos x="254" y="138"/>
              </a:cxn>
              <a:cxn ang="0">
                <a:pos x="126" y="214"/>
              </a:cxn>
              <a:cxn ang="0">
                <a:pos x="262" y="294"/>
              </a:cxn>
            </a:cxnLst>
            <a:rect l="0" t="0" r="r" b="b"/>
            <a:pathLst>
              <a:path w="422" h="422">
                <a:moveTo>
                  <a:pt x="0" y="212"/>
                </a:moveTo>
                <a:lnTo>
                  <a:pt x="0" y="212"/>
                </a:lnTo>
                <a:lnTo>
                  <a:pt x="2" y="190"/>
                </a:lnTo>
                <a:lnTo>
                  <a:pt x="6" y="170"/>
                </a:lnTo>
                <a:lnTo>
                  <a:pt x="10" y="150"/>
                </a:lnTo>
                <a:lnTo>
                  <a:pt x="18" y="130"/>
                </a:lnTo>
                <a:lnTo>
                  <a:pt x="26" y="112"/>
                </a:lnTo>
                <a:lnTo>
                  <a:pt x="36" y="94"/>
                </a:lnTo>
                <a:lnTo>
                  <a:pt x="48" y="78"/>
                </a:lnTo>
                <a:lnTo>
                  <a:pt x="62" y="62"/>
                </a:lnTo>
                <a:lnTo>
                  <a:pt x="78" y="50"/>
                </a:lnTo>
                <a:lnTo>
                  <a:pt x="94" y="36"/>
                </a:lnTo>
                <a:lnTo>
                  <a:pt x="112" y="26"/>
                </a:lnTo>
                <a:lnTo>
                  <a:pt x="130" y="18"/>
                </a:lnTo>
                <a:lnTo>
                  <a:pt x="148" y="10"/>
                </a:lnTo>
                <a:lnTo>
                  <a:pt x="170" y="6"/>
                </a:lnTo>
                <a:lnTo>
                  <a:pt x="190" y="2"/>
                </a:lnTo>
                <a:lnTo>
                  <a:pt x="212" y="0"/>
                </a:lnTo>
                <a:lnTo>
                  <a:pt x="212" y="0"/>
                </a:lnTo>
                <a:lnTo>
                  <a:pt x="234" y="2"/>
                </a:lnTo>
                <a:lnTo>
                  <a:pt x="254" y="6"/>
                </a:lnTo>
                <a:lnTo>
                  <a:pt x="274" y="10"/>
                </a:lnTo>
                <a:lnTo>
                  <a:pt x="294" y="18"/>
                </a:lnTo>
                <a:lnTo>
                  <a:pt x="312" y="26"/>
                </a:lnTo>
                <a:lnTo>
                  <a:pt x="330" y="36"/>
                </a:lnTo>
                <a:lnTo>
                  <a:pt x="346" y="50"/>
                </a:lnTo>
                <a:lnTo>
                  <a:pt x="360" y="62"/>
                </a:lnTo>
                <a:lnTo>
                  <a:pt x="374" y="78"/>
                </a:lnTo>
                <a:lnTo>
                  <a:pt x="386" y="94"/>
                </a:lnTo>
                <a:lnTo>
                  <a:pt x="398" y="112"/>
                </a:lnTo>
                <a:lnTo>
                  <a:pt x="406" y="130"/>
                </a:lnTo>
                <a:lnTo>
                  <a:pt x="412" y="150"/>
                </a:lnTo>
                <a:lnTo>
                  <a:pt x="418" y="170"/>
                </a:lnTo>
                <a:lnTo>
                  <a:pt x="422" y="190"/>
                </a:lnTo>
                <a:lnTo>
                  <a:pt x="422" y="212"/>
                </a:lnTo>
                <a:lnTo>
                  <a:pt x="422" y="212"/>
                </a:lnTo>
                <a:lnTo>
                  <a:pt x="422" y="234"/>
                </a:lnTo>
                <a:lnTo>
                  <a:pt x="418" y="254"/>
                </a:lnTo>
                <a:lnTo>
                  <a:pt x="412" y="274"/>
                </a:lnTo>
                <a:lnTo>
                  <a:pt x="406" y="294"/>
                </a:lnTo>
                <a:lnTo>
                  <a:pt x="398" y="312"/>
                </a:lnTo>
                <a:lnTo>
                  <a:pt x="386" y="330"/>
                </a:lnTo>
                <a:lnTo>
                  <a:pt x="374" y="346"/>
                </a:lnTo>
                <a:lnTo>
                  <a:pt x="360" y="360"/>
                </a:lnTo>
                <a:lnTo>
                  <a:pt x="346" y="374"/>
                </a:lnTo>
                <a:lnTo>
                  <a:pt x="330" y="386"/>
                </a:lnTo>
                <a:lnTo>
                  <a:pt x="312" y="398"/>
                </a:lnTo>
                <a:lnTo>
                  <a:pt x="294" y="406"/>
                </a:lnTo>
                <a:lnTo>
                  <a:pt x="274" y="414"/>
                </a:lnTo>
                <a:lnTo>
                  <a:pt x="254" y="418"/>
                </a:lnTo>
                <a:lnTo>
                  <a:pt x="234" y="422"/>
                </a:lnTo>
                <a:lnTo>
                  <a:pt x="212" y="422"/>
                </a:lnTo>
                <a:lnTo>
                  <a:pt x="212" y="422"/>
                </a:lnTo>
                <a:lnTo>
                  <a:pt x="190" y="422"/>
                </a:lnTo>
                <a:lnTo>
                  <a:pt x="170" y="418"/>
                </a:lnTo>
                <a:lnTo>
                  <a:pt x="148" y="414"/>
                </a:lnTo>
                <a:lnTo>
                  <a:pt x="130" y="406"/>
                </a:lnTo>
                <a:lnTo>
                  <a:pt x="112" y="398"/>
                </a:lnTo>
                <a:lnTo>
                  <a:pt x="94" y="386"/>
                </a:lnTo>
                <a:lnTo>
                  <a:pt x="78" y="374"/>
                </a:lnTo>
                <a:lnTo>
                  <a:pt x="62" y="360"/>
                </a:lnTo>
                <a:lnTo>
                  <a:pt x="48" y="346"/>
                </a:lnTo>
                <a:lnTo>
                  <a:pt x="36" y="330"/>
                </a:lnTo>
                <a:lnTo>
                  <a:pt x="26" y="312"/>
                </a:lnTo>
                <a:lnTo>
                  <a:pt x="18" y="294"/>
                </a:lnTo>
                <a:lnTo>
                  <a:pt x="10" y="274"/>
                </a:lnTo>
                <a:lnTo>
                  <a:pt x="6" y="254"/>
                </a:lnTo>
                <a:lnTo>
                  <a:pt x="2" y="234"/>
                </a:lnTo>
                <a:lnTo>
                  <a:pt x="0" y="212"/>
                </a:lnTo>
                <a:lnTo>
                  <a:pt x="0" y="212"/>
                </a:lnTo>
                <a:close/>
                <a:moveTo>
                  <a:pt x="180" y="214"/>
                </a:moveTo>
                <a:lnTo>
                  <a:pt x="254" y="138"/>
                </a:lnTo>
                <a:lnTo>
                  <a:pt x="228" y="112"/>
                </a:lnTo>
                <a:lnTo>
                  <a:pt x="126" y="214"/>
                </a:lnTo>
                <a:lnTo>
                  <a:pt x="234" y="322"/>
                </a:lnTo>
                <a:lnTo>
                  <a:pt x="262" y="294"/>
                </a:lnTo>
                <a:lnTo>
                  <a:pt x="180" y="21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占位符 7"/>
          <p:cNvSpPr>
            <a:spLocks noGrp="1"/>
          </p:cNvSpPr>
          <p:nvPr>
            <p:ph type="body" sz="quarter" idx="11" hasCustomPrompt="1"/>
          </p:nvPr>
        </p:nvSpPr>
        <p:spPr>
          <a:xfrm>
            <a:off x="8118991" y="609599"/>
            <a:ext cx="3700832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/>
              <a:t>CONTENTS</a:t>
            </a:r>
          </a:p>
        </p:txBody>
      </p:sp>
      <p:sp>
        <p:nvSpPr>
          <p:cNvPr id="20" name="文本占位符 7"/>
          <p:cNvSpPr>
            <a:spLocks noGrp="1"/>
          </p:cNvSpPr>
          <p:nvPr>
            <p:ph type="body" sz="quarter" idx="12" hasCustomPrompt="1"/>
          </p:nvPr>
        </p:nvSpPr>
        <p:spPr>
          <a:xfrm>
            <a:off x="1795766" y="1910857"/>
            <a:ext cx="417451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/>
              <a:t>PART ONE </a:t>
            </a:r>
            <a:r>
              <a:rPr lang="zh-CN" altLang="en-US"/>
              <a:t>点击此处添加标题</a:t>
            </a:r>
          </a:p>
        </p:txBody>
      </p:sp>
      <p:sp>
        <p:nvSpPr>
          <p:cNvPr id="21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795766" y="2634721"/>
            <a:ext cx="417451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/>
              <a:t>PART ONE </a:t>
            </a:r>
            <a:r>
              <a:rPr lang="zh-CN" altLang="en-US"/>
              <a:t>点击此处添加标题</a:t>
            </a:r>
          </a:p>
        </p:txBody>
      </p:sp>
      <p:sp>
        <p:nvSpPr>
          <p:cNvPr id="22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1795766" y="3418580"/>
            <a:ext cx="417451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/>
              <a:t>PART ONE </a:t>
            </a:r>
            <a:r>
              <a:rPr lang="zh-CN" altLang="en-US"/>
              <a:t>点击此处添加标题</a:t>
            </a:r>
          </a:p>
        </p:txBody>
      </p:sp>
      <p:sp>
        <p:nvSpPr>
          <p:cNvPr id="23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1795766" y="4202439"/>
            <a:ext cx="417451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/>
              <a:t>PART ONE </a:t>
            </a:r>
            <a:r>
              <a:rPr lang="zh-CN" altLang="en-US"/>
              <a:t>点击此处添加标题</a:t>
            </a:r>
          </a:p>
        </p:txBody>
      </p:sp>
      <p:sp>
        <p:nvSpPr>
          <p:cNvPr id="14" name="Freeform 222"/>
          <p:cNvSpPr>
            <a:spLocks noEditPoints="1"/>
          </p:cNvSpPr>
          <p:nvPr userDrawn="1"/>
        </p:nvSpPr>
        <p:spPr bwMode="auto">
          <a:xfrm rot="10800000">
            <a:off x="1279524" y="5033626"/>
            <a:ext cx="276225" cy="276225"/>
          </a:xfrm>
          <a:custGeom>
            <a:cxnLst>
              <a:cxn ang="0">
                <a:pos x="0" y="212"/>
              </a:cxn>
              <a:cxn ang="0">
                <a:pos x="6" y="170"/>
              </a:cxn>
              <a:cxn ang="0">
                <a:pos x="18" y="130"/>
              </a:cxn>
              <a:cxn ang="0">
                <a:pos x="36" y="94"/>
              </a:cxn>
              <a:cxn ang="0">
                <a:pos x="62" y="62"/>
              </a:cxn>
              <a:cxn ang="0">
                <a:pos x="94" y="36"/>
              </a:cxn>
              <a:cxn ang="0">
                <a:pos x="130" y="18"/>
              </a:cxn>
              <a:cxn ang="0">
                <a:pos x="170" y="6"/>
              </a:cxn>
              <a:cxn ang="0">
                <a:pos x="212" y="0"/>
              </a:cxn>
              <a:cxn ang="0">
                <a:pos x="234" y="2"/>
              </a:cxn>
              <a:cxn ang="0">
                <a:pos x="274" y="10"/>
              </a:cxn>
              <a:cxn ang="0">
                <a:pos x="312" y="26"/>
              </a:cxn>
              <a:cxn ang="0">
                <a:pos x="346" y="50"/>
              </a:cxn>
              <a:cxn ang="0">
                <a:pos x="374" y="78"/>
              </a:cxn>
              <a:cxn ang="0">
                <a:pos x="398" y="112"/>
              </a:cxn>
              <a:cxn ang="0">
                <a:pos x="412" y="150"/>
              </a:cxn>
              <a:cxn ang="0">
                <a:pos x="422" y="190"/>
              </a:cxn>
              <a:cxn ang="0">
                <a:pos x="422" y="212"/>
              </a:cxn>
              <a:cxn ang="0">
                <a:pos x="418" y="254"/>
              </a:cxn>
              <a:cxn ang="0">
                <a:pos x="406" y="294"/>
              </a:cxn>
              <a:cxn ang="0">
                <a:pos x="386" y="330"/>
              </a:cxn>
              <a:cxn ang="0">
                <a:pos x="360" y="360"/>
              </a:cxn>
              <a:cxn ang="0">
                <a:pos x="330" y="386"/>
              </a:cxn>
              <a:cxn ang="0">
                <a:pos x="294" y="406"/>
              </a:cxn>
              <a:cxn ang="0">
                <a:pos x="254" y="418"/>
              </a:cxn>
              <a:cxn ang="0">
                <a:pos x="212" y="422"/>
              </a:cxn>
              <a:cxn ang="0">
                <a:pos x="190" y="422"/>
              </a:cxn>
              <a:cxn ang="0">
                <a:pos x="148" y="414"/>
              </a:cxn>
              <a:cxn ang="0">
                <a:pos x="112" y="398"/>
              </a:cxn>
              <a:cxn ang="0">
                <a:pos x="78" y="374"/>
              </a:cxn>
              <a:cxn ang="0">
                <a:pos x="48" y="346"/>
              </a:cxn>
              <a:cxn ang="0">
                <a:pos x="26" y="312"/>
              </a:cxn>
              <a:cxn ang="0">
                <a:pos x="10" y="274"/>
              </a:cxn>
              <a:cxn ang="0">
                <a:pos x="2" y="234"/>
              </a:cxn>
              <a:cxn ang="0">
                <a:pos x="0" y="212"/>
              </a:cxn>
              <a:cxn ang="0">
                <a:pos x="254" y="138"/>
              </a:cxn>
              <a:cxn ang="0">
                <a:pos x="126" y="214"/>
              </a:cxn>
              <a:cxn ang="0">
                <a:pos x="262" y="294"/>
              </a:cxn>
            </a:cxnLst>
            <a:rect l="0" t="0" r="r" b="b"/>
            <a:pathLst>
              <a:path w="422" h="422">
                <a:moveTo>
                  <a:pt x="0" y="212"/>
                </a:moveTo>
                <a:lnTo>
                  <a:pt x="0" y="212"/>
                </a:lnTo>
                <a:lnTo>
                  <a:pt x="2" y="190"/>
                </a:lnTo>
                <a:lnTo>
                  <a:pt x="6" y="170"/>
                </a:lnTo>
                <a:lnTo>
                  <a:pt x="10" y="150"/>
                </a:lnTo>
                <a:lnTo>
                  <a:pt x="18" y="130"/>
                </a:lnTo>
                <a:lnTo>
                  <a:pt x="26" y="112"/>
                </a:lnTo>
                <a:lnTo>
                  <a:pt x="36" y="94"/>
                </a:lnTo>
                <a:lnTo>
                  <a:pt x="48" y="78"/>
                </a:lnTo>
                <a:lnTo>
                  <a:pt x="62" y="62"/>
                </a:lnTo>
                <a:lnTo>
                  <a:pt x="78" y="50"/>
                </a:lnTo>
                <a:lnTo>
                  <a:pt x="94" y="36"/>
                </a:lnTo>
                <a:lnTo>
                  <a:pt x="112" y="26"/>
                </a:lnTo>
                <a:lnTo>
                  <a:pt x="130" y="18"/>
                </a:lnTo>
                <a:lnTo>
                  <a:pt x="148" y="10"/>
                </a:lnTo>
                <a:lnTo>
                  <a:pt x="170" y="6"/>
                </a:lnTo>
                <a:lnTo>
                  <a:pt x="190" y="2"/>
                </a:lnTo>
                <a:lnTo>
                  <a:pt x="212" y="0"/>
                </a:lnTo>
                <a:lnTo>
                  <a:pt x="212" y="0"/>
                </a:lnTo>
                <a:lnTo>
                  <a:pt x="234" y="2"/>
                </a:lnTo>
                <a:lnTo>
                  <a:pt x="254" y="6"/>
                </a:lnTo>
                <a:lnTo>
                  <a:pt x="274" y="10"/>
                </a:lnTo>
                <a:lnTo>
                  <a:pt x="294" y="18"/>
                </a:lnTo>
                <a:lnTo>
                  <a:pt x="312" y="26"/>
                </a:lnTo>
                <a:lnTo>
                  <a:pt x="330" y="36"/>
                </a:lnTo>
                <a:lnTo>
                  <a:pt x="346" y="50"/>
                </a:lnTo>
                <a:lnTo>
                  <a:pt x="360" y="62"/>
                </a:lnTo>
                <a:lnTo>
                  <a:pt x="374" y="78"/>
                </a:lnTo>
                <a:lnTo>
                  <a:pt x="386" y="94"/>
                </a:lnTo>
                <a:lnTo>
                  <a:pt x="398" y="112"/>
                </a:lnTo>
                <a:lnTo>
                  <a:pt x="406" y="130"/>
                </a:lnTo>
                <a:lnTo>
                  <a:pt x="412" y="150"/>
                </a:lnTo>
                <a:lnTo>
                  <a:pt x="418" y="170"/>
                </a:lnTo>
                <a:lnTo>
                  <a:pt x="422" y="190"/>
                </a:lnTo>
                <a:lnTo>
                  <a:pt x="422" y="212"/>
                </a:lnTo>
                <a:lnTo>
                  <a:pt x="422" y="212"/>
                </a:lnTo>
                <a:lnTo>
                  <a:pt x="422" y="234"/>
                </a:lnTo>
                <a:lnTo>
                  <a:pt x="418" y="254"/>
                </a:lnTo>
                <a:lnTo>
                  <a:pt x="412" y="274"/>
                </a:lnTo>
                <a:lnTo>
                  <a:pt x="406" y="294"/>
                </a:lnTo>
                <a:lnTo>
                  <a:pt x="398" y="312"/>
                </a:lnTo>
                <a:lnTo>
                  <a:pt x="386" y="330"/>
                </a:lnTo>
                <a:lnTo>
                  <a:pt x="374" y="346"/>
                </a:lnTo>
                <a:lnTo>
                  <a:pt x="360" y="360"/>
                </a:lnTo>
                <a:lnTo>
                  <a:pt x="346" y="374"/>
                </a:lnTo>
                <a:lnTo>
                  <a:pt x="330" y="386"/>
                </a:lnTo>
                <a:lnTo>
                  <a:pt x="312" y="398"/>
                </a:lnTo>
                <a:lnTo>
                  <a:pt x="294" y="406"/>
                </a:lnTo>
                <a:lnTo>
                  <a:pt x="274" y="414"/>
                </a:lnTo>
                <a:lnTo>
                  <a:pt x="254" y="418"/>
                </a:lnTo>
                <a:lnTo>
                  <a:pt x="234" y="422"/>
                </a:lnTo>
                <a:lnTo>
                  <a:pt x="212" y="422"/>
                </a:lnTo>
                <a:lnTo>
                  <a:pt x="212" y="422"/>
                </a:lnTo>
                <a:lnTo>
                  <a:pt x="190" y="422"/>
                </a:lnTo>
                <a:lnTo>
                  <a:pt x="170" y="418"/>
                </a:lnTo>
                <a:lnTo>
                  <a:pt x="148" y="414"/>
                </a:lnTo>
                <a:lnTo>
                  <a:pt x="130" y="406"/>
                </a:lnTo>
                <a:lnTo>
                  <a:pt x="112" y="398"/>
                </a:lnTo>
                <a:lnTo>
                  <a:pt x="94" y="386"/>
                </a:lnTo>
                <a:lnTo>
                  <a:pt x="78" y="374"/>
                </a:lnTo>
                <a:lnTo>
                  <a:pt x="62" y="360"/>
                </a:lnTo>
                <a:lnTo>
                  <a:pt x="48" y="346"/>
                </a:lnTo>
                <a:lnTo>
                  <a:pt x="36" y="330"/>
                </a:lnTo>
                <a:lnTo>
                  <a:pt x="26" y="312"/>
                </a:lnTo>
                <a:lnTo>
                  <a:pt x="18" y="294"/>
                </a:lnTo>
                <a:lnTo>
                  <a:pt x="10" y="274"/>
                </a:lnTo>
                <a:lnTo>
                  <a:pt x="6" y="254"/>
                </a:lnTo>
                <a:lnTo>
                  <a:pt x="2" y="234"/>
                </a:lnTo>
                <a:lnTo>
                  <a:pt x="0" y="212"/>
                </a:lnTo>
                <a:lnTo>
                  <a:pt x="0" y="212"/>
                </a:lnTo>
                <a:close/>
                <a:moveTo>
                  <a:pt x="180" y="214"/>
                </a:moveTo>
                <a:lnTo>
                  <a:pt x="254" y="138"/>
                </a:lnTo>
                <a:lnTo>
                  <a:pt x="228" y="112"/>
                </a:lnTo>
                <a:lnTo>
                  <a:pt x="126" y="214"/>
                </a:lnTo>
                <a:lnTo>
                  <a:pt x="234" y="322"/>
                </a:lnTo>
                <a:lnTo>
                  <a:pt x="262" y="294"/>
                </a:lnTo>
                <a:lnTo>
                  <a:pt x="180" y="21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Freeform 222"/>
          <p:cNvSpPr>
            <a:spLocks noEditPoints="1"/>
          </p:cNvSpPr>
          <p:nvPr userDrawn="1"/>
        </p:nvSpPr>
        <p:spPr bwMode="auto">
          <a:xfrm rot="10800000">
            <a:off x="1279524" y="5817485"/>
            <a:ext cx="276225" cy="276225"/>
          </a:xfrm>
          <a:custGeom>
            <a:cxnLst>
              <a:cxn ang="0">
                <a:pos x="0" y="212"/>
              </a:cxn>
              <a:cxn ang="0">
                <a:pos x="6" y="170"/>
              </a:cxn>
              <a:cxn ang="0">
                <a:pos x="18" y="130"/>
              </a:cxn>
              <a:cxn ang="0">
                <a:pos x="36" y="94"/>
              </a:cxn>
              <a:cxn ang="0">
                <a:pos x="62" y="62"/>
              </a:cxn>
              <a:cxn ang="0">
                <a:pos x="94" y="36"/>
              </a:cxn>
              <a:cxn ang="0">
                <a:pos x="130" y="18"/>
              </a:cxn>
              <a:cxn ang="0">
                <a:pos x="170" y="6"/>
              </a:cxn>
              <a:cxn ang="0">
                <a:pos x="212" y="0"/>
              </a:cxn>
              <a:cxn ang="0">
                <a:pos x="234" y="2"/>
              </a:cxn>
              <a:cxn ang="0">
                <a:pos x="274" y="10"/>
              </a:cxn>
              <a:cxn ang="0">
                <a:pos x="312" y="26"/>
              </a:cxn>
              <a:cxn ang="0">
                <a:pos x="346" y="50"/>
              </a:cxn>
              <a:cxn ang="0">
                <a:pos x="374" y="78"/>
              </a:cxn>
              <a:cxn ang="0">
                <a:pos x="398" y="112"/>
              </a:cxn>
              <a:cxn ang="0">
                <a:pos x="412" y="150"/>
              </a:cxn>
              <a:cxn ang="0">
                <a:pos x="422" y="190"/>
              </a:cxn>
              <a:cxn ang="0">
                <a:pos x="422" y="212"/>
              </a:cxn>
              <a:cxn ang="0">
                <a:pos x="418" y="254"/>
              </a:cxn>
              <a:cxn ang="0">
                <a:pos x="406" y="294"/>
              </a:cxn>
              <a:cxn ang="0">
                <a:pos x="386" y="330"/>
              </a:cxn>
              <a:cxn ang="0">
                <a:pos x="360" y="360"/>
              </a:cxn>
              <a:cxn ang="0">
                <a:pos x="330" y="386"/>
              </a:cxn>
              <a:cxn ang="0">
                <a:pos x="294" y="406"/>
              </a:cxn>
              <a:cxn ang="0">
                <a:pos x="254" y="418"/>
              </a:cxn>
              <a:cxn ang="0">
                <a:pos x="212" y="422"/>
              </a:cxn>
              <a:cxn ang="0">
                <a:pos x="190" y="422"/>
              </a:cxn>
              <a:cxn ang="0">
                <a:pos x="148" y="414"/>
              </a:cxn>
              <a:cxn ang="0">
                <a:pos x="112" y="398"/>
              </a:cxn>
              <a:cxn ang="0">
                <a:pos x="78" y="374"/>
              </a:cxn>
              <a:cxn ang="0">
                <a:pos x="48" y="346"/>
              </a:cxn>
              <a:cxn ang="0">
                <a:pos x="26" y="312"/>
              </a:cxn>
              <a:cxn ang="0">
                <a:pos x="10" y="274"/>
              </a:cxn>
              <a:cxn ang="0">
                <a:pos x="2" y="234"/>
              </a:cxn>
              <a:cxn ang="0">
                <a:pos x="0" y="212"/>
              </a:cxn>
              <a:cxn ang="0">
                <a:pos x="254" y="138"/>
              </a:cxn>
              <a:cxn ang="0">
                <a:pos x="126" y="214"/>
              </a:cxn>
              <a:cxn ang="0">
                <a:pos x="262" y="294"/>
              </a:cxn>
            </a:cxnLst>
            <a:rect l="0" t="0" r="r" b="b"/>
            <a:pathLst>
              <a:path w="422" h="422">
                <a:moveTo>
                  <a:pt x="0" y="212"/>
                </a:moveTo>
                <a:lnTo>
                  <a:pt x="0" y="212"/>
                </a:lnTo>
                <a:lnTo>
                  <a:pt x="2" y="190"/>
                </a:lnTo>
                <a:lnTo>
                  <a:pt x="6" y="170"/>
                </a:lnTo>
                <a:lnTo>
                  <a:pt x="10" y="150"/>
                </a:lnTo>
                <a:lnTo>
                  <a:pt x="18" y="130"/>
                </a:lnTo>
                <a:lnTo>
                  <a:pt x="26" y="112"/>
                </a:lnTo>
                <a:lnTo>
                  <a:pt x="36" y="94"/>
                </a:lnTo>
                <a:lnTo>
                  <a:pt x="48" y="78"/>
                </a:lnTo>
                <a:lnTo>
                  <a:pt x="62" y="62"/>
                </a:lnTo>
                <a:lnTo>
                  <a:pt x="78" y="50"/>
                </a:lnTo>
                <a:lnTo>
                  <a:pt x="94" y="36"/>
                </a:lnTo>
                <a:lnTo>
                  <a:pt x="112" y="26"/>
                </a:lnTo>
                <a:lnTo>
                  <a:pt x="130" y="18"/>
                </a:lnTo>
                <a:lnTo>
                  <a:pt x="148" y="10"/>
                </a:lnTo>
                <a:lnTo>
                  <a:pt x="170" y="6"/>
                </a:lnTo>
                <a:lnTo>
                  <a:pt x="190" y="2"/>
                </a:lnTo>
                <a:lnTo>
                  <a:pt x="212" y="0"/>
                </a:lnTo>
                <a:lnTo>
                  <a:pt x="212" y="0"/>
                </a:lnTo>
                <a:lnTo>
                  <a:pt x="234" y="2"/>
                </a:lnTo>
                <a:lnTo>
                  <a:pt x="254" y="6"/>
                </a:lnTo>
                <a:lnTo>
                  <a:pt x="274" y="10"/>
                </a:lnTo>
                <a:lnTo>
                  <a:pt x="294" y="18"/>
                </a:lnTo>
                <a:lnTo>
                  <a:pt x="312" y="26"/>
                </a:lnTo>
                <a:lnTo>
                  <a:pt x="330" y="36"/>
                </a:lnTo>
                <a:lnTo>
                  <a:pt x="346" y="50"/>
                </a:lnTo>
                <a:lnTo>
                  <a:pt x="360" y="62"/>
                </a:lnTo>
                <a:lnTo>
                  <a:pt x="374" y="78"/>
                </a:lnTo>
                <a:lnTo>
                  <a:pt x="386" y="94"/>
                </a:lnTo>
                <a:lnTo>
                  <a:pt x="398" y="112"/>
                </a:lnTo>
                <a:lnTo>
                  <a:pt x="406" y="130"/>
                </a:lnTo>
                <a:lnTo>
                  <a:pt x="412" y="150"/>
                </a:lnTo>
                <a:lnTo>
                  <a:pt x="418" y="170"/>
                </a:lnTo>
                <a:lnTo>
                  <a:pt x="422" y="190"/>
                </a:lnTo>
                <a:lnTo>
                  <a:pt x="422" y="212"/>
                </a:lnTo>
                <a:lnTo>
                  <a:pt x="422" y="212"/>
                </a:lnTo>
                <a:lnTo>
                  <a:pt x="422" y="234"/>
                </a:lnTo>
                <a:lnTo>
                  <a:pt x="418" y="254"/>
                </a:lnTo>
                <a:lnTo>
                  <a:pt x="412" y="274"/>
                </a:lnTo>
                <a:lnTo>
                  <a:pt x="406" y="294"/>
                </a:lnTo>
                <a:lnTo>
                  <a:pt x="398" y="312"/>
                </a:lnTo>
                <a:lnTo>
                  <a:pt x="386" y="330"/>
                </a:lnTo>
                <a:lnTo>
                  <a:pt x="374" y="346"/>
                </a:lnTo>
                <a:lnTo>
                  <a:pt x="360" y="360"/>
                </a:lnTo>
                <a:lnTo>
                  <a:pt x="346" y="374"/>
                </a:lnTo>
                <a:lnTo>
                  <a:pt x="330" y="386"/>
                </a:lnTo>
                <a:lnTo>
                  <a:pt x="312" y="398"/>
                </a:lnTo>
                <a:lnTo>
                  <a:pt x="294" y="406"/>
                </a:lnTo>
                <a:lnTo>
                  <a:pt x="274" y="414"/>
                </a:lnTo>
                <a:lnTo>
                  <a:pt x="254" y="418"/>
                </a:lnTo>
                <a:lnTo>
                  <a:pt x="234" y="422"/>
                </a:lnTo>
                <a:lnTo>
                  <a:pt x="212" y="422"/>
                </a:lnTo>
                <a:lnTo>
                  <a:pt x="212" y="422"/>
                </a:lnTo>
                <a:lnTo>
                  <a:pt x="190" y="422"/>
                </a:lnTo>
                <a:lnTo>
                  <a:pt x="170" y="418"/>
                </a:lnTo>
                <a:lnTo>
                  <a:pt x="148" y="414"/>
                </a:lnTo>
                <a:lnTo>
                  <a:pt x="130" y="406"/>
                </a:lnTo>
                <a:lnTo>
                  <a:pt x="112" y="398"/>
                </a:lnTo>
                <a:lnTo>
                  <a:pt x="94" y="386"/>
                </a:lnTo>
                <a:lnTo>
                  <a:pt x="78" y="374"/>
                </a:lnTo>
                <a:lnTo>
                  <a:pt x="62" y="360"/>
                </a:lnTo>
                <a:lnTo>
                  <a:pt x="48" y="346"/>
                </a:lnTo>
                <a:lnTo>
                  <a:pt x="36" y="330"/>
                </a:lnTo>
                <a:lnTo>
                  <a:pt x="26" y="312"/>
                </a:lnTo>
                <a:lnTo>
                  <a:pt x="18" y="294"/>
                </a:lnTo>
                <a:lnTo>
                  <a:pt x="10" y="274"/>
                </a:lnTo>
                <a:lnTo>
                  <a:pt x="6" y="254"/>
                </a:lnTo>
                <a:lnTo>
                  <a:pt x="2" y="234"/>
                </a:lnTo>
                <a:lnTo>
                  <a:pt x="0" y="212"/>
                </a:lnTo>
                <a:lnTo>
                  <a:pt x="0" y="212"/>
                </a:lnTo>
                <a:close/>
                <a:moveTo>
                  <a:pt x="180" y="214"/>
                </a:moveTo>
                <a:lnTo>
                  <a:pt x="254" y="138"/>
                </a:lnTo>
                <a:lnTo>
                  <a:pt x="228" y="112"/>
                </a:lnTo>
                <a:lnTo>
                  <a:pt x="126" y="214"/>
                </a:lnTo>
                <a:lnTo>
                  <a:pt x="234" y="322"/>
                </a:lnTo>
                <a:lnTo>
                  <a:pt x="262" y="294"/>
                </a:lnTo>
                <a:lnTo>
                  <a:pt x="180" y="21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占位符 7"/>
          <p:cNvSpPr>
            <a:spLocks noGrp="1"/>
          </p:cNvSpPr>
          <p:nvPr>
            <p:ph type="body" sz="quarter" idx="16" hasCustomPrompt="1"/>
          </p:nvPr>
        </p:nvSpPr>
        <p:spPr>
          <a:xfrm>
            <a:off x="1795766" y="4940905"/>
            <a:ext cx="417451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/>
              <a:t>PART ONE </a:t>
            </a:r>
            <a:r>
              <a:rPr lang="zh-CN" altLang="en-US"/>
              <a:t>点击此处添加标题</a:t>
            </a:r>
          </a:p>
        </p:txBody>
      </p:sp>
      <p:sp>
        <p:nvSpPr>
          <p:cNvPr id="18" name="文本占位符 7"/>
          <p:cNvSpPr>
            <a:spLocks noGrp="1"/>
          </p:cNvSpPr>
          <p:nvPr>
            <p:ph type="body" sz="quarter" idx="17" hasCustomPrompt="1"/>
          </p:nvPr>
        </p:nvSpPr>
        <p:spPr>
          <a:xfrm>
            <a:off x="1795766" y="5724764"/>
            <a:ext cx="417451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/>
              <a:t>PART ONE </a:t>
            </a:r>
            <a:r>
              <a:rPr lang="zh-CN" altLang="en-US"/>
              <a:t>点击此处添加标题</a:t>
            </a:r>
          </a:p>
        </p:txBody>
      </p:sp>
    </p:spTree>
    <p:extLst>
      <p:ext uri="{BB962C8B-B14F-4D97-AF65-F5344CB8AC3E}">
        <p14:creationId val="88420012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副标题页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占位符 7"/>
          <p:cNvSpPr>
            <a:spLocks noGrp="1"/>
          </p:cNvSpPr>
          <p:nvPr>
            <p:ph type="body" sz="quarter" idx="11" hasCustomPrompt="1"/>
          </p:nvPr>
        </p:nvSpPr>
        <p:spPr>
          <a:xfrm>
            <a:off x="6105525" y="2832063"/>
            <a:ext cx="2971279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4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PART ONE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2" hasCustomPrompt="1"/>
          </p:nvPr>
        </p:nvSpPr>
        <p:spPr>
          <a:xfrm>
            <a:off x="6130925" y="3618906"/>
            <a:ext cx="6079596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/>
              <a:t>ADD YOUR TITLE HERE</a:t>
            </a:r>
          </a:p>
        </p:txBody>
      </p:sp>
      <p:sp>
        <p:nvSpPr>
          <p:cNvPr id="9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411023" y="838163"/>
            <a:ext cx="6079596" cy="529375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33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/>
              <a:t>1</a:t>
            </a:r>
          </a:p>
        </p:txBody>
      </p:sp>
    </p:spTree>
    <p:extLst>
      <p:ext uri="{BB962C8B-B14F-4D97-AF65-F5344CB8AC3E}">
        <p14:creationId val="179223754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b="9419"/>
          <a:stretch>
            <a:fillRect/>
          </a:stretch>
        </p:blipFill>
        <p:spPr>
          <a:xfrm>
            <a:off x="0" y="0"/>
            <a:ext cx="12192000" cy="6902245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1231899"/>
            <a:ext cx="12192000" cy="5668297"/>
          </a:xfrm>
          <a:prstGeom prst="rect">
            <a:avLst/>
          </a:prstGeom>
          <a:gradFill flip="none" rotWithShape="1">
            <a:gsLst>
              <a:gs pos="100000">
                <a:schemeClr val="bg2"/>
              </a:gs>
              <a:gs pos="72000">
                <a:schemeClr val="bg1">
                  <a:lumMod val="95000"/>
                </a:schemeClr>
              </a:gs>
              <a:gs pos="30000">
                <a:schemeClr val="bg1">
                  <a:lumMod val="85000"/>
                </a:schemeClr>
              </a:gs>
              <a:gs pos="0">
                <a:schemeClr val="bg1">
                  <a:lumMod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平行四边形 8"/>
          <p:cNvSpPr/>
          <p:nvPr userDrawn="1"/>
        </p:nvSpPr>
        <p:spPr>
          <a:xfrm>
            <a:off x="615043" y="344767"/>
            <a:ext cx="666750" cy="572355"/>
          </a:xfrm>
          <a:prstGeom prst="parallelogram">
            <a:avLst>
              <a:gd name="adj" fmla="val 379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1267441" y="330296"/>
            <a:ext cx="3098800" cy="457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点击此处添加标题</a:t>
            </a: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1" hasCustomPrompt="1"/>
          </p:nvPr>
        </p:nvSpPr>
        <p:spPr>
          <a:xfrm>
            <a:off x="1269093" y="733636"/>
            <a:ext cx="2552700" cy="313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/>
              <a:t>ADD YOUR TITLE HERE</a:t>
            </a:r>
            <a:endParaRPr lang="zh-CN" altLang="en-US"/>
          </a:p>
        </p:txBody>
      </p:sp>
    </p:spTree>
    <p:extLst>
      <p:ext uri="{BB962C8B-B14F-4D97-AF65-F5344CB8AC3E}">
        <p14:creationId val="297111311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页_2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平行四边形 5"/>
          <p:cNvSpPr/>
          <p:nvPr userDrawn="1"/>
        </p:nvSpPr>
        <p:spPr>
          <a:xfrm>
            <a:off x="615043" y="344767"/>
            <a:ext cx="666750" cy="572355"/>
          </a:xfrm>
          <a:prstGeom prst="parallelogram">
            <a:avLst>
              <a:gd name="adj" fmla="val 379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1267441" y="330296"/>
            <a:ext cx="3098800" cy="457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点击此处添加标题</a:t>
            </a:r>
          </a:p>
        </p:txBody>
      </p:sp>
      <p:sp>
        <p:nvSpPr>
          <p:cNvPr id="9" name="文本占位符 15"/>
          <p:cNvSpPr>
            <a:spLocks noGrp="1"/>
          </p:cNvSpPr>
          <p:nvPr>
            <p:ph type="body" sz="quarter" idx="11" hasCustomPrompt="1"/>
          </p:nvPr>
        </p:nvSpPr>
        <p:spPr>
          <a:xfrm>
            <a:off x="1269093" y="733636"/>
            <a:ext cx="2552700" cy="313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/>
              <a:t>ADD YOUR TITLE HERE</a:t>
            </a:r>
            <a:endParaRPr lang="zh-CN" altLang="en-US"/>
          </a:p>
        </p:txBody>
      </p:sp>
    </p:spTree>
    <p:extLst>
      <p:ext uri="{BB962C8B-B14F-4D97-AF65-F5344CB8AC3E}">
        <p14:creationId val="2175894097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54808122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10" Target="../slideLayouts/slideLayout19.xml" Type="http://schemas.openxmlformats.org/officeDocument/2006/relationships/slideLayout"/><Relationship Id="rId11" Target="../slideLayouts/slideLayout20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1.xml" Type="http://schemas.openxmlformats.org/officeDocument/2006/relationships/slideLayout"/><Relationship Id="rId3" Target="../slideLayouts/slideLayout12.xml" Type="http://schemas.openxmlformats.org/officeDocument/2006/relationships/slideLayout"/><Relationship Id="rId4" Target="../slideLayouts/slideLayout13.xml" Type="http://schemas.openxmlformats.org/officeDocument/2006/relationships/slideLayout"/><Relationship Id="rId5" Target="../slideLayouts/slideLayout14.xml" Type="http://schemas.openxmlformats.org/officeDocument/2006/relationships/slideLayout"/><Relationship Id="rId6" Target="../slideLayouts/slideLayout15.xml" Type="http://schemas.openxmlformats.org/officeDocument/2006/relationships/slideLayout"/><Relationship Id="rId7" Target="../slideLayouts/slideLayout16.xml" Type="http://schemas.openxmlformats.org/officeDocument/2006/relationships/slideLayout"/><Relationship Id="rId8" Target="../slideLayouts/slideLayout17.xml" Type="http://schemas.openxmlformats.org/officeDocument/2006/relationships/slideLayout"/><Relationship Id="rId9" Target="../slideLayouts/slideLayout18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2133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3" r:id="rId3"/>
    <p:sldLayoutId id="2147483698" r:id="rId4"/>
    <p:sldLayoutId id="2147483699" r:id="rId5"/>
    <p:sldLayoutId id="2147483694" r:id="rId6"/>
    <p:sldLayoutId id="2147483690" r:id="rId7"/>
    <p:sldLayoutId id="2147483695" r:id="rId8"/>
    <p:sldLayoutId id="2147483689" r:id="rId9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72"/>
              <a:t>2017/3/12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7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9255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/>
  <p:timing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.xml" Type="http://schemas.openxmlformats.org/officeDocument/2006/relationships/themeOverrid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0.xml" Type="http://schemas.openxmlformats.org/officeDocument/2006/relationships/themeOverride"/><Relationship Id="rId3" Target="../media/image3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1.xml" Type="http://schemas.openxmlformats.org/officeDocument/2006/relationships/themeOverride"/><Relationship Id="rId3" Target="../charts/chart1.xml" Type="http://schemas.openxmlformats.org/officeDocument/2006/relationships/chart"/><Relationship Id="rId4" Target="../charts/chart2.xml" Type="http://schemas.openxmlformats.org/officeDocument/2006/relationships/chart"/><Relationship Id="rId5" Target="../charts/chart3.xml" Type="http://schemas.openxmlformats.org/officeDocument/2006/relationships/chart"/></Relationships>
</file>

<file path=ppt/slides/_rels/slide1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12.xml" Type="http://schemas.openxmlformats.org/officeDocument/2006/relationships/themeOverride"/></Relationships>
</file>

<file path=ppt/slides/_rels/slide1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theme/themeOverride13.xml" Type="http://schemas.openxmlformats.org/officeDocument/2006/relationships/themeOverride"/></Relationships>
</file>

<file path=ppt/slides/_rels/slide14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theme/themeOverride14.xml" Type="http://schemas.openxmlformats.org/officeDocument/2006/relationships/themeOverride"/></Relationships>
</file>

<file path=ppt/slides/_rels/slide15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theme/themeOverride15.xml" Type="http://schemas.openxmlformats.org/officeDocument/2006/relationships/themeOverride"/><Relationship Id="rId3" Target="../charts/chart4.xml" Type="http://schemas.openxmlformats.org/officeDocument/2006/relationships/chart"/></Relationships>
</file>

<file path=ppt/slides/_rels/slide1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16.xml" Type="http://schemas.openxmlformats.org/officeDocument/2006/relationships/themeOverrid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7.xml" Type="http://schemas.openxmlformats.org/officeDocument/2006/relationships/themeOverride"/><Relationship Id="rId3" Target="../charts/chart5.xml" Type="http://schemas.openxmlformats.org/officeDocument/2006/relationships/chart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8.xml" Type="http://schemas.openxmlformats.org/officeDocument/2006/relationships/themeOverride"/><Relationship Id="rId3" Target="../media/image4.pn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9.xml" Type="http://schemas.openxmlformats.org/officeDocument/2006/relationships/themeOverride"/></Relationships>
</file>

<file path=ppt/slides/_rels/slide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theme/themeOverride2.xml" Type="http://schemas.openxmlformats.org/officeDocument/2006/relationships/themeOverrid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20.xml" Type="http://schemas.openxmlformats.org/officeDocument/2006/relationships/themeOverride"/></Relationships>
</file>

<file path=ppt/slides/_rels/slide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3.xml" Type="http://schemas.openxmlformats.org/officeDocument/2006/relationships/themeOverrid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4.xml" Type="http://schemas.openxmlformats.org/officeDocument/2006/relationships/themeOverrid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5.xml" Type="http://schemas.openxmlformats.org/officeDocument/2006/relationships/themeOverrid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6.xml" Type="http://schemas.openxmlformats.org/officeDocument/2006/relationships/themeOverrid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7.xml" Type="http://schemas.openxmlformats.org/officeDocument/2006/relationships/themeOverride"/></Relationships>
</file>

<file path=ppt/slides/_rels/slide8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8.xml" Type="http://schemas.openxmlformats.org/officeDocument/2006/relationships/themeOverrid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9.xml" Type="http://schemas.openxmlformats.org/officeDocument/2006/relationships/themeOverr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占位符 6"/>
          <p:cNvSpPr>
            <a:spLocks noGrp="1"/>
          </p:cNvSpPr>
          <p:nvPr>
            <p:ph idx="10" sz="quarter" type="body"/>
          </p:nvPr>
        </p:nvSpPr>
        <p:spPr>
          <a:xfrm>
            <a:off x="5228762" y="1493368"/>
            <a:ext cx="1706562" cy="640080"/>
          </a:xfrm>
        </p:spPr>
        <p:txBody>
          <a:bodyPr/>
          <a:lstStyle/>
          <a:p>
            <a:r>
              <a:rPr altLang="zh-CN" lang="en-US"/>
              <a:t>LOGO </a:t>
            </a:r>
          </a:p>
          <a:p>
            <a:r>
              <a:rPr altLang="zh-CN" lang="en-US"/>
              <a:t>HERE</a:t>
            </a:r>
          </a:p>
        </p:txBody>
      </p:sp>
      <p:sp>
        <p:nvSpPr>
          <p:cNvPr id="8" name="文本占位符 7"/>
          <p:cNvSpPr>
            <a:spLocks noGrp="1"/>
          </p:cNvSpPr>
          <p:nvPr>
            <p:ph idx="11" sz="quarter" type="body"/>
          </p:nvPr>
        </p:nvSpPr>
        <p:spPr>
          <a:xfrm>
            <a:off x="3065727" y="2853386"/>
            <a:ext cx="6079596" cy="1920240"/>
          </a:xfrm>
        </p:spPr>
        <p:txBody>
          <a:bodyPr/>
          <a:lstStyle/>
          <a:p>
            <a:r>
              <a:rPr altLang="zh-CN" lang="en-US"/>
              <a:t>POWERPOINT</a:t>
            </a:r>
          </a:p>
          <a:p>
            <a:r>
              <a:rPr altLang="zh-CN" lang="en-US"/>
              <a:t>TEMPLATE</a:t>
            </a:r>
          </a:p>
        </p:txBody>
      </p:sp>
      <p:sp>
        <p:nvSpPr>
          <p:cNvPr id="9" name="文本占位符 8"/>
          <p:cNvSpPr>
            <a:spLocks noGrp="1"/>
          </p:cNvSpPr>
          <p:nvPr>
            <p:ph idx="12" sz="quarter" type="body"/>
          </p:nvPr>
        </p:nvSpPr>
        <p:spPr>
          <a:xfrm>
            <a:off x="4356958" y="4911606"/>
            <a:ext cx="3450167" cy="335280"/>
          </a:xfrm>
        </p:spPr>
        <p:txBody>
          <a:bodyPr/>
          <a:lstStyle/>
          <a:p>
            <a:r>
              <a:rPr altLang="zh-CN" lang="en-US"/>
              <a:t>PRESENTED BY OfficePLUS</a:t>
            </a:r>
          </a:p>
        </p:txBody>
      </p:sp>
    </p:spTree>
    <p:extLst>
      <p:ext uri="{BB962C8B-B14F-4D97-AF65-F5344CB8AC3E}">
        <p14:creationId val="318656725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zh-CN" lang="en-US">
                <a:cs typeface="+mn-ea"/>
                <a:sym typeface="+mn-lt"/>
              </a:rPr>
              <a:t>ADD YOUR TITLE HERE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662793" y="4354782"/>
            <a:ext cx="2000538" cy="396238"/>
          </a:xfrm>
          <a:prstGeom prst="rect">
            <a:avLst/>
          </a:prstGeom>
          <a:noFill/>
        </p:spPr>
        <p:txBody>
          <a:bodyPr bIns="45719" lIns="91438" rIns="91438" rtlCol="0" tIns="45719" wrap="none">
            <a:spAutoFit/>
          </a:bodyPr>
          <a:lstStyle/>
          <a:p>
            <a:pPr defTabSz="914378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2000" u="none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YOUR TITLE HERE</a:t>
            </a:r>
          </a:p>
        </p:txBody>
      </p:sp>
      <p:sp>
        <p:nvSpPr>
          <p:cNvPr id="27" name="矩形 26"/>
          <p:cNvSpPr/>
          <p:nvPr/>
        </p:nvSpPr>
        <p:spPr>
          <a:xfrm>
            <a:off x="1662793" y="4653713"/>
            <a:ext cx="2604407" cy="1517902"/>
          </a:xfrm>
          <a:prstGeom prst="rect">
            <a:avLst/>
          </a:prstGeom>
        </p:spPr>
        <p:txBody>
          <a:bodyPr bIns="45719" lIns="91438" rIns="91438" tIns="45719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zh-CN" noProof="0" normalizeH="0" spc="0" strike="noStrike" sz="12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rPr>
              <a:t>点击此处添加文本信息。</a:t>
            </a:r>
          </a:p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zh-CN" noProof="0" normalizeH="0" spc="0" strike="noStrike" sz="12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标题数字等都可以通过点击和重新输入进行更改，顶部“开始”面板中可以对字体、字号、颜色、行距等进行修改。建议正文10号字，1.3倍字间距。点击此处添加文本信息。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892011" y="4354782"/>
            <a:ext cx="2000538" cy="396238"/>
          </a:xfrm>
          <a:prstGeom prst="rect">
            <a:avLst/>
          </a:prstGeom>
          <a:noFill/>
        </p:spPr>
        <p:txBody>
          <a:bodyPr bIns="45719" lIns="91438" rIns="91438" rtlCol="0" tIns="45719" wrap="none">
            <a:spAutoFit/>
          </a:bodyPr>
          <a:lstStyle/>
          <a:p>
            <a:pPr defTabSz="914378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2000" u="none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YOUR TITLE HERE</a:t>
            </a:r>
          </a:p>
        </p:txBody>
      </p:sp>
      <p:sp>
        <p:nvSpPr>
          <p:cNvPr id="29" name="矩形 28"/>
          <p:cNvSpPr/>
          <p:nvPr/>
        </p:nvSpPr>
        <p:spPr>
          <a:xfrm>
            <a:off x="4892011" y="4653713"/>
            <a:ext cx="2613689" cy="1517902"/>
          </a:xfrm>
          <a:prstGeom prst="rect">
            <a:avLst/>
          </a:prstGeom>
        </p:spPr>
        <p:txBody>
          <a:bodyPr bIns="45719" lIns="91438" rIns="91438" tIns="45719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zh-CN" noProof="0" normalizeH="0" spc="0" strike="noStrike" sz="12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rPr>
              <a:t>点击此处添加文本信息。</a:t>
            </a:r>
          </a:p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zh-CN" noProof="0" normalizeH="0" spc="0" strike="noStrike" sz="12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标题数字等都可以通过点击和重新输入进行更改，顶部“开始”面板中可以对字体、字号、颜色、行距等进行修改。建议正文10号字，1.3倍字间距。点击此处添加文本信息。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117584" y="4354782"/>
            <a:ext cx="2000538" cy="396238"/>
          </a:xfrm>
          <a:prstGeom prst="rect">
            <a:avLst/>
          </a:prstGeom>
          <a:noFill/>
        </p:spPr>
        <p:txBody>
          <a:bodyPr bIns="45719" lIns="91438" rIns="91438" rtlCol="0" tIns="45719" wrap="none">
            <a:spAutoFit/>
          </a:bodyPr>
          <a:lstStyle/>
          <a:p>
            <a:pPr defTabSz="914378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2000" u="none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YOUR TITLE HERE</a:t>
            </a:r>
          </a:p>
        </p:txBody>
      </p:sp>
      <p:sp>
        <p:nvSpPr>
          <p:cNvPr id="31" name="矩形 30"/>
          <p:cNvSpPr/>
          <p:nvPr/>
        </p:nvSpPr>
        <p:spPr>
          <a:xfrm>
            <a:off x="8117584" y="4653713"/>
            <a:ext cx="2607566" cy="1517902"/>
          </a:xfrm>
          <a:prstGeom prst="rect">
            <a:avLst/>
          </a:prstGeom>
        </p:spPr>
        <p:txBody>
          <a:bodyPr bIns="45719" lIns="91438" rIns="91438" tIns="45719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zh-CN" noProof="0" normalizeH="0" spc="0" strike="noStrike" sz="12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rPr>
              <a:t>点击此处添加文本信息。</a:t>
            </a:r>
          </a:p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zh-CN" noProof="0" normalizeH="0" spc="0" strike="noStrike" sz="12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标题数字等都可以通过点击和重新输入进行更改，顶部“开始”面板中可以对字体、字号、颜色、行距等进行修改。建议正文10号字，1.3倍字间距。点击此处添加文本信息。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16675" r="16675"/>
          <a:stretch>
            <a:fillRect/>
          </a:stretch>
        </p:blipFill>
        <p:spPr>
          <a:xfrm>
            <a:off x="1745741" y="2090269"/>
            <a:ext cx="2142199" cy="214219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rcRect l="16675" r="16675"/>
          <a:stretch>
            <a:fillRect/>
          </a:stretch>
        </p:blipFill>
        <p:spPr>
          <a:xfrm>
            <a:off x="4892011" y="2090269"/>
            <a:ext cx="2142199" cy="21421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rcRect l="16675" r="16675"/>
          <a:stretch>
            <a:fillRect/>
          </a:stretch>
        </p:blipFill>
        <p:spPr>
          <a:xfrm>
            <a:off x="8117584" y="2090269"/>
            <a:ext cx="2142199" cy="2142199"/>
          </a:xfrm>
          <a:prstGeom prst="rect">
            <a:avLst/>
          </a:prstGeom>
        </p:spPr>
      </p:pic>
    </p:spTree>
    <p:extLst>
      <p:ext uri="{BB962C8B-B14F-4D97-AF65-F5344CB8AC3E}">
        <p14:creationId val="1460423893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zh-CN" lang="en-US">
                <a:cs typeface="+mn-ea"/>
                <a:sym typeface="+mn-lt"/>
              </a:rPr>
              <a:t>ADD YOUR TITLE HERE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429241" y="1431421"/>
            <a:ext cx="2485409" cy="1692960"/>
            <a:chOff x="1352362" y="7607300"/>
            <a:chExt cx="2484000" cy="1692000"/>
          </a:xfrm>
        </p:grpSpPr>
        <p:graphicFrame>
          <p:nvGraphicFramePr>
            <p:cNvPr id="14" name="图表 13"/>
            <p:cNvGraphicFramePr/>
            <p:nvPr>
              <p:extLst>
                <p:ext uri="{D42A27DB-BD31-4B8C-83A1-F6EECF244321}">
                  <p14:modId val="4056149154"/>
                </p:ext>
              </p:extLst>
            </p:nvPr>
          </p:nvGraphicFramePr>
          <p:xfrm>
            <a:off x="1352362" y="7607300"/>
            <a:ext cx="2484000" cy="1692000"/>
          </p:xfrm>
          <a:graphic>
            <a:graphicData uri="http://schemas.openxmlformats.org/drawingml/2006/chart">
              <c:chart xmlns:c="http://schemas.openxmlformats.org/drawingml/2006/chart" r:id="rId3"/>
            </a:graphicData>
          </a:graphic>
        </p:graphicFrame>
        <p:sp>
          <p:nvSpPr>
            <p:cNvPr id="15" name="文本框 14"/>
            <p:cNvSpPr txBox="1"/>
            <p:nvPr/>
          </p:nvSpPr>
          <p:spPr>
            <a:xfrm>
              <a:off x="2255196" y="8206616"/>
              <a:ext cx="777751" cy="502635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685783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pc="0" strike="noStrike" sz="2700" u="none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cs typeface="+mn-ea"/>
                  <a:sym typeface="+mn-lt"/>
                </a:rPr>
                <a:t>75%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29241" y="3124381"/>
            <a:ext cx="2485409" cy="1692960"/>
            <a:chOff x="3543550" y="7473950"/>
            <a:chExt cx="2484000" cy="1692000"/>
          </a:xfrm>
        </p:grpSpPr>
        <p:graphicFrame>
          <p:nvGraphicFramePr>
            <p:cNvPr id="17" name="图表 16"/>
            <p:cNvGraphicFramePr/>
            <p:nvPr>
              <p:extLst>
                <p:ext uri="{D42A27DB-BD31-4B8C-83A1-F6EECF244321}">
                  <p14:modId val="1133858571"/>
                </p:ext>
              </p:extLst>
            </p:nvPr>
          </p:nvGraphicFramePr>
          <p:xfrm>
            <a:off x="3543550" y="7473950"/>
            <a:ext cx="2484000" cy="1692000"/>
          </p:xfrm>
          <a:graphic>
            <a:graphicData uri="http://schemas.openxmlformats.org/drawingml/2006/chart">
              <c:chart xmlns:c="http://schemas.openxmlformats.org/drawingml/2006/chart" r:id="rId4"/>
            </a:graphicData>
          </a:graphic>
        </p:graphicFrame>
        <p:sp>
          <p:nvSpPr>
            <p:cNvPr id="18" name="文本框 17"/>
            <p:cNvSpPr txBox="1"/>
            <p:nvPr/>
          </p:nvSpPr>
          <p:spPr>
            <a:xfrm>
              <a:off x="4437750" y="8073265"/>
              <a:ext cx="777751" cy="502635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685783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pc="0" strike="noStrike" sz="2700" u="none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cs typeface="+mn-ea"/>
                  <a:sym typeface="+mn-lt"/>
                </a:rPr>
                <a:t>70%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29241" y="4971473"/>
            <a:ext cx="2485409" cy="1692960"/>
            <a:chOff x="6390807" y="7473950"/>
            <a:chExt cx="2484000" cy="1692000"/>
          </a:xfrm>
        </p:grpSpPr>
        <p:graphicFrame>
          <p:nvGraphicFramePr>
            <p:cNvPr id="20" name="图表 19"/>
            <p:cNvGraphicFramePr/>
            <p:nvPr>
              <p:extLst>
                <p:ext uri="{D42A27DB-BD31-4B8C-83A1-F6EECF244321}">
                  <p14:modId val="2091597800"/>
                </p:ext>
              </p:extLst>
            </p:nvPr>
          </p:nvGraphicFramePr>
          <p:xfrm>
            <a:off x="6390807" y="7473950"/>
            <a:ext cx="2484000" cy="1692000"/>
          </p:xfrm>
          <a:graphic>
            <a:graphicData uri="http://schemas.openxmlformats.org/drawingml/2006/chart">
              <c:chart xmlns:c="http://schemas.openxmlformats.org/drawingml/2006/chart" r:id="rId5"/>
            </a:graphicData>
          </a:graphic>
        </p:graphicFrame>
        <p:sp>
          <p:nvSpPr>
            <p:cNvPr id="21" name="文本框 20"/>
            <p:cNvSpPr txBox="1"/>
            <p:nvPr/>
          </p:nvSpPr>
          <p:spPr>
            <a:xfrm>
              <a:off x="7276372" y="8133710"/>
              <a:ext cx="777751" cy="502635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685783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pc="0" strike="noStrike" sz="2700" u="none">
                  <a:ln>
                    <a:noFill/>
                  </a:ln>
                  <a:solidFill>
                    <a:srgbClr val="158F90"/>
                  </a:solidFill>
                  <a:effectLst/>
                  <a:uLnTx/>
                  <a:uFillTx/>
                  <a:cs typeface="+mn-ea"/>
                  <a:sym typeface="+mn-lt"/>
                </a:rPr>
                <a:t>55%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2741878" y="1864153"/>
            <a:ext cx="1076118" cy="230503"/>
          </a:xfrm>
          <a:prstGeom prst="rect">
            <a:avLst/>
          </a:prstGeom>
        </p:spPr>
        <p:txBody>
          <a:bodyPr bIns="34289" lIns="68579" rIns="68579" tIns="34289" wrap="square">
            <a:spAutoFit/>
          </a:bodyPr>
          <a:lstStyle/>
          <a:p>
            <a:pPr defTabSz="685783" eaLnBrk="1" fontAlgn="auto" hangingPunct="1" indent="0" latinLnBrk="0" lvl="0"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  <a:buClr>
                <a:prstClr val="white">
                  <a:lumMod val="65000"/>
                </a:prstClr>
              </a:buClr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32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TITLE</a:t>
            </a:r>
          </a:p>
        </p:txBody>
      </p:sp>
      <p:sp>
        <p:nvSpPr>
          <p:cNvPr id="32" name="矩形 31"/>
          <p:cNvSpPr/>
          <p:nvPr/>
        </p:nvSpPr>
        <p:spPr>
          <a:xfrm>
            <a:off x="2713917" y="3622182"/>
            <a:ext cx="1260973" cy="230503"/>
          </a:xfrm>
          <a:prstGeom prst="rect">
            <a:avLst/>
          </a:prstGeom>
        </p:spPr>
        <p:txBody>
          <a:bodyPr bIns="34289" lIns="68579" rIns="68579" tIns="34289" wrap="square">
            <a:spAutoFit/>
          </a:bodyPr>
          <a:lstStyle/>
          <a:p>
            <a:pPr defTabSz="685783" eaLnBrk="1" fontAlgn="auto" hangingPunct="1" indent="0" latinLnBrk="0" lvl="0"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  <a:buClr>
                <a:prstClr val="white">
                  <a:lumMod val="65000"/>
                </a:prstClr>
              </a:buClr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32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TITLE</a:t>
            </a:r>
          </a:p>
        </p:txBody>
      </p:sp>
      <p:sp>
        <p:nvSpPr>
          <p:cNvPr id="33" name="矩形 32"/>
          <p:cNvSpPr/>
          <p:nvPr/>
        </p:nvSpPr>
        <p:spPr>
          <a:xfrm>
            <a:off x="2713917" y="5419554"/>
            <a:ext cx="1260973" cy="230503"/>
          </a:xfrm>
          <a:prstGeom prst="rect">
            <a:avLst/>
          </a:prstGeom>
        </p:spPr>
        <p:txBody>
          <a:bodyPr bIns="34289" lIns="68579" rIns="68579" tIns="34289" wrap="square">
            <a:spAutoFit/>
          </a:bodyPr>
          <a:lstStyle/>
          <a:p>
            <a:pPr defTabSz="685783" eaLnBrk="1" fontAlgn="auto" hangingPunct="1" indent="0" latinLnBrk="0" lvl="0"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  <a:buClr>
                <a:prstClr val="white">
                  <a:lumMod val="65000"/>
                </a:prstClr>
              </a:buClr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32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TITLE</a:t>
            </a:r>
          </a:p>
        </p:txBody>
      </p:sp>
      <p:sp>
        <p:nvSpPr>
          <p:cNvPr id="34" name="矩形 33"/>
          <p:cNvSpPr/>
          <p:nvPr/>
        </p:nvSpPr>
        <p:spPr>
          <a:xfrm>
            <a:off x="2741878" y="2135963"/>
            <a:ext cx="2944546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400" u="none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顶部“开始”面板中可以对字体、字号、颜色、行距等进行修改。</a:t>
            </a:r>
          </a:p>
        </p:txBody>
      </p:sp>
      <p:sp>
        <p:nvSpPr>
          <p:cNvPr id="35" name="矩形 34"/>
          <p:cNvSpPr/>
          <p:nvPr/>
        </p:nvSpPr>
        <p:spPr>
          <a:xfrm>
            <a:off x="2713920" y="3887481"/>
            <a:ext cx="2944546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400" u="none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顶部“开始”面板中可以对字体、字号、颜色、行距等进行修改。</a:t>
            </a:r>
          </a:p>
        </p:txBody>
      </p:sp>
      <p:sp>
        <p:nvSpPr>
          <p:cNvPr id="36" name="矩形 35"/>
          <p:cNvSpPr/>
          <p:nvPr/>
        </p:nvSpPr>
        <p:spPr>
          <a:xfrm>
            <a:off x="2713920" y="5695729"/>
            <a:ext cx="2944546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400" u="none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顶部“开始”面板中可以对字体、字号、颜色、行距等进行修改。</a:t>
            </a:r>
          </a:p>
        </p:txBody>
      </p:sp>
      <p:sp>
        <p:nvSpPr>
          <p:cNvPr id="58" name="矩形 7"/>
          <p:cNvSpPr>
            <a:spLocks noChangeArrowheads="1"/>
          </p:cNvSpPr>
          <p:nvPr/>
        </p:nvSpPr>
        <p:spPr bwMode="auto">
          <a:xfrm>
            <a:off x="6309922" y="1741545"/>
            <a:ext cx="257139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2800" u="none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ADD YOUR TEXT</a:t>
            </a:r>
          </a:p>
        </p:txBody>
      </p:sp>
      <p:sp>
        <p:nvSpPr>
          <p:cNvPr id="59" name="矩形 6"/>
          <p:cNvSpPr>
            <a:spLocks noChangeArrowheads="1"/>
          </p:cNvSpPr>
          <p:nvPr/>
        </p:nvSpPr>
        <p:spPr bwMode="auto">
          <a:xfrm>
            <a:off x="6309922" y="2224595"/>
            <a:ext cx="39907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6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标题数字等都可以通过点击和重新输入进行更改，顶部“开始”面板中可以对字体、字号、颜色、行距等进行修改。建议正文16号字，1.3倍字间距。标题数字等都可以通过点击和重新输入进行更改。</a:t>
            </a:r>
          </a:p>
        </p:txBody>
      </p:sp>
      <p:sp>
        <p:nvSpPr>
          <p:cNvPr id="60" name="矩形 6"/>
          <p:cNvSpPr>
            <a:spLocks noChangeArrowheads="1"/>
          </p:cNvSpPr>
          <p:nvPr/>
        </p:nvSpPr>
        <p:spPr bwMode="auto">
          <a:xfrm>
            <a:off x="6567177" y="4069188"/>
            <a:ext cx="3731846" cy="199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 indent="-171450" marL="1714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 indent="-171450" latinLnBrk="0" lvl="0" marL="17145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Char char="•"/>
              <a:defRPr/>
            </a:pPr>
            <a:r>
              <a: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标题数字等都可以通过点击和重新输入进行更改，顶部“开始”面板中可以对字体、字号、颜色、行距等进行修改。建议正文12号字，1.3倍字间距。标题数字等都可以通过点击和重新输入进行更改</a:t>
            </a:r>
          </a:p>
          <a:p>
            <a:pPr defTabSz="914400" eaLnBrk="1" fontAlgn="base" hangingPunct="1" indent="-171450" latinLnBrk="0" lvl="0" marL="17145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Char char="•"/>
              <a:defRPr/>
            </a:pPr>
            <a:r>
              <a: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标题数字等都可以通过点击和重新输入进行更改，顶部“开始”面板中可以对字体、字号、颜色、行距等进行修改。建议正文12号字，1.3倍字间距。标题数字等都可以通过点击和重新输入进行更改</a:t>
            </a:r>
          </a:p>
        </p:txBody>
      </p:sp>
    </p:spTree>
    <p:extLst>
      <p:ext uri="{BB962C8B-B14F-4D97-AF65-F5344CB8AC3E}">
        <p14:creationId val="426094778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占位符 4"/>
          <p:cNvSpPr>
            <a:spLocks noGrp="1"/>
          </p:cNvSpPr>
          <p:nvPr>
            <p:ph idx="11" sz="quarter" type="body"/>
          </p:nvPr>
        </p:nvSpPr>
        <p:spPr>
          <a:xfrm>
            <a:off x="6105525" y="2832063"/>
            <a:ext cx="3241675" cy="762000"/>
          </a:xfrm>
        </p:spPr>
        <p:txBody>
          <a:bodyPr/>
          <a:lstStyle/>
          <a:p>
            <a:r>
              <a:rPr altLang="zh-CN" lang="en-US"/>
              <a:t>PART THREE</a:t>
            </a:r>
          </a:p>
        </p:txBody>
      </p:sp>
      <p:sp>
        <p:nvSpPr>
          <p:cNvPr id="6" name="文本占位符 5"/>
          <p:cNvSpPr>
            <a:spLocks noGrp="1"/>
          </p:cNvSpPr>
          <p:nvPr>
            <p:ph idx="12" sz="quarter" type="body"/>
          </p:nvPr>
        </p:nvSpPr>
        <p:spPr>
          <a:xfrm>
            <a:off x="6130925" y="3618906"/>
            <a:ext cx="6079596" cy="579120"/>
          </a:xfrm>
        </p:spPr>
        <p:txBody>
          <a:bodyPr/>
          <a:lstStyle/>
          <a:p>
            <a:r>
              <a:rPr altLang="zh-CN" lang="en-US"/>
              <a:t>ADD YOUR TITLE HERE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idx="13" sz="quarter" type="body"/>
          </p:nvPr>
        </p:nvSpPr>
        <p:spPr/>
        <p:txBody>
          <a:bodyPr/>
          <a:lstStyle/>
          <a:p>
            <a:r>
              <a:rPr altLang="zh-CN" lang="en-US"/>
              <a:t>3</a:t>
            </a:r>
          </a:p>
        </p:txBody>
      </p:sp>
    </p:spTree>
    <p:extLst>
      <p:ext uri="{BB962C8B-B14F-4D97-AF65-F5344CB8AC3E}">
        <p14:creationId val="198295803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椭圆 5"/>
          <p:cNvSpPr/>
          <p:nvPr/>
        </p:nvSpPr>
        <p:spPr>
          <a:xfrm>
            <a:off x="6222373" y="1412614"/>
            <a:ext cx="4925961" cy="4925961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46550" y="2940723"/>
            <a:ext cx="4277605" cy="3238498"/>
          </a:xfrm>
          <a:prstGeom prst="rect">
            <a:avLst/>
          </a:prstGeom>
        </p:spPr>
        <p:txBody>
          <a:bodyPr bIns="34289" lIns="68579" rIns="68579" tIns="34289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zh-CN" noProof="0" normalizeH="0" spc="0" strike="noStrike" sz="20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点击此处添加文本信息。</a:t>
            </a:r>
          </a:p>
          <a:p>
            <a:pPr algn="ctr"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zh-CN" noProof="0" normalizeH="0" spc="0" strike="noStrike" sz="20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点击此处添加文本信息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9" name="文本占位符 8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zh-CN" lang="en-US">
                <a:cs typeface="+mn-ea"/>
                <a:sym typeface="+mn-lt"/>
              </a:rPr>
              <a:t>ADD YOUR TITLE HERE</a:t>
            </a:r>
          </a:p>
        </p:txBody>
      </p:sp>
    </p:spTree>
    <p:extLst>
      <p:ext uri="{BB962C8B-B14F-4D97-AF65-F5344CB8AC3E}">
        <p14:creationId val="162883405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0" y="1592826"/>
            <a:ext cx="6489290" cy="4424516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8082117" y="3347883"/>
            <a:ext cx="5338917" cy="5338917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7150" y="2417781"/>
            <a:ext cx="5354990" cy="3163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1" fontAlgn="auto" hangingPunct="1" indent="-171450" latinLnBrk="0" lvl="0" marL="171450" marR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Char char="•"/>
              <a:defRPr/>
            </a:pPr>
            <a:r>
              <a: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标题数字等都可以通过点击和重新输入进行更改，顶部“开始”面板中可以对字体、字号、颜色、行距等进行修改。建议正文12号字，1.3倍字间距。</a:t>
            </a:r>
          </a:p>
          <a:p>
            <a:pPr algn="just" defTabSz="914400" eaLnBrk="1" fontAlgn="auto" hangingPunct="1" indent="-171450" latinLnBrk="0" lvl="0" marL="171450" marR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Char char="•"/>
              <a:defRPr/>
            </a:pPr>
            <a:endParaRPr altLang="en-US" b="0" baseline="0" cap="none" i="0" kern="0" kumimoji="0" lang="zh-CN" noProof="0" normalizeH="0" spc="0" strike="noStrike" sz="1200" u="none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algn="just" defTabSz="914400" eaLnBrk="1" fontAlgn="auto" hangingPunct="1" indent="-171450" latinLnBrk="0" lvl="0" marL="171450" marR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Char char="•"/>
              <a:defRPr/>
            </a:pPr>
            <a:r>
              <a: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标题数字等都可以通过点击和重新输入进行更改，顶部“开始”面板中可以对字体、字号、颜色、行距等进行修改。建议正文12号字，1.3倍字间距。</a:t>
            </a:r>
          </a:p>
          <a:p>
            <a:pPr algn="just" defTabSz="914400" eaLnBrk="1" fontAlgn="auto" hangingPunct="1" indent="-171450" latinLnBrk="0" lvl="0" marL="171450" marR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Char char="•"/>
              <a:defRPr/>
            </a:pPr>
            <a:endParaRPr altLang="en-US" b="0" baseline="0" cap="none" i="0" kern="0" kumimoji="0" lang="zh-CN" noProof="0" normalizeH="0" spc="0" strike="noStrike" sz="1200" u="none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algn="just" defTabSz="914400" eaLnBrk="1" fontAlgn="auto" hangingPunct="1" indent="-171450" latinLnBrk="0" lvl="0" marL="171450" marR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Char char="•"/>
              <a:defRPr/>
            </a:pPr>
            <a:r>
              <a: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标题数字等都可以通过点击和重新输入进行更改，顶部“开始”面板中可以对字体、字号、颜色、行距等进行修改。建议正文12号字，1.3倍字间距。</a:t>
            </a:r>
          </a:p>
          <a:p>
            <a:pPr algn="just" defTabSz="914400" eaLnBrk="1" fontAlgn="auto" hangingPunct="1" indent="-171450" latinLnBrk="0" lvl="0" marL="171450" marR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Char char="•"/>
              <a:defRPr/>
            </a:pPr>
            <a:endParaRPr altLang="en-US" b="0" baseline="0" cap="none" i="0" kern="0" kumimoji="0" lang="zh-CN" noProof="0" normalizeH="0" spc="0" strike="noStrike" sz="1200" u="none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algn="just" defTabSz="914400" eaLnBrk="1" fontAlgn="auto" hangingPunct="1" indent="-171450" latinLnBrk="0" lvl="0" marL="171450" marR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Char char="•"/>
              <a:defRPr/>
            </a:pPr>
            <a:r>
              <a: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标题数字等都可以通过点击和重新输入进行更改，顶部“开始”面板中可以对字体、字号、颜色、行距等进行修改。建议正文12号字，1.3倍字间距。</a:t>
            </a:r>
          </a:p>
        </p:txBody>
      </p:sp>
      <p:sp>
        <p:nvSpPr>
          <p:cNvPr id="11" name="矩形 10"/>
          <p:cNvSpPr/>
          <p:nvPr/>
        </p:nvSpPr>
        <p:spPr>
          <a:xfrm>
            <a:off x="9664669" y="4734286"/>
            <a:ext cx="1499959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KEYWORD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268799" y="5272398"/>
            <a:ext cx="2291701" cy="457200"/>
          </a:xfrm>
          <a:prstGeom prst="rect">
            <a:avLst/>
          </a:prstGeom>
          <a:solidFill>
            <a:schemeClr val="bg1"/>
          </a:solidFill>
        </p:spPr>
        <p:txBody>
          <a:bodyPr rtlCol="0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24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rPr>
              <a:t>ADD YOUR TITLE</a:t>
            </a:r>
          </a:p>
        </p:txBody>
      </p:sp>
      <p:sp>
        <p:nvSpPr>
          <p:cNvPr id="13" name="文本占位符 8"/>
          <p:cNvSpPr>
            <a:spLocks noGrp="1"/>
          </p:cNvSpPr>
          <p:nvPr>
            <p:ph idx="10" sz="quarter" type="body"/>
          </p:nvPr>
        </p:nvSpPr>
        <p:spPr>
          <a:xfrm>
            <a:off x="1267441" y="330296"/>
            <a:ext cx="3098800" cy="457104"/>
          </a:xfrm>
        </p:spPr>
        <p:txBody>
          <a:bodyPr/>
          <a:lstStyle/>
          <a:p>
            <a:r>
              <a:rPr altLang="en-US" lang="zh-CN"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4" name="文本占位符 9"/>
          <p:cNvSpPr>
            <a:spLocks noGrp="1"/>
          </p:cNvSpPr>
          <p:nvPr>
            <p:ph idx="11" sz="quarter" type="body"/>
          </p:nvPr>
        </p:nvSpPr>
        <p:spPr>
          <a:xfrm>
            <a:off x="1269093" y="733636"/>
            <a:ext cx="2552700" cy="313448"/>
          </a:xfrm>
        </p:spPr>
        <p:txBody>
          <a:bodyPr/>
          <a:lstStyle/>
          <a:p>
            <a:r>
              <a:rPr altLang="zh-CN" lang="en-US">
                <a:cs typeface="+mn-ea"/>
                <a:sym typeface="+mn-lt"/>
              </a:rPr>
              <a:t>ADD YOUR TITLE HERE</a:t>
            </a:r>
          </a:p>
        </p:txBody>
      </p:sp>
    </p:spTree>
    <p:extLst>
      <p:ext uri="{BB962C8B-B14F-4D97-AF65-F5344CB8AC3E}">
        <p14:creationId val="382087702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819400" y="1669026"/>
            <a:ext cx="6489290" cy="4424516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val="1268187231"/>
              </p:ext>
            </p:extLst>
          </p:nvPr>
        </p:nvGraphicFramePr>
        <p:xfrm>
          <a:off x="3062248" y="2551073"/>
          <a:ext cx="6003594" cy="2660421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5058748" y="1926346"/>
            <a:ext cx="2291701" cy="457200"/>
          </a:xfrm>
          <a:prstGeom prst="rect">
            <a:avLst/>
          </a:prstGeom>
          <a:solidFill>
            <a:schemeClr val="bg1"/>
          </a:solidFill>
        </p:spPr>
        <p:txBody>
          <a:bodyPr rtlCol="0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24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rPr>
              <a:t>ADD YOUR TITLE</a:t>
            </a:r>
          </a:p>
        </p:txBody>
      </p:sp>
      <p:sp>
        <p:nvSpPr>
          <p:cNvPr id="10" name="文本占位符 8"/>
          <p:cNvSpPr>
            <a:spLocks noGrp="1"/>
          </p:cNvSpPr>
          <p:nvPr>
            <p:ph idx="10" sz="quarter" type="body"/>
          </p:nvPr>
        </p:nvSpPr>
        <p:spPr>
          <a:xfrm>
            <a:off x="1267441" y="330296"/>
            <a:ext cx="3098800" cy="457104"/>
          </a:xfrm>
        </p:spPr>
        <p:txBody>
          <a:bodyPr/>
          <a:lstStyle/>
          <a:p>
            <a:r>
              <a:rPr altLang="en-US" lang="zh-CN"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1" name="文本占位符 9"/>
          <p:cNvSpPr>
            <a:spLocks noGrp="1"/>
          </p:cNvSpPr>
          <p:nvPr>
            <p:ph idx="11" sz="quarter" type="body"/>
          </p:nvPr>
        </p:nvSpPr>
        <p:spPr>
          <a:xfrm>
            <a:off x="1269093" y="733636"/>
            <a:ext cx="2552700" cy="313448"/>
          </a:xfrm>
        </p:spPr>
        <p:txBody>
          <a:bodyPr/>
          <a:lstStyle/>
          <a:p>
            <a:r>
              <a:rPr altLang="zh-CN" lang="en-US">
                <a:cs typeface="+mn-ea"/>
                <a:sym typeface="+mn-lt"/>
              </a:rPr>
              <a:t>ADD YOUR TITLE HERE</a:t>
            </a:r>
          </a:p>
        </p:txBody>
      </p:sp>
    </p:spTree>
    <p:extLst>
      <p:ext uri="{BB962C8B-B14F-4D97-AF65-F5344CB8AC3E}">
        <p14:creationId val="142873959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占位符 4"/>
          <p:cNvSpPr>
            <a:spLocks noGrp="1"/>
          </p:cNvSpPr>
          <p:nvPr>
            <p:ph idx="11" sz="quarter" type="body"/>
          </p:nvPr>
        </p:nvSpPr>
        <p:spPr>
          <a:xfrm>
            <a:off x="6105525" y="2832063"/>
            <a:ext cx="2971279" cy="762000"/>
          </a:xfrm>
        </p:spPr>
        <p:txBody>
          <a:bodyPr/>
          <a:lstStyle/>
          <a:p>
            <a:r>
              <a:rPr altLang="zh-CN" lang="en-US"/>
              <a:t>PART FOUR</a:t>
            </a:r>
          </a:p>
        </p:txBody>
      </p:sp>
      <p:sp>
        <p:nvSpPr>
          <p:cNvPr id="6" name="文本占位符 5"/>
          <p:cNvSpPr>
            <a:spLocks noGrp="1"/>
          </p:cNvSpPr>
          <p:nvPr>
            <p:ph idx="12" sz="quarter" type="body"/>
          </p:nvPr>
        </p:nvSpPr>
        <p:spPr>
          <a:xfrm>
            <a:off x="6130925" y="3618906"/>
            <a:ext cx="6079596" cy="579120"/>
          </a:xfrm>
        </p:spPr>
        <p:txBody>
          <a:bodyPr/>
          <a:lstStyle/>
          <a:p>
            <a:r>
              <a:rPr altLang="zh-CN" lang="en-US"/>
              <a:t>ADD YOUR TITLE HERE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idx="13" sz="quarter" type="body"/>
          </p:nvPr>
        </p:nvSpPr>
        <p:spPr/>
        <p:txBody>
          <a:bodyPr/>
          <a:lstStyle/>
          <a:p>
            <a:r>
              <a:rPr altLang="zh-CN" lang="en-US"/>
              <a:t>4</a:t>
            </a:r>
          </a:p>
        </p:txBody>
      </p:sp>
    </p:spTree>
    <p:extLst>
      <p:ext uri="{BB962C8B-B14F-4D97-AF65-F5344CB8AC3E}">
        <p14:creationId val="3573602453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zh-CN" lang="en-US">
                <a:cs typeface="+mn-ea"/>
                <a:sym typeface="+mn-lt"/>
              </a:rPr>
              <a:t>ADD YOUR TITLE HERE</a:t>
            </a:r>
          </a:p>
        </p:txBody>
      </p:sp>
      <p:sp>
        <p:nvSpPr>
          <p:cNvPr id="82" name="矩形 7"/>
          <p:cNvSpPr>
            <a:spLocks noChangeArrowheads="1"/>
          </p:cNvSpPr>
          <p:nvPr/>
        </p:nvSpPr>
        <p:spPr bwMode="auto">
          <a:xfrm>
            <a:off x="6935998" y="2038644"/>
            <a:ext cx="257139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2800" u="none">
                <a:ln>
                  <a:noFill/>
                </a:ln>
                <a:solidFill>
                  <a:srgbClr val="158F90"/>
                </a:solidFill>
                <a:effectLst/>
                <a:uLnTx/>
                <a:uFillTx/>
                <a:cs typeface="+mn-ea"/>
                <a:sym typeface="+mn-lt"/>
              </a:rPr>
              <a:t>ADD YOUR TEXT</a:t>
            </a:r>
          </a:p>
        </p:txBody>
      </p:sp>
      <p:sp>
        <p:nvSpPr>
          <p:cNvPr id="83" name="矩形 6"/>
          <p:cNvSpPr>
            <a:spLocks noChangeArrowheads="1"/>
          </p:cNvSpPr>
          <p:nvPr/>
        </p:nvSpPr>
        <p:spPr bwMode="auto">
          <a:xfrm>
            <a:off x="6935998" y="2702885"/>
            <a:ext cx="489405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 indent="-171450" marL="1714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 indent="-171450" latinLnBrk="0" lvl="0" marL="17145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Char char="•"/>
              <a:defRPr/>
            </a:pPr>
            <a:r>
              <a: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标题数字等都可以通过点击和重新输入进行更改，顶部“开始”面板中可以对字体、字号、颜色、行距等进行修改。建议正文12号字，1.3倍字间距。标题数字等都可以通过点击和重新输入进行更改</a:t>
            </a:r>
          </a:p>
          <a:p>
            <a:pPr defTabSz="914400" eaLnBrk="1" fontAlgn="base" hangingPunct="1" indent="-171450" latinLnBrk="0" lvl="0" marL="17145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Char char="•"/>
              <a:defRPr/>
            </a:pPr>
            <a:endParaRPr altLang="en-US" b="0" baseline="0" cap="none" i="0" kern="0" kumimoji="0" lang="zh-CN" noProof="0" normalizeH="0" spc="0" strike="noStrike" sz="1200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defTabSz="914400" eaLnBrk="1" fontAlgn="base" hangingPunct="1" indent="-171450" latinLnBrk="0" lvl="0" marL="17145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Char char="•"/>
              <a:defRPr/>
            </a:pPr>
            <a:r>
              <a: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标题数字等都可以通过点击和重新输入进行更改，顶部“开始”面板中可以对字体、字号、颜色、行距等进行修改。建议正文12号字，1.3倍字间距。标题数字等都可以通过点击和重新输入进行更改</a:t>
            </a:r>
          </a:p>
          <a:p>
            <a:pPr defTabSz="914400" eaLnBrk="1" fontAlgn="base" hangingPunct="1" indent="-171450" latinLnBrk="0" lvl="0" marL="17145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Char char="•"/>
              <a:defRPr/>
            </a:pPr>
            <a:endParaRPr altLang="en-US" b="0" baseline="0" cap="none" i="0" kern="0" kumimoji="0" lang="zh-CN" noProof="0" normalizeH="0" spc="0" strike="noStrike" sz="1200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defTabSz="914400" eaLnBrk="1" fontAlgn="base" hangingPunct="1" indent="-171450" latinLnBrk="0" lvl="0" marL="17145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Char char="•"/>
              <a:defRPr/>
            </a:pPr>
            <a:r>
              <a: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标题数字等都可以通过点击和重新输入进行更改，顶部“开始”面板中可以对字体、字号、颜色、行距等进行修改。建议正文12号字，1.3倍字间距。标题数字等都可以通过点击和重新输入进行更改</a:t>
            </a:r>
          </a:p>
          <a:p>
            <a:pPr defTabSz="914400" eaLnBrk="1" fontAlgn="base" hangingPunct="1" indent="-171450" latinLnBrk="0" lvl="0" marL="17145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Char char="•"/>
              <a:defRPr/>
            </a:pPr>
            <a:endParaRPr altLang="en-US" b="0" baseline="0" cap="none" i="0" kern="0" kumimoji="0" lang="zh-CN" noProof="0" normalizeH="0" spc="0" strike="noStrike" sz="1200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defTabSz="914400" eaLnBrk="1" fontAlgn="base" hangingPunct="1" indent="-171450" latinLnBrk="0" lvl="0" marL="17145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Char char="•"/>
              <a:defRPr/>
            </a:pPr>
            <a:r>
              <a: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标题数字等都可以通过点击和重新输入进行更改，顶部“开始”面板中可以对字体、字号、颜色、行距等进行修改。建议正文12号字，1.3倍字间距。标题数字等都可以通过点击和重新输入进行更改</a:t>
            </a:r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val="1334029524"/>
              </p:ext>
            </p:extLst>
          </p:nvPr>
        </p:nvGraphicFramePr>
        <p:xfrm>
          <a:off x="660400" y="1450424"/>
          <a:ext cx="6275598" cy="5177514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  <p:extLst>
      <p:ext uri="{BB962C8B-B14F-4D97-AF65-F5344CB8AC3E}">
        <p14:creationId val="346423132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zh-CN" lang="en-US">
                <a:cs typeface="+mn-ea"/>
                <a:sym typeface="+mn-lt"/>
              </a:rPr>
              <a:t>ADD YOUR TITLE HERE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47955" y="1266311"/>
            <a:ext cx="4844045" cy="5699752"/>
          </a:xfrm>
          <a:prstGeom prst="rect">
            <a:avLst/>
          </a:prstGeom>
        </p:spPr>
      </p:pic>
      <p:sp>
        <p:nvSpPr>
          <p:cNvPr id="33" name="任意多边形 32"/>
          <p:cNvSpPr/>
          <p:nvPr/>
        </p:nvSpPr>
        <p:spPr>
          <a:xfrm>
            <a:off x="565217" y="3040688"/>
            <a:ext cx="6360714" cy="926053"/>
          </a:xfrm>
          <a:custGeom>
            <a:gdLst>
              <a:gd fmla="*/ 0 w 9889099" name="connsiteX0"/>
              <a:gd fmla="*/ 359937 h 1439749" name="connsiteY0"/>
              <a:gd fmla="*/ 9169225 w 9889099" name="connsiteX1"/>
              <a:gd fmla="*/ 359937 h 1439749" name="connsiteY1"/>
              <a:gd fmla="*/ 9169225 w 9889099" name="connsiteX2"/>
              <a:gd fmla="*/ 0 h 1439749" name="connsiteY2"/>
              <a:gd fmla="*/ 9889099 w 9889099" name="connsiteX3"/>
              <a:gd fmla="*/ 719875 h 1439749" name="connsiteY3"/>
              <a:gd fmla="*/ 9169225 w 9889099" name="connsiteX4"/>
              <a:gd fmla="*/ 1439749 h 1439749" name="connsiteY4"/>
              <a:gd fmla="*/ 9169225 w 9889099" name="connsiteX5"/>
              <a:gd fmla="*/ 1079812 h 1439749" name="connsiteY5"/>
              <a:gd fmla="*/ 0 w 9889099" name="connsiteX6"/>
              <a:gd fmla="*/ 1079812 h 1439749" name="connsiteY6"/>
              <a:gd fmla="*/ 0 w 9889099" name="connsiteX7"/>
              <a:gd fmla="*/ 359937 h 143974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439749" w="9889099">
                <a:moveTo>
                  <a:pt x="0" y="359937"/>
                </a:moveTo>
                <a:lnTo>
                  <a:pt x="9169225" y="359937"/>
                </a:lnTo>
                <a:lnTo>
                  <a:pt x="9169225" y="0"/>
                </a:lnTo>
                <a:lnTo>
                  <a:pt x="9889099" y="719875"/>
                </a:lnTo>
                <a:lnTo>
                  <a:pt x="9169225" y="1439749"/>
                </a:lnTo>
                <a:lnTo>
                  <a:pt x="9169225" y="1079812"/>
                </a:lnTo>
                <a:lnTo>
                  <a:pt x="0" y="1079812"/>
                </a:lnTo>
                <a:lnTo>
                  <a:pt x="0" y="35993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algn="ctr" cap="flat" cmpd="sng" w="25400">
            <a:noFill/>
            <a:prstDash val="solid"/>
          </a:ln>
          <a:effectLst/>
        </p:spPr>
        <p:style>
          <a:lnRef idx="2">
            <a:scrgbClr b="0" g="0" r="0"/>
          </a:lnRef>
          <a:fillRef idx="1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anchorCtr="0" bIns="441373" lIns="405000" numCol="1" rIns="460453" spcCol="953" spcFirstLastPara="0" tIns="315673" vert="horz" wrap="square">
            <a:noAutofit/>
          </a:bodyPr>
          <a:lstStyle/>
          <a:p>
            <a:pPr defTabSz="533400" eaLnBrk="1" fontAlgn="auto" hangingPunct="1" indent="0" latinLnBrk="0" lvl="0" marL="0" marR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b="1" baseline="0" cap="none" i="0" kern="0" kumimoji="0" lang="en-US" noProof="0" normalizeH="0" spc="0" strike="noStrike" sz="12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cs typeface="+mn-ea"/>
                <a:sym typeface="+mn-lt"/>
              </a:rPr>
              <a:t>   KEYWORD</a:t>
            </a:r>
          </a:p>
        </p:txBody>
      </p:sp>
      <p:sp>
        <p:nvSpPr>
          <p:cNvPr id="34" name="任意多边形 33"/>
          <p:cNvSpPr/>
          <p:nvPr/>
        </p:nvSpPr>
        <p:spPr>
          <a:xfrm>
            <a:off x="2031361" y="3349187"/>
            <a:ext cx="4894569" cy="926053"/>
          </a:xfrm>
          <a:custGeom>
            <a:gdLst>
              <a:gd fmla="*/ 0 w 7609661" name="connsiteX0"/>
              <a:gd fmla="*/ 359937 h 1439749" name="connsiteY0"/>
              <a:gd fmla="*/ 6889787 w 7609661" name="connsiteX1"/>
              <a:gd fmla="*/ 359937 h 1439749" name="connsiteY1"/>
              <a:gd fmla="*/ 6889787 w 7609661" name="connsiteX2"/>
              <a:gd fmla="*/ 0 h 1439749" name="connsiteY2"/>
              <a:gd fmla="*/ 7609661 w 7609661" name="connsiteX3"/>
              <a:gd fmla="*/ 719875 h 1439749" name="connsiteY3"/>
              <a:gd fmla="*/ 6889787 w 7609661" name="connsiteX4"/>
              <a:gd fmla="*/ 1439749 h 1439749" name="connsiteY4"/>
              <a:gd fmla="*/ 6889787 w 7609661" name="connsiteX5"/>
              <a:gd fmla="*/ 1079812 h 1439749" name="connsiteY5"/>
              <a:gd fmla="*/ 0 w 7609661" name="connsiteX6"/>
              <a:gd fmla="*/ 1079812 h 1439749" name="connsiteY6"/>
              <a:gd fmla="*/ 0 w 7609661" name="connsiteX7"/>
              <a:gd fmla="*/ 359937 h 143974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439749" w="7609661">
                <a:moveTo>
                  <a:pt x="0" y="359937"/>
                </a:moveTo>
                <a:lnTo>
                  <a:pt x="6889787" y="359937"/>
                </a:lnTo>
                <a:lnTo>
                  <a:pt x="6889787" y="0"/>
                </a:lnTo>
                <a:lnTo>
                  <a:pt x="7609661" y="719875"/>
                </a:lnTo>
                <a:lnTo>
                  <a:pt x="6889787" y="1439749"/>
                </a:lnTo>
                <a:lnTo>
                  <a:pt x="6889787" y="1079812"/>
                </a:lnTo>
                <a:lnTo>
                  <a:pt x="0" y="1079812"/>
                </a:lnTo>
                <a:lnTo>
                  <a:pt x="0" y="359937"/>
                </a:lnTo>
                <a:close/>
              </a:path>
            </a:pathLst>
          </a:custGeom>
          <a:solidFill>
            <a:schemeClr val="accent2"/>
          </a:solidFill>
          <a:ln algn="ctr" cap="flat" cmpd="sng" w="25400">
            <a:noFill/>
            <a:prstDash val="solid"/>
          </a:ln>
          <a:effectLst/>
        </p:spPr>
        <p:style>
          <a:lnRef idx="2">
            <a:scrgbClr b="0" g="0" r="0"/>
          </a:lnRef>
          <a:fillRef idx="1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anchorCtr="0" bIns="441373" lIns="405000" numCol="1" rIns="460453" spcCol="953" spcFirstLastPara="0" tIns="315673" vert="horz" wrap="square">
            <a:noAutofit/>
          </a:bodyPr>
          <a:lstStyle/>
          <a:p>
            <a:pPr defTabSz="533400" eaLnBrk="1" fontAlgn="auto" hangingPunct="1" indent="0" latinLnBrk="0" lvl="0" marL="0" marR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b="1" baseline="0" cap="none" i="0" kern="0" kumimoji="0" lang="en-US" noProof="0" normalizeH="0" spc="0" strike="noStrike" sz="12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cs typeface="+mn-ea"/>
                <a:sym typeface="+mn-lt"/>
              </a:rPr>
              <a:t>   KEYWORD</a:t>
            </a:r>
          </a:p>
        </p:txBody>
      </p:sp>
      <p:sp>
        <p:nvSpPr>
          <p:cNvPr id="35" name="任意多边形 34"/>
          <p:cNvSpPr/>
          <p:nvPr/>
        </p:nvSpPr>
        <p:spPr>
          <a:xfrm>
            <a:off x="3497505" y="3657872"/>
            <a:ext cx="3428425" cy="926053"/>
          </a:xfrm>
          <a:custGeom>
            <a:gdLst>
              <a:gd fmla="*/ 0 w 5330224" name="connsiteX0"/>
              <a:gd fmla="*/ 359937 h 1439749" name="connsiteY0"/>
              <a:gd fmla="*/ 4610350 w 5330224" name="connsiteX1"/>
              <a:gd fmla="*/ 359937 h 1439749" name="connsiteY1"/>
              <a:gd fmla="*/ 4610350 w 5330224" name="connsiteX2"/>
              <a:gd fmla="*/ 0 h 1439749" name="connsiteY2"/>
              <a:gd fmla="*/ 5330224 w 5330224" name="connsiteX3"/>
              <a:gd fmla="*/ 719875 h 1439749" name="connsiteY3"/>
              <a:gd fmla="*/ 4610350 w 5330224" name="connsiteX4"/>
              <a:gd fmla="*/ 1439749 h 1439749" name="connsiteY4"/>
              <a:gd fmla="*/ 4610350 w 5330224" name="connsiteX5"/>
              <a:gd fmla="*/ 1079812 h 1439749" name="connsiteY5"/>
              <a:gd fmla="*/ 0 w 5330224" name="connsiteX6"/>
              <a:gd fmla="*/ 1079812 h 1439749" name="connsiteY6"/>
              <a:gd fmla="*/ 0 w 5330224" name="connsiteX7"/>
              <a:gd fmla="*/ 359937 h 143974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439749" w="5330224">
                <a:moveTo>
                  <a:pt x="0" y="359937"/>
                </a:moveTo>
                <a:lnTo>
                  <a:pt x="4610350" y="359937"/>
                </a:lnTo>
                <a:lnTo>
                  <a:pt x="4610350" y="0"/>
                </a:lnTo>
                <a:lnTo>
                  <a:pt x="5330224" y="719875"/>
                </a:lnTo>
                <a:lnTo>
                  <a:pt x="4610350" y="1439749"/>
                </a:lnTo>
                <a:lnTo>
                  <a:pt x="4610350" y="1079812"/>
                </a:lnTo>
                <a:lnTo>
                  <a:pt x="0" y="1079812"/>
                </a:lnTo>
                <a:lnTo>
                  <a:pt x="0" y="3599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algn="ctr" cap="flat" cmpd="sng" w="25400">
            <a:noFill/>
            <a:prstDash val="solid"/>
          </a:ln>
          <a:effectLst/>
        </p:spPr>
        <p:style>
          <a:lnRef idx="2">
            <a:scrgbClr b="0" g="0" r="0"/>
          </a:lnRef>
          <a:fillRef idx="1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anchorCtr="0" bIns="441373" lIns="405000" numCol="1" rIns="460453" spcCol="953" spcFirstLastPara="0" tIns="315673" vert="horz" wrap="square">
            <a:noAutofit/>
          </a:bodyPr>
          <a:lstStyle/>
          <a:p>
            <a:pPr defTabSz="533400" eaLnBrk="1" fontAlgn="auto" hangingPunct="1" indent="0" latinLnBrk="0" lvl="0" marL="0" marR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b="1" baseline="0" cap="none" i="0" kern="0" kumimoji="0" lang="en-US" noProof="0" normalizeH="0" spc="0" strike="noStrike" sz="12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cs typeface="+mn-ea"/>
                <a:sym typeface="+mn-lt"/>
              </a:rPr>
              <a:t>   KEYWORD</a:t>
            </a:r>
          </a:p>
        </p:txBody>
      </p:sp>
      <p:sp>
        <p:nvSpPr>
          <p:cNvPr id="36" name="任意多边形 35"/>
          <p:cNvSpPr/>
          <p:nvPr/>
        </p:nvSpPr>
        <p:spPr>
          <a:xfrm>
            <a:off x="4963650" y="3966371"/>
            <a:ext cx="1962280" cy="926053"/>
          </a:xfrm>
          <a:custGeom>
            <a:gdLst>
              <a:gd fmla="*/ 0 w 3050787" name="connsiteX0"/>
              <a:gd fmla="*/ 359937 h 1439749" name="connsiteY0"/>
              <a:gd fmla="*/ 2330913 w 3050787" name="connsiteX1"/>
              <a:gd fmla="*/ 359937 h 1439749" name="connsiteY1"/>
              <a:gd fmla="*/ 2330913 w 3050787" name="connsiteX2"/>
              <a:gd fmla="*/ 0 h 1439749" name="connsiteY2"/>
              <a:gd fmla="*/ 3050787 w 3050787" name="connsiteX3"/>
              <a:gd fmla="*/ 719875 h 1439749" name="connsiteY3"/>
              <a:gd fmla="*/ 2330913 w 3050787" name="connsiteX4"/>
              <a:gd fmla="*/ 1439749 h 1439749" name="connsiteY4"/>
              <a:gd fmla="*/ 2330913 w 3050787" name="connsiteX5"/>
              <a:gd fmla="*/ 1079812 h 1439749" name="connsiteY5"/>
              <a:gd fmla="*/ 0 w 3050787" name="connsiteX6"/>
              <a:gd fmla="*/ 1079812 h 1439749" name="connsiteY6"/>
              <a:gd fmla="*/ 0 w 3050787" name="connsiteX7"/>
              <a:gd fmla="*/ 359937 h 143974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439749" w="3050787">
                <a:moveTo>
                  <a:pt x="0" y="359937"/>
                </a:moveTo>
                <a:lnTo>
                  <a:pt x="2330913" y="359937"/>
                </a:lnTo>
                <a:lnTo>
                  <a:pt x="2330913" y="0"/>
                </a:lnTo>
                <a:lnTo>
                  <a:pt x="3050787" y="719875"/>
                </a:lnTo>
                <a:lnTo>
                  <a:pt x="2330913" y="1439749"/>
                </a:lnTo>
                <a:lnTo>
                  <a:pt x="2330913" y="1079812"/>
                </a:lnTo>
                <a:lnTo>
                  <a:pt x="0" y="1079812"/>
                </a:lnTo>
                <a:lnTo>
                  <a:pt x="0" y="359937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algn="ctr" cap="flat" cmpd="sng" w="25400">
            <a:noFill/>
            <a:prstDash val="solid"/>
          </a:ln>
          <a:effectLst/>
        </p:spPr>
        <p:style>
          <a:lnRef idx="2">
            <a:scrgbClr b="0" g="0" r="0"/>
          </a:lnRef>
          <a:fillRef idx="1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anchorCtr="0" bIns="441373" lIns="405000" numCol="1" rIns="460453" spcCol="953" spcFirstLastPara="0" tIns="315673" vert="horz" wrap="square">
            <a:noAutofit/>
          </a:bodyPr>
          <a:lstStyle/>
          <a:p>
            <a:pPr defTabSz="533400" eaLnBrk="1" fontAlgn="auto" hangingPunct="1" indent="0" latinLnBrk="0" lvl="0" marL="0" marR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b="1" baseline="0" cap="none" i="0" kern="0" kumimoji="0" lang="en-US" noProof="0" normalizeH="0" spc="0" strike="noStrike" sz="12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cs typeface="+mn-ea"/>
                <a:sym typeface="+mn-lt"/>
              </a:rPr>
              <a:t>   KEYWORD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565216" y="3834095"/>
            <a:ext cx="1466144" cy="1019556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defTabSz="4572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rPr>
              <a:t>顶部“开始”面板中可以对字体、字号、颜色、行距等进行修改。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2062754" y="4168903"/>
            <a:ext cx="1466144" cy="1019556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defTabSz="4572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rPr>
              <a:t>顶部“开始”面板中可以对字体、字号、颜色、行距等进行修改。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3522882" y="4428120"/>
            <a:ext cx="1466144" cy="1019556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defTabSz="4572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rPr>
              <a:t>顶部“开始”面板中可以对字体、字号、颜色、行距等进行修改。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4971047" y="4725811"/>
            <a:ext cx="1466144" cy="1019556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defTabSz="4572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rPr>
              <a:t>顶部“开始”面板中可以对字体、字号、颜色、行距等进行修改。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0547" r="32867"/>
          <a:stretch>
            <a:fillRect/>
          </a:stretch>
        </p:blipFill>
        <p:spPr>
          <a:xfrm rot="20256016">
            <a:off x="8177757" y="2077853"/>
            <a:ext cx="1946052" cy="3545210"/>
          </a:xfrm>
          <a:prstGeom prst="rect">
            <a:avLst/>
          </a:prstGeom>
        </p:spPr>
      </p:pic>
    </p:spTree>
    <p:extLst>
      <p:ext uri="{BB962C8B-B14F-4D97-AF65-F5344CB8AC3E}">
        <p14:creationId val="249220302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zh-CN" lang="en-US">
                <a:cs typeface="+mn-ea"/>
                <a:sym typeface="+mn-lt"/>
              </a:rPr>
              <a:t>ADD YOUR TITLE HERE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511187" y="1751302"/>
            <a:ext cx="8711414" cy="4706648"/>
            <a:chOff x="1611683" y="1446502"/>
            <a:chExt cx="5920633" cy="3198830"/>
          </a:xfrm>
          <a:solidFill>
            <a:schemeClr val="accent1"/>
          </a:solidFill>
        </p:grpSpPr>
        <p:sp>
          <p:nvSpPr>
            <p:cNvPr id="20" name="Freeform 559"/>
            <p:cNvSpPr/>
            <p:nvPr/>
          </p:nvSpPr>
          <p:spPr bwMode="auto">
            <a:xfrm>
              <a:off x="4299491" y="2445520"/>
              <a:ext cx="75667" cy="117338"/>
            </a:xfrm>
            <a:custGeom>
              <a:gdLst>
                <a:gd fmla="*/ 2147483647 w 56" name="T0"/>
                <a:gd fmla="*/ 2147483647 h 88" name="T1"/>
                <a:gd fmla="*/ 0 w 56" name="T2"/>
                <a:gd fmla="*/ 2147483647 h 88" name="T3"/>
                <a:gd fmla="*/ 0 w 56" name="T4"/>
                <a:gd fmla="*/ 2147483647 h 88" name="T5"/>
                <a:gd fmla="*/ 0 w 56" name="T6"/>
                <a:gd fmla="*/ 2147483647 h 88" name="T7"/>
                <a:gd fmla="*/ 2147483647 w 56" name="T8"/>
                <a:gd fmla="*/ 2147483647 h 88" name="T9"/>
                <a:gd fmla="*/ 2147483647 w 56" name="T10"/>
                <a:gd fmla="*/ 2147483647 h 88" name="T11"/>
                <a:gd fmla="*/ 0 w 56" name="T12"/>
                <a:gd fmla="*/ 2147483647 h 88" name="T13"/>
                <a:gd fmla="*/ 2147483647 w 56" name="T14"/>
                <a:gd fmla="*/ 2147483647 h 88" name="T15"/>
                <a:gd fmla="*/ 0 w 56" name="T16"/>
                <a:gd fmla="*/ 2147483647 h 88" name="T17"/>
                <a:gd fmla="*/ 2147483647 w 56" name="T18"/>
                <a:gd fmla="*/ 2147483647 h 88" name="T19"/>
                <a:gd fmla="*/ 2147483647 w 56" name="T20"/>
                <a:gd fmla="*/ 2147483647 h 88" name="T21"/>
                <a:gd fmla="*/ 2147483647 w 56" name="T22"/>
                <a:gd fmla="*/ 0 h 88" name="T23"/>
                <a:gd fmla="*/ 2147483647 w 56" name="T24"/>
                <a:gd fmla="*/ 2147483647 h 88" name="T25"/>
                <a:gd fmla="*/ 2147483647 w 56" name="T26"/>
                <a:gd fmla="*/ 2147483647 h 88" name="T27"/>
                <a:gd fmla="*/ 2147483647 w 56" name="T28"/>
                <a:gd fmla="*/ 2147483647 h 88" name="T29"/>
                <a:gd fmla="*/ 2147483647 w 56" name="T30"/>
                <a:gd fmla="*/ 2147483647 h 88" name="T31"/>
                <a:gd fmla="*/ 2147483647 w 56" name="T32"/>
                <a:gd fmla="*/ 2147483647 h 88" name="T33"/>
                <a:gd fmla="*/ 2147483647 w 56" name="T34"/>
                <a:gd fmla="*/ 2147483647 h 88" name="T35"/>
                <a:gd fmla="*/ 2147483647 w 56" name="T36"/>
                <a:gd fmla="*/ 2147483647 h 88" name="T37"/>
                <a:gd fmla="*/ 2147483647 w 56" name="T38"/>
                <a:gd fmla="*/ 2147483647 h 88" name="T39"/>
                <a:gd fmla="*/ 2147483647 w 56" name="T40"/>
                <a:gd fmla="*/ 2147483647 h 88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56" name="T63"/>
                <a:gd fmla="*/ 0 h 88" name="T64"/>
                <a:gd fmla="*/ 56 w 56" name="T65"/>
                <a:gd fmla="*/ 88 h 88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88" w="56">
                  <a:moveTo>
                    <a:pt x="8" y="88"/>
                  </a:moveTo>
                  <a:lnTo>
                    <a:pt x="0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32" y="72"/>
                  </a:lnTo>
                  <a:lnTo>
                    <a:pt x="8" y="8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560"/>
            <p:cNvSpPr/>
            <p:nvPr/>
          </p:nvSpPr>
          <p:spPr bwMode="auto">
            <a:xfrm>
              <a:off x="4364192" y="2347921"/>
              <a:ext cx="128304" cy="247835"/>
            </a:xfrm>
            <a:custGeom>
              <a:gdLst>
                <a:gd fmla="*/ 2147483647 w 96" name="T0"/>
                <a:gd fmla="*/ 2147483647 h 184" name="T1"/>
                <a:gd fmla="*/ 2147483647 w 96" name="T2"/>
                <a:gd fmla="*/ 2147483647 h 184" name="T3"/>
                <a:gd fmla="*/ 2147483647 w 96" name="T4"/>
                <a:gd fmla="*/ 2147483647 h 184" name="T5"/>
                <a:gd fmla="*/ 2147483647 w 96" name="T6"/>
                <a:gd fmla="*/ 2147483647 h 184" name="T7"/>
                <a:gd fmla="*/ 2147483647 w 96" name="T8"/>
                <a:gd fmla="*/ 2147483647 h 184" name="T9"/>
                <a:gd fmla="*/ 2147483647 w 96" name="T10"/>
                <a:gd fmla="*/ 2147483647 h 184" name="T11"/>
                <a:gd fmla="*/ 2147483647 w 96" name="T12"/>
                <a:gd fmla="*/ 2147483647 h 184" name="T13"/>
                <a:gd fmla="*/ 2147483647 w 96" name="T14"/>
                <a:gd fmla="*/ 2147483647 h 184" name="T15"/>
                <a:gd fmla="*/ 2147483647 w 96" name="T16"/>
                <a:gd fmla="*/ 2147483647 h 184" name="T17"/>
                <a:gd fmla="*/ 2147483647 w 96" name="T18"/>
                <a:gd fmla="*/ 2147483647 h 184" name="T19"/>
                <a:gd fmla="*/ 2147483647 w 96" name="T20"/>
                <a:gd fmla="*/ 2147483647 h 184" name="T21"/>
                <a:gd fmla="*/ 2147483647 w 96" name="T22"/>
                <a:gd fmla="*/ 2147483647 h 184" name="T23"/>
                <a:gd fmla="*/ 2147483647 w 96" name="T24"/>
                <a:gd fmla="*/ 2147483647 h 184" name="T25"/>
                <a:gd fmla="*/ 2147483647 w 96" name="T26"/>
                <a:gd fmla="*/ 2147483647 h 184" name="T27"/>
                <a:gd fmla="*/ 2147483647 w 96" name="T28"/>
                <a:gd fmla="*/ 2147483647 h 184" name="T29"/>
                <a:gd fmla="*/ 0 w 96" name="T30"/>
                <a:gd fmla="*/ 2147483647 h 184" name="T31"/>
                <a:gd fmla="*/ 0 w 96" name="T32"/>
                <a:gd fmla="*/ 2147483647 h 184" name="T33"/>
                <a:gd fmla="*/ 0 w 96" name="T34"/>
                <a:gd fmla="*/ 2147483647 h 184" name="T35"/>
                <a:gd fmla="*/ 0 w 96" name="T36"/>
                <a:gd fmla="*/ 2147483647 h 184" name="T37"/>
                <a:gd fmla="*/ 0 w 96" name="T38"/>
                <a:gd fmla="*/ 2147483647 h 184" name="T39"/>
                <a:gd fmla="*/ 2147483647 w 96" name="T40"/>
                <a:gd fmla="*/ 2147483647 h 184" name="T41"/>
                <a:gd fmla="*/ 2147483647 w 96" name="T42"/>
                <a:gd fmla="*/ 0 h 184" name="T43"/>
                <a:gd fmla="*/ 2147483647 w 96" name="T44"/>
                <a:gd fmla="*/ 0 h 184" name="T45"/>
                <a:gd fmla="*/ 2147483647 w 96" name="T46"/>
                <a:gd fmla="*/ 0 h 184" name="T47"/>
                <a:gd fmla="*/ 2147483647 w 96" name="T48"/>
                <a:gd fmla="*/ 2147483647 h 184" name="T49"/>
                <a:gd fmla="*/ 2147483647 w 96" name="T50"/>
                <a:gd fmla="*/ 2147483647 h 184" name="T51"/>
                <a:gd fmla="*/ 2147483647 w 96" name="T52"/>
                <a:gd fmla="*/ 2147483647 h 184" name="T53"/>
                <a:gd fmla="*/ 2147483647 w 96" name="T54"/>
                <a:gd fmla="*/ 2147483647 h 184" name="T55"/>
                <a:gd fmla="*/ 2147483647 w 96" name="T56"/>
                <a:gd fmla="*/ 2147483647 h 184" name="T57"/>
                <a:gd fmla="*/ 2147483647 w 96" name="T58"/>
                <a:gd fmla="*/ 2147483647 h 184" name="T59"/>
                <a:gd fmla="*/ 2147483647 w 96" name="T60"/>
                <a:gd fmla="*/ 2147483647 h 184" name="T61"/>
                <a:gd fmla="*/ 2147483647 w 96" name="T62"/>
                <a:gd fmla="*/ 2147483647 h 184" name="T63"/>
                <a:gd fmla="*/ 2147483647 w 96" name="T64"/>
                <a:gd fmla="*/ 2147483647 h 184" name="T65"/>
                <a:gd fmla="*/ 2147483647 w 96" name="T66"/>
                <a:gd fmla="*/ 2147483647 h 184" name="T67"/>
                <a:gd fmla="*/ 2147483647 w 96" name="T68"/>
                <a:gd fmla="*/ 2147483647 h 184" name="T69"/>
                <a:gd fmla="*/ 2147483647 w 96" name="T70"/>
                <a:gd fmla="*/ 2147483647 h 184" name="T71"/>
                <a:gd fmla="*/ 2147483647 w 96" name="T72"/>
                <a:gd fmla="*/ 2147483647 h 184" name="T73"/>
                <a:gd fmla="*/ 2147483647 w 96" name="T74"/>
                <a:gd fmla="*/ 2147483647 h 184" name="T75"/>
                <a:gd fmla="*/ 2147483647 w 96" name="T76"/>
                <a:gd fmla="*/ 2147483647 h 184" name="T77"/>
                <a:gd fmla="*/ 2147483647 w 96" name="T78"/>
                <a:gd fmla="*/ 2147483647 h 184" name="T79"/>
                <a:gd fmla="*/ 2147483647 w 96" name="T80"/>
                <a:gd fmla="*/ 2147483647 h 184" name="T81"/>
                <a:gd fmla="*/ 2147483647 w 96" name="T82"/>
                <a:gd fmla="*/ 2147483647 h 184" name="T83"/>
                <a:gd fmla="*/ 2147483647 w 96" name="T84"/>
                <a:gd fmla="*/ 2147483647 h 184" name="T85"/>
                <a:gd fmla="*/ 2147483647 w 96" name="T86"/>
                <a:gd fmla="*/ 2147483647 h 184" name="T87"/>
                <a:gd fmla="*/ 2147483647 w 96" name="T88"/>
                <a:gd fmla="*/ 2147483647 h 184" name="T89"/>
                <a:gd fmla="*/ 2147483647 w 96" name="T90"/>
                <a:gd fmla="*/ 2147483647 h 184" name="T91"/>
                <a:gd fmla="*/ 2147483647 w 96" name="T92"/>
                <a:gd fmla="*/ 2147483647 h 184" name="T93"/>
                <a:gd fmla="*/ 2147483647 w 96" name="T94"/>
                <a:gd fmla="*/ 2147483647 h 184" name="T95"/>
                <a:gd fmla="*/ 2147483647 w 96" name="T96"/>
                <a:gd fmla="*/ 2147483647 h 184" name="T97"/>
                <a:gd fmla="*/ 2147483647 w 96" name="T98"/>
                <a:gd fmla="*/ 2147483647 h 184" name="T99"/>
                <a:gd fmla="*/ 2147483647 w 96" name="T100"/>
                <a:gd fmla="*/ 2147483647 h 184" name="T101"/>
                <a:gd fmla="*/ 2147483647 w 96" name="T102"/>
                <a:gd fmla="*/ 2147483647 h 184" name="T103"/>
                <a:gd fmla="*/ 2147483647 w 96" name="T104"/>
                <a:gd fmla="*/ 2147483647 h 184" name="T105"/>
                <a:gd fmla="*/ 2147483647 w 96" name="T106"/>
                <a:gd fmla="*/ 2147483647 h 184" name="T107"/>
                <a:gd fmla="*/ 2147483647 w 96" name="T108"/>
                <a:gd fmla="*/ 2147483647 h 184" name="T109"/>
                <a:gd fmla="*/ 2147483647 w 96" name="T110"/>
                <a:gd fmla="*/ 2147483647 h 184" name="T111"/>
                <a:gd fmla="*/ 2147483647 w 96" name="T112"/>
                <a:gd fmla="*/ 2147483647 h 184" name="T113"/>
                <a:gd fmla="*/ 2147483647 w 96" name="T114"/>
                <a:gd fmla="*/ 2147483647 h 184" name="T115"/>
                <a:gd fmla="*/ 2147483647 w 96" name="T116"/>
                <a:gd fmla="*/ 2147483647 h 184" name="T117"/>
                <a:gd fmla="*/ 2147483647 w 96" name="T118"/>
                <a:gd fmla="*/ 2147483647 h 184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96" name="T180"/>
                <a:gd fmla="*/ 0 h 184" name="T181"/>
                <a:gd fmla="*/ 96 w 96" name="T182"/>
                <a:gd fmla="*/ 184 h 184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184" w="96">
                  <a:moveTo>
                    <a:pt x="16" y="144"/>
                  </a:moveTo>
                  <a:lnTo>
                    <a:pt x="24" y="136"/>
                  </a:lnTo>
                  <a:lnTo>
                    <a:pt x="24" y="128"/>
                  </a:lnTo>
                  <a:lnTo>
                    <a:pt x="16" y="128"/>
                  </a:lnTo>
                  <a:lnTo>
                    <a:pt x="24" y="120"/>
                  </a:lnTo>
                  <a:lnTo>
                    <a:pt x="40" y="112"/>
                  </a:lnTo>
                  <a:lnTo>
                    <a:pt x="40" y="104"/>
                  </a:lnTo>
                  <a:lnTo>
                    <a:pt x="40" y="96"/>
                  </a:lnTo>
                  <a:lnTo>
                    <a:pt x="32" y="88"/>
                  </a:lnTo>
                  <a:lnTo>
                    <a:pt x="24" y="88"/>
                  </a:lnTo>
                  <a:lnTo>
                    <a:pt x="16" y="88"/>
                  </a:lnTo>
                  <a:lnTo>
                    <a:pt x="16" y="80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56" y="64"/>
                  </a:lnTo>
                  <a:lnTo>
                    <a:pt x="64" y="88"/>
                  </a:lnTo>
                  <a:lnTo>
                    <a:pt x="72" y="96"/>
                  </a:lnTo>
                  <a:lnTo>
                    <a:pt x="80" y="112"/>
                  </a:lnTo>
                  <a:lnTo>
                    <a:pt x="80" y="120"/>
                  </a:lnTo>
                  <a:lnTo>
                    <a:pt x="80" y="128"/>
                  </a:lnTo>
                  <a:lnTo>
                    <a:pt x="88" y="128"/>
                  </a:lnTo>
                  <a:lnTo>
                    <a:pt x="96" y="128"/>
                  </a:lnTo>
                  <a:lnTo>
                    <a:pt x="96" y="144"/>
                  </a:lnTo>
                  <a:lnTo>
                    <a:pt x="88" y="152"/>
                  </a:lnTo>
                  <a:lnTo>
                    <a:pt x="88" y="160"/>
                  </a:lnTo>
                  <a:lnTo>
                    <a:pt x="96" y="160"/>
                  </a:lnTo>
                  <a:lnTo>
                    <a:pt x="88" y="160"/>
                  </a:lnTo>
                  <a:lnTo>
                    <a:pt x="72" y="168"/>
                  </a:lnTo>
                  <a:lnTo>
                    <a:pt x="56" y="168"/>
                  </a:lnTo>
                  <a:lnTo>
                    <a:pt x="48" y="176"/>
                  </a:lnTo>
                  <a:lnTo>
                    <a:pt x="40" y="168"/>
                  </a:lnTo>
                  <a:lnTo>
                    <a:pt x="32" y="176"/>
                  </a:lnTo>
                  <a:lnTo>
                    <a:pt x="24" y="176"/>
                  </a:lnTo>
                  <a:lnTo>
                    <a:pt x="16" y="176"/>
                  </a:lnTo>
                  <a:lnTo>
                    <a:pt x="16" y="184"/>
                  </a:lnTo>
                  <a:lnTo>
                    <a:pt x="8" y="184"/>
                  </a:lnTo>
                  <a:lnTo>
                    <a:pt x="8" y="176"/>
                  </a:lnTo>
                  <a:lnTo>
                    <a:pt x="24" y="168"/>
                  </a:lnTo>
                  <a:lnTo>
                    <a:pt x="32" y="152"/>
                  </a:lnTo>
                  <a:lnTo>
                    <a:pt x="24" y="152"/>
                  </a:lnTo>
                  <a:lnTo>
                    <a:pt x="16" y="152"/>
                  </a:lnTo>
                  <a:lnTo>
                    <a:pt x="16" y="14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561"/>
            <p:cNvSpPr/>
            <p:nvPr/>
          </p:nvSpPr>
          <p:spPr bwMode="auto">
            <a:xfrm>
              <a:off x="5342373" y="1479400"/>
              <a:ext cx="300473" cy="375043"/>
            </a:xfrm>
            <a:custGeom>
              <a:gdLst>
                <a:gd fmla="*/ 2147483647 w 224" name="T0"/>
                <a:gd fmla="*/ 2147483647 h 280" name="T1"/>
                <a:gd fmla="*/ 2147483647 w 224" name="T2"/>
                <a:gd fmla="*/ 2147483647 h 280" name="T3"/>
                <a:gd fmla="*/ 2147483647 w 224" name="T4"/>
                <a:gd fmla="*/ 2147483647 h 280" name="T5"/>
                <a:gd fmla="*/ 2147483647 w 224" name="T6"/>
                <a:gd fmla="*/ 2147483647 h 280" name="T7"/>
                <a:gd fmla="*/ 2147483647 w 224" name="T8"/>
                <a:gd fmla="*/ 2147483647 h 280" name="T9"/>
                <a:gd fmla="*/ 2147483647 w 224" name="T10"/>
                <a:gd fmla="*/ 2147483647 h 280" name="T11"/>
                <a:gd fmla="*/ 2147483647 w 224" name="T12"/>
                <a:gd fmla="*/ 2147483647 h 280" name="T13"/>
                <a:gd fmla="*/ 2147483647 w 224" name="T14"/>
                <a:gd fmla="*/ 2147483647 h 280" name="T15"/>
                <a:gd fmla="*/ 2147483647 w 224" name="T16"/>
                <a:gd fmla="*/ 2147483647 h 280" name="T17"/>
                <a:gd fmla="*/ 2147483647 w 224" name="T18"/>
                <a:gd fmla="*/ 2147483647 h 280" name="T19"/>
                <a:gd fmla="*/ 2147483647 w 224" name="T20"/>
                <a:gd fmla="*/ 0 h 280" name="T21"/>
                <a:gd fmla="*/ 2147483647 w 224" name="T22"/>
                <a:gd fmla="*/ 0 h 280" name="T23"/>
                <a:gd fmla="*/ 2147483647 w 224" name="T24"/>
                <a:gd fmla="*/ 2147483647 h 280" name="T25"/>
                <a:gd fmla="*/ 2147483647 w 224" name="T26"/>
                <a:gd fmla="*/ 2147483647 h 280" name="T27"/>
                <a:gd fmla="*/ 2147483647 w 224" name="T28"/>
                <a:gd fmla="*/ 2147483647 h 280" name="T29"/>
                <a:gd fmla="*/ 2147483647 w 224" name="T30"/>
                <a:gd fmla="*/ 2147483647 h 280" name="T31"/>
                <a:gd fmla="*/ 2147483647 w 224" name="T32"/>
                <a:gd fmla="*/ 2147483647 h 280" name="T33"/>
                <a:gd fmla="*/ 2147483647 w 224" name="T34"/>
                <a:gd fmla="*/ 2147483647 h 280" name="T35"/>
                <a:gd fmla="*/ 2147483647 w 224" name="T36"/>
                <a:gd fmla="*/ 2147483647 h 280" name="T37"/>
                <a:gd fmla="*/ 2147483647 w 224" name="T38"/>
                <a:gd fmla="*/ 2147483647 h 280" name="T39"/>
                <a:gd fmla="*/ 2147483647 w 224" name="T40"/>
                <a:gd fmla="*/ 2147483647 h 280" name="T41"/>
                <a:gd fmla="*/ 2147483647 w 224" name="T42"/>
                <a:gd fmla="*/ 2147483647 h 280" name="T43"/>
                <a:gd fmla="*/ 2147483647 w 224" name="T44"/>
                <a:gd fmla="*/ 2147483647 h 280" name="T45"/>
                <a:gd fmla="*/ 2147483647 w 224" name="T46"/>
                <a:gd fmla="*/ 2147483647 h 280" name="T47"/>
                <a:gd fmla="*/ 2147483647 w 224" name="T48"/>
                <a:gd fmla="*/ 2147483647 h 280" name="T49"/>
                <a:gd fmla="*/ 2147483647 w 224" name="T50"/>
                <a:gd fmla="*/ 2147483647 h 280" name="T51"/>
                <a:gd fmla="*/ 2147483647 w 224" name="T52"/>
                <a:gd fmla="*/ 2147483647 h 280" name="T53"/>
                <a:gd fmla="*/ 0 w 224" name="T54"/>
                <a:gd fmla="*/ 2147483647 h 280" name="T55"/>
                <a:gd fmla="*/ 2147483647 w 224" name="T56"/>
                <a:gd fmla="*/ 2147483647 h 280" name="T57"/>
                <a:gd fmla="*/ 2147483647 w 224" name="T58"/>
                <a:gd fmla="*/ 2147483647 h 280" name="T59"/>
                <a:gd fmla="*/ 2147483647 w 224" name="T60"/>
                <a:gd fmla="*/ 2147483647 h 280" name="T61"/>
                <a:gd fmla="*/ 2147483647 w 224" name="T62"/>
                <a:gd fmla="*/ 2147483647 h 280" name="T63"/>
                <a:gd fmla="*/ 2147483647 w 224" name="T64"/>
                <a:gd fmla="*/ 2147483647 h 280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224" name="T99"/>
                <a:gd fmla="*/ 0 h 280" name="T100"/>
                <a:gd fmla="*/ 224 w 224" name="T101"/>
                <a:gd fmla="*/ 280 h 280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280" w="224">
                  <a:moveTo>
                    <a:pt x="80" y="280"/>
                  </a:moveTo>
                  <a:lnTo>
                    <a:pt x="64" y="264"/>
                  </a:lnTo>
                  <a:lnTo>
                    <a:pt x="48" y="216"/>
                  </a:lnTo>
                  <a:lnTo>
                    <a:pt x="64" y="184"/>
                  </a:lnTo>
                  <a:lnTo>
                    <a:pt x="96" y="120"/>
                  </a:lnTo>
                  <a:lnTo>
                    <a:pt x="128" y="96"/>
                  </a:lnTo>
                  <a:lnTo>
                    <a:pt x="144" y="72"/>
                  </a:lnTo>
                  <a:lnTo>
                    <a:pt x="168" y="64"/>
                  </a:lnTo>
                  <a:lnTo>
                    <a:pt x="192" y="48"/>
                  </a:lnTo>
                  <a:lnTo>
                    <a:pt x="224" y="16"/>
                  </a:lnTo>
                  <a:lnTo>
                    <a:pt x="216" y="0"/>
                  </a:lnTo>
                  <a:lnTo>
                    <a:pt x="192" y="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44" y="32"/>
                  </a:lnTo>
                  <a:lnTo>
                    <a:pt x="120" y="32"/>
                  </a:lnTo>
                  <a:lnTo>
                    <a:pt x="112" y="40"/>
                  </a:lnTo>
                  <a:lnTo>
                    <a:pt x="104" y="48"/>
                  </a:lnTo>
                  <a:lnTo>
                    <a:pt x="72" y="80"/>
                  </a:lnTo>
                  <a:lnTo>
                    <a:pt x="56" y="88"/>
                  </a:lnTo>
                  <a:lnTo>
                    <a:pt x="56" y="112"/>
                  </a:lnTo>
                  <a:lnTo>
                    <a:pt x="40" y="120"/>
                  </a:lnTo>
                  <a:lnTo>
                    <a:pt x="24" y="144"/>
                  </a:lnTo>
                  <a:lnTo>
                    <a:pt x="24" y="160"/>
                  </a:lnTo>
                  <a:lnTo>
                    <a:pt x="16" y="176"/>
                  </a:lnTo>
                  <a:lnTo>
                    <a:pt x="8" y="192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8" y="256"/>
                  </a:lnTo>
                  <a:lnTo>
                    <a:pt x="32" y="264"/>
                  </a:lnTo>
                  <a:lnTo>
                    <a:pt x="32" y="272"/>
                  </a:lnTo>
                  <a:lnTo>
                    <a:pt x="48" y="280"/>
                  </a:lnTo>
                  <a:lnTo>
                    <a:pt x="80" y="28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562"/>
            <p:cNvSpPr/>
            <p:nvPr/>
          </p:nvSpPr>
          <p:spPr bwMode="auto">
            <a:xfrm>
              <a:off x="4299491" y="2445520"/>
              <a:ext cx="75667" cy="117338"/>
            </a:xfrm>
            <a:custGeom>
              <a:gdLst>
                <a:gd fmla="*/ 2147483647 w 56" name="T0"/>
                <a:gd fmla="*/ 2147483647 h 88" name="T1"/>
                <a:gd fmla="*/ 0 w 56" name="T2"/>
                <a:gd fmla="*/ 2147483647 h 88" name="T3"/>
                <a:gd fmla="*/ 0 w 56" name="T4"/>
                <a:gd fmla="*/ 2147483647 h 88" name="T5"/>
                <a:gd fmla="*/ 0 w 56" name="T6"/>
                <a:gd fmla="*/ 2147483647 h 88" name="T7"/>
                <a:gd fmla="*/ 2147483647 w 56" name="T8"/>
                <a:gd fmla="*/ 2147483647 h 88" name="T9"/>
                <a:gd fmla="*/ 2147483647 w 56" name="T10"/>
                <a:gd fmla="*/ 2147483647 h 88" name="T11"/>
                <a:gd fmla="*/ 0 w 56" name="T12"/>
                <a:gd fmla="*/ 2147483647 h 88" name="T13"/>
                <a:gd fmla="*/ 2147483647 w 56" name="T14"/>
                <a:gd fmla="*/ 2147483647 h 88" name="T15"/>
                <a:gd fmla="*/ 0 w 56" name="T16"/>
                <a:gd fmla="*/ 2147483647 h 88" name="T17"/>
                <a:gd fmla="*/ 2147483647 w 56" name="T18"/>
                <a:gd fmla="*/ 2147483647 h 88" name="T19"/>
                <a:gd fmla="*/ 2147483647 w 56" name="T20"/>
                <a:gd fmla="*/ 2147483647 h 88" name="T21"/>
                <a:gd fmla="*/ 2147483647 w 56" name="T22"/>
                <a:gd fmla="*/ 0 h 88" name="T23"/>
                <a:gd fmla="*/ 2147483647 w 56" name="T24"/>
                <a:gd fmla="*/ 2147483647 h 88" name="T25"/>
                <a:gd fmla="*/ 2147483647 w 56" name="T26"/>
                <a:gd fmla="*/ 2147483647 h 88" name="T27"/>
                <a:gd fmla="*/ 2147483647 w 56" name="T28"/>
                <a:gd fmla="*/ 2147483647 h 88" name="T29"/>
                <a:gd fmla="*/ 2147483647 w 56" name="T30"/>
                <a:gd fmla="*/ 2147483647 h 88" name="T31"/>
                <a:gd fmla="*/ 2147483647 w 56" name="T32"/>
                <a:gd fmla="*/ 2147483647 h 88" name="T33"/>
                <a:gd fmla="*/ 2147483647 w 56" name="T34"/>
                <a:gd fmla="*/ 2147483647 h 88" name="T35"/>
                <a:gd fmla="*/ 2147483647 w 56" name="T36"/>
                <a:gd fmla="*/ 2147483647 h 88" name="T37"/>
                <a:gd fmla="*/ 2147483647 w 56" name="T38"/>
                <a:gd fmla="*/ 2147483647 h 88" name="T39"/>
                <a:gd fmla="*/ 2147483647 w 56" name="T40"/>
                <a:gd fmla="*/ 2147483647 h 88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56" name="T63"/>
                <a:gd fmla="*/ 0 h 88" name="T64"/>
                <a:gd fmla="*/ 56 w 56" name="T65"/>
                <a:gd fmla="*/ 88 h 88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88" w="56">
                  <a:moveTo>
                    <a:pt x="8" y="88"/>
                  </a:moveTo>
                  <a:lnTo>
                    <a:pt x="0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32" y="72"/>
                  </a:lnTo>
                  <a:lnTo>
                    <a:pt x="8" y="8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563"/>
            <p:cNvSpPr/>
            <p:nvPr/>
          </p:nvSpPr>
          <p:spPr bwMode="auto">
            <a:xfrm>
              <a:off x="5342373" y="1479400"/>
              <a:ext cx="300473" cy="375043"/>
            </a:xfrm>
            <a:custGeom>
              <a:gdLst>
                <a:gd fmla="*/ 2147483647 w 224" name="T0"/>
                <a:gd fmla="*/ 2147483647 h 280" name="T1"/>
                <a:gd fmla="*/ 2147483647 w 224" name="T2"/>
                <a:gd fmla="*/ 2147483647 h 280" name="T3"/>
                <a:gd fmla="*/ 2147483647 w 224" name="T4"/>
                <a:gd fmla="*/ 2147483647 h 280" name="T5"/>
                <a:gd fmla="*/ 2147483647 w 224" name="T6"/>
                <a:gd fmla="*/ 2147483647 h 280" name="T7"/>
                <a:gd fmla="*/ 2147483647 w 224" name="T8"/>
                <a:gd fmla="*/ 2147483647 h 280" name="T9"/>
                <a:gd fmla="*/ 2147483647 w 224" name="T10"/>
                <a:gd fmla="*/ 2147483647 h 280" name="T11"/>
                <a:gd fmla="*/ 2147483647 w 224" name="T12"/>
                <a:gd fmla="*/ 2147483647 h 280" name="T13"/>
                <a:gd fmla="*/ 2147483647 w 224" name="T14"/>
                <a:gd fmla="*/ 2147483647 h 280" name="T15"/>
                <a:gd fmla="*/ 2147483647 w 224" name="T16"/>
                <a:gd fmla="*/ 2147483647 h 280" name="T17"/>
                <a:gd fmla="*/ 2147483647 w 224" name="T18"/>
                <a:gd fmla="*/ 2147483647 h 280" name="T19"/>
                <a:gd fmla="*/ 2147483647 w 224" name="T20"/>
                <a:gd fmla="*/ 0 h 280" name="T21"/>
                <a:gd fmla="*/ 2147483647 w 224" name="T22"/>
                <a:gd fmla="*/ 0 h 280" name="T23"/>
                <a:gd fmla="*/ 2147483647 w 224" name="T24"/>
                <a:gd fmla="*/ 2147483647 h 280" name="T25"/>
                <a:gd fmla="*/ 2147483647 w 224" name="T26"/>
                <a:gd fmla="*/ 2147483647 h 280" name="T27"/>
                <a:gd fmla="*/ 2147483647 w 224" name="T28"/>
                <a:gd fmla="*/ 2147483647 h 280" name="T29"/>
                <a:gd fmla="*/ 2147483647 w 224" name="T30"/>
                <a:gd fmla="*/ 2147483647 h 280" name="T31"/>
                <a:gd fmla="*/ 2147483647 w 224" name="T32"/>
                <a:gd fmla="*/ 2147483647 h 280" name="T33"/>
                <a:gd fmla="*/ 2147483647 w 224" name="T34"/>
                <a:gd fmla="*/ 2147483647 h 280" name="T35"/>
                <a:gd fmla="*/ 2147483647 w 224" name="T36"/>
                <a:gd fmla="*/ 2147483647 h 280" name="T37"/>
                <a:gd fmla="*/ 2147483647 w 224" name="T38"/>
                <a:gd fmla="*/ 2147483647 h 280" name="T39"/>
                <a:gd fmla="*/ 2147483647 w 224" name="T40"/>
                <a:gd fmla="*/ 2147483647 h 280" name="T41"/>
                <a:gd fmla="*/ 2147483647 w 224" name="T42"/>
                <a:gd fmla="*/ 2147483647 h 280" name="T43"/>
                <a:gd fmla="*/ 2147483647 w 224" name="T44"/>
                <a:gd fmla="*/ 2147483647 h 280" name="T45"/>
                <a:gd fmla="*/ 2147483647 w 224" name="T46"/>
                <a:gd fmla="*/ 2147483647 h 280" name="T47"/>
                <a:gd fmla="*/ 2147483647 w 224" name="T48"/>
                <a:gd fmla="*/ 2147483647 h 280" name="T49"/>
                <a:gd fmla="*/ 2147483647 w 224" name="T50"/>
                <a:gd fmla="*/ 2147483647 h 280" name="T51"/>
                <a:gd fmla="*/ 2147483647 w 224" name="T52"/>
                <a:gd fmla="*/ 2147483647 h 280" name="T53"/>
                <a:gd fmla="*/ 0 w 224" name="T54"/>
                <a:gd fmla="*/ 2147483647 h 280" name="T55"/>
                <a:gd fmla="*/ 2147483647 w 224" name="T56"/>
                <a:gd fmla="*/ 2147483647 h 280" name="T57"/>
                <a:gd fmla="*/ 2147483647 w 224" name="T58"/>
                <a:gd fmla="*/ 2147483647 h 280" name="T59"/>
                <a:gd fmla="*/ 2147483647 w 224" name="T60"/>
                <a:gd fmla="*/ 2147483647 h 280" name="T61"/>
                <a:gd fmla="*/ 2147483647 w 224" name="T62"/>
                <a:gd fmla="*/ 2147483647 h 280" name="T63"/>
                <a:gd fmla="*/ 2147483647 w 224" name="T64"/>
                <a:gd fmla="*/ 2147483647 h 280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224" name="T99"/>
                <a:gd fmla="*/ 0 h 280" name="T100"/>
                <a:gd fmla="*/ 224 w 224" name="T101"/>
                <a:gd fmla="*/ 280 h 280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280" w="224">
                  <a:moveTo>
                    <a:pt x="80" y="280"/>
                  </a:moveTo>
                  <a:lnTo>
                    <a:pt x="64" y="264"/>
                  </a:lnTo>
                  <a:lnTo>
                    <a:pt x="48" y="216"/>
                  </a:lnTo>
                  <a:lnTo>
                    <a:pt x="64" y="184"/>
                  </a:lnTo>
                  <a:lnTo>
                    <a:pt x="96" y="120"/>
                  </a:lnTo>
                  <a:lnTo>
                    <a:pt x="128" y="96"/>
                  </a:lnTo>
                  <a:lnTo>
                    <a:pt x="144" y="72"/>
                  </a:lnTo>
                  <a:lnTo>
                    <a:pt x="168" y="64"/>
                  </a:lnTo>
                  <a:lnTo>
                    <a:pt x="192" y="48"/>
                  </a:lnTo>
                  <a:lnTo>
                    <a:pt x="224" y="16"/>
                  </a:lnTo>
                  <a:lnTo>
                    <a:pt x="216" y="0"/>
                  </a:lnTo>
                  <a:lnTo>
                    <a:pt x="192" y="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44" y="32"/>
                  </a:lnTo>
                  <a:lnTo>
                    <a:pt x="120" y="32"/>
                  </a:lnTo>
                  <a:lnTo>
                    <a:pt x="112" y="40"/>
                  </a:lnTo>
                  <a:lnTo>
                    <a:pt x="104" y="48"/>
                  </a:lnTo>
                  <a:lnTo>
                    <a:pt x="72" y="80"/>
                  </a:lnTo>
                  <a:lnTo>
                    <a:pt x="56" y="88"/>
                  </a:lnTo>
                  <a:lnTo>
                    <a:pt x="56" y="112"/>
                  </a:lnTo>
                  <a:lnTo>
                    <a:pt x="40" y="120"/>
                  </a:lnTo>
                  <a:lnTo>
                    <a:pt x="24" y="144"/>
                  </a:lnTo>
                  <a:lnTo>
                    <a:pt x="24" y="160"/>
                  </a:lnTo>
                  <a:lnTo>
                    <a:pt x="16" y="176"/>
                  </a:lnTo>
                  <a:lnTo>
                    <a:pt x="8" y="192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8" y="256"/>
                  </a:lnTo>
                  <a:lnTo>
                    <a:pt x="32" y="264"/>
                  </a:lnTo>
                  <a:lnTo>
                    <a:pt x="32" y="272"/>
                  </a:lnTo>
                  <a:lnTo>
                    <a:pt x="48" y="280"/>
                  </a:lnTo>
                  <a:lnTo>
                    <a:pt x="80" y="28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564"/>
            <p:cNvSpPr/>
            <p:nvPr/>
          </p:nvSpPr>
          <p:spPr bwMode="auto">
            <a:xfrm>
              <a:off x="5194330" y="3786681"/>
              <a:ext cx="107468" cy="236869"/>
            </a:xfrm>
            <a:custGeom>
              <a:gdLst>
                <a:gd fmla="*/ 0 w 80" name="T0"/>
                <a:gd fmla="*/ 2147483647 h 176" name="T1"/>
                <a:gd fmla="*/ 0 w 80" name="T2"/>
                <a:gd fmla="*/ 2147483647 h 176" name="T3"/>
                <a:gd fmla="*/ 2147483647 w 80" name="T4"/>
                <a:gd fmla="*/ 2147483647 h 176" name="T5"/>
                <a:gd fmla="*/ 2147483647 w 80" name="T6"/>
                <a:gd fmla="*/ 2147483647 h 176" name="T7"/>
                <a:gd fmla="*/ 2147483647 w 80" name="T8"/>
                <a:gd fmla="*/ 2147483647 h 176" name="T9"/>
                <a:gd fmla="*/ 2147483647 w 80" name="T10"/>
                <a:gd fmla="*/ 2147483647 h 176" name="T11"/>
                <a:gd fmla="*/ 2147483647 w 80" name="T12"/>
                <a:gd fmla="*/ 2147483647 h 176" name="T13"/>
                <a:gd fmla="*/ 2147483647 w 80" name="T14"/>
                <a:gd fmla="*/ 2147483647 h 176" name="T15"/>
                <a:gd fmla="*/ 2147483647 w 80" name="T16"/>
                <a:gd fmla="*/ 0 h 176" name="T17"/>
                <a:gd fmla="*/ 2147483647 w 80" name="T18"/>
                <a:gd fmla="*/ 2147483647 h 176" name="T19"/>
                <a:gd fmla="*/ 2147483647 w 80" name="T20"/>
                <a:gd fmla="*/ 2147483647 h 176" name="T21"/>
                <a:gd fmla="*/ 2147483647 w 80" name="T22"/>
                <a:gd fmla="*/ 2147483647 h 176" name="T23"/>
                <a:gd fmla="*/ 2147483647 w 80" name="T24"/>
                <a:gd fmla="*/ 2147483647 h 176" name="T25"/>
                <a:gd fmla="*/ 2147483647 w 80" name="T26"/>
                <a:gd fmla="*/ 2147483647 h 176" name="T27"/>
                <a:gd fmla="*/ 2147483647 w 80" name="T28"/>
                <a:gd fmla="*/ 2147483647 h 176" name="T29"/>
                <a:gd fmla="*/ 0 w 80" name="T30"/>
                <a:gd fmla="*/ 2147483647 h 176" name="T31"/>
                <a:gd fmla="*/ 0 w 80" name="T32"/>
                <a:gd fmla="*/ 2147483647 h 17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80" name="T51"/>
                <a:gd fmla="*/ 0 h 176" name="T52"/>
                <a:gd fmla="*/ 80 w 80" name="T53"/>
                <a:gd fmla="*/ 176 h 176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176" w="80">
                  <a:moveTo>
                    <a:pt x="0" y="144"/>
                  </a:moveTo>
                  <a:lnTo>
                    <a:pt x="0" y="128"/>
                  </a:lnTo>
                  <a:lnTo>
                    <a:pt x="8" y="112"/>
                  </a:lnTo>
                  <a:lnTo>
                    <a:pt x="16" y="88"/>
                  </a:lnTo>
                  <a:lnTo>
                    <a:pt x="8" y="56"/>
                  </a:lnTo>
                  <a:lnTo>
                    <a:pt x="16" y="48"/>
                  </a:lnTo>
                  <a:lnTo>
                    <a:pt x="32" y="40"/>
                  </a:lnTo>
                  <a:lnTo>
                    <a:pt x="48" y="16"/>
                  </a:lnTo>
                  <a:lnTo>
                    <a:pt x="72" y="0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0" y="56"/>
                  </a:lnTo>
                  <a:lnTo>
                    <a:pt x="48" y="168"/>
                  </a:lnTo>
                  <a:lnTo>
                    <a:pt x="32" y="168"/>
                  </a:lnTo>
                  <a:lnTo>
                    <a:pt x="16" y="176"/>
                  </a:lnTo>
                  <a:lnTo>
                    <a:pt x="0" y="160"/>
                  </a:lnTo>
                  <a:lnTo>
                    <a:pt x="0" y="14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565"/>
            <p:cNvSpPr/>
            <p:nvPr/>
          </p:nvSpPr>
          <p:spPr bwMode="auto">
            <a:xfrm>
              <a:off x="5825981" y="3421508"/>
              <a:ext cx="31802" cy="43865"/>
            </a:xfrm>
            <a:custGeom>
              <a:gdLst>
                <a:gd fmla="*/ 0 w 24" name="T0"/>
                <a:gd fmla="*/ 0 h 32" name="T1"/>
                <a:gd fmla="*/ 0 w 24" name="T2"/>
                <a:gd fmla="*/ 2147483647 h 32" name="T3"/>
                <a:gd fmla="*/ 0 w 24" name="T4"/>
                <a:gd fmla="*/ 2147483647 h 32" name="T5"/>
                <a:gd fmla="*/ 2147483647 w 24" name="T6"/>
                <a:gd fmla="*/ 2147483647 h 32" name="T7"/>
                <a:gd fmla="*/ 2147483647 w 24" name="T8"/>
                <a:gd fmla="*/ 2147483647 h 32" name="T9"/>
                <a:gd fmla="*/ 0 w 24" name="T10"/>
                <a:gd fmla="*/ 0 h 32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4" name="T18"/>
                <a:gd fmla="*/ 0 h 32" name="T19"/>
                <a:gd fmla="*/ 24 w 24" name="T20"/>
                <a:gd fmla="*/ 32 h 32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32" w="24">
                  <a:moveTo>
                    <a:pt x="0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566"/>
            <p:cNvSpPr/>
            <p:nvPr/>
          </p:nvSpPr>
          <p:spPr bwMode="auto">
            <a:xfrm>
              <a:off x="6319458" y="3228504"/>
              <a:ext cx="31802" cy="32898"/>
            </a:xfrm>
            <a:custGeom>
              <a:gdLst>
                <a:gd fmla="*/ 0 w 24" name="T0"/>
                <a:gd fmla="*/ 2147483647 h 24" name="T1"/>
                <a:gd fmla="*/ 2147483647 w 24" name="T2"/>
                <a:gd fmla="*/ 2147483647 h 24" name="T3"/>
                <a:gd fmla="*/ 2147483647 w 24" name="T4"/>
                <a:gd fmla="*/ 0 h 24" name="T5"/>
                <a:gd fmla="*/ 2147483647 w 24" name="T6"/>
                <a:gd fmla="*/ 2147483647 h 24" name="T7"/>
                <a:gd fmla="*/ 2147483647 w 24" name="T8"/>
                <a:gd fmla="*/ 2147483647 h 24" name="T9"/>
                <a:gd fmla="*/ 2147483647 w 24" name="T10"/>
                <a:gd fmla="*/ 2147483647 h 24" name="T11"/>
                <a:gd fmla="*/ 0 w 24" name="T12"/>
                <a:gd fmla="*/ 2147483647 h 2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24" name="T21"/>
                <a:gd fmla="*/ 0 h 24" name="T22"/>
                <a:gd fmla="*/ 24 w 24" name="T23"/>
                <a:gd fmla="*/ 24 h 2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24" w="24">
                  <a:moveTo>
                    <a:pt x="0" y="16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567"/>
            <p:cNvSpPr/>
            <p:nvPr/>
          </p:nvSpPr>
          <p:spPr bwMode="auto">
            <a:xfrm>
              <a:off x="5825981" y="3421508"/>
              <a:ext cx="31802" cy="43865"/>
            </a:xfrm>
            <a:custGeom>
              <a:gdLst>
                <a:gd fmla="*/ 0 w 24" name="T0"/>
                <a:gd fmla="*/ 0 h 32" name="T1"/>
                <a:gd fmla="*/ 0 w 24" name="T2"/>
                <a:gd fmla="*/ 2147483647 h 32" name="T3"/>
                <a:gd fmla="*/ 0 w 24" name="T4"/>
                <a:gd fmla="*/ 2147483647 h 32" name="T5"/>
                <a:gd fmla="*/ 2147483647 w 24" name="T6"/>
                <a:gd fmla="*/ 2147483647 h 32" name="T7"/>
                <a:gd fmla="*/ 2147483647 w 24" name="T8"/>
                <a:gd fmla="*/ 2147483647 h 32" name="T9"/>
                <a:gd fmla="*/ 0 w 24" name="T10"/>
                <a:gd fmla="*/ 0 h 32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4" name="T18"/>
                <a:gd fmla="*/ 0 h 32" name="T19"/>
                <a:gd fmla="*/ 24 w 24" name="T20"/>
                <a:gd fmla="*/ 32 h 32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32" w="24">
                  <a:moveTo>
                    <a:pt x="0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568"/>
            <p:cNvSpPr/>
            <p:nvPr/>
          </p:nvSpPr>
          <p:spPr bwMode="auto">
            <a:xfrm>
              <a:off x="6319458" y="3228504"/>
              <a:ext cx="31802" cy="32898"/>
            </a:xfrm>
            <a:custGeom>
              <a:gdLst>
                <a:gd fmla="*/ 0 w 24" name="T0"/>
                <a:gd fmla="*/ 2147483647 h 24" name="T1"/>
                <a:gd fmla="*/ 2147483647 w 24" name="T2"/>
                <a:gd fmla="*/ 2147483647 h 24" name="T3"/>
                <a:gd fmla="*/ 2147483647 w 24" name="T4"/>
                <a:gd fmla="*/ 0 h 24" name="T5"/>
                <a:gd fmla="*/ 2147483647 w 24" name="T6"/>
                <a:gd fmla="*/ 2147483647 h 24" name="T7"/>
                <a:gd fmla="*/ 2147483647 w 24" name="T8"/>
                <a:gd fmla="*/ 2147483647 h 24" name="T9"/>
                <a:gd fmla="*/ 2147483647 w 24" name="T10"/>
                <a:gd fmla="*/ 2147483647 h 24" name="T11"/>
                <a:gd fmla="*/ 0 w 24" name="T12"/>
                <a:gd fmla="*/ 2147483647 h 2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24" name="T21"/>
                <a:gd fmla="*/ 0 h 24" name="T22"/>
                <a:gd fmla="*/ 24 w 24" name="T23"/>
                <a:gd fmla="*/ 24 h 2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24" w="24">
                  <a:moveTo>
                    <a:pt x="0" y="16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569"/>
            <p:cNvSpPr/>
            <p:nvPr/>
          </p:nvSpPr>
          <p:spPr bwMode="auto">
            <a:xfrm>
              <a:off x="6512463" y="3132002"/>
              <a:ext cx="21932" cy="64700"/>
            </a:xfrm>
            <a:custGeom>
              <a:gdLst>
                <a:gd fmla="*/ 0 w 16" name="T0"/>
                <a:gd fmla="*/ 2147483647 h 48" name="T1"/>
                <a:gd fmla="*/ 0 w 16" name="T2"/>
                <a:gd fmla="*/ 2147483647 h 48" name="T3"/>
                <a:gd fmla="*/ 2147483647 w 16" name="T4"/>
                <a:gd fmla="*/ 0 h 48" name="T5"/>
                <a:gd fmla="*/ 2147483647 w 16" name="T6"/>
                <a:gd fmla="*/ 2147483647 h 48" name="T7"/>
                <a:gd fmla="*/ 2147483647 w 16" name="T8"/>
                <a:gd fmla="*/ 2147483647 h 48" name="T9"/>
                <a:gd fmla="*/ 0 w 16" name="T10"/>
                <a:gd fmla="*/ 2147483647 h 48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6" name="T18"/>
                <a:gd fmla="*/ 0 h 48" name="T19"/>
                <a:gd fmla="*/ 16 w 16" name="T20"/>
                <a:gd fmla="*/ 48 h 48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48" w="16">
                  <a:moveTo>
                    <a:pt x="0" y="32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48"/>
                  </a:lnTo>
                  <a:lnTo>
                    <a:pt x="0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570"/>
            <p:cNvSpPr/>
            <p:nvPr/>
          </p:nvSpPr>
          <p:spPr bwMode="auto">
            <a:xfrm>
              <a:off x="6673666" y="2970799"/>
              <a:ext cx="31802" cy="42768"/>
            </a:xfrm>
            <a:custGeom>
              <a:gdLst>
                <a:gd fmla="*/ 0 w 24" name="T0"/>
                <a:gd fmla="*/ 2147483647 h 32" name="T1"/>
                <a:gd fmla="*/ 2147483647 w 24" name="T2"/>
                <a:gd fmla="*/ 2147483647 h 32" name="T3"/>
                <a:gd fmla="*/ 2147483647 w 24" name="T4"/>
                <a:gd fmla="*/ 2147483647 h 32" name="T5"/>
                <a:gd fmla="*/ 2147483647 w 24" name="T6"/>
                <a:gd fmla="*/ 2147483647 h 32" name="T7"/>
                <a:gd fmla="*/ 2147483647 w 24" name="T8"/>
                <a:gd fmla="*/ 2147483647 h 32" name="T9"/>
                <a:gd fmla="*/ 2147483647 w 24" name="T10"/>
                <a:gd fmla="*/ 0 h 32" name="T11"/>
                <a:gd fmla="*/ 0 w 24" name="T12"/>
                <a:gd fmla="*/ 2147483647 h 3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24" name="T21"/>
                <a:gd fmla="*/ 0 h 32" name="T22"/>
                <a:gd fmla="*/ 24 w 24" name="T23"/>
                <a:gd fmla="*/ 32 h 32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32" w="24">
                  <a:moveTo>
                    <a:pt x="0" y="8"/>
                  </a:moveTo>
                  <a:lnTo>
                    <a:pt x="8" y="24"/>
                  </a:lnTo>
                  <a:lnTo>
                    <a:pt x="8" y="32"/>
                  </a:lnTo>
                  <a:lnTo>
                    <a:pt x="24" y="24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571"/>
            <p:cNvSpPr/>
            <p:nvPr/>
          </p:nvSpPr>
          <p:spPr bwMode="auto">
            <a:xfrm>
              <a:off x="6512463" y="3132002"/>
              <a:ext cx="21932" cy="64700"/>
            </a:xfrm>
            <a:custGeom>
              <a:gdLst>
                <a:gd fmla="*/ 0 w 16" name="T0"/>
                <a:gd fmla="*/ 2147483647 h 48" name="T1"/>
                <a:gd fmla="*/ 0 w 16" name="T2"/>
                <a:gd fmla="*/ 2147483647 h 48" name="T3"/>
                <a:gd fmla="*/ 2147483647 w 16" name="T4"/>
                <a:gd fmla="*/ 0 h 48" name="T5"/>
                <a:gd fmla="*/ 2147483647 w 16" name="T6"/>
                <a:gd fmla="*/ 2147483647 h 48" name="T7"/>
                <a:gd fmla="*/ 2147483647 w 16" name="T8"/>
                <a:gd fmla="*/ 2147483647 h 48" name="T9"/>
                <a:gd fmla="*/ 0 w 16" name="T10"/>
                <a:gd fmla="*/ 2147483647 h 48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6" name="T18"/>
                <a:gd fmla="*/ 0 h 48" name="T19"/>
                <a:gd fmla="*/ 16 w 16" name="T20"/>
                <a:gd fmla="*/ 48 h 48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48" w="16">
                  <a:moveTo>
                    <a:pt x="0" y="32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48"/>
                  </a:lnTo>
                  <a:lnTo>
                    <a:pt x="0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572"/>
            <p:cNvSpPr/>
            <p:nvPr/>
          </p:nvSpPr>
          <p:spPr bwMode="auto">
            <a:xfrm>
              <a:off x="6673666" y="2970799"/>
              <a:ext cx="31802" cy="42768"/>
            </a:xfrm>
            <a:custGeom>
              <a:gdLst>
                <a:gd fmla="*/ 0 w 24" name="T0"/>
                <a:gd fmla="*/ 2147483647 h 32" name="T1"/>
                <a:gd fmla="*/ 2147483647 w 24" name="T2"/>
                <a:gd fmla="*/ 2147483647 h 32" name="T3"/>
                <a:gd fmla="*/ 2147483647 w 24" name="T4"/>
                <a:gd fmla="*/ 2147483647 h 32" name="T5"/>
                <a:gd fmla="*/ 2147483647 w 24" name="T6"/>
                <a:gd fmla="*/ 2147483647 h 32" name="T7"/>
                <a:gd fmla="*/ 2147483647 w 24" name="T8"/>
                <a:gd fmla="*/ 2147483647 h 32" name="T9"/>
                <a:gd fmla="*/ 2147483647 w 24" name="T10"/>
                <a:gd fmla="*/ 0 h 32" name="T11"/>
                <a:gd fmla="*/ 0 w 24" name="T12"/>
                <a:gd fmla="*/ 2147483647 h 3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24" name="T21"/>
                <a:gd fmla="*/ 0 h 32" name="T22"/>
                <a:gd fmla="*/ 24 w 24" name="T23"/>
                <a:gd fmla="*/ 32 h 32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32" w="24">
                  <a:moveTo>
                    <a:pt x="0" y="8"/>
                  </a:moveTo>
                  <a:lnTo>
                    <a:pt x="8" y="24"/>
                  </a:lnTo>
                  <a:lnTo>
                    <a:pt x="8" y="32"/>
                  </a:lnTo>
                  <a:lnTo>
                    <a:pt x="24" y="24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573"/>
            <p:cNvSpPr/>
            <p:nvPr/>
          </p:nvSpPr>
          <p:spPr bwMode="auto">
            <a:xfrm>
              <a:off x="6716433" y="2724060"/>
              <a:ext cx="235773" cy="257704"/>
            </a:xfrm>
            <a:custGeom>
              <a:gdLst>
                <a:gd fmla="*/ 0 w 176" name="T0"/>
                <a:gd fmla="*/ 2147483647 h 192" name="T1"/>
                <a:gd fmla="*/ 2147483647 w 176" name="T2"/>
                <a:gd fmla="*/ 2147483647 h 192" name="T3"/>
                <a:gd fmla="*/ 2147483647 w 176" name="T4"/>
                <a:gd fmla="*/ 2147483647 h 192" name="T5"/>
                <a:gd fmla="*/ 2147483647 w 176" name="T6"/>
                <a:gd fmla="*/ 2147483647 h 192" name="T7"/>
                <a:gd fmla="*/ 2147483647 w 176" name="T8"/>
                <a:gd fmla="*/ 2147483647 h 192" name="T9"/>
                <a:gd fmla="*/ 2147483647 w 176" name="T10"/>
                <a:gd fmla="*/ 2147483647 h 192" name="T11"/>
                <a:gd fmla="*/ 2147483647 w 176" name="T12"/>
                <a:gd fmla="*/ 2147483647 h 192" name="T13"/>
                <a:gd fmla="*/ 2147483647 w 176" name="T14"/>
                <a:gd fmla="*/ 2147483647 h 192" name="T15"/>
                <a:gd fmla="*/ 2147483647 w 176" name="T16"/>
                <a:gd fmla="*/ 2147483647 h 192" name="T17"/>
                <a:gd fmla="*/ 2147483647 w 176" name="T18"/>
                <a:gd fmla="*/ 2147483647 h 192" name="T19"/>
                <a:gd fmla="*/ 2147483647 w 176" name="T20"/>
                <a:gd fmla="*/ 0 h 192" name="T21"/>
                <a:gd fmla="*/ 2147483647 w 176" name="T22"/>
                <a:gd fmla="*/ 2147483647 h 192" name="T23"/>
                <a:gd fmla="*/ 2147483647 w 176" name="T24"/>
                <a:gd fmla="*/ 2147483647 h 192" name="T25"/>
                <a:gd fmla="*/ 2147483647 w 176" name="T26"/>
                <a:gd fmla="*/ 2147483647 h 192" name="T27"/>
                <a:gd fmla="*/ 2147483647 w 176" name="T28"/>
                <a:gd fmla="*/ 2147483647 h 192" name="T29"/>
                <a:gd fmla="*/ 2147483647 w 176" name="T30"/>
                <a:gd fmla="*/ 2147483647 h 192" name="T31"/>
                <a:gd fmla="*/ 2147483647 w 176" name="T32"/>
                <a:gd fmla="*/ 2147483647 h 192" name="T33"/>
                <a:gd fmla="*/ 2147483647 w 176" name="T34"/>
                <a:gd fmla="*/ 2147483647 h 192" name="T35"/>
                <a:gd fmla="*/ 2147483647 w 176" name="T36"/>
                <a:gd fmla="*/ 2147483647 h 192" name="T37"/>
                <a:gd fmla="*/ 2147483647 w 176" name="T38"/>
                <a:gd fmla="*/ 2147483647 h 192" name="T39"/>
                <a:gd fmla="*/ 2147483647 w 176" name="T40"/>
                <a:gd fmla="*/ 2147483647 h 192" name="T41"/>
                <a:gd fmla="*/ 2147483647 w 176" name="T42"/>
                <a:gd fmla="*/ 2147483647 h 192" name="T43"/>
                <a:gd fmla="*/ 2147483647 w 176" name="T44"/>
                <a:gd fmla="*/ 2147483647 h 192" name="T45"/>
                <a:gd fmla="*/ 2147483647 w 176" name="T46"/>
                <a:gd fmla="*/ 2147483647 h 192" name="T47"/>
                <a:gd fmla="*/ 2147483647 w 176" name="T48"/>
                <a:gd fmla="*/ 2147483647 h 192" name="T49"/>
                <a:gd fmla="*/ 2147483647 w 176" name="T50"/>
                <a:gd fmla="*/ 2147483647 h 192" name="T51"/>
                <a:gd fmla="*/ 2147483647 w 176" name="T52"/>
                <a:gd fmla="*/ 2147483647 h 192" name="T53"/>
                <a:gd fmla="*/ 2147483647 w 176" name="T54"/>
                <a:gd fmla="*/ 2147483647 h 192" name="T55"/>
                <a:gd fmla="*/ 2147483647 w 176" name="T56"/>
                <a:gd fmla="*/ 2147483647 h 192" name="T57"/>
                <a:gd fmla="*/ 2147483647 w 176" name="T58"/>
                <a:gd fmla="*/ 2147483647 h 192" name="T59"/>
                <a:gd fmla="*/ 2147483647 w 176" name="T60"/>
                <a:gd fmla="*/ 2147483647 h 192" name="T61"/>
                <a:gd fmla="*/ 2147483647 w 176" name="T62"/>
                <a:gd fmla="*/ 2147483647 h 192" name="T63"/>
                <a:gd fmla="*/ 2147483647 w 176" name="T64"/>
                <a:gd fmla="*/ 2147483647 h 192" name="T65"/>
                <a:gd fmla="*/ 0 w 176" name="T66"/>
                <a:gd fmla="*/ 2147483647 h 192" name="T67"/>
                <a:gd fmla="*/ 0 w 176" name="T68"/>
                <a:gd fmla="*/ 2147483647 h 192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176" name="T105"/>
                <a:gd fmla="*/ 0 h 192" name="T106"/>
                <a:gd fmla="*/ 176 w 176" name="T107"/>
                <a:gd fmla="*/ 192 h 192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192" w="176">
                  <a:moveTo>
                    <a:pt x="0" y="160"/>
                  </a:moveTo>
                  <a:lnTo>
                    <a:pt x="24" y="152"/>
                  </a:lnTo>
                  <a:lnTo>
                    <a:pt x="40" y="152"/>
                  </a:lnTo>
                  <a:lnTo>
                    <a:pt x="72" y="128"/>
                  </a:lnTo>
                  <a:lnTo>
                    <a:pt x="88" y="120"/>
                  </a:lnTo>
                  <a:lnTo>
                    <a:pt x="96" y="104"/>
                  </a:lnTo>
                  <a:lnTo>
                    <a:pt x="104" y="72"/>
                  </a:lnTo>
                  <a:lnTo>
                    <a:pt x="104" y="48"/>
                  </a:lnTo>
                  <a:lnTo>
                    <a:pt x="112" y="32"/>
                  </a:lnTo>
                  <a:lnTo>
                    <a:pt x="112" y="8"/>
                  </a:lnTo>
                  <a:lnTo>
                    <a:pt x="120" y="0"/>
                  </a:lnTo>
                  <a:lnTo>
                    <a:pt x="136" y="8"/>
                  </a:lnTo>
                  <a:lnTo>
                    <a:pt x="160" y="16"/>
                  </a:lnTo>
                  <a:lnTo>
                    <a:pt x="176" y="16"/>
                  </a:lnTo>
                  <a:lnTo>
                    <a:pt x="160" y="32"/>
                  </a:lnTo>
                  <a:lnTo>
                    <a:pt x="144" y="40"/>
                  </a:lnTo>
                  <a:lnTo>
                    <a:pt x="136" y="56"/>
                  </a:lnTo>
                  <a:lnTo>
                    <a:pt x="120" y="40"/>
                  </a:lnTo>
                  <a:lnTo>
                    <a:pt x="104" y="64"/>
                  </a:lnTo>
                  <a:lnTo>
                    <a:pt x="120" y="88"/>
                  </a:lnTo>
                  <a:lnTo>
                    <a:pt x="112" y="112"/>
                  </a:lnTo>
                  <a:lnTo>
                    <a:pt x="104" y="128"/>
                  </a:lnTo>
                  <a:lnTo>
                    <a:pt x="104" y="152"/>
                  </a:lnTo>
                  <a:lnTo>
                    <a:pt x="96" y="160"/>
                  </a:lnTo>
                  <a:lnTo>
                    <a:pt x="88" y="160"/>
                  </a:lnTo>
                  <a:lnTo>
                    <a:pt x="80" y="160"/>
                  </a:lnTo>
                  <a:lnTo>
                    <a:pt x="64" y="160"/>
                  </a:lnTo>
                  <a:lnTo>
                    <a:pt x="56" y="160"/>
                  </a:lnTo>
                  <a:lnTo>
                    <a:pt x="40" y="176"/>
                  </a:lnTo>
                  <a:lnTo>
                    <a:pt x="40" y="168"/>
                  </a:lnTo>
                  <a:lnTo>
                    <a:pt x="32" y="176"/>
                  </a:lnTo>
                  <a:lnTo>
                    <a:pt x="24" y="176"/>
                  </a:lnTo>
                  <a:lnTo>
                    <a:pt x="8" y="192"/>
                  </a:lnTo>
                  <a:lnTo>
                    <a:pt x="0" y="168"/>
                  </a:lnTo>
                  <a:lnTo>
                    <a:pt x="0" y="16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574"/>
            <p:cNvSpPr/>
            <p:nvPr/>
          </p:nvSpPr>
          <p:spPr bwMode="auto">
            <a:xfrm>
              <a:off x="6877636" y="2488287"/>
              <a:ext cx="42768" cy="203971"/>
            </a:xfrm>
            <a:custGeom>
              <a:gdLst>
                <a:gd fmla="*/ 2147483647 w 32" name="T0"/>
                <a:gd fmla="*/ 2147483647 h 152" name="T1"/>
                <a:gd fmla="*/ 2147483647 w 32" name="T2"/>
                <a:gd fmla="*/ 2147483647 h 152" name="T3"/>
                <a:gd fmla="*/ 2147483647 w 32" name="T4"/>
                <a:gd fmla="*/ 2147483647 h 152" name="T5"/>
                <a:gd fmla="*/ 0 w 32" name="T6"/>
                <a:gd fmla="*/ 2147483647 h 152" name="T7"/>
                <a:gd fmla="*/ 2147483647 w 32" name="T8"/>
                <a:gd fmla="*/ 2147483647 h 152" name="T9"/>
                <a:gd fmla="*/ 2147483647 w 32" name="T10"/>
                <a:gd fmla="*/ 0 h 152" name="T11"/>
                <a:gd fmla="*/ 2147483647 w 32" name="T12"/>
                <a:gd fmla="*/ 2147483647 h 152" name="T13"/>
                <a:gd fmla="*/ 2147483647 w 32" name="T14"/>
                <a:gd fmla="*/ 2147483647 h 152" name="T15"/>
                <a:gd fmla="*/ 2147483647 w 32" name="T16"/>
                <a:gd fmla="*/ 2147483647 h 152" name="T17"/>
                <a:gd fmla="*/ 2147483647 w 32" name="T18"/>
                <a:gd fmla="*/ 2147483647 h 152" name="T19"/>
                <a:gd fmla="*/ 2147483647 w 32" name="T20"/>
                <a:gd fmla="*/ 2147483647 h 152" name="T21"/>
                <a:gd fmla="*/ 2147483647 w 32" name="T22"/>
                <a:gd fmla="*/ 2147483647 h 152" name="T23"/>
                <a:gd fmla="*/ 2147483647 w 32" name="T24"/>
                <a:gd fmla="*/ 2147483647 h 152" name="T25"/>
                <a:gd fmla="*/ 2147483647 w 32" name="T26"/>
                <a:gd fmla="*/ 2147483647 h 152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32" name="T42"/>
                <a:gd fmla="*/ 0 h 152" name="T43"/>
                <a:gd fmla="*/ 32 w 32" name="T44"/>
                <a:gd fmla="*/ 152 h 152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152" w="32">
                  <a:moveTo>
                    <a:pt x="8" y="144"/>
                  </a:moveTo>
                  <a:lnTo>
                    <a:pt x="8" y="120"/>
                  </a:lnTo>
                  <a:lnTo>
                    <a:pt x="8" y="56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112"/>
                  </a:lnTo>
                  <a:lnTo>
                    <a:pt x="16" y="128"/>
                  </a:lnTo>
                  <a:lnTo>
                    <a:pt x="32" y="152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575"/>
            <p:cNvSpPr/>
            <p:nvPr/>
          </p:nvSpPr>
          <p:spPr bwMode="auto">
            <a:xfrm>
              <a:off x="7306413" y="4333893"/>
              <a:ext cx="118435" cy="140367"/>
            </a:xfrm>
            <a:custGeom>
              <a:gdLst>
                <a:gd fmla="*/ 0 w 88" name="T0"/>
                <a:gd fmla="*/ 2147483647 h 104" name="T1"/>
                <a:gd fmla="*/ 2147483647 w 88" name="T2"/>
                <a:gd fmla="*/ 2147483647 h 104" name="T3"/>
                <a:gd fmla="*/ 2147483647 w 88" name="T4"/>
                <a:gd fmla="*/ 2147483647 h 104" name="T5"/>
                <a:gd fmla="*/ 2147483647 w 88" name="T6"/>
                <a:gd fmla="*/ 2147483647 h 104" name="T7"/>
                <a:gd fmla="*/ 2147483647 w 88" name="T8"/>
                <a:gd fmla="*/ 2147483647 h 104" name="T9"/>
                <a:gd fmla="*/ 2147483647 w 88" name="T10"/>
                <a:gd fmla="*/ 2147483647 h 104" name="T11"/>
                <a:gd fmla="*/ 2147483647 w 88" name="T12"/>
                <a:gd fmla="*/ 0 h 104" name="T13"/>
                <a:gd fmla="*/ 2147483647 w 88" name="T14"/>
                <a:gd fmla="*/ 2147483647 h 104" name="T15"/>
                <a:gd fmla="*/ 2147483647 w 88" name="T16"/>
                <a:gd fmla="*/ 2147483647 h 104" name="T17"/>
                <a:gd fmla="*/ 2147483647 w 88" name="T18"/>
                <a:gd fmla="*/ 2147483647 h 104" name="T19"/>
                <a:gd fmla="*/ 2147483647 w 88" name="T20"/>
                <a:gd fmla="*/ 2147483647 h 104" name="T21"/>
                <a:gd fmla="*/ 2147483647 w 88" name="T22"/>
                <a:gd fmla="*/ 2147483647 h 104" name="T23"/>
                <a:gd fmla="*/ 2147483647 w 88" name="T24"/>
                <a:gd fmla="*/ 2147483647 h 104" name="T25"/>
                <a:gd fmla="*/ 2147483647 w 88" name="T26"/>
                <a:gd fmla="*/ 2147483647 h 104" name="T27"/>
                <a:gd fmla="*/ 2147483647 w 88" name="T28"/>
                <a:gd fmla="*/ 2147483647 h 104" name="T29"/>
                <a:gd fmla="*/ 2147483647 w 88" name="T30"/>
                <a:gd fmla="*/ 2147483647 h 104" name="T31"/>
                <a:gd fmla="*/ 2147483647 w 88" name="T32"/>
                <a:gd fmla="*/ 2147483647 h 104" name="T33"/>
                <a:gd fmla="*/ 0 w 88" name="T34"/>
                <a:gd fmla="*/ 2147483647 h 104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88" name="T54"/>
                <a:gd fmla="*/ 0 h 104" name="T55"/>
                <a:gd fmla="*/ 88 w 88" name="T56"/>
                <a:gd fmla="*/ 104 h 104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104" w="88">
                  <a:moveTo>
                    <a:pt x="0" y="88"/>
                  </a:moveTo>
                  <a:lnTo>
                    <a:pt x="8" y="64"/>
                  </a:lnTo>
                  <a:lnTo>
                    <a:pt x="16" y="48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88" y="8"/>
                  </a:lnTo>
                  <a:lnTo>
                    <a:pt x="88" y="24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24" y="104"/>
                  </a:lnTo>
                  <a:lnTo>
                    <a:pt x="8" y="96"/>
                  </a:lnTo>
                  <a:lnTo>
                    <a:pt x="0" y="8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576"/>
            <p:cNvSpPr/>
            <p:nvPr/>
          </p:nvSpPr>
          <p:spPr bwMode="auto">
            <a:xfrm>
              <a:off x="6877636" y="2488287"/>
              <a:ext cx="42768" cy="203971"/>
            </a:xfrm>
            <a:custGeom>
              <a:gdLst>
                <a:gd fmla="*/ 2147483647 w 32" name="T0"/>
                <a:gd fmla="*/ 2147483647 h 152" name="T1"/>
                <a:gd fmla="*/ 2147483647 w 32" name="T2"/>
                <a:gd fmla="*/ 2147483647 h 152" name="T3"/>
                <a:gd fmla="*/ 2147483647 w 32" name="T4"/>
                <a:gd fmla="*/ 2147483647 h 152" name="T5"/>
                <a:gd fmla="*/ 0 w 32" name="T6"/>
                <a:gd fmla="*/ 2147483647 h 152" name="T7"/>
                <a:gd fmla="*/ 2147483647 w 32" name="T8"/>
                <a:gd fmla="*/ 2147483647 h 152" name="T9"/>
                <a:gd fmla="*/ 2147483647 w 32" name="T10"/>
                <a:gd fmla="*/ 0 h 152" name="T11"/>
                <a:gd fmla="*/ 2147483647 w 32" name="T12"/>
                <a:gd fmla="*/ 2147483647 h 152" name="T13"/>
                <a:gd fmla="*/ 2147483647 w 32" name="T14"/>
                <a:gd fmla="*/ 2147483647 h 152" name="T15"/>
                <a:gd fmla="*/ 2147483647 w 32" name="T16"/>
                <a:gd fmla="*/ 2147483647 h 152" name="T17"/>
                <a:gd fmla="*/ 2147483647 w 32" name="T18"/>
                <a:gd fmla="*/ 2147483647 h 152" name="T19"/>
                <a:gd fmla="*/ 2147483647 w 32" name="T20"/>
                <a:gd fmla="*/ 2147483647 h 152" name="T21"/>
                <a:gd fmla="*/ 2147483647 w 32" name="T22"/>
                <a:gd fmla="*/ 2147483647 h 152" name="T23"/>
                <a:gd fmla="*/ 2147483647 w 32" name="T24"/>
                <a:gd fmla="*/ 2147483647 h 152" name="T25"/>
                <a:gd fmla="*/ 2147483647 w 32" name="T26"/>
                <a:gd fmla="*/ 2147483647 h 152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32" name="T42"/>
                <a:gd fmla="*/ 0 h 152" name="T43"/>
                <a:gd fmla="*/ 32 w 32" name="T44"/>
                <a:gd fmla="*/ 152 h 152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152" w="32">
                  <a:moveTo>
                    <a:pt x="8" y="144"/>
                  </a:moveTo>
                  <a:lnTo>
                    <a:pt x="8" y="120"/>
                  </a:lnTo>
                  <a:lnTo>
                    <a:pt x="8" y="56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112"/>
                  </a:lnTo>
                  <a:lnTo>
                    <a:pt x="16" y="128"/>
                  </a:lnTo>
                  <a:lnTo>
                    <a:pt x="32" y="152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577"/>
            <p:cNvSpPr/>
            <p:nvPr/>
          </p:nvSpPr>
          <p:spPr bwMode="auto">
            <a:xfrm>
              <a:off x="7306413" y="4333893"/>
              <a:ext cx="118435" cy="140367"/>
            </a:xfrm>
            <a:custGeom>
              <a:gdLst>
                <a:gd fmla="*/ 0 w 88" name="T0"/>
                <a:gd fmla="*/ 2147483647 h 104" name="T1"/>
                <a:gd fmla="*/ 2147483647 w 88" name="T2"/>
                <a:gd fmla="*/ 2147483647 h 104" name="T3"/>
                <a:gd fmla="*/ 2147483647 w 88" name="T4"/>
                <a:gd fmla="*/ 2147483647 h 104" name="T5"/>
                <a:gd fmla="*/ 2147483647 w 88" name="T6"/>
                <a:gd fmla="*/ 2147483647 h 104" name="T7"/>
                <a:gd fmla="*/ 2147483647 w 88" name="T8"/>
                <a:gd fmla="*/ 2147483647 h 104" name="T9"/>
                <a:gd fmla="*/ 2147483647 w 88" name="T10"/>
                <a:gd fmla="*/ 2147483647 h 104" name="T11"/>
                <a:gd fmla="*/ 2147483647 w 88" name="T12"/>
                <a:gd fmla="*/ 0 h 104" name="T13"/>
                <a:gd fmla="*/ 2147483647 w 88" name="T14"/>
                <a:gd fmla="*/ 2147483647 h 104" name="T15"/>
                <a:gd fmla="*/ 2147483647 w 88" name="T16"/>
                <a:gd fmla="*/ 2147483647 h 104" name="T17"/>
                <a:gd fmla="*/ 2147483647 w 88" name="T18"/>
                <a:gd fmla="*/ 2147483647 h 104" name="T19"/>
                <a:gd fmla="*/ 2147483647 w 88" name="T20"/>
                <a:gd fmla="*/ 2147483647 h 104" name="T21"/>
                <a:gd fmla="*/ 2147483647 w 88" name="T22"/>
                <a:gd fmla="*/ 2147483647 h 104" name="T23"/>
                <a:gd fmla="*/ 2147483647 w 88" name="T24"/>
                <a:gd fmla="*/ 2147483647 h 104" name="T25"/>
                <a:gd fmla="*/ 2147483647 w 88" name="T26"/>
                <a:gd fmla="*/ 2147483647 h 104" name="T27"/>
                <a:gd fmla="*/ 2147483647 w 88" name="T28"/>
                <a:gd fmla="*/ 2147483647 h 104" name="T29"/>
                <a:gd fmla="*/ 2147483647 w 88" name="T30"/>
                <a:gd fmla="*/ 2147483647 h 104" name="T31"/>
                <a:gd fmla="*/ 2147483647 w 88" name="T32"/>
                <a:gd fmla="*/ 2147483647 h 104" name="T33"/>
                <a:gd fmla="*/ 0 w 88" name="T34"/>
                <a:gd fmla="*/ 2147483647 h 104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88" name="T54"/>
                <a:gd fmla="*/ 0 h 104" name="T55"/>
                <a:gd fmla="*/ 88 w 88" name="T56"/>
                <a:gd fmla="*/ 104 h 104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104" w="88">
                  <a:moveTo>
                    <a:pt x="0" y="88"/>
                  </a:moveTo>
                  <a:lnTo>
                    <a:pt x="8" y="64"/>
                  </a:lnTo>
                  <a:lnTo>
                    <a:pt x="16" y="48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88" y="8"/>
                  </a:lnTo>
                  <a:lnTo>
                    <a:pt x="88" y="24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24" y="104"/>
                  </a:lnTo>
                  <a:lnTo>
                    <a:pt x="8" y="96"/>
                  </a:lnTo>
                  <a:lnTo>
                    <a:pt x="0" y="8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578"/>
            <p:cNvSpPr/>
            <p:nvPr/>
          </p:nvSpPr>
          <p:spPr bwMode="auto">
            <a:xfrm>
              <a:off x="7413881" y="4205589"/>
              <a:ext cx="86633" cy="139271"/>
            </a:xfrm>
            <a:custGeom>
              <a:gdLst>
                <a:gd fmla="*/ 0 w 64" name="T0"/>
                <a:gd fmla="*/ 2147483647 h 104" name="T1"/>
                <a:gd fmla="*/ 2147483647 w 64" name="T2"/>
                <a:gd fmla="*/ 2147483647 h 104" name="T3"/>
                <a:gd fmla="*/ 2147483647 w 64" name="T4"/>
                <a:gd fmla="*/ 2147483647 h 104" name="T5"/>
                <a:gd fmla="*/ 0 w 64" name="T6"/>
                <a:gd fmla="*/ 0 h 104" name="T7"/>
                <a:gd fmla="*/ 2147483647 w 64" name="T8"/>
                <a:gd fmla="*/ 2147483647 h 104" name="T9"/>
                <a:gd fmla="*/ 2147483647 w 64" name="T10"/>
                <a:gd fmla="*/ 2147483647 h 104" name="T11"/>
                <a:gd fmla="*/ 2147483647 w 64" name="T12"/>
                <a:gd fmla="*/ 2147483647 h 104" name="T13"/>
                <a:gd fmla="*/ 2147483647 w 64" name="T14"/>
                <a:gd fmla="*/ 2147483647 h 104" name="T15"/>
                <a:gd fmla="*/ 2147483647 w 64" name="T16"/>
                <a:gd fmla="*/ 2147483647 h 104" name="T17"/>
                <a:gd fmla="*/ 2147483647 w 64" name="T18"/>
                <a:gd fmla="*/ 2147483647 h 104" name="T19"/>
                <a:gd fmla="*/ 2147483647 w 64" name="T20"/>
                <a:gd fmla="*/ 2147483647 h 104" name="T21"/>
                <a:gd fmla="*/ 2147483647 w 64" name="T22"/>
                <a:gd fmla="*/ 2147483647 h 104" name="T23"/>
                <a:gd fmla="*/ 2147483647 w 64" name="T24"/>
                <a:gd fmla="*/ 2147483647 h 104" name="T25"/>
                <a:gd fmla="*/ 2147483647 w 64" name="T26"/>
                <a:gd fmla="*/ 2147483647 h 104" name="T27"/>
                <a:gd fmla="*/ 2147483647 w 64" name="T28"/>
                <a:gd fmla="*/ 2147483647 h 104" name="T29"/>
                <a:gd fmla="*/ 2147483647 w 64" name="T30"/>
                <a:gd fmla="*/ 2147483647 h 104" name="T31"/>
                <a:gd fmla="*/ 2147483647 w 64" name="T32"/>
                <a:gd fmla="*/ 2147483647 h 104" name="T33"/>
                <a:gd fmla="*/ 0 w 64" name="T34"/>
                <a:gd fmla="*/ 2147483647 h 104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64" name="T54"/>
                <a:gd fmla="*/ 0 h 104" name="T55"/>
                <a:gd fmla="*/ 64 w 64" name="T56"/>
                <a:gd fmla="*/ 104 h 104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104" w="64">
                  <a:moveTo>
                    <a:pt x="0" y="72"/>
                  </a:moveTo>
                  <a:lnTo>
                    <a:pt x="16" y="48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16" y="80"/>
                  </a:lnTo>
                  <a:lnTo>
                    <a:pt x="0" y="7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579"/>
            <p:cNvSpPr/>
            <p:nvPr/>
          </p:nvSpPr>
          <p:spPr bwMode="auto">
            <a:xfrm>
              <a:off x="6394028" y="3775715"/>
              <a:ext cx="676613" cy="515410"/>
            </a:xfrm>
            <a:custGeom>
              <a:gdLst>
                <a:gd fmla="*/ 2147483647 w 504" name="T0"/>
                <a:gd fmla="*/ 2147483647 h 384" name="T1"/>
                <a:gd fmla="*/ 2147483647 w 504" name="T2"/>
                <a:gd fmla="*/ 2147483647 h 384" name="T3"/>
                <a:gd fmla="*/ 0 w 504" name="T4"/>
                <a:gd fmla="*/ 2147483647 h 384" name="T5"/>
                <a:gd fmla="*/ 2147483647 w 504" name="T6"/>
                <a:gd fmla="*/ 2147483647 h 384" name="T7"/>
                <a:gd fmla="*/ 2147483647 w 504" name="T8"/>
                <a:gd fmla="*/ 2147483647 h 384" name="T9"/>
                <a:gd fmla="*/ 2147483647 w 504" name="T10"/>
                <a:gd fmla="*/ 2147483647 h 384" name="T11"/>
                <a:gd fmla="*/ 2147483647 w 504" name="T12"/>
                <a:gd fmla="*/ 2147483647 h 384" name="T13"/>
                <a:gd fmla="*/ 2147483647 w 504" name="T14"/>
                <a:gd fmla="*/ 2147483647 h 384" name="T15"/>
                <a:gd fmla="*/ 2147483647 w 504" name="T16"/>
                <a:gd fmla="*/ 2147483647 h 384" name="T17"/>
                <a:gd fmla="*/ 2147483647 w 504" name="T18"/>
                <a:gd fmla="*/ 2147483647 h 384" name="T19"/>
                <a:gd fmla="*/ 2147483647 w 504" name="T20"/>
                <a:gd fmla="*/ 0 h 384" name="T21"/>
                <a:gd fmla="*/ 2147483647 w 504" name="T22"/>
                <a:gd fmla="*/ 2147483647 h 384" name="T23"/>
                <a:gd fmla="*/ 2147483647 w 504" name="T24"/>
                <a:gd fmla="*/ 2147483647 h 384" name="T25"/>
                <a:gd fmla="*/ 2147483647 w 504" name="T26"/>
                <a:gd fmla="*/ 2147483647 h 384" name="T27"/>
                <a:gd fmla="*/ 2147483647 w 504" name="T28"/>
                <a:gd fmla="*/ 2147483647 h 384" name="T29"/>
                <a:gd fmla="*/ 2147483647 w 504" name="T30"/>
                <a:gd fmla="*/ 2147483647 h 384" name="T31"/>
                <a:gd fmla="*/ 2147483647 w 504" name="T32"/>
                <a:gd fmla="*/ 2147483647 h 384" name="T33"/>
                <a:gd fmla="*/ 2147483647 w 504" name="T34"/>
                <a:gd fmla="*/ 2147483647 h 384" name="T35"/>
                <a:gd fmla="*/ 2147483647 w 504" name="T36"/>
                <a:gd fmla="*/ 2147483647 h 384" name="T37"/>
                <a:gd fmla="*/ 2147483647 w 504" name="T38"/>
                <a:gd fmla="*/ 2147483647 h 384" name="T39"/>
                <a:gd fmla="*/ 2147483647 w 504" name="T40"/>
                <a:gd fmla="*/ 2147483647 h 384" name="T41"/>
                <a:gd fmla="*/ 2147483647 w 504" name="T42"/>
                <a:gd fmla="*/ 2147483647 h 384" name="T43"/>
                <a:gd fmla="*/ 2147483647 w 504" name="T44"/>
                <a:gd fmla="*/ 2147483647 h 384" name="T45"/>
                <a:gd fmla="*/ 2147483647 w 504" name="T46"/>
                <a:gd fmla="*/ 2147483647 h 384" name="T47"/>
                <a:gd fmla="*/ 2147483647 w 504" name="T48"/>
                <a:gd fmla="*/ 2147483647 h 384" name="T49"/>
                <a:gd fmla="*/ 2147483647 w 504" name="T50"/>
                <a:gd fmla="*/ 2147483647 h 384" name="T51"/>
                <a:gd fmla="*/ 2147483647 w 504" name="T52"/>
                <a:gd fmla="*/ 2147483647 h 384" name="T53"/>
                <a:gd fmla="*/ 2147483647 w 504" name="T54"/>
                <a:gd fmla="*/ 2147483647 h 384" name="T55"/>
                <a:gd fmla="*/ 2147483647 w 504" name="T56"/>
                <a:gd fmla="*/ 2147483647 h 384" name="T57"/>
                <a:gd fmla="*/ 2147483647 w 504" name="T58"/>
                <a:gd fmla="*/ 2147483647 h 384" name="T59"/>
                <a:gd fmla="*/ 2147483647 w 504" name="T60"/>
                <a:gd fmla="*/ 2147483647 h 384" name="T61"/>
                <a:gd fmla="*/ 2147483647 w 504" name="T62"/>
                <a:gd fmla="*/ 2147483647 h 384" name="T63"/>
                <a:gd fmla="*/ 2147483647 w 504" name="T64"/>
                <a:gd fmla="*/ 2147483647 h 384" name="T65"/>
                <a:gd fmla="*/ 2147483647 w 504" name="T66"/>
                <a:gd fmla="*/ 2147483647 h 384" name="T67"/>
                <a:gd fmla="*/ 2147483647 w 504" name="T68"/>
                <a:gd fmla="*/ 2147483647 h 384" name="T69"/>
                <a:gd fmla="*/ 2147483647 w 504" name="T70"/>
                <a:gd fmla="*/ 2147483647 h 384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504" name="T108"/>
                <a:gd fmla="*/ 0 h 384" name="T109"/>
                <a:gd fmla="*/ 504 w 504" name="T110"/>
                <a:gd fmla="*/ 384 h 384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384" w="502">
                  <a:moveTo>
                    <a:pt x="24" y="304"/>
                  </a:moveTo>
                  <a:lnTo>
                    <a:pt x="24" y="272"/>
                  </a:lnTo>
                  <a:lnTo>
                    <a:pt x="24" y="256"/>
                  </a:lnTo>
                  <a:lnTo>
                    <a:pt x="8" y="200"/>
                  </a:lnTo>
                  <a:lnTo>
                    <a:pt x="8" y="184"/>
                  </a:lnTo>
                  <a:lnTo>
                    <a:pt x="0" y="160"/>
                  </a:lnTo>
                  <a:lnTo>
                    <a:pt x="8" y="144"/>
                  </a:lnTo>
                  <a:lnTo>
                    <a:pt x="24" y="128"/>
                  </a:lnTo>
                  <a:lnTo>
                    <a:pt x="56" y="112"/>
                  </a:lnTo>
                  <a:lnTo>
                    <a:pt x="80" y="96"/>
                  </a:lnTo>
                  <a:lnTo>
                    <a:pt x="96" y="96"/>
                  </a:lnTo>
                  <a:lnTo>
                    <a:pt x="104" y="72"/>
                  </a:lnTo>
                  <a:lnTo>
                    <a:pt x="120" y="64"/>
                  </a:lnTo>
                  <a:lnTo>
                    <a:pt x="136" y="56"/>
                  </a:lnTo>
                  <a:lnTo>
                    <a:pt x="160" y="40"/>
                  </a:lnTo>
                  <a:lnTo>
                    <a:pt x="176" y="32"/>
                  </a:lnTo>
                  <a:lnTo>
                    <a:pt x="192" y="40"/>
                  </a:lnTo>
                  <a:lnTo>
                    <a:pt x="200" y="40"/>
                  </a:lnTo>
                  <a:lnTo>
                    <a:pt x="208" y="24"/>
                  </a:lnTo>
                  <a:lnTo>
                    <a:pt x="224" y="16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0"/>
                  </a:lnTo>
                  <a:lnTo>
                    <a:pt x="296" y="8"/>
                  </a:lnTo>
                  <a:lnTo>
                    <a:pt x="288" y="24"/>
                  </a:lnTo>
                  <a:lnTo>
                    <a:pt x="280" y="40"/>
                  </a:lnTo>
                  <a:lnTo>
                    <a:pt x="296" y="48"/>
                  </a:lnTo>
                  <a:lnTo>
                    <a:pt x="312" y="48"/>
                  </a:lnTo>
                  <a:lnTo>
                    <a:pt x="328" y="72"/>
                  </a:lnTo>
                  <a:lnTo>
                    <a:pt x="344" y="72"/>
                  </a:lnTo>
                  <a:lnTo>
                    <a:pt x="360" y="56"/>
                  </a:lnTo>
                  <a:lnTo>
                    <a:pt x="360" y="16"/>
                  </a:lnTo>
                  <a:lnTo>
                    <a:pt x="376" y="0"/>
                  </a:lnTo>
                  <a:lnTo>
                    <a:pt x="384" y="24"/>
                  </a:lnTo>
                  <a:lnTo>
                    <a:pt x="392" y="32"/>
                  </a:lnTo>
                  <a:lnTo>
                    <a:pt x="400" y="40"/>
                  </a:lnTo>
                  <a:lnTo>
                    <a:pt x="408" y="80"/>
                  </a:lnTo>
                  <a:lnTo>
                    <a:pt x="432" y="96"/>
                  </a:lnTo>
                  <a:lnTo>
                    <a:pt x="456" y="104"/>
                  </a:lnTo>
                  <a:lnTo>
                    <a:pt x="464" y="128"/>
                  </a:lnTo>
                  <a:lnTo>
                    <a:pt x="472" y="136"/>
                  </a:lnTo>
                  <a:lnTo>
                    <a:pt x="480" y="160"/>
                  </a:lnTo>
                  <a:lnTo>
                    <a:pt x="504" y="176"/>
                  </a:lnTo>
                  <a:lnTo>
                    <a:pt x="504" y="192"/>
                  </a:lnTo>
                  <a:lnTo>
                    <a:pt x="504" y="216"/>
                  </a:lnTo>
                  <a:lnTo>
                    <a:pt x="504" y="248"/>
                  </a:lnTo>
                  <a:lnTo>
                    <a:pt x="480" y="312"/>
                  </a:lnTo>
                  <a:lnTo>
                    <a:pt x="464" y="344"/>
                  </a:lnTo>
                  <a:lnTo>
                    <a:pt x="464" y="360"/>
                  </a:lnTo>
                  <a:lnTo>
                    <a:pt x="456" y="360"/>
                  </a:lnTo>
                  <a:lnTo>
                    <a:pt x="440" y="368"/>
                  </a:lnTo>
                  <a:lnTo>
                    <a:pt x="424" y="384"/>
                  </a:lnTo>
                  <a:lnTo>
                    <a:pt x="416" y="384"/>
                  </a:lnTo>
                  <a:lnTo>
                    <a:pt x="400" y="368"/>
                  </a:lnTo>
                  <a:lnTo>
                    <a:pt x="384" y="376"/>
                  </a:lnTo>
                  <a:lnTo>
                    <a:pt x="360" y="368"/>
                  </a:lnTo>
                  <a:lnTo>
                    <a:pt x="336" y="352"/>
                  </a:lnTo>
                  <a:lnTo>
                    <a:pt x="320" y="336"/>
                  </a:lnTo>
                  <a:lnTo>
                    <a:pt x="312" y="320"/>
                  </a:lnTo>
                  <a:lnTo>
                    <a:pt x="296" y="320"/>
                  </a:lnTo>
                  <a:lnTo>
                    <a:pt x="280" y="304"/>
                  </a:lnTo>
                  <a:lnTo>
                    <a:pt x="256" y="280"/>
                  </a:lnTo>
                  <a:lnTo>
                    <a:pt x="208" y="272"/>
                  </a:lnTo>
                  <a:lnTo>
                    <a:pt x="176" y="272"/>
                  </a:lnTo>
                  <a:lnTo>
                    <a:pt x="136" y="288"/>
                  </a:lnTo>
                  <a:lnTo>
                    <a:pt x="136" y="296"/>
                  </a:lnTo>
                  <a:lnTo>
                    <a:pt x="112" y="304"/>
                  </a:lnTo>
                  <a:lnTo>
                    <a:pt x="96" y="304"/>
                  </a:lnTo>
                  <a:lnTo>
                    <a:pt x="80" y="312"/>
                  </a:lnTo>
                  <a:lnTo>
                    <a:pt x="56" y="320"/>
                  </a:lnTo>
                  <a:lnTo>
                    <a:pt x="40" y="320"/>
                  </a:lnTo>
                  <a:lnTo>
                    <a:pt x="24" y="30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Freeform 580"/>
            <p:cNvSpPr/>
            <p:nvPr/>
          </p:nvSpPr>
          <p:spPr bwMode="auto">
            <a:xfrm>
              <a:off x="7413881" y="4205589"/>
              <a:ext cx="86633" cy="139271"/>
            </a:xfrm>
            <a:custGeom>
              <a:gdLst>
                <a:gd fmla="*/ 0 w 64" name="T0"/>
                <a:gd fmla="*/ 2147483647 h 104" name="T1"/>
                <a:gd fmla="*/ 2147483647 w 64" name="T2"/>
                <a:gd fmla="*/ 2147483647 h 104" name="T3"/>
                <a:gd fmla="*/ 2147483647 w 64" name="T4"/>
                <a:gd fmla="*/ 2147483647 h 104" name="T5"/>
                <a:gd fmla="*/ 0 w 64" name="T6"/>
                <a:gd fmla="*/ 0 h 104" name="T7"/>
                <a:gd fmla="*/ 2147483647 w 64" name="T8"/>
                <a:gd fmla="*/ 2147483647 h 104" name="T9"/>
                <a:gd fmla="*/ 2147483647 w 64" name="T10"/>
                <a:gd fmla="*/ 2147483647 h 104" name="T11"/>
                <a:gd fmla="*/ 2147483647 w 64" name="T12"/>
                <a:gd fmla="*/ 2147483647 h 104" name="T13"/>
                <a:gd fmla="*/ 2147483647 w 64" name="T14"/>
                <a:gd fmla="*/ 2147483647 h 104" name="T15"/>
                <a:gd fmla="*/ 2147483647 w 64" name="T16"/>
                <a:gd fmla="*/ 2147483647 h 104" name="T17"/>
                <a:gd fmla="*/ 2147483647 w 64" name="T18"/>
                <a:gd fmla="*/ 2147483647 h 104" name="T19"/>
                <a:gd fmla="*/ 2147483647 w 64" name="T20"/>
                <a:gd fmla="*/ 2147483647 h 104" name="T21"/>
                <a:gd fmla="*/ 2147483647 w 64" name="T22"/>
                <a:gd fmla="*/ 2147483647 h 104" name="T23"/>
                <a:gd fmla="*/ 2147483647 w 64" name="T24"/>
                <a:gd fmla="*/ 2147483647 h 104" name="T25"/>
                <a:gd fmla="*/ 2147483647 w 64" name="T26"/>
                <a:gd fmla="*/ 2147483647 h 104" name="T27"/>
                <a:gd fmla="*/ 2147483647 w 64" name="T28"/>
                <a:gd fmla="*/ 2147483647 h 104" name="T29"/>
                <a:gd fmla="*/ 2147483647 w 64" name="T30"/>
                <a:gd fmla="*/ 2147483647 h 104" name="T31"/>
                <a:gd fmla="*/ 2147483647 w 64" name="T32"/>
                <a:gd fmla="*/ 2147483647 h 104" name="T33"/>
                <a:gd fmla="*/ 0 w 64" name="T34"/>
                <a:gd fmla="*/ 2147483647 h 104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64" name="T54"/>
                <a:gd fmla="*/ 0 h 104" name="T55"/>
                <a:gd fmla="*/ 64 w 64" name="T56"/>
                <a:gd fmla="*/ 104 h 104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104" w="64">
                  <a:moveTo>
                    <a:pt x="0" y="72"/>
                  </a:moveTo>
                  <a:lnTo>
                    <a:pt x="16" y="48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16" y="80"/>
                  </a:lnTo>
                  <a:lnTo>
                    <a:pt x="0" y="7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Freeform 581"/>
            <p:cNvSpPr/>
            <p:nvPr/>
          </p:nvSpPr>
          <p:spPr bwMode="auto">
            <a:xfrm>
              <a:off x="6394028" y="3775715"/>
              <a:ext cx="676613" cy="515410"/>
            </a:xfrm>
            <a:custGeom>
              <a:gdLst>
                <a:gd fmla="*/ 2147483647 w 504" name="T0"/>
                <a:gd fmla="*/ 2147483647 h 384" name="T1"/>
                <a:gd fmla="*/ 2147483647 w 504" name="T2"/>
                <a:gd fmla="*/ 2147483647 h 384" name="T3"/>
                <a:gd fmla="*/ 0 w 504" name="T4"/>
                <a:gd fmla="*/ 2147483647 h 384" name="T5"/>
                <a:gd fmla="*/ 2147483647 w 504" name="T6"/>
                <a:gd fmla="*/ 2147483647 h 384" name="T7"/>
                <a:gd fmla="*/ 2147483647 w 504" name="T8"/>
                <a:gd fmla="*/ 2147483647 h 384" name="T9"/>
                <a:gd fmla="*/ 2147483647 w 504" name="T10"/>
                <a:gd fmla="*/ 2147483647 h 384" name="T11"/>
                <a:gd fmla="*/ 2147483647 w 504" name="T12"/>
                <a:gd fmla="*/ 2147483647 h 384" name="T13"/>
                <a:gd fmla="*/ 2147483647 w 504" name="T14"/>
                <a:gd fmla="*/ 2147483647 h 384" name="T15"/>
                <a:gd fmla="*/ 2147483647 w 504" name="T16"/>
                <a:gd fmla="*/ 2147483647 h 384" name="T17"/>
                <a:gd fmla="*/ 2147483647 w 504" name="T18"/>
                <a:gd fmla="*/ 2147483647 h 384" name="T19"/>
                <a:gd fmla="*/ 2147483647 w 504" name="T20"/>
                <a:gd fmla="*/ 0 h 384" name="T21"/>
                <a:gd fmla="*/ 2147483647 w 504" name="T22"/>
                <a:gd fmla="*/ 2147483647 h 384" name="T23"/>
                <a:gd fmla="*/ 2147483647 w 504" name="T24"/>
                <a:gd fmla="*/ 2147483647 h 384" name="T25"/>
                <a:gd fmla="*/ 2147483647 w 504" name="T26"/>
                <a:gd fmla="*/ 2147483647 h 384" name="T27"/>
                <a:gd fmla="*/ 2147483647 w 504" name="T28"/>
                <a:gd fmla="*/ 2147483647 h 384" name="T29"/>
                <a:gd fmla="*/ 2147483647 w 504" name="T30"/>
                <a:gd fmla="*/ 2147483647 h 384" name="T31"/>
                <a:gd fmla="*/ 2147483647 w 504" name="T32"/>
                <a:gd fmla="*/ 2147483647 h 384" name="T33"/>
                <a:gd fmla="*/ 2147483647 w 504" name="T34"/>
                <a:gd fmla="*/ 2147483647 h 384" name="T35"/>
                <a:gd fmla="*/ 2147483647 w 504" name="T36"/>
                <a:gd fmla="*/ 2147483647 h 384" name="T37"/>
                <a:gd fmla="*/ 2147483647 w 504" name="T38"/>
                <a:gd fmla="*/ 2147483647 h 384" name="T39"/>
                <a:gd fmla="*/ 2147483647 w 504" name="T40"/>
                <a:gd fmla="*/ 2147483647 h 384" name="T41"/>
                <a:gd fmla="*/ 2147483647 w 504" name="T42"/>
                <a:gd fmla="*/ 2147483647 h 384" name="T43"/>
                <a:gd fmla="*/ 2147483647 w 504" name="T44"/>
                <a:gd fmla="*/ 2147483647 h 384" name="T45"/>
                <a:gd fmla="*/ 2147483647 w 504" name="T46"/>
                <a:gd fmla="*/ 2147483647 h 384" name="T47"/>
                <a:gd fmla="*/ 2147483647 w 504" name="T48"/>
                <a:gd fmla="*/ 2147483647 h 384" name="T49"/>
                <a:gd fmla="*/ 2147483647 w 504" name="T50"/>
                <a:gd fmla="*/ 2147483647 h 384" name="T51"/>
                <a:gd fmla="*/ 2147483647 w 504" name="T52"/>
                <a:gd fmla="*/ 2147483647 h 384" name="T53"/>
                <a:gd fmla="*/ 2147483647 w 504" name="T54"/>
                <a:gd fmla="*/ 2147483647 h 384" name="T55"/>
                <a:gd fmla="*/ 2147483647 w 504" name="T56"/>
                <a:gd fmla="*/ 2147483647 h 384" name="T57"/>
                <a:gd fmla="*/ 2147483647 w 504" name="T58"/>
                <a:gd fmla="*/ 2147483647 h 384" name="T59"/>
                <a:gd fmla="*/ 2147483647 w 504" name="T60"/>
                <a:gd fmla="*/ 2147483647 h 384" name="T61"/>
                <a:gd fmla="*/ 2147483647 w 504" name="T62"/>
                <a:gd fmla="*/ 2147483647 h 384" name="T63"/>
                <a:gd fmla="*/ 2147483647 w 504" name="T64"/>
                <a:gd fmla="*/ 2147483647 h 384" name="T65"/>
                <a:gd fmla="*/ 2147483647 w 504" name="T66"/>
                <a:gd fmla="*/ 2147483647 h 384" name="T67"/>
                <a:gd fmla="*/ 2147483647 w 504" name="T68"/>
                <a:gd fmla="*/ 2147483647 h 384" name="T69"/>
                <a:gd fmla="*/ 2147483647 w 504" name="T70"/>
                <a:gd fmla="*/ 2147483647 h 384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504" name="T108"/>
                <a:gd fmla="*/ 0 h 384" name="T109"/>
                <a:gd fmla="*/ 504 w 504" name="T110"/>
                <a:gd fmla="*/ 384 h 384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384" w="502">
                  <a:moveTo>
                    <a:pt x="24" y="304"/>
                  </a:moveTo>
                  <a:lnTo>
                    <a:pt x="24" y="272"/>
                  </a:lnTo>
                  <a:lnTo>
                    <a:pt x="24" y="256"/>
                  </a:lnTo>
                  <a:lnTo>
                    <a:pt x="8" y="200"/>
                  </a:lnTo>
                  <a:lnTo>
                    <a:pt x="8" y="184"/>
                  </a:lnTo>
                  <a:lnTo>
                    <a:pt x="0" y="160"/>
                  </a:lnTo>
                  <a:lnTo>
                    <a:pt x="8" y="144"/>
                  </a:lnTo>
                  <a:lnTo>
                    <a:pt x="24" y="128"/>
                  </a:lnTo>
                  <a:lnTo>
                    <a:pt x="56" y="112"/>
                  </a:lnTo>
                  <a:lnTo>
                    <a:pt x="80" y="96"/>
                  </a:lnTo>
                  <a:lnTo>
                    <a:pt x="96" y="96"/>
                  </a:lnTo>
                  <a:lnTo>
                    <a:pt x="104" y="72"/>
                  </a:lnTo>
                  <a:lnTo>
                    <a:pt x="120" y="64"/>
                  </a:lnTo>
                  <a:lnTo>
                    <a:pt x="136" y="56"/>
                  </a:lnTo>
                  <a:lnTo>
                    <a:pt x="160" y="40"/>
                  </a:lnTo>
                  <a:lnTo>
                    <a:pt x="176" y="32"/>
                  </a:lnTo>
                  <a:lnTo>
                    <a:pt x="192" y="40"/>
                  </a:lnTo>
                  <a:lnTo>
                    <a:pt x="200" y="40"/>
                  </a:lnTo>
                  <a:lnTo>
                    <a:pt x="208" y="24"/>
                  </a:lnTo>
                  <a:lnTo>
                    <a:pt x="224" y="16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0"/>
                  </a:lnTo>
                  <a:lnTo>
                    <a:pt x="296" y="8"/>
                  </a:lnTo>
                  <a:lnTo>
                    <a:pt x="288" y="24"/>
                  </a:lnTo>
                  <a:lnTo>
                    <a:pt x="280" y="40"/>
                  </a:lnTo>
                  <a:lnTo>
                    <a:pt x="296" y="48"/>
                  </a:lnTo>
                  <a:lnTo>
                    <a:pt x="312" y="48"/>
                  </a:lnTo>
                  <a:lnTo>
                    <a:pt x="328" y="72"/>
                  </a:lnTo>
                  <a:lnTo>
                    <a:pt x="344" y="72"/>
                  </a:lnTo>
                  <a:lnTo>
                    <a:pt x="360" y="56"/>
                  </a:lnTo>
                  <a:lnTo>
                    <a:pt x="360" y="16"/>
                  </a:lnTo>
                  <a:lnTo>
                    <a:pt x="376" y="0"/>
                  </a:lnTo>
                  <a:lnTo>
                    <a:pt x="384" y="24"/>
                  </a:lnTo>
                  <a:lnTo>
                    <a:pt x="392" y="32"/>
                  </a:lnTo>
                  <a:lnTo>
                    <a:pt x="400" y="40"/>
                  </a:lnTo>
                  <a:lnTo>
                    <a:pt x="408" y="80"/>
                  </a:lnTo>
                  <a:lnTo>
                    <a:pt x="432" y="96"/>
                  </a:lnTo>
                  <a:lnTo>
                    <a:pt x="456" y="104"/>
                  </a:lnTo>
                  <a:lnTo>
                    <a:pt x="464" y="128"/>
                  </a:lnTo>
                  <a:lnTo>
                    <a:pt x="472" y="136"/>
                  </a:lnTo>
                  <a:lnTo>
                    <a:pt x="480" y="160"/>
                  </a:lnTo>
                  <a:lnTo>
                    <a:pt x="504" y="176"/>
                  </a:lnTo>
                  <a:lnTo>
                    <a:pt x="504" y="192"/>
                  </a:lnTo>
                  <a:lnTo>
                    <a:pt x="504" y="216"/>
                  </a:lnTo>
                  <a:lnTo>
                    <a:pt x="504" y="248"/>
                  </a:lnTo>
                  <a:lnTo>
                    <a:pt x="480" y="312"/>
                  </a:lnTo>
                  <a:lnTo>
                    <a:pt x="464" y="344"/>
                  </a:lnTo>
                  <a:lnTo>
                    <a:pt x="464" y="360"/>
                  </a:lnTo>
                  <a:lnTo>
                    <a:pt x="456" y="360"/>
                  </a:lnTo>
                  <a:lnTo>
                    <a:pt x="440" y="368"/>
                  </a:lnTo>
                  <a:lnTo>
                    <a:pt x="424" y="384"/>
                  </a:lnTo>
                  <a:lnTo>
                    <a:pt x="416" y="384"/>
                  </a:lnTo>
                  <a:lnTo>
                    <a:pt x="400" y="368"/>
                  </a:lnTo>
                  <a:lnTo>
                    <a:pt x="384" y="376"/>
                  </a:lnTo>
                  <a:lnTo>
                    <a:pt x="360" y="368"/>
                  </a:lnTo>
                  <a:lnTo>
                    <a:pt x="336" y="352"/>
                  </a:lnTo>
                  <a:lnTo>
                    <a:pt x="320" y="336"/>
                  </a:lnTo>
                  <a:lnTo>
                    <a:pt x="312" y="320"/>
                  </a:lnTo>
                  <a:lnTo>
                    <a:pt x="296" y="320"/>
                  </a:lnTo>
                  <a:lnTo>
                    <a:pt x="280" y="304"/>
                  </a:lnTo>
                  <a:lnTo>
                    <a:pt x="256" y="280"/>
                  </a:lnTo>
                  <a:lnTo>
                    <a:pt x="208" y="272"/>
                  </a:lnTo>
                  <a:lnTo>
                    <a:pt x="176" y="272"/>
                  </a:lnTo>
                  <a:lnTo>
                    <a:pt x="136" y="288"/>
                  </a:lnTo>
                  <a:lnTo>
                    <a:pt x="136" y="296"/>
                  </a:lnTo>
                  <a:lnTo>
                    <a:pt x="112" y="304"/>
                  </a:lnTo>
                  <a:lnTo>
                    <a:pt x="96" y="304"/>
                  </a:lnTo>
                  <a:lnTo>
                    <a:pt x="80" y="312"/>
                  </a:lnTo>
                  <a:lnTo>
                    <a:pt x="56" y="320"/>
                  </a:lnTo>
                  <a:lnTo>
                    <a:pt x="40" y="320"/>
                  </a:lnTo>
                  <a:lnTo>
                    <a:pt x="24" y="30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Freeform 582"/>
            <p:cNvSpPr/>
            <p:nvPr/>
          </p:nvSpPr>
          <p:spPr bwMode="auto">
            <a:xfrm>
              <a:off x="6931370" y="4324023"/>
              <a:ext cx="53735" cy="74570"/>
            </a:xfrm>
            <a:custGeom>
              <a:gdLst>
                <a:gd fmla="*/ 0 w 40" name="T0"/>
                <a:gd fmla="*/ 2147483647 h 56" name="T1"/>
                <a:gd fmla="*/ 2147483647 w 40" name="T2"/>
                <a:gd fmla="*/ 2147483647 h 56" name="T3"/>
                <a:gd fmla="*/ 2147483647 w 40" name="T4"/>
                <a:gd fmla="*/ 2147483647 h 56" name="T5"/>
                <a:gd fmla="*/ 2147483647 w 40" name="T6"/>
                <a:gd fmla="*/ 2147483647 h 56" name="T7"/>
                <a:gd fmla="*/ 2147483647 w 40" name="T8"/>
                <a:gd fmla="*/ 2147483647 h 56" name="T9"/>
                <a:gd fmla="*/ 2147483647 w 40" name="T10"/>
                <a:gd fmla="*/ 2147483647 h 56" name="T11"/>
                <a:gd fmla="*/ 2147483647 w 40" name="T12"/>
                <a:gd fmla="*/ 0 h 56" name="T13"/>
                <a:gd fmla="*/ 2147483647 w 40" name="T14"/>
                <a:gd fmla="*/ 2147483647 h 56" name="T15"/>
                <a:gd fmla="*/ 0 w 40" name="T16"/>
                <a:gd fmla="*/ 2147483647 h 5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40" name="T27"/>
                <a:gd fmla="*/ 0 h 56" name="T28"/>
                <a:gd fmla="*/ 40 w 40" name="T29"/>
                <a:gd fmla="*/ 56 h 56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56" w="40">
                  <a:moveTo>
                    <a:pt x="0" y="8"/>
                  </a:moveTo>
                  <a:lnTo>
                    <a:pt x="8" y="32"/>
                  </a:lnTo>
                  <a:lnTo>
                    <a:pt x="8" y="48"/>
                  </a:lnTo>
                  <a:lnTo>
                    <a:pt x="24" y="56"/>
                  </a:lnTo>
                  <a:lnTo>
                    <a:pt x="32" y="40"/>
                  </a:lnTo>
                  <a:lnTo>
                    <a:pt x="40" y="16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Freeform 583"/>
            <p:cNvSpPr/>
            <p:nvPr/>
          </p:nvSpPr>
          <p:spPr bwMode="auto">
            <a:xfrm>
              <a:off x="6104521" y="3486208"/>
              <a:ext cx="172169" cy="183135"/>
            </a:xfrm>
            <a:custGeom>
              <a:gdLst>
                <a:gd fmla="*/ 0 w 128" name="T0"/>
                <a:gd fmla="*/ 0 h 136" name="T1"/>
                <a:gd fmla="*/ 2147483647 w 128" name="T2"/>
                <a:gd fmla="*/ 0 h 136" name="T3"/>
                <a:gd fmla="*/ 2147483647 w 128" name="T4"/>
                <a:gd fmla="*/ 2147483647 h 136" name="T5"/>
                <a:gd fmla="*/ 2147483647 w 128" name="T6"/>
                <a:gd fmla="*/ 2147483647 h 136" name="T7"/>
                <a:gd fmla="*/ 2147483647 w 128" name="T8"/>
                <a:gd fmla="*/ 2147483647 h 136" name="T9"/>
                <a:gd fmla="*/ 2147483647 w 128" name="T10"/>
                <a:gd fmla="*/ 2147483647 h 136" name="T11"/>
                <a:gd fmla="*/ 2147483647 w 128" name="T12"/>
                <a:gd fmla="*/ 2147483647 h 136" name="T13"/>
                <a:gd fmla="*/ 2147483647 w 128" name="T14"/>
                <a:gd fmla="*/ 2147483647 h 136" name="T15"/>
                <a:gd fmla="*/ 2147483647 w 128" name="T16"/>
                <a:gd fmla="*/ 2147483647 h 136" name="T17"/>
                <a:gd fmla="*/ 2147483647 w 128" name="T18"/>
                <a:gd fmla="*/ 2147483647 h 136" name="T19"/>
                <a:gd fmla="*/ 2147483647 w 128" name="T20"/>
                <a:gd fmla="*/ 2147483647 h 136" name="T21"/>
                <a:gd fmla="*/ 2147483647 w 128" name="T22"/>
                <a:gd fmla="*/ 2147483647 h 136" name="T23"/>
                <a:gd fmla="*/ 2147483647 w 128" name="T24"/>
                <a:gd fmla="*/ 2147483647 h 136" name="T25"/>
                <a:gd fmla="*/ 2147483647 w 128" name="T26"/>
                <a:gd fmla="*/ 2147483647 h 136" name="T27"/>
                <a:gd fmla="*/ 2147483647 w 128" name="T28"/>
                <a:gd fmla="*/ 2147483647 h 136" name="T29"/>
                <a:gd fmla="*/ 2147483647 w 128" name="T30"/>
                <a:gd fmla="*/ 2147483647 h 136" name="T31"/>
                <a:gd fmla="*/ 0 w 128" name="T32"/>
                <a:gd fmla="*/ 0 h 1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128" name="T51"/>
                <a:gd fmla="*/ 0 h 136" name="T52"/>
                <a:gd fmla="*/ 128 w 128" name="T53"/>
                <a:gd fmla="*/ 136 h 136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136" w="128">
                  <a:moveTo>
                    <a:pt x="0" y="0"/>
                  </a:moveTo>
                  <a:lnTo>
                    <a:pt x="16" y="0"/>
                  </a:lnTo>
                  <a:lnTo>
                    <a:pt x="32" y="24"/>
                  </a:lnTo>
                  <a:lnTo>
                    <a:pt x="48" y="32"/>
                  </a:lnTo>
                  <a:lnTo>
                    <a:pt x="64" y="40"/>
                  </a:lnTo>
                  <a:lnTo>
                    <a:pt x="96" y="72"/>
                  </a:lnTo>
                  <a:lnTo>
                    <a:pt x="104" y="80"/>
                  </a:lnTo>
                  <a:lnTo>
                    <a:pt x="120" y="104"/>
                  </a:lnTo>
                  <a:lnTo>
                    <a:pt x="128" y="128"/>
                  </a:lnTo>
                  <a:lnTo>
                    <a:pt x="112" y="136"/>
                  </a:lnTo>
                  <a:lnTo>
                    <a:pt x="88" y="120"/>
                  </a:lnTo>
                  <a:lnTo>
                    <a:pt x="64" y="104"/>
                  </a:lnTo>
                  <a:lnTo>
                    <a:pt x="48" y="72"/>
                  </a:lnTo>
                  <a:lnTo>
                    <a:pt x="40" y="64"/>
                  </a:lnTo>
                  <a:lnTo>
                    <a:pt x="24" y="48"/>
                  </a:lnTo>
                  <a:lnTo>
                    <a:pt x="8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Freeform 584"/>
            <p:cNvSpPr/>
            <p:nvPr/>
          </p:nvSpPr>
          <p:spPr bwMode="auto">
            <a:xfrm>
              <a:off x="6330424" y="3454407"/>
              <a:ext cx="160106" cy="182038"/>
            </a:xfrm>
            <a:custGeom>
              <a:gdLst>
                <a:gd fmla="*/ 2147483647 w 120" name="T0"/>
                <a:gd fmla="*/ 2147483647 h 136" name="T1"/>
                <a:gd fmla="*/ 0 w 120" name="T2"/>
                <a:gd fmla="*/ 2147483647 h 136" name="T3"/>
                <a:gd fmla="*/ 0 w 120" name="T4"/>
                <a:gd fmla="*/ 2147483647 h 136" name="T5"/>
                <a:gd fmla="*/ 2147483647 w 120" name="T6"/>
                <a:gd fmla="*/ 2147483647 h 136" name="T7"/>
                <a:gd fmla="*/ 2147483647 w 120" name="T8"/>
                <a:gd fmla="*/ 2147483647 h 136" name="T9"/>
                <a:gd fmla="*/ 2147483647 w 120" name="T10"/>
                <a:gd fmla="*/ 2147483647 h 136" name="T11"/>
                <a:gd fmla="*/ 2147483647 w 120" name="T12"/>
                <a:gd fmla="*/ 2147483647 h 136" name="T13"/>
                <a:gd fmla="*/ 2147483647 w 120" name="T14"/>
                <a:gd fmla="*/ 0 h 136" name="T15"/>
                <a:gd fmla="*/ 2147483647 w 120" name="T16"/>
                <a:gd fmla="*/ 2147483647 h 136" name="T17"/>
                <a:gd fmla="*/ 2147483647 w 120" name="T18"/>
                <a:gd fmla="*/ 2147483647 h 136" name="T19"/>
                <a:gd fmla="*/ 2147483647 w 120" name="T20"/>
                <a:gd fmla="*/ 2147483647 h 136" name="T21"/>
                <a:gd fmla="*/ 2147483647 w 120" name="T22"/>
                <a:gd fmla="*/ 2147483647 h 136" name="T23"/>
                <a:gd fmla="*/ 2147483647 w 120" name="T24"/>
                <a:gd fmla="*/ 2147483647 h 136" name="T25"/>
                <a:gd fmla="*/ 2147483647 w 120" name="T26"/>
                <a:gd fmla="*/ 2147483647 h 136" name="T27"/>
                <a:gd fmla="*/ 2147483647 w 120" name="T28"/>
                <a:gd fmla="*/ 2147483647 h 136" name="T29"/>
                <a:gd fmla="*/ 2147483647 w 120" name="T30"/>
                <a:gd fmla="*/ 2147483647 h 136" name="T31"/>
                <a:gd fmla="*/ 2147483647 w 120" name="T32"/>
                <a:gd fmla="*/ 2147483647 h 136" name="T33"/>
                <a:gd fmla="*/ 2147483647 w 120" name="T34"/>
                <a:gd fmla="*/ 2147483647 h 136" name="T35"/>
                <a:gd fmla="*/ 2147483647 w 120" name="T36"/>
                <a:gd fmla="*/ 2147483647 h 136" name="T37"/>
                <a:gd fmla="*/ 2147483647 w 120" name="T38"/>
                <a:gd fmla="*/ 2147483647 h 136" name="T39"/>
                <a:gd fmla="*/ 2147483647 w 120" name="T40"/>
                <a:gd fmla="*/ 2147483647 h 136" name="T41"/>
                <a:gd fmla="*/ 2147483647 w 120" name="T42"/>
                <a:gd fmla="*/ 2147483647 h 136" name="T43"/>
                <a:gd fmla="*/ 2147483647 w 120" name="T44"/>
                <a:gd fmla="*/ 2147483647 h 136" name="T45"/>
                <a:gd fmla="*/ 2147483647 w 120" name="T46"/>
                <a:gd fmla="*/ 2147483647 h 1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w 120" name="T72"/>
                <a:gd fmla="*/ 0 h 136" name="T73"/>
                <a:gd fmla="*/ 120 w 120" name="T74"/>
                <a:gd fmla="*/ 136 h 136" name="T75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T75" l="T72" r="T74" t="T73"/>
              <a:pathLst>
                <a:path h="136" w="120">
                  <a:moveTo>
                    <a:pt x="8" y="112"/>
                  </a:moveTo>
                  <a:lnTo>
                    <a:pt x="0" y="96"/>
                  </a:lnTo>
                  <a:lnTo>
                    <a:pt x="0" y="72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40" y="48"/>
                  </a:lnTo>
                  <a:lnTo>
                    <a:pt x="64" y="16"/>
                  </a:lnTo>
                  <a:lnTo>
                    <a:pt x="96" y="0"/>
                  </a:lnTo>
                  <a:lnTo>
                    <a:pt x="112" y="8"/>
                  </a:lnTo>
                  <a:lnTo>
                    <a:pt x="120" y="24"/>
                  </a:lnTo>
                  <a:lnTo>
                    <a:pt x="104" y="32"/>
                  </a:lnTo>
                  <a:lnTo>
                    <a:pt x="104" y="48"/>
                  </a:lnTo>
                  <a:lnTo>
                    <a:pt x="104" y="64"/>
                  </a:lnTo>
                  <a:lnTo>
                    <a:pt x="120" y="72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96" y="104"/>
                  </a:lnTo>
                  <a:lnTo>
                    <a:pt x="88" y="112"/>
                  </a:lnTo>
                  <a:lnTo>
                    <a:pt x="80" y="136"/>
                  </a:lnTo>
                  <a:lnTo>
                    <a:pt x="64" y="136"/>
                  </a:lnTo>
                  <a:lnTo>
                    <a:pt x="48" y="128"/>
                  </a:lnTo>
                  <a:lnTo>
                    <a:pt x="32" y="128"/>
                  </a:lnTo>
                  <a:lnTo>
                    <a:pt x="16" y="128"/>
                  </a:lnTo>
                  <a:lnTo>
                    <a:pt x="8" y="11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Freeform 585"/>
            <p:cNvSpPr/>
            <p:nvPr/>
          </p:nvSpPr>
          <p:spPr bwMode="auto">
            <a:xfrm>
              <a:off x="6694501" y="3582710"/>
              <a:ext cx="311439" cy="172169"/>
            </a:xfrm>
            <a:custGeom>
              <a:gdLst>
                <a:gd fmla="*/ 0 w 232" name="T0"/>
                <a:gd fmla="*/ 2147483647 h 128" name="T1"/>
                <a:gd fmla="*/ 2147483647 w 232" name="T2"/>
                <a:gd fmla="*/ 2147483647 h 128" name="T3"/>
                <a:gd fmla="*/ 2147483647 w 232" name="T4"/>
                <a:gd fmla="*/ 2147483647 h 128" name="T5"/>
                <a:gd fmla="*/ 2147483647 w 232" name="T6"/>
                <a:gd fmla="*/ 2147483647 h 128" name="T7"/>
                <a:gd fmla="*/ 2147483647 w 232" name="T8"/>
                <a:gd fmla="*/ 2147483647 h 128" name="T9"/>
                <a:gd fmla="*/ 2147483647 w 232" name="T10"/>
                <a:gd fmla="*/ 2147483647 h 128" name="T11"/>
                <a:gd fmla="*/ 2147483647 w 232" name="T12"/>
                <a:gd fmla="*/ 2147483647 h 128" name="T13"/>
                <a:gd fmla="*/ 2147483647 w 232" name="T14"/>
                <a:gd fmla="*/ 2147483647 h 128" name="T15"/>
                <a:gd fmla="*/ 2147483647 w 232" name="T16"/>
                <a:gd fmla="*/ 2147483647 h 128" name="T17"/>
                <a:gd fmla="*/ 2147483647 w 232" name="T18"/>
                <a:gd fmla="*/ 2147483647 h 128" name="T19"/>
                <a:gd fmla="*/ 2147483647 w 232" name="T20"/>
                <a:gd fmla="*/ 2147483647 h 128" name="T21"/>
                <a:gd fmla="*/ 2147483647 w 232" name="T22"/>
                <a:gd fmla="*/ 2147483647 h 128" name="T23"/>
                <a:gd fmla="*/ 2147483647 w 232" name="T24"/>
                <a:gd fmla="*/ 2147483647 h 128" name="T25"/>
                <a:gd fmla="*/ 2147483647 w 232" name="T26"/>
                <a:gd fmla="*/ 2147483647 h 128" name="T27"/>
                <a:gd fmla="*/ 2147483647 w 232" name="T28"/>
                <a:gd fmla="*/ 2147483647 h 128" name="T29"/>
                <a:gd fmla="*/ 2147483647 w 232" name="T30"/>
                <a:gd fmla="*/ 2147483647 h 128" name="T31"/>
                <a:gd fmla="*/ 2147483647 w 232" name="T32"/>
                <a:gd fmla="*/ 2147483647 h 128" name="T33"/>
                <a:gd fmla="*/ 2147483647 w 232" name="T34"/>
                <a:gd fmla="*/ 2147483647 h 128" name="T35"/>
                <a:gd fmla="*/ 2147483647 w 232" name="T36"/>
                <a:gd fmla="*/ 2147483647 h 128" name="T37"/>
                <a:gd fmla="*/ 2147483647 w 232" name="T38"/>
                <a:gd fmla="*/ 2147483647 h 128" name="T39"/>
                <a:gd fmla="*/ 2147483647 w 232" name="T40"/>
                <a:gd fmla="*/ 2147483647 h 128" name="T41"/>
                <a:gd fmla="*/ 2147483647 w 232" name="T42"/>
                <a:gd fmla="*/ 2147483647 h 128" name="T43"/>
                <a:gd fmla="*/ 2147483647 w 232" name="T44"/>
                <a:gd fmla="*/ 2147483647 h 128" name="T45"/>
                <a:gd fmla="*/ 2147483647 w 232" name="T46"/>
                <a:gd fmla="*/ 2147483647 h 128" name="T47"/>
                <a:gd fmla="*/ 2147483647 w 232" name="T48"/>
                <a:gd fmla="*/ 2147483647 h 128" name="T49"/>
                <a:gd fmla="*/ 2147483647 w 232" name="T50"/>
                <a:gd fmla="*/ 2147483647 h 128" name="T51"/>
                <a:gd fmla="*/ 2147483647 w 232" name="T52"/>
                <a:gd fmla="*/ 2147483647 h 128" name="T53"/>
                <a:gd fmla="*/ 2147483647 w 232" name="T54"/>
                <a:gd fmla="*/ 2147483647 h 128" name="T55"/>
                <a:gd fmla="*/ 2147483647 w 232" name="T56"/>
                <a:gd fmla="*/ 2147483647 h 128" name="T57"/>
                <a:gd fmla="*/ 2147483647 w 232" name="T58"/>
                <a:gd fmla="*/ 2147483647 h 128" name="T59"/>
                <a:gd fmla="*/ 2147483647 w 232" name="T60"/>
                <a:gd fmla="*/ 0 h 128" name="T61"/>
                <a:gd fmla="*/ 2147483647 w 232" name="T62"/>
                <a:gd fmla="*/ 0 h 128" name="T63"/>
                <a:gd fmla="*/ 0 w 232" name="T64"/>
                <a:gd fmla="*/ 2147483647 h 128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232" name="T99"/>
                <a:gd fmla="*/ 0 h 128" name="T100"/>
                <a:gd fmla="*/ 232 w 232" name="T101"/>
                <a:gd fmla="*/ 128 h 128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128" w="231">
                  <a:moveTo>
                    <a:pt x="0" y="16"/>
                  </a:moveTo>
                  <a:lnTo>
                    <a:pt x="16" y="24"/>
                  </a:lnTo>
                  <a:lnTo>
                    <a:pt x="24" y="32"/>
                  </a:lnTo>
                  <a:lnTo>
                    <a:pt x="24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72" y="64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88" y="96"/>
                  </a:lnTo>
                  <a:lnTo>
                    <a:pt x="104" y="96"/>
                  </a:lnTo>
                  <a:lnTo>
                    <a:pt x="120" y="104"/>
                  </a:lnTo>
                  <a:lnTo>
                    <a:pt x="136" y="112"/>
                  </a:lnTo>
                  <a:lnTo>
                    <a:pt x="144" y="112"/>
                  </a:lnTo>
                  <a:lnTo>
                    <a:pt x="160" y="96"/>
                  </a:lnTo>
                  <a:lnTo>
                    <a:pt x="176" y="88"/>
                  </a:lnTo>
                  <a:lnTo>
                    <a:pt x="192" y="96"/>
                  </a:lnTo>
                  <a:lnTo>
                    <a:pt x="216" y="120"/>
                  </a:lnTo>
                  <a:lnTo>
                    <a:pt x="232" y="128"/>
                  </a:lnTo>
                  <a:lnTo>
                    <a:pt x="232" y="104"/>
                  </a:lnTo>
                  <a:lnTo>
                    <a:pt x="208" y="96"/>
                  </a:lnTo>
                  <a:lnTo>
                    <a:pt x="208" y="80"/>
                  </a:lnTo>
                  <a:lnTo>
                    <a:pt x="216" y="72"/>
                  </a:lnTo>
                  <a:lnTo>
                    <a:pt x="192" y="64"/>
                  </a:lnTo>
                  <a:lnTo>
                    <a:pt x="184" y="48"/>
                  </a:lnTo>
                  <a:lnTo>
                    <a:pt x="160" y="32"/>
                  </a:lnTo>
                  <a:lnTo>
                    <a:pt x="96" y="16"/>
                  </a:lnTo>
                  <a:lnTo>
                    <a:pt x="72" y="32"/>
                  </a:lnTo>
                  <a:lnTo>
                    <a:pt x="56" y="32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Freeform 586"/>
            <p:cNvSpPr/>
            <p:nvPr/>
          </p:nvSpPr>
          <p:spPr bwMode="auto">
            <a:xfrm>
              <a:off x="6330424" y="3454407"/>
              <a:ext cx="160106" cy="182038"/>
            </a:xfrm>
            <a:custGeom>
              <a:gdLst>
                <a:gd fmla="*/ 2147483647 w 120" name="T0"/>
                <a:gd fmla="*/ 2147483647 h 136" name="T1"/>
                <a:gd fmla="*/ 0 w 120" name="T2"/>
                <a:gd fmla="*/ 2147483647 h 136" name="T3"/>
                <a:gd fmla="*/ 0 w 120" name="T4"/>
                <a:gd fmla="*/ 2147483647 h 136" name="T5"/>
                <a:gd fmla="*/ 2147483647 w 120" name="T6"/>
                <a:gd fmla="*/ 2147483647 h 136" name="T7"/>
                <a:gd fmla="*/ 2147483647 w 120" name="T8"/>
                <a:gd fmla="*/ 2147483647 h 136" name="T9"/>
                <a:gd fmla="*/ 2147483647 w 120" name="T10"/>
                <a:gd fmla="*/ 2147483647 h 136" name="T11"/>
                <a:gd fmla="*/ 2147483647 w 120" name="T12"/>
                <a:gd fmla="*/ 2147483647 h 136" name="T13"/>
                <a:gd fmla="*/ 2147483647 w 120" name="T14"/>
                <a:gd fmla="*/ 0 h 136" name="T15"/>
                <a:gd fmla="*/ 2147483647 w 120" name="T16"/>
                <a:gd fmla="*/ 2147483647 h 136" name="T17"/>
                <a:gd fmla="*/ 2147483647 w 120" name="T18"/>
                <a:gd fmla="*/ 2147483647 h 136" name="T19"/>
                <a:gd fmla="*/ 2147483647 w 120" name="T20"/>
                <a:gd fmla="*/ 2147483647 h 136" name="T21"/>
                <a:gd fmla="*/ 2147483647 w 120" name="T22"/>
                <a:gd fmla="*/ 2147483647 h 136" name="T23"/>
                <a:gd fmla="*/ 2147483647 w 120" name="T24"/>
                <a:gd fmla="*/ 2147483647 h 136" name="T25"/>
                <a:gd fmla="*/ 2147483647 w 120" name="T26"/>
                <a:gd fmla="*/ 2147483647 h 136" name="T27"/>
                <a:gd fmla="*/ 2147483647 w 120" name="T28"/>
                <a:gd fmla="*/ 2147483647 h 136" name="T29"/>
                <a:gd fmla="*/ 2147483647 w 120" name="T30"/>
                <a:gd fmla="*/ 2147483647 h 136" name="T31"/>
                <a:gd fmla="*/ 2147483647 w 120" name="T32"/>
                <a:gd fmla="*/ 2147483647 h 136" name="T33"/>
                <a:gd fmla="*/ 2147483647 w 120" name="T34"/>
                <a:gd fmla="*/ 2147483647 h 136" name="T35"/>
                <a:gd fmla="*/ 2147483647 w 120" name="T36"/>
                <a:gd fmla="*/ 2147483647 h 136" name="T37"/>
                <a:gd fmla="*/ 2147483647 w 120" name="T38"/>
                <a:gd fmla="*/ 2147483647 h 136" name="T39"/>
                <a:gd fmla="*/ 2147483647 w 120" name="T40"/>
                <a:gd fmla="*/ 2147483647 h 136" name="T41"/>
                <a:gd fmla="*/ 2147483647 w 120" name="T42"/>
                <a:gd fmla="*/ 2147483647 h 136" name="T43"/>
                <a:gd fmla="*/ 2147483647 w 120" name="T44"/>
                <a:gd fmla="*/ 2147483647 h 136" name="T45"/>
                <a:gd fmla="*/ 2147483647 w 120" name="T46"/>
                <a:gd fmla="*/ 2147483647 h 1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w 120" name="T72"/>
                <a:gd fmla="*/ 0 h 136" name="T73"/>
                <a:gd fmla="*/ 120 w 120" name="T74"/>
                <a:gd fmla="*/ 136 h 136" name="T75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T75" l="T72" r="T74" t="T73"/>
              <a:pathLst>
                <a:path h="136" w="120">
                  <a:moveTo>
                    <a:pt x="8" y="112"/>
                  </a:moveTo>
                  <a:lnTo>
                    <a:pt x="0" y="96"/>
                  </a:lnTo>
                  <a:lnTo>
                    <a:pt x="0" y="72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40" y="48"/>
                  </a:lnTo>
                  <a:lnTo>
                    <a:pt x="64" y="16"/>
                  </a:lnTo>
                  <a:lnTo>
                    <a:pt x="96" y="0"/>
                  </a:lnTo>
                  <a:lnTo>
                    <a:pt x="112" y="8"/>
                  </a:lnTo>
                  <a:lnTo>
                    <a:pt x="120" y="24"/>
                  </a:lnTo>
                  <a:lnTo>
                    <a:pt x="104" y="32"/>
                  </a:lnTo>
                  <a:lnTo>
                    <a:pt x="104" y="48"/>
                  </a:lnTo>
                  <a:lnTo>
                    <a:pt x="104" y="64"/>
                  </a:lnTo>
                  <a:lnTo>
                    <a:pt x="120" y="72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96" y="104"/>
                  </a:lnTo>
                  <a:lnTo>
                    <a:pt x="88" y="112"/>
                  </a:lnTo>
                  <a:lnTo>
                    <a:pt x="80" y="136"/>
                  </a:lnTo>
                  <a:lnTo>
                    <a:pt x="64" y="136"/>
                  </a:lnTo>
                  <a:lnTo>
                    <a:pt x="48" y="128"/>
                  </a:lnTo>
                  <a:lnTo>
                    <a:pt x="32" y="128"/>
                  </a:lnTo>
                  <a:lnTo>
                    <a:pt x="16" y="128"/>
                  </a:lnTo>
                  <a:lnTo>
                    <a:pt x="8" y="11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Freeform 587"/>
            <p:cNvSpPr/>
            <p:nvPr/>
          </p:nvSpPr>
          <p:spPr bwMode="auto">
            <a:xfrm>
              <a:off x="6694501" y="3582710"/>
              <a:ext cx="311439" cy="172169"/>
            </a:xfrm>
            <a:custGeom>
              <a:gdLst>
                <a:gd fmla="*/ 0 w 232" name="T0"/>
                <a:gd fmla="*/ 2147483647 h 128" name="T1"/>
                <a:gd fmla="*/ 2147483647 w 232" name="T2"/>
                <a:gd fmla="*/ 2147483647 h 128" name="T3"/>
                <a:gd fmla="*/ 2147483647 w 232" name="T4"/>
                <a:gd fmla="*/ 2147483647 h 128" name="T5"/>
                <a:gd fmla="*/ 2147483647 w 232" name="T6"/>
                <a:gd fmla="*/ 2147483647 h 128" name="T7"/>
                <a:gd fmla="*/ 2147483647 w 232" name="T8"/>
                <a:gd fmla="*/ 2147483647 h 128" name="T9"/>
                <a:gd fmla="*/ 2147483647 w 232" name="T10"/>
                <a:gd fmla="*/ 2147483647 h 128" name="T11"/>
                <a:gd fmla="*/ 2147483647 w 232" name="T12"/>
                <a:gd fmla="*/ 2147483647 h 128" name="T13"/>
                <a:gd fmla="*/ 2147483647 w 232" name="T14"/>
                <a:gd fmla="*/ 2147483647 h 128" name="T15"/>
                <a:gd fmla="*/ 2147483647 w 232" name="T16"/>
                <a:gd fmla="*/ 2147483647 h 128" name="T17"/>
                <a:gd fmla="*/ 2147483647 w 232" name="T18"/>
                <a:gd fmla="*/ 2147483647 h 128" name="T19"/>
                <a:gd fmla="*/ 2147483647 w 232" name="T20"/>
                <a:gd fmla="*/ 2147483647 h 128" name="T21"/>
                <a:gd fmla="*/ 2147483647 w 232" name="T22"/>
                <a:gd fmla="*/ 2147483647 h 128" name="T23"/>
                <a:gd fmla="*/ 2147483647 w 232" name="T24"/>
                <a:gd fmla="*/ 2147483647 h 128" name="T25"/>
                <a:gd fmla="*/ 2147483647 w 232" name="T26"/>
                <a:gd fmla="*/ 2147483647 h 128" name="T27"/>
                <a:gd fmla="*/ 2147483647 w 232" name="T28"/>
                <a:gd fmla="*/ 2147483647 h 128" name="T29"/>
                <a:gd fmla="*/ 2147483647 w 232" name="T30"/>
                <a:gd fmla="*/ 2147483647 h 128" name="T31"/>
                <a:gd fmla="*/ 2147483647 w 232" name="T32"/>
                <a:gd fmla="*/ 2147483647 h 128" name="T33"/>
                <a:gd fmla="*/ 2147483647 w 232" name="T34"/>
                <a:gd fmla="*/ 2147483647 h 128" name="T35"/>
                <a:gd fmla="*/ 2147483647 w 232" name="T36"/>
                <a:gd fmla="*/ 2147483647 h 128" name="T37"/>
                <a:gd fmla="*/ 2147483647 w 232" name="T38"/>
                <a:gd fmla="*/ 2147483647 h 128" name="T39"/>
                <a:gd fmla="*/ 2147483647 w 232" name="T40"/>
                <a:gd fmla="*/ 2147483647 h 128" name="T41"/>
                <a:gd fmla="*/ 2147483647 w 232" name="T42"/>
                <a:gd fmla="*/ 2147483647 h 128" name="T43"/>
                <a:gd fmla="*/ 2147483647 w 232" name="T44"/>
                <a:gd fmla="*/ 2147483647 h 128" name="T45"/>
                <a:gd fmla="*/ 2147483647 w 232" name="T46"/>
                <a:gd fmla="*/ 2147483647 h 128" name="T47"/>
                <a:gd fmla="*/ 2147483647 w 232" name="T48"/>
                <a:gd fmla="*/ 2147483647 h 128" name="T49"/>
                <a:gd fmla="*/ 2147483647 w 232" name="T50"/>
                <a:gd fmla="*/ 2147483647 h 128" name="T51"/>
                <a:gd fmla="*/ 2147483647 w 232" name="T52"/>
                <a:gd fmla="*/ 2147483647 h 128" name="T53"/>
                <a:gd fmla="*/ 2147483647 w 232" name="T54"/>
                <a:gd fmla="*/ 2147483647 h 128" name="T55"/>
                <a:gd fmla="*/ 2147483647 w 232" name="T56"/>
                <a:gd fmla="*/ 2147483647 h 128" name="T57"/>
                <a:gd fmla="*/ 2147483647 w 232" name="T58"/>
                <a:gd fmla="*/ 2147483647 h 128" name="T59"/>
                <a:gd fmla="*/ 2147483647 w 232" name="T60"/>
                <a:gd fmla="*/ 0 h 128" name="T61"/>
                <a:gd fmla="*/ 2147483647 w 232" name="T62"/>
                <a:gd fmla="*/ 0 h 128" name="T63"/>
                <a:gd fmla="*/ 0 w 232" name="T64"/>
                <a:gd fmla="*/ 2147483647 h 128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232" name="T99"/>
                <a:gd fmla="*/ 0 h 128" name="T100"/>
                <a:gd fmla="*/ 232 w 232" name="T101"/>
                <a:gd fmla="*/ 128 h 128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128" w="231">
                  <a:moveTo>
                    <a:pt x="0" y="16"/>
                  </a:moveTo>
                  <a:lnTo>
                    <a:pt x="16" y="24"/>
                  </a:lnTo>
                  <a:lnTo>
                    <a:pt x="24" y="32"/>
                  </a:lnTo>
                  <a:lnTo>
                    <a:pt x="24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72" y="64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88" y="96"/>
                  </a:lnTo>
                  <a:lnTo>
                    <a:pt x="104" y="96"/>
                  </a:lnTo>
                  <a:lnTo>
                    <a:pt x="120" y="104"/>
                  </a:lnTo>
                  <a:lnTo>
                    <a:pt x="136" y="112"/>
                  </a:lnTo>
                  <a:lnTo>
                    <a:pt x="144" y="112"/>
                  </a:lnTo>
                  <a:lnTo>
                    <a:pt x="160" y="96"/>
                  </a:lnTo>
                  <a:lnTo>
                    <a:pt x="176" y="88"/>
                  </a:lnTo>
                  <a:lnTo>
                    <a:pt x="192" y="96"/>
                  </a:lnTo>
                  <a:lnTo>
                    <a:pt x="216" y="120"/>
                  </a:lnTo>
                  <a:lnTo>
                    <a:pt x="232" y="128"/>
                  </a:lnTo>
                  <a:lnTo>
                    <a:pt x="232" y="104"/>
                  </a:lnTo>
                  <a:lnTo>
                    <a:pt x="208" y="96"/>
                  </a:lnTo>
                  <a:lnTo>
                    <a:pt x="208" y="80"/>
                  </a:lnTo>
                  <a:lnTo>
                    <a:pt x="216" y="72"/>
                  </a:lnTo>
                  <a:lnTo>
                    <a:pt x="192" y="64"/>
                  </a:lnTo>
                  <a:lnTo>
                    <a:pt x="184" y="48"/>
                  </a:lnTo>
                  <a:lnTo>
                    <a:pt x="160" y="32"/>
                  </a:lnTo>
                  <a:lnTo>
                    <a:pt x="96" y="16"/>
                  </a:lnTo>
                  <a:lnTo>
                    <a:pt x="72" y="32"/>
                  </a:lnTo>
                  <a:lnTo>
                    <a:pt x="56" y="32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Freeform 588"/>
            <p:cNvSpPr/>
            <p:nvPr/>
          </p:nvSpPr>
          <p:spPr bwMode="auto">
            <a:xfrm>
              <a:off x="6501497" y="3261402"/>
              <a:ext cx="96502" cy="128304"/>
            </a:xfrm>
            <a:custGeom>
              <a:gdLst>
                <a:gd fmla="*/ 2147483647 w 72" name="T0"/>
                <a:gd fmla="*/ 2147483647 h 96" name="T1"/>
                <a:gd fmla="*/ 0 w 72" name="T2"/>
                <a:gd fmla="*/ 2147483647 h 96" name="T3"/>
                <a:gd fmla="*/ 2147483647 w 72" name="T4"/>
                <a:gd fmla="*/ 2147483647 h 96" name="T5"/>
                <a:gd fmla="*/ 2147483647 w 72" name="T6"/>
                <a:gd fmla="*/ 2147483647 h 96" name="T7"/>
                <a:gd fmla="*/ 2147483647 w 72" name="T8"/>
                <a:gd fmla="*/ 2147483647 h 96" name="T9"/>
                <a:gd fmla="*/ 2147483647 w 72" name="T10"/>
                <a:gd fmla="*/ 2147483647 h 96" name="T11"/>
                <a:gd fmla="*/ 2147483647 w 72" name="T12"/>
                <a:gd fmla="*/ 2147483647 h 96" name="T13"/>
                <a:gd fmla="*/ 2147483647 w 72" name="T14"/>
                <a:gd fmla="*/ 2147483647 h 96" name="T15"/>
                <a:gd fmla="*/ 2147483647 w 72" name="T16"/>
                <a:gd fmla="*/ 2147483647 h 96" name="T17"/>
                <a:gd fmla="*/ 2147483647 w 72" name="T18"/>
                <a:gd fmla="*/ 2147483647 h 96" name="T19"/>
                <a:gd fmla="*/ 2147483647 w 72" name="T20"/>
                <a:gd fmla="*/ 2147483647 h 96" name="T21"/>
                <a:gd fmla="*/ 2147483647 w 72" name="T22"/>
                <a:gd fmla="*/ 2147483647 h 96" name="T23"/>
                <a:gd fmla="*/ 2147483647 w 72" name="T24"/>
                <a:gd fmla="*/ 2147483647 h 96" name="T25"/>
                <a:gd fmla="*/ 2147483647 w 72" name="T26"/>
                <a:gd fmla="*/ 0 h 96" name="T27"/>
                <a:gd fmla="*/ 2147483647 w 72" name="T28"/>
                <a:gd fmla="*/ 2147483647 h 9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72" name="T45"/>
                <a:gd fmla="*/ 0 h 96" name="T46"/>
                <a:gd fmla="*/ 72 w 72" name="T47"/>
                <a:gd fmla="*/ 96 h 96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96" w="72">
                  <a:moveTo>
                    <a:pt x="8" y="8"/>
                  </a:moveTo>
                  <a:lnTo>
                    <a:pt x="0" y="24"/>
                  </a:lnTo>
                  <a:lnTo>
                    <a:pt x="8" y="48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72"/>
                  </a:lnTo>
                  <a:lnTo>
                    <a:pt x="56" y="88"/>
                  </a:lnTo>
                  <a:lnTo>
                    <a:pt x="72" y="96"/>
                  </a:lnTo>
                  <a:lnTo>
                    <a:pt x="72" y="80"/>
                  </a:lnTo>
                  <a:lnTo>
                    <a:pt x="56" y="56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Freeform 589"/>
            <p:cNvSpPr/>
            <p:nvPr/>
          </p:nvSpPr>
          <p:spPr bwMode="auto">
            <a:xfrm>
              <a:off x="6544265" y="3411638"/>
              <a:ext cx="75666" cy="63604"/>
            </a:xfrm>
            <a:custGeom>
              <a:gdLst>
                <a:gd fmla="*/ 0 w 56" name="T0"/>
                <a:gd fmla="*/ 2147483647 h 48" name="T1"/>
                <a:gd fmla="*/ 2147483647 w 56" name="T2"/>
                <a:gd fmla="*/ 2147483647 h 48" name="T3"/>
                <a:gd fmla="*/ 2147483647 w 56" name="T4"/>
                <a:gd fmla="*/ 2147483647 h 48" name="T5"/>
                <a:gd fmla="*/ 2147483647 w 56" name="T6"/>
                <a:gd fmla="*/ 0 h 48" name="T7"/>
                <a:gd fmla="*/ 2147483647 w 56" name="T8"/>
                <a:gd fmla="*/ 2147483647 h 48" name="T9"/>
                <a:gd fmla="*/ 2147483647 w 56" name="T10"/>
                <a:gd fmla="*/ 2147483647 h 48" name="T11"/>
                <a:gd fmla="*/ 2147483647 w 56" name="T12"/>
                <a:gd fmla="*/ 2147483647 h 48" name="T13"/>
                <a:gd fmla="*/ 2147483647 w 56" name="T14"/>
                <a:gd fmla="*/ 2147483647 h 48" name="T15"/>
                <a:gd fmla="*/ 2147483647 w 56" name="T16"/>
                <a:gd fmla="*/ 2147483647 h 48" name="T17"/>
                <a:gd fmla="*/ 0 w 56" name="T18"/>
                <a:gd fmla="*/ 2147483647 h 48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56" name="T30"/>
                <a:gd fmla="*/ 0 h 48" name="T31"/>
                <a:gd fmla="*/ 56 w 56" name="T32"/>
                <a:gd fmla="*/ 48 h 48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48" w="56">
                  <a:moveTo>
                    <a:pt x="0" y="40"/>
                  </a:moveTo>
                  <a:lnTo>
                    <a:pt x="8" y="16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0" y="4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Freeform 590"/>
            <p:cNvSpPr/>
            <p:nvPr/>
          </p:nvSpPr>
          <p:spPr bwMode="auto">
            <a:xfrm>
              <a:off x="6505883" y="3261402"/>
              <a:ext cx="96502" cy="128304"/>
            </a:xfrm>
            <a:custGeom>
              <a:gdLst>
                <a:gd fmla="*/ 2147483647 w 72" name="T0"/>
                <a:gd fmla="*/ 2147483647 h 96" name="T1"/>
                <a:gd fmla="*/ 0 w 72" name="T2"/>
                <a:gd fmla="*/ 2147483647 h 96" name="T3"/>
                <a:gd fmla="*/ 2147483647 w 72" name="T4"/>
                <a:gd fmla="*/ 2147483647 h 96" name="T5"/>
                <a:gd fmla="*/ 2147483647 w 72" name="T6"/>
                <a:gd fmla="*/ 2147483647 h 96" name="T7"/>
                <a:gd fmla="*/ 2147483647 w 72" name="T8"/>
                <a:gd fmla="*/ 2147483647 h 96" name="T9"/>
                <a:gd fmla="*/ 2147483647 w 72" name="T10"/>
                <a:gd fmla="*/ 2147483647 h 96" name="T11"/>
                <a:gd fmla="*/ 2147483647 w 72" name="T12"/>
                <a:gd fmla="*/ 2147483647 h 96" name="T13"/>
                <a:gd fmla="*/ 2147483647 w 72" name="T14"/>
                <a:gd fmla="*/ 2147483647 h 96" name="T15"/>
                <a:gd fmla="*/ 2147483647 w 72" name="T16"/>
                <a:gd fmla="*/ 2147483647 h 96" name="T17"/>
                <a:gd fmla="*/ 2147483647 w 72" name="T18"/>
                <a:gd fmla="*/ 2147483647 h 96" name="T19"/>
                <a:gd fmla="*/ 2147483647 w 72" name="T20"/>
                <a:gd fmla="*/ 2147483647 h 96" name="T21"/>
                <a:gd fmla="*/ 2147483647 w 72" name="T22"/>
                <a:gd fmla="*/ 2147483647 h 96" name="T23"/>
                <a:gd fmla="*/ 2147483647 w 72" name="T24"/>
                <a:gd fmla="*/ 2147483647 h 96" name="T25"/>
                <a:gd fmla="*/ 2147483647 w 72" name="T26"/>
                <a:gd fmla="*/ 0 h 96" name="T27"/>
                <a:gd fmla="*/ 2147483647 w 72" name="T28"/>
                <a:gd fmla="*/ 2147483647 h 9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72" name="T45"/>
                <a:gd fmla="*/ 0 h 96" name="T46"/>
                <a:gd fmla="*/ 72 w 72" name="T47"/>
                <a:gd fmla="*/ 96 h 96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96" w="72">
                  <a:moveTo>
                    <a:pt x="8" y="8"/>
                  </a:moveTo>
                  <a:lnTo>
                    <a:pt x="0" y="24"/>
                  </a:lnTo>
                  <a:lnTo>
                    <a:pt x="8" y="48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72"/>
                  </a:lnTo>
                  <a:lnTo>
                    <a:pt x="56" y="88"/>
                  </a:lnTo>
                  <a:lnTo>
                    <a:pt x="72" y="96"/>
                  </a:lnTo>
                  <a:lnTo>
                    <a:pt x="72" y="80"/>
                  </a:lnTo>
                  <a:lnTo>
                    <a:pt x="56" y="56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Freeform 591"/>
            <p:cNvSpPr/>
            <p:nvPr/>
          </p:nvSpPr>
          <p:spPr bwMode="auto">
            <a:xfrm>
              <a:off x="6544265" y="3411638"/>
              <a:ext cx="75666" cy="63604"/>
            </a:xfrm>
            <a:custGeom>
              <a:gdLst>
                <a:gd fmla="*/ 0 w 56" name="T0"/>
                <a:gd fmla="*/ 2147483647 h 48" name="T1"/>
                <a:gd fmla="*/ 2147483647 w 56" name="T2"/>
                <a:gd fmla="*/ 2147483647 h 48" name="T3"/>
                <a:gd fmla="*/ 2147483647 w 56" name="T4"/>
                <a:gd fmla="*/ 2147483647 h 48" name="T5"/>
                <a:gd fmla="*/ 2147483647 w 56" name="T6"/>
                <a:gd fmla="*/ 0 h 48" name="T7"/>
                <a:gd fmla="*/ 2147483647 w 56" name="T8"/>
                <a:gd fmla="*/ 2147483647 h 48" name="T9"/>
                <a:gd fmla="*/ 2147483647 w 56" name="T10"/>
                <a:gd fmla="*/ 2147483647 h 48" name="T11"/>
                <a:gd fmla="*/ 2147483647 w 56" name="T12"/>
                <a:gd fmla="*/ 2147483647 h 48" name="T13"/>
                <a:gd fmla="*/ 2147483647 w 56" name="T14"/>
                <a:gd fmla="*/ 2147483647 h 48" name="T15"/>
                <a:gd fmla="*/ 2147483647 w 56" name="T16"/>
                <a:gd fmla="*/ 2147483647 h 48" name="T17"/>
                <a:gd fmla="*/ 0 w 56" name="T18"/>
                <a:gd fmla="*/ 2147483647 h 48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56" name="T30"/>
                <a:gd fmla="*/ 0 h 48" name="T31"/>
                <a:gd fmla="*/ 56 w 56" name="T32"/>
                <a:gd fmla="*/ 48 h 48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48" w="56">
                  <a:moveTo>
                    <a:pt x="0" y="40"/>
                  </a:moveTo>
                  <a:lnTo>
                    <a:pt x="8" y="16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0" y="4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Freeform 592"/>
            <p:cNvSpPr/>
            <p:nvPr/>
          </p:nvSpPr>
          <p:spPr bwMode="auto">
            <a:xfrm>
              <a:off x="6490530" y="3550909"/>
              <a:ext cx="97599" cy="118435"/>
            </a:xfrm>
            <a:custGeom>
              <a:gdLst>
                <a:gd fmla="*/ 2147483647 w 72" name="T0"/>
                <a:gd fmla="*/ 2147483647 h 88" name="T1"/>
                <a:gd fmla="*/ 2147483647 w 72" name="T2"/>
                <a:gd fmla="*/ 2147483647 h 88" name="T3"/>
                <a:gd fmla="*/ 0 w 72" name="T4"/>
                <a:gd fmla="*/ 2147483647 h 88" name="T5"/>
                <a:gd fmla="*/ 0 w 72" name="T6"/>
                <a:gd fmla="*/ 2147483647 h 88" name="T7"/>
                <a:gd fmla="*/ 2147483647 w 72" name="T8"/>
                <a:gd fmla="*/ 2147483647 h 88" name="T9"/>
                <a:gd fmla="*/ 2147483647 w 72" name="T10"/>
                <a:gd fmla="*/ 2147483647 h 88" name="T11"/>
                <a:gd fmla="*/ 2147483647 w 72" name="T12"/>
                <a:gd fmla="*/ 2147483647 h 88" name="T13"/>
                <a:gd fmla="*/ 2147483647 w 72" name="T14"/>
                <a:gd fmla="*/ 0 h 88" name="T15"/>
                <a:gd fmla="*/ 2147483647 w 72" name="T16"/>
                <a:gd fmla="*/ 2147483647 h 88" name="T17"/>
                <a:gd fmla="*/ 2147483647 w 72" name="T18"/>
                <a:gd fmla="*/ 2147483647 h 88" name="T19"/>
                <a:gd fmla="*/ 2147483647 w 72" name="T20"/>
                <a:gd fmla="*/ 2147483647 h 88" name="T21"/>
                <a:gd fmla="*/ 2147483647 w 72" name="T22"/>
                <a:gd fmla="*/ 2147483647 h 88" name="T23"/>
                <a:gd fmla="*/ 2147483647 w 72" name="T24"/>
                <a:gd fmla="*/ 2147483647 h 88" name="T25"/>
                <a:gd fmla="*/ 2147483647 w 72" name="T26"/>
                <a:gd fmla="*/ 2147483647 h 88" name="T27"/>
                <a:gd fmla="*/ 2147483647 w 72" name="T28"/>
                <a:gd fmla="*/ 2147483647 h 88" name="T29"/>
                <a:gd fmla="*/ 2147483647 w 72" name="T30"/>
                <a:gd fmla="*/ 2147483647 h 88" name="T31"/>
                <a:gd fmla="*/ 2147483647 w 72" name="T32"/>
                <a:gd fmla="*/ 2147483647 h 88" name="T33"/>
                <a:gd fmla="*/ 2147483647 w 72" name="T34"/>
                <a:gd fmla="*/ 2147483647 h 88" name="T35"/>
                <a:gd fmla="*/ 2147483647 w 72" name="T36"/>
                <a:gd fmla="*/ 2147483647 h 88" name="T37"/>
                <a:gd fmla="*/ 2147483647 w 72" name="T38"/>
                <a:gd fmla="*/ 2147483647 h 88" name="T39"/>
                <a:gd fmla="*/ 2147483647 w 72" name="T40"/>
                <a:gd fmla="*/ 2147483647 h 88" name="T41"/>
                <a:gd fmla="*/ 2147483647 w 72" name="T42"/>
                <a:gd fmla="*/ 2147483647 h 88" name="T43"/>
                <a:gd fmla="*/ 2147483647 w 72" name="T44"/>
                <a:gd fmla="*/ 2147483647 h 88" name="T45"/>
                <a:gd fmla="*/ 2147483647 w 72" name="T46"/>
                <a:gd fmla="*/ 2147483647 h 88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w 72" name="T72"/>
                <a:gd fmla="*/ 0 h 88" name="T73"/>
                <a:gd fmla="*/ 72 w 72" name="T74"/>
                <a:gd fmla="*/ 88 h 88" name="T75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T75" l="T72" r="T74" t="T73"/>
              <a:pathLst>
                <a:path h="88" w="72">
                  <a:moveTo>
                    <a:pt x="8" y="88"/>
                  </a:moveTo>
                  <a:lnTo>
                    <a:pt x="8" y="72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40" y="8"/>
                  </a:lnTo>
                  <a:lnTo>
                    <a:pt x="72" y="0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32" y="16"/>
                  </a:lnTo>
                  <a:lnTo>
                    <a:pt x="24" y="32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40" y="56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48" y="88"/>
                  </a:lnTo>
                  <a:lnTo>
                    <a:pt x="32" y="72"/>
                  </a:lnTo>
                  <a:lnTo>
                    <a:pt x="24" y="56"/>
                  </a:lnTo>
                  <a:lnTo>
                    <a:pt x="24" y="80"/>
                  </a:lnTo>
                  <a:lnTo>
                    <a:pt x="24" y="88"/>
                  </a:lnTo>
                  <a:lnTo>
                    <a:pt x="8" y="8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Freeform 593"/>
            <p:cNvSpPr/>
            <p:nvPr/>
          </p:nvSpPr>
          <p:spPr bwMode="auto">
            <a:xfrm>
              <a:off x="6265724" y="3690179"/>
              <a:ext cx="182038" cy="42768"/>
            </a:xfrm>
            <a:custGeom>
              <a:gdLst>
                <a:gd fmla="*/ 0 w 136" name="T0"/>
                <a:gd fmla="*/ 0 h 32" name="T1"/>
                <a:gd fmla="*/ 2147483647 w 136" name="T2"/>
                <a:gd fmla="*/ 0 h 32" name="T3"/>
                <a:gd fmla="*/ 2147483647 w 136" name="T4"/>
                <a:gd fmla="*/ 0 h 32" name="T5"/>
                <a:gd fmla="*/ 2147483647 w 136" name="T6"/>
                <a:gd fmla="*/ 0 h 32" name="T7"/>
                <a:gd fmla="*/ 2147483647 w 136" name="T8"/>
                <a:gd fmla="*/ 2147483647 h 32" name="T9"/>
                <a:gd fmla="*/ 2147483647 w 136" name="T10"/>
                <a:gd fmla="*/ 2147483647 h 32" name="T11"/>
                <a:gd fmla="*/ 2147483647 w 136" name="T12"/>
                <a:gd fmla="*/ 2147483647 h 32" name="T13"/>
                <a:gd fmla="*/ 2147483647 w 136" name="T14"/>
                <a:gd fmla="*/ 2147483647 h 32" name="T15"/>
                <a:gd fmla="*/ 2147483647 w 136" name="T16"/>
                <a:gd fmla="*/ 2147483647 h 32" name="T17"/>
                <a:gd fmla="*/ 2147483647 w 136" name="T18"/>
                <a:gd fmla="*/ 2147483647 h 32" name="T19"/>
                <a:gd fmla="*/ 0 w 136" name="T20"/>
                <a:gd fmla="*/ 0 h 32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136" name="T33"/>
                <a:gd fmla="*/ 0 h 32" name="T34"/>
                <a:gd fmla="*/ 136 w 136" name="T35"/>
                <a:gd fmla="*/ 32 h 32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32" w="136">
                  <a:moveTo>
                    <a:pt x="0" y="0"/>
                  </a:moveTo>
                  <a:lnTo>
                    <a:pt x="40" y="0"/>
                  </a:lnTo>
                  <a:lnTo>
                    <a:pt x="64" y="0"/>
                  </a:lnTo>
                  <a:lnTo>
                    <a:pt x="80" y="0"/>
                  </a:lnTo>
                  <a:lnTo>
                    <a:pt x="96" y="8"/>
                  </a:lnTo>
                  <a:lnTo>
                    <a:pt x="128" y="16"/>
                  </a:lnTo>
                  <a:lnTo>
                    <a:pt x="136" y="32"/>
                  </a:lnTo>
                  <a:lnTo>
                    <a:pt x="104" y="24"/>
                  </a:lnTo>
                  <a:lnTo>
                    <a:pt x="80" y="24"/>
                  </a:lnTo>
                  <a:lnTo>
                    <a:pt x="32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Freeform 594"/>
            <p:cNvSpPr/>
            <p:nvPr/>
          </p:nvSpPr>
          <p:spPr bwMode="auto">
            <a:xfrm>
              <a:off x="3462773" y="2551891"/>
              <a:ext cx="107468" cy="129401"/>
            </a:xfrm>
            <a:custGeom>
              <a:gdLst>
                <a:gd fmla="*/ 0 w 80" name="T0"/>
                <a:gd fmla="*/ 2147483647 h 96" name="T1"/>
                <a:gd fmla="*/ 0 w 80" name="T2"/>
                <a:gd fmla="*/ 2147483647 h 96" name="T3"/>
                <a:gd fmla="*/ 0 w 80" name="T4"/>
                <a:gd fmla="*/ 2147483647 h 96" name="T5"/>
                <a:gd fmla="*/ 2147483647 w 80" name="T6"/>
                <a:gd fmla="*/ 2147483647 h 96" name="T7"/>
                <a:gd fmla="*/ 2147483647 w 80" name="T8"/>
                <a:gd fmla="*/ 0 h 96" name="T9"/>
                <a:gd fmla="*/ 2147483647 w 80" name="T10"/>
                <a:gd fmla="*/ 2147483647 h 96" name="T11"/>
                <a:gd fmla="*/ 2147483647 w 80" name="T12"/>
                <a:gd fmla="*/ 2147483647 h 96" name="T13"/>
                <a:gd fmla="*/ 2147483647 w 80" name="T14"/>
                <a:gd fmla="*/ 2147483647 h 96" name="T15"/>
                <a:gd fmla="*/ 2147483647 w 80" name="T16"/>
                <a:gd fmla="*/ 2147483647 h 96" name="T17"/>
                <a:gd fmla="*/ 2147483647 w 80" name="T18"/>
                <a:gd fmla="*/ 2147483647 h 96" name="T19"/>
                <a:gd fmla="*/ 2147483647 w 80" name="T20"/>
                <a:gd fmla="*/ 2147483647 h 96" name="T21"/>
                <a:gd fmla="*/ 2147483647 w 80" name="T22"/>
                <a:gd fmla="*/ 2147483647 h 96" name="T23"/>
                <a:gd fmla="*/ 2147483647 w 80" name="T24"/>
                <a:gd fmla="*/ 2147483647 h 96" name="T25"/>
                <a:gd fmla="*/ 2147483647 w 80" name="T26"/>
                <a:gd fmla="*/ 2147483647 h 96" name="T27"/>
                <a:gd fmla="*/ 2147483647 w 80" name="T28"/>
                <a:gd fmla="*/ 2147483647 h 96" name="T29"/>
                <a:gd fmla="*/ 2147483647 w 80" name="T30"/>
                <a:gd fmla="*/ 2147483647 h 96" name="T31"/>
                <a:gd fmla="*/ 0 w 80" name="T32"/>
                <a:gd fmla="*/ 2147483647 h 9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80" name="T51"/>
                <a:gd fmla="*/ 0 h 96" name="T52"/>
                <a:gd fmla="*/ 80 w 80" name="T53"/>
                <a:gd fmla="*/ 96 h 96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96" w="80">
                  <a:moveTo>
                    <a:pt x="0" y="80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80" y="88"/>
                  </a:lnTo>
                  <a:lnTo>
                    <a:pt x="64" y="96"/>
                  </a:lnTo>
                  <a:lnTo>
                    <a:pt x="56" y="80"/>
                  </a:lnTo>
                  <a:lnTo>
                    <a:pt x="40" y="88"/>
                  </a:lnTo>
                  <a:lnTo>
                    <a:pt x="32" y="80"/>
                  </a:lnTo>
                  <a:lnTo>
                    <a:pt x="8" y="72"/>
                  </a:lnTo>
                  <a:lnTo>
                    <a:pt x="0" y="80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Freeform 595"/>
            <p:cNvSpPr/>
            <p:nvPr/>
          </p:nvSpPr>
          <p:spPr bwMode="auto">
            <a:xfrm>
              <a:off x="3012063" y="3174769"/>
              <a:ext cx="193004" cy="53735"/>
            </a:xfrm>
            <a:custGeom>
              <a:gdLst>
                <a:gd fmla="*/ 2147483647 w 144" name="T0"/>
                <a:gd fmla="*/ 2147483647 h 40" name="T1"/>
                <a:gd fmla="*/ 2147483647 w 144" name="T2"/>
                <a:gd fmla="*/ 0 h 40" name="T3"/>
                <a:gd fmla="*/ 2147483647 w 144" name="T4"/>
                <a:gd fmla="*/ 0 h 40" name="T5"/>
                <a:gd fmla="*/ 2147483647 w 144" name="T6"/>
                <a:gd fmla="*/ 2147483647 h 40" name="T7"/>
                <a:gd fmla="*/ 2147483647 w 144" name="T8"/>
                <a:gd fmla="*/ 2147483647 h 40" name="T9"/>
                <a:gd fmla="*/ 2147483647 w 144" name="T10"/>
                <a:gd fmla="*/ 2147483647 h 40" name="T11"/>
                <a:gd fmla="*/ 2147483647 w 144" name="T12"/>
                <a:gd fmla="*/ 2147483647 h 40" name="T13"/>
                <a:gd fmla="*/ 2147483647 w 144" name="T14"/>
                <a:gd fmla="*/ 2147483647 h 40" name="T15"/>
                <a:gd fmla="*/ 2147483647 w 144" name="T16"/>
                <a:gd fmla="*/ 2147483647 h 40" name="T17"/>
                <a:gd fmla="*/ 2147483647 w 144" name="T18"/>
                <a:gd fmla="*/ 2147483647 h 40" name="T19"/>
                <a:gd fmla="*/ 2147483647 w 144" name="T20"/>
                <a:gd fmla="*/ 2147483647 h 40" name="T21"/>
                <a:gd fmla="*/ 2147483647 w 144" name="T22"/>
                <a:gd fmla="*/ 2147483647 h 40" name="T23"/>
                <a:gd fmla="*/ 2147483647 w 144" name="T24"/>
                <a:gd fmla="*/ 2147483647 h 40" name="T25"/>
                <a:gd fmla="*/ 2147483647 w 144" name="T26"/>
                <a:gd fmla="*/ 2147483647 h 40" name="T27"/>
                <a:gd fmla="*/ 0 w 144" name="T28"/>
                <a:gd fmla="*/ 2147483647 h 40" name="T29"/>
                <a:gd fmla="*/ 2147483647 w 144" name="T30"/>
                <a:gd fmla="*/ 2147483647 h 40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w 144" name="T48"/>
                <a:gd fmla="*/ 0 h 40" name="T49"/>
                <a:gd fmla="*/ 144 w 144" name="T50"/>
                <a:gd fmla="*/ 40 h 40" name="T51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T51" l="T48" r="T50" t="T49"/>
              <a:pathLst>
                <a:path h="40" w="144">
                  <a:moveTo>
                    <a:pt x="8" y="8"/>
                  </a:moveTo>
                  <a:lnTo>
                    <a:pt x="32" y="0"/>
                  </a:lnTo>
                  <a:lnTo>
                    <a:pt x="80" y="0"/>
                  </a:lnTo>
                  <a:lnTo>
                    <a:pt x="104" y="16"/>
                  </a:lnTo>
                  <a:lnTo>
                    <a:pt x="112" y="24"/>
                  </a:lnTo>
                  <a:lnTo>
                    <a:pt x="136" y="32"/>
                  </a:lnTo>
                  <a:lnTo>
                    <a:pt x="144" y="40"/>
                  </a:lnTo>
                  <a:lnTo>
                    <a:pt x="136" y="40"/>
                  </a:lnTo>
                  <a:lnTo>
                    <a:pt x="104" y="40"/>
                  </a:lnTo>
                  <a:lnTo>
                    <a:pt x="96" y="32"/>
                  </a:lnTo>
                  <a:lnTo>
                    <a:pt x="88" y="24"/>
                  </a:lnTo>
                  <a:lnTo>
                    <a:pt x="64" y="16"/>
                  </a:lnTo>
                  <a:lnTo>
                    <a:pt x="40" y="16"/>
                  </a:lnTo>
                  <a:lnTo>
                    <a:pt x="24" y="16"/>
                  </a:lnTo>
                  <a:lnTo>
                    <a:pt x="0" y="16"/>
                  </a:lnTo>
                  <a:lnTo>
                    <a:pt x="8" y="8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Freeform 596"/>
            <p:cNvSpPr/>
            <p:nvPr/>
          </p:nvSpPr>
          <p:spPr bwMode="auto">
            <a:xfrm>
              <a:off x="3205068" y="3239470"/>
              <a:ext cx="117338" cy="31802"/>
            </a:xfrm>
            <a:custGeom>
              <a:gdLst>
                <a:gd fmla="*/ 2147483647 w 88" name="T0"/>
                <a:gd fmla="*/ 0 h 24" name="T1"/>
                <a:gd fmla="*/ 2147483647 w 88" name="T2"/>
                <a:gd fmla="*/ 2147483647 h 24" name="T3"/>
                <a:gd fmla="*/ 0 w 88" name="T4"/>
                <a:gd fmla="*/ 2147483647 h 24" name="T5"/>
                <a:gd fmla="*/ 2147483647 w 88" name="T6"/>
                <a:gd fmla="*/ 2147483647 h 24" name="T7"/>
                <a:gd fmla="*/ 2147483647 w 88" name="T8"/>
                <a:gd fmla="*/ 2147483647 h 24" name="T9"/>
                <a:gd fmla="*/ 2147483647 w 88" name="T10"/>
                <a:gd fmla="*/ 2147483647 h 24" name="T11"/>
                <a:gd fmla="*/ 2147483647 w 88" name="T12"/>
                <a:gd fmla="*/ 2147483647 h 24" name="T13"/>
                <a:gd fmla="*/ 2147483647 w 88" name="T14"/>
                <a:gd fmla="*/ 2147483647 h 24" name="T15"/>
                <a:gd fmla="*/ 2147483647 w 88" name="T16"/>
                <a:gd fmla="*/ 2147483647 h 24" name="T17"/>
                <a:gd fmla="*/ 2147483647 w 88" name="T18"/>
                <a:gd fmla="*/ 0 h 24" name="T19"/>
                <a:gd fmla="*/ 2147483647 w 88" name="T20"/>
                <a:gd fmla="*/ 0 h 24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88" name="T33"/>
                <a:gd fmla="*/ 0 h 24" name="T34"/>
                <a:gd fmla="*/ 88 w 88" name="T35"/>
                <a:gd fmla="*/ 24 h 24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24" w="88">
                  <a:moveTo>
                    <a:pt x="16" y="0"/>
                  </a:moveTo>
                  <a:lnTo>
                    <a:pt x="16" y="8"/>
                  </a:lnTo>
                  <a:lnTo>
                    <a:pt x="0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88" y="16"/>
                  </a:lnTo>
                  <a:lnTo>
                    <a:pt x="72" y="8"/>
                  </a:lnTo>
                  <a:lnTo>
                    <a:pt x="48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Freeform 597"/>
            <p:cNvSpPr/>
            <p:nvPr/>
          </p:nvSpPr>
          <p:spPr bwMode="auto">
            <a:xfrm>
              <a:off x="3462773" y="2551891"/>
              <a:ext cx="107468" cy="129401"/>
            </a:xfrm>
            <a:custGeom>
              <a:gdLst>
                <a:gd fmla="*/ 0 w 80" name="T0"/>
                <a:gd fmla="*/ 2147483647 h 96" name="T1"/>
                <a:gd fmla="*/ 0 w 80" name="T2"/>
                <a:gd fmla="*/ 2147483647 h 96" name="T3"/>
                <a:gd fmla="*/ 0 w 80" name="T4"/>
                <a:gd fmla="*/ 2147483647 h 96" name="T5"/>
                <a:gd fmla="*/ 2147483647 w 80" name="T6"/>
                <a:gd fmla="*/ 2147483647 h 96" name="T7"/>
                <a:gd fmla="*/ 2147483647 w 80" name="T8"/>
                <a:gd fmla="*/ 0 h 96" name="T9"/>
                <a:gd fmla="*/ 2147483647 w 80" name="T10"/>
                <a:gd fmla="*/ 2147483647 h 96" name="T11"/>
                <a:gd fmla="*/ 2147483647 w 80" name="T12"/>
                <a:gd fmla="*/ 2147483647 h 96" name="T13"/>
                <a:gd fmla="*/ 2147483647 w 80" name="T14"/>
                <a:gd fmla="*/ 2147483647 h 96" name="T15"/>
                <a:gd fmla="*/ 2147483647 w 80" name="T16"/>
                <a:gd fmla="*/ 2147483647 h 96" name="T17"/>
                <a:gd fmla="*/ 2147483647 w 80" name="T18"/>
                <a:gd fmla="*/ 2147483647 h 96" name="T19"/>
                <a:gd fmla="*/ 2147483647 w 80" name="T20"/>
                <a:gd fmla="*/ 2147483647 h 96" name="T21"/>
                <a:gd fmla="*/ 2147483647 w 80" name="T22"/>
                <a:gd fmla="*/ 2147483647 h 96" name="T23"/>
                <a:gd fmla="*/ 2147483647 w 80" name="T24"/>
                <a:gd fmla="*/ 2147483647 h 96" name="T25"/>
                <a:gd fmla="*/ 2147483647 w 80" name="T26"/>
                <a:gd fmla="*/ 2147483647 h 96" name="T27"/>
                <a:gd fmla="*/ 2147483647 w 80" name="T28"/>
                <a:gd fmla="*/ 2147483647 h 96" name="T29"/>
                <a:gd fmla="*/ 2147483647 w 80" name="T30"/>
                <a:gd fmla="*/ 2147483647 h 96" name="T31"/>
                <a:gd fmla="*/ 0 w 80" name="T32"/>
                <a:gd fmla="*/ 2147483647 h 9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80" name="T51"/>
                <a:gd fmla="*/ 0 h 96" name="T52"/>
                <a:gd fmla="*/ 80 w 80" name="T53"/>
                <a:gd fmla="*/ 96 h 96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96" w="80">
                  <a:moveTo>
                    <a:pt x="0" y="80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80" y="88"/>
                  </a:lnTo>
                  <a:lnTo>
                    <a:pt x="64" y="96"/>
                  </a:lnTo>
                  <a:lnTo>
                    <a:pt x="56" y="80"/>
                  </a:lnTo>
                  <a:lnTo>
                    <a:pt x="40" y="88"/>
                  </a:lnTo>
                  <a:lnTo>
                    <a:pt x="32" y="80"/>
                  </a:lnTo>
                  <a:lnTo>
                    <a:pt x="8" y="72"/>
                  </a:lnTo>
                  <a:lnTo>
                    <a:pt x="0" y="80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Freeform 598"/>
            <p:cNvSpPr/>
            <p:nvPr/>
          </p:nvSpPr>
          <p:spPr bwMode="auto">
            <a:xfrm>
              <a:off x="3205068" y="3239470"/>
              <a:ext cx="117338" cy="31802"/>
            </a:xfrm>
            <a:custGeom>
              <a:gdLst>
                <a:gd fmla="*/ 2147483647 w 88" name="T0"/>
                <a:gd fmla="*/ 0 h 24" name="T1"/>
                <a:gd fmla="*/ 2147483647 w 88" name="T2"/>
                <a:gd fmla="*/ 2147483647 h 24" name="T3"/>
                <a:gd fmla="*/ 0 w 88" name="T4"/>
                <a:gd fmla="*/ 2147483647 h 24" name="T5"/>
                <a:gd fmla="*/ 2147483647 w 88" name="T6"/>
                <a:gd fmla="*/ 2147483647 h 24" name="T7"/>
                <a:gd fmla="*/ 2147483647 w 88" name="T8"/>
                <a:gd fmla="*/ 2147483647 h 24" name="T9"/>
                <a:gd fmla="*/ 2147483647 w 88" name="T10"/>
                <a:gd fmla="*/ 2147483647 h 24" name="T11"/>
                <a:gd fmla="*/ 2147483647 w 88" name="T12"/>
                <a:gd fmla="*/ 2147483647 h 24" name="T13"/>
                <a:gd fmla="*/ 2147483647 w 88" name="T14"/>
                <a:gd fmla="*/ 2147483647 h 24" name="T15"/>
                <a:gd fmla="*/ 2147483647 w 88" name="T16"/>
                <a:gd fmla="*/ 2147483647 h 24" name="T17"/>
                <a:gd fmla="*/ 2147483647 w 88" name="T18"/>
                <a:gd fmla="*/ 0 h 24" name="T19"/>
                <a:gd fmla="*/ 2147483647 w 88" name="T20"/>
                <a:gd fmla="*/ 0 h 24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88" name="T33"/>
                <a:gd fmla="*/ 0 h 24" name="T34"/>
                <a:gd fmla="*/ 88 w 88" name="T35"/>
                <a:gd fmla="*/ 24 h 24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24" w="88">
                  <a:moveTo>
                    <a:pt x="16" y="0"/>
                  </a:moveTo>
                  <a:lnTo>
                    <a:pt x="16" y="8"/>
                  </a:lnTo>
                  <a:lnTo>
                    <a:pt x="0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88" y="16"/>
                  </a:lnTo>
                  <a:lnTo>
                    <a:pt x="72" y="8"/>
                  </a:lnTo>
                  <a:lnTo>
                    <a:pt x="48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Freeform 599"/>
            <p:cNvSpPr/>
            <p:nvPr/>
          </p:nvSpPr>
          <p:spPr bwMode="auto">
            <a:xfrm>
              <a:off x="4665761" y="2874296"/>
              <a:ext cx="53735" cy="32898"/>
            </a:xfrm>
            <a:custGeom>
              <a:gdLst>
                <a:gd fmla="*/ 0 w 40" name="T0"/>
                <a:gd fmla="*/ 2147483647 h 24" name="T1"/>
                <a:gd fmla="*/ 2147483647 w 40" name="T2"/>
                <a:gd fmla="*/ 0 h 24" name="T3"/>
                <a:gd fmla="*/ 2147483647 w 40" name="T4"/>
                <a:gd fmla="*/ 0 h 24" name="T5"/>
                <a:gd fmla="*/ 2147483647 w 40" name="T6"/>
                <a:gd fmla="*/ 2147483647 h 24" name="T7"/>
                <a:gd fmla="*/ 2147483647 w 40" name="T8"/>
                <a:gd fmla="*/ 2147483647 h 24" name="T9"/>
                <a:gd fmla="*/ 2147483647 w 40" name="T10"/>
                <a:gd fmla="*/ 2147483647 h 24" name="T11"/>
                <a:gd fmla="*/ 0 w 40" name="T12"/>
                <a:gd fmla="*/ 2147483647 h 2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40" name="T21"/>
                <a:gd fmla="*/ 0 h 24" name="T22"/>
                <a:gd fmla="*/ 40 w 40" name="T23"/>
                <a:gd fmla="*/ 24 h 2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24" w="40">
                  <a:moveTo>
                    <a:pt x="0" y="8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0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Freeform 600"/>
            <p:cNvSpPr/>
            <p:nvPr/>
          </p:nvSpPr>
          <p:spPr bwMode="auto">
            <a:xfrm>
              <a:off x="4612027" y="2809596"/>
              <a:ext cx="21932" cy="43865"/>
            </a:xfrm>
            <a:custGeom>
              <a:gdLst>
                <a:gd fmla="*/ 0 w 16" name="T0"/>
                <a:gd fmla="*/ 2147483647 h 32" name="T1"/>
                <a:gd fmla="*/ 0 w 16" name="T2"/>
                <a:gd fmla="*/ 2147483647 h 32" name="T3"/>
                <a:gd fmla="*/ 2147483647 w 16" name="T4"/>
                <a:gd fmla="*/ 0 h 32" name="T5"/>
                <a:gd fmla="*/ 2147483647 w 16" name="T6"/>
                <a:gd fmla="*/ 2147483647 h 32" name="T7"/>
                <a:gd fmla="*/ 2147483647 w 16" name="T8"/>
                <a:gd fmla="*/ 2147483647 h 32" name="T9"/>
                <a:gd fmla="*/ 0 w 16" name="T10"/>
                <a:gd fmla="*/ 2147483647 h 32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6" name="T18"/>
                <a:gd fmla="*/ 0 h 32" name="T19"/>
                <a:gd fmla="*/ 16 w 16" name="T20"/>
                <a:gd fmla="*/ 32 h 32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32" w="16">
                  <a:moveTo>
                    <a:pt x="0" y="32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Freeform 601"/>
            <p:cNvSpPr/>
            <p:nvPr/>
          </p:nvSpPr>
          <p:spPr bwMode="auto">
            <a:xfrm>
              <a:off x="4665761" y="2874296"/>
              <a:ext cx="53735" cy="32898"/>
            </a:xfrm>
            <a:custGeom>
              <a:gdLst>
                <a:gd fmla="*/ 0 w 40" name="T0"/>
                <a:gd fmla="*/ 2147483647 h 24" name="T1"/>
                <a:gd fmla="*/ 2147483647 w 40" name="T2"/>
                <a:gd fmla="*/ 0 h 24" name="T3"/>
                <a:gd fmla="*/ 2147483647 w 40" name="T4"/>
                <a:gd fmla="*/ 0 h 24" name="T5"/>
                <a:gd fmla="*/ 2147483647 w 40" name="T6"/>
                <a:gd fmla="*/ 2147483647 h 24" name="T7"/>
                <a:gd fmla="*/ 2147483647 w 40" name="T8"/>
                <a:gd fmla="*/ 2147483647 h 24" name="T9"/>
                <a:gd fmla="*/ 2147483647 w 40" name="T10"/>
                <a:gd fmla="*/ 2147483647 h 24" name="T11"/>
                <a:gd fmla="*/ 0 w 40" name="T12"/>
                <a:gd fmla="*/ 2147483647 h 2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40" name="T21"/>
                <a:gd fmla="*/ 0 h 24" name="T22"/>
                <a:gd fmla="*/ 40 w 40" name="T23"/>
                <a:gd fmla="*/ 24 h 2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24" w="40">
                  <a:moveTo>
                    <a:pt x="0" y="8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0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Freeform 602"/>
            <p:cNvSpPr/>
            <p:nvPr/>
          </p:nvSpPr>
          <p:spPr bwMode="auto">
            <a:xfrm>
              <a:off x="4612027" y="2809596"/>
              <a:ext cx="21932" cy="43865"/>
            </a:xfrm>
            <a:custGeom>
              <a:gdLst>
                <a:gd fmla="*/ 0 w 16" name="T0"/>
                <a:gd fmla="*/ 2147483647 h 32" name="T1"/>
                <a:gd fmla="*/ 0 w 16" name="T2"/>
                <a:gd fmla="*/ 2147483647 h 32" name="T3"/>
                <a:gd fmla="*/ 2147483647 w 16" name="T4"/>
                <a:gd fmla="*/ 0 h 32" name="T5"/>
                <a:gd fmla="*/ 2147483647 w 16" name="T6"/>
                <a:gd fmla="*/ 2147483647 h 32" name="T7"/>
                <a:gd fmla="*/ 2147483647 w 16" name="T8"/>
                <a:gd fmla="*/ 2147483647 h 32" name="T9"/>
                <a:gd fmla="*/ 0 w 16" name="T10"/>
                <a:gd fmla="*/ 2147483647 h 32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6" name="T18"/>
                <a:gd fmla="*/ 0 h 32" name="T19"/>
                <a:gd fmla="*/ 16 w 16" name="T20"/>
                <a:gd fmla="*/ 32 h 32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32" w="16">
                  <a:moveTo>
                    <a:pt x="0" y="32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9" name="Freeform 603"/>
            <p:cNvSpPr/>
            <p:nvPr/>
          </p:nvSpPr>
          <p:spPr bwMode="auto">
            <a:xfrm>
              <a:off x="4602157" y="2766828"/>
              <a:ext cx="31802" cy="32898"/>
            </a:xfrm>
            <a:custGeom>
              <a:gdLst>
                <a:gd fmla="*/ 0 w 24" name="T0"/>
                <a:gd fmla="*/ 2147483647 h 24" name="T1"/>
                <a:gd fmla="*/ 2147483647 w 24" name="T2"/>
                <a:gd fmla="*/ 0 h 24" name="T3"/>
                <a:gd fmla="*/ 2147483647 w 24" name="T4"/>
                <a:gd fmla="*/ 2147483647 h 24" name="T5"/>
                <a:gd fmla="*/ 2147483647 w 24" name="T6"/>
                <a:gd fmla="*/ 2147483647 h 24" name="T7"/>
                <a:gd fmla="*/ 0 w 24" name="T8"/>
                <a:gd fmla="*/ 2147483647 h 2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24" name="T15"/>
                <a:gd fmla="*/ 0 h 24" name="T16"/>
                <a:gd fmla="*/ 24 w 24" name="T17"/>
                <a:gd fmla="*/ 24 h 24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4" w="24">
                  <a:moveTo>
                    <a:pt x="0" y="8"/>
                  </a:moveTo>
                  <a:lnTo>
                    <a:pt x="16" y="0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Freeform 604"/>
            <p:cNvSpPr/>
            <p:nvPr/>
          </p:nvSpPr>
          <p:spPr bwMode="auto">
            <a:xfrm>
              <a:off x="5160335" y="2896229"/>
              <a:ext cx="31802" cy="10966"/>
            </a:xfrm>
            <a:custGeom>
              <a:gdLst>
                <a:gd fmla="*/ 2147483647 w 24" name="T0"/>
                <a:gd fmla="*/ 0 h 8" name="T1"/>
                <a:gd fmla="*/ 2147483647 w 24" name="T2"/>
                <a:gd fmla="*/ 0 h 8" name="T3"/>
                <a:gd fmla="*/ 0 w 24" name="T4"/>
                <a:gd fmla="*/ 2147483647 h 8" name="T5"/>
                <a:gd fmla="*/ 2147483647 w 24" name="T6"/>
                <a:gd fmla="*/ 0 h 8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4" name="T12"/>
                <a:gd fmla="*/ 0 h 8" name="T13"/>
                <a:gd fmla="*/ 24 w 24" name="T14"/>
                <a:gd fmla="*/ 8 h 8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8" w="24">
                  <a:moveTo>
                    <a:pt x="16" y="0"/>
                  </a:moveTo>
                  <a:lnTo>
                    <a:pt x="24" y="0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Freeform 605"/>
            <p:cNvSpPr/>
            <p:nvPr/>
          </p:nvSpPr>
          <p:spPr bwMode="auto">
            <a:xfrm>
              <a:off x="4602157" y="2766828"/>
              <a:ext cx="31802" cy="32898"/>
            </a:xfrm>
            <a:custGeom>
              <a:gdLst>
                <a:gd fmla="*/ 0 w 24" name="T0"/>
                <a:gd fmla="*/ 2147483647 h 24" name="T1"/>
                <a:gd fmla="*/ 2147483647 w 24" name="T2"/>
                <a:gd fmla="*/ 0 h 24" name="T3"/>
                <a:gd fmla="*/ 2147483647 w 24" name="T4"/>
                <a:gd fmla="*/ 2147483647 h 24" name="T5"/>
                <a:gd fmla="*/ 2147483647 w 24" name="T6"/>
                <a:gd fmla="*/ 2147483647 h 24" name="T7"/>
                <a:gd fmla="*/ 0 w 24" name="T8"/>
                <a:gd fmla="*/ 2147483647 h 2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24" name="T15"/>
                <a:gd fmla="*/ 0 h 24" name="T16"/>
                <a:gd fmla="*/ 24 w 24" name="T17"/>
                <a:gd fmla="*/ 24 h 24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4" w="24">
                  <a:moveTo>
                    <a:pt x="0" y="8"/>
                  </a:moveTo>
                  <a:lnTo>
                    <a:pt x="16" y="0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Freeform 606"/>
            <p:cNvSpPr/>
            <p:nvPr/>
          </p:nvSpPr>
          <p:spPr bwMode="auto">
            <a:xfrm>
              <a:off x="5160335" y="2896229"/>
              <a:ext cx="31802" cy="10966"/>
            </a:xfrm>
            <a:custGeom>
              <a:gdLst>
                <a:gd fmla="*/ 2147483647 w 24" name="T0"/>
                <a:gd fmla="*/ 0 h 8" name="T1"/>
                <a:gd fmla="*/ 2147483647 w 24" name="T2"/>
                <a:gd fmla="*/ 0 h 8" name="T3"/>
                <a:gd fmla="*/ 0 w 24" name="T4"/>
                <a:gd fmla="*/ 2147483647 h 8" name="T5"/>
                <a:gd fmla="*/ 2147483647 w 24" name="T6"/>
                <a:gd fmla="*/ 0 h 8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4" name="T12"/>
                <a:gd fmla="*/ 0 h 8" name="T13"/>
                <a:gd fmla="*/ 24 w 24" name="T14"/>
                <a:gd fmla="*/ 8 h 8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8" w="24">
                  <a:moveTo>
                    <a:pt x="16" y="0"/>
                  </a:moveTo>
                  <a:lnTo>
                    <a:pt x="24" y="0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Rectangle 607"/>
            <p:cNvSpPr>
              <a:spLocks noChangeArrowheads="1"/>
            </p:cNvSpPr>
            <p:nvPr/>
          </p:nvSpPr>
          <p:spPr bwMode="auto">
            <a:xfrm flipH="1">
              <a:off x="5062736" y="3057432"/>
              <a:ext cx="0" cy="0"/>
            </a:xfrm>
            <a:prstGeom prst="rect">
              <a:avLst/>
            </a:prstGeom>
            <a:grpFill/>
            <a:ln w="6350">
              <a:noFill/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4" name="Freeform 608"/>
            <p:cNvSpPr/>
            <p:nvPr/>
          </p:nvSpPr>
          <p:spPr bwMode="auto">
            <a:xfrm>
              <a:off x="4912500" y="2799726"/>
              <a:ext cx="311439" cy="117338"/>
            </a:xfrm>
            <a:custGeom>
              <a:gdLst>
                <a:gd fmla="*/ 2147483647 w 232" name="T0"/>
                <a:gd fmla="*/ 2147483647 h 88" name="T1"/>
                <a:gd fmla="*/ 2147483647 w 232" name="T2"/>
                <a:gd fmla="*/ 2147483647 h 88" name="T3"/>
                <a:gd fmla="*/ 2147483647 w 232" name="T4"/>
                <a:gd fmla="*/ 2147483647 h 88" name="T5"/>
                <a:gd fmla="*/ 2147483647 w 232" name="T6"/>
                <a:gd fmla="*/ 2147483647 h 88" name="T7"/>
                <a:gd fmla="*/ 2147483647 w 232" name="T8"/>
                <a:gd fmla="*/ 2147483647 h 88" name="T9"/>
                <a:gd fmla="*/ 2147483647 w 232" name="T10"/>
                <a:gd fmla="*/ 2147483647 h 88" name="T11"/>
                <a:gd fmla="*/ 2147483647 w 232" name="T12"/>
                <a:gd fmla="*/ 2147483647 h 88" name="T13"/>
                <a:gd fmla="*/ 2147483647 w 232" name="T14"/>
                <a:gd fmla="*/ 2147483647 h 88" name="T15"/>
                <a:gd fmla="*/ 2147483647 w 232" name="T16"/>
                <a:gd fmla="*/ 2147483647 h 88" name="T17"/>
                <a:gd fmla="*/ 2147483647 w 232" name="T18"/>
                <a:gd fmla="*/ 0 h 88" name="T19"/>
                <a:gd fmla="*/ 2147483647 w 232" name="T20"/>
                <a:gd fmla="*/ 0 h 88" name="T21"/>
                <a:gd fmla="*/ 2147483647 w 232" name="T22"/>
                <a:gd fmla="*/ 0 h 88" name="T23"/>
                <a:gd fmla="*/ 2147483647 w 232" name="T24"/>
                <a:gd fmla="*/ 2147483647 h 88" name="T25"/>
                <a:gd fmla="*/ 2147483647 w 232" name="T26"/>
                <a:gd fmla="*/ 2147483647 h 88" name="T27"/>
                <a:gd fmla="*/ 2147483647 w 232" name="T28"/>
                <a:gd fmla="*/ 2147483647 h 88" name="T29"/>
                <a:gd fmla="*/ 2147483647 w 232" name="T30"/>
                <a:gd fmla="*/ 0 h 88" name="T31"/>
                <a:gd fmla="*/ 2147483647 w 232" name="T32"/>
                <a:gd fmla="*/ 0 h 88" name="T33"/>
                <a:gd fmla="*/ 2147483647 w 232" name="T34"/>
                <a:gd fmla="*/ 0 h 88" name="T35"/>
                <a:gd fmla="*/ 2147483647 w 232" name="T36"/>
                <a:gd fmla="*/ 0 h 88" name="T37"/>
                <a:gd fmla="*/ 2147483647 w 232" name="T38"/>
                <a:gd fmla="*/ 0 h 88" name="T39"/>
                <a:gd fmla="*/ 2147483647 w 232" name="T40"/>
                <a:gd fmla="*/ 2147483647 h 88" name="T41"/>
                <a:gd fmla="*/ 2147483647 w 232" name="T42"/>
                <a:gd fmla="*/ 2147483647 h 88" name="T43"/>
                <a:gd fmla="*/ 2147483647 w 232" name="T44"/>
                <a:gd fmla="*/ 2147483647 h 88" name="T45"/>
                <a:gd fmla="*/ 2147483647 w 232" name="T46"/>
                <a:gd fmla="*/ 2147483647 h 88" name="T47"/>
                <a:gd fmla="*/ 2147483647 w 232" name="T48"/>
                <a:gd fmla="*/ 2147483647 h 88" name="T49"/>
                <a:gd fmla="*/ 0 w 232" name="T50"/>
                <a:gd fmla="*/ 2147483647 h 88" name="T51"/>
                <a:gd fmla="*/ 2147483647 w 232" name="T52"/>
                <a:gd fmla="*/ 2147483647 h 88" name="T53"/>
                <a:gd fmla="*/ 2147483647 w 232" name="T54"/>
                <a:gd fmla="*/ 2147483647 h 88" name="T55"/>
                <a:gd fmla="*/ 2147483647 w 232" name="T56"/>
                <a:gd fmla="*/ 2147483647 h 88" name="T57"/>
                <a:gd fmla="*/ 2147483647 w 232" name="T58"/>
                <a:gd fmla="*/ 2147483647 h 88" name="T59"/>
                <a:gd fmla="*/ 2147483647 w 232" name="T60"/>
                <a:gd fmla="*/ 2147483647 h 88" name="T61"/>
                <a:gd fmla="*/ 2147483647 w 232" name="T62"/>
                <a:gd fmla="*/ 2147483647 h 88" name="T63"/>
                <a:gd fmla="*/ 2147483647 w 232" name="T64"/>
                <a:gd fmla="*/ 2147483647 h 88" name="T65"/>
                <a:gd fmla="*/ 2147483647 w 232" name="T66"/>
                <a:gd fmla="*/ 2147483647 h 88" name="T67"/>
                <a:gd fmla="*/ 2147483647 w 232" name="T68"/>
                <a:gd fmla="*/ 2147483647 h 88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232" name="T105"/>
                <a:gd fmla="*/ 0 h 88" name="T106"/>
                <a:gd fmla="*/ 232 w 232" name="T107"/>
                <a:gd fmla="*/ 88 h 88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88" w="231">
                  <a:moveTo>
                    <a:pt x="136" y="80"/>
                  </a:moveTo>
                  <a:lnTo>
                    <a:pt x="144" y="80"/>
                  </a:lnTo>
                  <a:lnTo>
                    <a:pt x="184" y="80"/>
                  </a:lnTo>
                  <a:lnTo>
                    <a:pt x="208" y="72"/>
                  </a:lnTo>
                  <a:lnTo>
                    <a:pt x="224" y="72"/>
                  </a:lnTo>
                  <a:lnTo>
                    <a:pt x="232" y="72"/>
                  </a:lnTo>
                  <a:lnTo>
                    <a:pt x="232" y="64"/>
                  </a:lnTo>
                  <a:lnTo>
                    <a:pt x="232" y="32"/>
                  </a:lnTo>
                  <a:lnTo>
                    <a:pt x="216" y="8"/>
                  </a:lnTo>
                  <a:lnTo>
                    <a:pt x="208" y="0"/>
                  </a:lnTo>
                  <a:lnTo>
                    <a:pt x="200" y="0"/>
                  </a:lnTo>
                  <a:lnTo>
                    <a:pt x="192" y="0"/>
                  </a:lnTo>
                  <a:lnTo>
                    <a:pt x="176" y="8"/>
                  </a:lnTo>
                  <a:lnTo>
                    <a:pt x="160" y="8"/>
                  </a:lnTo>
                  <a:lnTo>
                    <a:pt x="152" y="8"/>
                  </a:lnTo>
                  <a:lnTo>
                    <a:pt x="136" y="0"/>
                  </a:lnTo>
                  <a:lnTo>
                    <a:pt x="128" y="0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64" y="8"/>
                  </a:lnTo>
                  <a:lnTo>
                    <a:pt x="48" y="16"/>
                  </a:lnTo>
                  <a:lnTo>
                    <a:pt x="40" y="8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16" y="64"/>
                  </a:lnTo>
                  <a:lnTo>
                    <a:pt x="24" y="80"/>
                  </a:lnTo>
                  <a:lnTo>
                    <a:pt x="56" y="80"/>
                  </a:lnTo>
                  <a:lnTo>
                    <a:pt x="64" y="80"/>
                  </a:lnTo>
                  <a:lnTo>
                    <a:pt x="88" y="88"/>
                  </a:lnTo>
                  <a:lnTo>
                    <a:pt x="104" y="80"/>
                  </a:lnTo>
                  <a:lnTo>
                    <a:pt x="120" y="88"/>
                  </a:lnTo>
                  <a:lnTo>
                    <a:pt x="136" y="8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5" name="Freeform 609"/>
            <p:cNvSpPr/>
            <p:nvPr/>
          </p:nvSpPr>
          <p:spPr bwMode="auto">
            <a:xfrm>
              <a:off x="5062736" y="2896229"/>
              <a:ext cx="118435" cy="107468"/>
            </a:xfrm>
            <a:custGeom>
              <a:gdLst>
                <a:gd fmla="*/ 2147483647 w 88" name="T0"/>
                <a:gd fmla="*/ 2147483647 h 80" name="T1"/>
                <a:gd fmla="*/ 2147483647 w 88" name="T2"/>
                <a:gd fmla="*/ 2147483647 h 80" name="T3"/>
                <a:gd fmla="*/ 2147483647 w 88" name="T4"/>
                <a:gd fmla="*/ 2147483647 h 80" name="T5"/>
                <a:gd fmla="*/ 2147483647 w 88" name="T6"/>
                <a:gd fmla="*/ 2147483647 h 80" name="T7"/>
                <a:gd fmla="*/ 2147483647 w 88" name="T8"/>
                <a:gd fmla="*/ 2147483647 h 80" name="T9"/>
                <a:gd fmla="*/ 2147483647 w 88" name="T10"/>
                <a:gd fmla="*/ 2147483647 h 80" name="T11"/>
                <a:gd fmla="*/ 2147483647 w 88" name="T12"/>
                <a:gd fmla="*/ 0 h 80" name="T13"/>
                <a:gd fmla="*/ 2147483647 w 88" name="T14"/>
                <a:gd fmla="*/ 2147483647 h 80" name="T15"/>
                <a:gd fmla="*/ 2147483647 w 88" name="T16"/>
                <a:gd fmla="*/ 2147483647 h 80" name="T17"/>
                <a:gd fmla="*/ 2147483647 w 88" name="T18"/>
                <a:gd fmla="*/ 2147483647 h 80" name="T19"/>
                <a:gd fmla="*/ 2147483647 w 88" name="T20"/>
                <a:gd fmla="*/ 2147483647 h 80" name="T21"/>
                <a:gd fmla="*/ 2147483647 w 88" name="T22"/>
                <a:gd fmla="*/ 2147483647 h 80" name="T23"/>
                <a:gd fmla="*/ 0 w 88" name="T24"/>
                <a:gd fmla="*/ 2147483647 h 80" name="T25"/>
                <a:gd fmla="*/ 2147483647 w 88" name="T26"/>
                <a:gd fmla="*/ 2147483647 h 80" name="T27"/>
                <a:gd fmla="*/ 2147483647 w 88" name="T28"/>
                <a:gd fmla="*/ 2147483647 h 80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88" name="T45"/>
                <a:gd fmla="*/ 0 h 80" name="T46"/>
                <a:gd fmla="*/ 88 w 88" name="T47"/>
                <a:gd fmla="*/ 80 h 80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80" w="88">
                  <a:moveTo>
                    <a:pt x="16" y="80"/>
                  </a:moveTo>
                  <a:lnTo>
                    <a:pt x="40" y="64"/>
                  </a:lnTo>
                  <a:lnTo>
                    <a:pt x="48" y="64"/>
                  </a:lnTo>
                  <a:lnTo>
                    <a:pt x="72" y="48"/>
                  </a:lnTo>
                  <a:lnTo>
                    <a:pt x="80" y="16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7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8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Freeform 610"/>
            <p:cNvSpPr/>
            <p:nvPr/>
          </p:nvSpPr>
          <p:spPr bwMode="auto">
            <a:xfrm>
              <a:off x="5041900" y="2981765"/>
              <a:ext cx="85536" cy="75667"/>
            </a:xfrm>
            <a:custGeom>
              <a:gdLst>
                <a:gd fmla="*/ 2147483647 w 64" name="T0"/>
                <a:gd fmla="*/ 2147483647 h 56" name="T1"/>
                <a:gd fmla="*/ 2147483647 w 64" name="T2"/>
                <a:gd fmla="*/ 0 h 56" name="T3"/>
                <a:gd fmla="*/ 2147483647 w 64" name="T4"/>
                <a:gd fmla="*/ 0 h 56" name="T5"/>
                <a:gd fmla="*/ 2147483647 w 64" name="T6"/>
                <a:gd fmla="*/ 2147483647 h 56" name="T7"/>
                <a:gd fmla="*/ 2147483647 w 64" name="T8"/>
                <a:gd fmla="*/ 2147483647 h 56" name="T9"/>
                <a:gd fmla="*/ 2147483647 w 64" name="T10"/>
                <a:gd fmla="*/ 2147483647 h 56" name="T11"/>
                <a:gd fmla="*/ 2147483647 w 64" name="T12"/>
                <a:gd fmla="*/ 2147483647 h 56" name="T13"/>
                <a:gd fmla="*/ 0 w 64" name="T14"/>
                <a:gd fmla="*/ 2147483647 h 56" name="T15"/>
                <a:gd fmla="*/ 2147483647 w 64" name="T16"/>
                <a:gd fmla="*/ 2147483647 h 56" name="T17"/>
                <a:gd fmla="*/ 2147483647 w 64" name="T18"/>
                <a:gd fmla="*/ 2147483647 h 56" name="T19"/>
                <a:gd fmla="*/ 2147483647 w 64" name="T20"/>
                <a:gd fmla="*/ 2147483647 h 56" name="T21"/>
                <a:gd fmla="*/ 2147483647 w 64" name="T22"/>
                <a:gd fmla="*/ 2147483647 h 56" name="T23"/>
                <a:gd fmla="*/ 2147483647 w 64" name="T24"/>
                <a:gd fmla="*/ 2147483647 h 56" name="T25"/>
                <a:gd fmla="*/ 2147483647 w 64" name="T26"/>
                <a:gd fmla="*/ 2147483647 h 56" name="T27"/>
                <a:gd fmla="*/ 2147483647 w 64" name="T28"/>
                <a:gd fmla="*/ 2147483647 h 56" name="T29"/>
                <a:gd fmla="*/ 2147483647 w 64" name="T30"/>
                <a:gd fmla="*/ 2147483647 h 5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w 64" name="T48"/>
                <a:gd fmla="*/ 0 h 56" name="T49"/>
                <a:gd fmla="*/ 64 w 64" name="T50"/>
                <a:gd fmla="*/ 56 h 56" name="T51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T51" l="T48" r="T50" t="T49"/>
              <a:pathLst>
                <a:path h="56" w="64">
                  <a:moveTo>
                    <a:pt x="64" y="16"/>
                  </a:move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64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Freeform 611"/>
            <p:cNvSpPr/>
            <p:nvPr/>
          </p:nvSpPr>
          <p:spPr bwMode="auto">
            <a:xfrm>
              <a:off x="5062736" y="2896229"/>
              <a:ext cx="118435" cy="107468"/>
            </a:xfrm>
            <a:custGeom>
              <a:gdLst>
                <a:gd fmla="*/ 2147483647 w 88" name="T0"/>
                <a:gd fmla="*/ 2147483647 h 80" name="T1"/>
                <a:gd fmla="*/ 2147483647 w 88" name="T2"/>
                <a:gd fmla="*/ 2147483647 h 80" name="T3"/>
                <a:gd fmla="*/ 2147483647 w 88" name="T4"/>
                <a:gd fmla="*/ 2147483647 h 80" name="T5"/>
                <a:gd fmla="*/ 2147483647 w 88" name="T6"/>
                <a:gd fmla="*/ 2147483647 h 80" name="T7"/>
                <a:gd fmla="*/ 2147483647 w 88" name="T8"/>
                <a:gd fmla="*/ 2147483647 h 80" name="T9"/>
                <a:gd fmla="*/ 2147483647 w 88" name="T10"/>
                <a:gd fmla="*/ 2147483647 h 80" name="T11"/>
                <a:gd fmla="*/ 2147483647 w 88" name="T12"/>
                <a:gd fmla="*/ 0 h 80" name="T13"/>
                <a:gd fmla="*/ 2147483647 w 88" name="T14"/>
                <a:gd fmla="*/ 2147483647 h 80" name="T15"/>
                <a:gd fmla="*/ 2147483647 w 88" name="T16"/>
                <a:gd fmla="*/ 2147483647 h 80" name="T17"/>
                <a:gd fmla="*/ 2147483647 w 88" name="T18"/>
                <a:gd fmla="*/ 2147483647 h 80" name="T19"/>
                <a:gd fmla="*/ 2147483647 w 88" name="T20"/>
                <a:gd fmla="*/ 2147483647 h 80" name="T21"/>
                <a:gd fmla="*/ 2147483647 w 88" name="T22"/>
                <a:gd fmla="*/ 2147483647 h 80" name="T23"/>
                <a:gd fmla="*/ 2147483647 w 88" name="T24"/>
                <a:gd fmla="*/ 2147483647 h 80" name="T25"/>
                <a:gd fmla="*/ 0 w 88" name="T26"/>
                <a:gd fmla="*/ 2147483647 h 80" name="T27"/>
                <a:gd fmla="*/ 2147483647 w 88" name="T28"/>
                <a:gd fmla="*/ 2147483647 h 80" name="T29"/>
                <a:gd fmla="*/ 2147483647 w 88" name="T30"/>
                <a:gd fmla="*/ 2147483647 h 80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w 88" name="T48"/>
                <a:gd fmla="*/ 0 h 80" name="T49"/>
                <a:gd fmla="*/ 88 w 88" name="T50"/>
                <a:gd fmla="*/ 80 h 80" name="T51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T51" l="T48" r="T50" t="T49"/>
              <a:pathLst>
                <a:path h="80" w="88">
                  <a:moveTo>
                    <a:pt x="16" y="80"/>
                  </a:moveTo>
                  <a:lnTo>
                    <a:pt x="40" y="64"/>
                  </a:lnTo>
                  <a:lnTo>
                    <a:pt x="48" y="64"/>
                  </a:lnTo>
                  <a:lnTo>
                    <a:pt x="72" y="48"/>
                  </a:lnTo>
                  <a:lnTo>
                    <a:pt x="80" y="16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7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8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Freeform 612"/>
            <p:cNvSpPr/>
            <p:nvPr/>
          </p:nvSpPr>
          <p:spPr bwMode="auto">
            <a:xfrm>
              <a:off x="5041900" y="2981765"/>
              <a:ext cx="85536" cy="75667"/>
            </a:xfrm>
            <a:custGeom>
              <a:gdLst>
                <a:gd fmla="*/ 2147483647 w 64" name="T0"/>
                <a:gd fmla="*/ 2147483647 h 56" name="T1"/>
                <a:gd fmla="*/ 2147483647 w 64" name="T2"/>
                <a:gd fmla="*/ 0 h 56" name="T3"/>
                <a:gd fmla="*/ 2147483647 w 64" name="T4"/>
                <a:gd fmla="*/ 0 h 56" name="T5"/>
                <a:gd fmla="*/ 2147483647 w 64" name="T6"/>
                <a:gd fmla="*/ 2147483647 h 56" name="T7"/>
                <a:gd fmla="*/ 2147483647 w 64" name="T8"/>
                <a:gd fmla="*/ 2147483647 h 56" name="T9"/>
                <a:gd fmla="*/ 2147483647 w 64" name="T10"/>
                <a:gd fmla="*/ 2147483647 h 56" name="T11"/>
                <a:gd fmla="*/ 2147483647 w 64" name="T12"/>
                <a:gd fmla="*/ 2147483647 h 56" name="T13"/>
                <a:gd fmla="*/ 0 w 64" name="T14"/>
                <a:gd fmla="*/ 2147483647 h 56" name="T15"/>
                <a:gd fmla="*/ 2147483647 w 64" name="T16"/>
                <a:gd fmla="*/ 2147483647 h 56" name="T17"/>
                <a:gd fmla="*/ 2147483647 w 64" name="T18"/>
                <a:gd fmla="*/ 2147483647 h 56" name="T19"/>
                <a:gd fmla="*/ 2147483647 w 64" name="T20"/>
                <a:gd fmla="*/ 2147483647 h 56" name="T21"/>
                <a:gd fmla="*/ 2147483647 w 64" name="T22"/>
                <a:gd fmla="*/ 2147483647 h 56" name="T23"/>
                <a:gd fmla="*/ 2147483647 w 64" name="T24"/>
                <a:gd fmla="*/ 2147483647 h 56" name="T25"/>
                <a:gd fmla="*/ 2147483647 w 64" name="T26"/>
                <a:gd fmla="*/ 2147483647 h 56" name="T27"/>
                <a:gd fmla="*/ 2147483647 w 64" name="T28"/>
                <a:gd fmla="*/ 2147483647 h 56" name="T29"/>
                <a:gd fmla="*/ 2147483647 w 64" name="T30"/>
                <a:gd fmla="*/ 2147483647 h 56" name="T31"/>
                <a:gd fmla="*/ 2147483647 w 64" name="T32"/>
                <a:gd fmla="*/ 2147483647 h 56" name="T33"/>
                <a:gd fmla="*/ 2147483647 w 64" name="T34"/>
                <a:gd fmla="*/ 2147483647 h 56" name="T35"/>
                <a:gd fmla="*/ 2147483647 w 64" name="T36"/>
                <a:gd fmla="*/ 2147483647 h 56" name="T37"/>
                <a:gd fmla="*/ 2147483647 w 64" name="T38"/>
                <a:gd fmla="*/ 2147483647 h 56" name="T39"/>
                <a:gd fmla="*/ 2147483647 w 64" name="T40"/>
                <a:gd fmla="*/ 0 h 56" name="T41"/>
                <a:gd fmla="*/ 2147483647 w 64" name="T42"/>
                <a:gd fmla="*/ 0 h 56" name="T43"/>
                <a:gd fmla="*/ 2147483647 w 64" name="T44"/>
                <a:gd fmla="*/ 2147483647 h 56" name="T45"/>
                <a:gd fmla="*/ 2147483647 w 64" name="T46"/>
                <a:gd fmla="*/ 2147483647 h 56" name="T47"/>
                <a:gd fmla="*/ 2147483647 w 64" name="T48"/>
                <a:gd fmla="*/ 2147483647 h 56" name="T49"/>
                <a:gd fmla="*/ 2147483647 w 64" name="T50"/>
                <a:gd fmla="*/ 2147483647 h 56" name="T51"/>
                <a:gd fmla="*/ 0 w 64" name="T52"/>
                <a:gd fmla="*/ 2147483647 h 56" name="T53"/>
                <a:gd fmla="*/ 2147483647 w 64" name="T54"/>
                <a:gd fmla="*/ 2147483647 h 56" name="T55"/>
                <a:gd fmla="*/ 2147483647 w 64" name="T56"/>
                <a:gd fmla="*/ 2147483647 h 56" name="T57"/>
                <a:gd fmla="*/ 2147483647 w 64" name="T58"/>
                <a:gd fmla="*/ 2147483647 h 56" name="T59"/>
                <a:gd fmla="*/ 2147483647 w 64" name="T60"/>
                <a:gd fmla="*/ 2147483647 h 56" name="T61"/>
                <a:gd fmla="*/ 2147483647 w 64" name="T62"/>
                <a:gd fmla="*/ 2147483647 h 56" name="T63"/>
                <a:gd fmla="*/ 2147483647 w 64" name="T64"/>
                <a:gd fmla="*/ 2147483647 h 56" name="T65"/>
                <a:gd fmla="*/ 2147483647 w 64" name="T66"/>
                <a:gd fmla="*/ 2147483647 h 56" name="T67"/>
                <a:gd fmla="*/ 2147483647 w 64" name="T68"/>
                <a:gd fmla="*/ 2147483647 h 56" name="T69"/>
                <a:gd fmla="*/ 2147483647 w 64" name="T70"/>
                <a:gd fmla="*/ 2147483647 h 56" name="T71"/>
                <a:gd fmla="*/ 2147483647 w 64" name="T72"/>
                <a:gd fmla="*/ 2147483647 h 56" name="T73"/>
                <a:gd fmla="*/ 2147483647 w 64" name="T74"/>
                <a:gd fmla="*/ 2147483647 h 56" name="T75"/>
                <a:gd fmla="*/ 2147483647 w 64" name="T76"/>
                <a:gd fmla="*/ 2147483647 h 5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w 64" name="T117"/>
                <a:gd fmla="*/ 0 h 56" name="T118"/>
                <a:gd fmla="*/ 64 w 64" name="T119"/>
                <a:gd fmla="*/ 56 h 56" name="T120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b="T120" l="T117" r="T119" t="T118"/>
              <a:pathLst>
                <a:path h="56" w="64">
                  <a:moveTo>
                    <a:pt x="64" y="16"/>
                  </a:move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64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Freeform 613"/>
            <p:cNvSpPr/>
            <p:nvPr/>
          </p:nvSpPr>
          <p:spPr bwMode="auto">
            <a:xfrm>
              <a:off x="5342373" y="3132002"/>
              <a:ext cx="85536" cy="53734"/>
            </a:xfrm>
            <a:custGeom>
              <a:gdLst>
                <a:gd fmla="*/ 2147483647 w 64" name="T0"/>
                <a:gd fmla="*/ 2147483647 h 40" name="T1"/>
                <a:gd fmla="*/ 2147483647 w 64" name="T2"/>
                <a:gd fmla="*/ 2147483647 h 40" name="T3"/>
                <a:gd fmla="*/ 2147483647 w 64" name="T4"/>
                <a:gd fmla="*/ 2147483647 h 40" name="T5"/>
                <a:gd fmla="*/ 2147483647 w 64" name="T6"/>
                <a:gd fmla="*/ 2147483647 h 40" name="T7"/>
                <a:gd fmla="*/ 2147483647 w 64" name="T8"/>
                <a:gd fmla="*/ 0 h 40" name="T9"/>
                <a:gd fmla="*/ 2147483647 w 64" name="T10"/>
                <a:gd fmla="*/ 2147483647 h 40" name="T11"/>
                <a:gd fmla="*/ 2147483647 w 64" name="T12"/>
                <a:gd fmla="*/ 0 h 40" name="T13"/>
                <a:gd fmla="*/ 0 w 64" name="T14"/>
                <a:gd fmla="*/ 2147483647 h 40" name="T15"/>
                <a:gd fmla="*/ 2147483647 w 64" name="T16"/>
                <a:gd fmla="*/ 2147483647 h 4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64" name="T27"/>
                <a:gd fmla="*/ 0 h 40" name="T28"/>
                <a:gd fmla="*/ 64 w 64" name="T29"/>
                <a:gd fmla="*/ 40 h 40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40" w="64">
                  <a:moveTo>
                    <a:pt x="16" y="32"/>
                  </a:moveTo>
                  <a:lnTo>
                    <a:pt x="48" y="4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56" y="0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Freeform 614"/>
            <p:cNvSpPr/>
            <p:nvPr/>
          </p:nvSpPr>
          <p:spPr bwMode="auto">
            <a:xfrm>
              <a:off x="5353340" y="3153934"/>
              <a:ext cx="128304" cy="150236"/>
            </a:xfrm>
            <a:custGeom>
              <a:gdLst>
                <a:gd fmla="*/ 2147483647 w 96" name="T0"/>
                <a:gd fmla="*/ 2147483647 h 112" name="T1"/>
                <a:gd fmla="*/ 2147483647 w 96" name="T2"/>
                <a:gd fmla="*/ 2147483647 h 112" name="T3"/>
                <a:gd fmla="*/ 2147483647 w 96" name="T4"/>
                <a:gd fmla="*/ 2147483647 h 112" name="T5"/>
                <a:gd fmla="*/ 0 w 96" name="T6"/>
                <a:gd fmla="*/ 2147483647 h 112" name="T7"/>
                <a:gd fmla="*/ 2147483647 w 96" name="T8"/>
                <a:gd fmla="*/ 2147483647 h 112" name="T9"/>
                <a:gd fmla="*/ 2147483647 w 96" name="T10"/>
                <a:gd fmla="*/ 2147483647 h 112" name="T11"/>
                <a:gd fmla="*/ 2147483647 w 96" name="T12"/>
                <a:gd fmla="*/ 2147483647 h 112" name="T13"/>
                <a:gd fmla="*/ 2147483647 w 96" name="T14"/>
                <a:gd fmla="*/ 2147483647 h 112" name="T15"/>
                <a:gd fmla="*/ 2147483647 w 96" name="T16"/>
                <a:gd fmla="*/ 2147483647 h 112" name="T17"/>
                <a:gd fmla="*/ 2147483647 w 96" name="T18"/>
                <a:gd fmla="*/ 2147483647 h 112" name="T19"/>
                <a:gd fmla="*/ 2147483647 w 96" name="T20"/>
                <a:gd fmla="*/ 0 h 112" name="T21"/>
                <a:gd fmla="*/ 2147483647 w 96" name="T22"/>
                <a:gd fmla="*/ 0 h 112" name="T23"/>
                <a:gd fmla="*/ 2147483647 w 96" name="T24"/>
                <a:gd fmla="*/ 0 h 112" name="T25"/>
                <a:gd fmla="*/ 2147483647 w 96" name="T26"/>
                <a:gd fmla="*/ 2147483647 h 112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96" name="T42"/>
                <a:gd fmla="*/ 0 h 112" name="T43"/>
                <a:gd fmla="*/ 96 w 96" name="T44"/>
                <a:gd fmla="*/ 112 h 112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112" w="96">
                  <a:moveTo>
                    <a:pt x="40" y="24"/>
                  </a:moveTo>
                  <a:lnTo>
                    <a:pt x="40" y="48"/>
                  </a:lnTo>
                  <a:lnTo>
                    <a:pt x="16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16" y="112"/>
                  </a:lnTo>
                  <a:lnTo>
                    <a:pt x="48" y="88"/>
                  </a:lnTo>
                  <a:lnTo>
                    <a:pt x="72" y="56"/>
                  </a:lnTo>
                  <a:lnTo>
                    <a:pt x="80" y="40"/>
                  </a:lnTo>
                  <a:lnTo>
                    <a:pt x="96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1" name="Freeform 615"/>
            <p:cNvSpPr/>
            <p:nvPr/>
          </p:nvSpPr>
          <p:spPr bwMode="auto">
            <a:xfrm>
              <a:off x="5192137" y="3250436"/>
              <a:ext cx="182038" cy="107468"/>
            </a:xfrm>
            <a:custGeom>
              <a:gdLst>
                <a:gd fmla="*/ 2147483647 w 136" name="T0"/>
                <a:gd fmla="*/ 0 h 80" name="T1"/>
                <a:gd fmla="*/ 2147483647 w 136" name="T2"/>
                <a:gd fmla="*/ 2147483647 h 80" name="T3"/>
                <a:gd fmla="*/ 2147483647 w 136" name="T4"/>
                <a:gd fmla="*/ 2147483647 h 80" name="T5"/>
                <a:gd fmla="*/ 2147483647 w 136" name="T6"/>
                <a:gd fmla="*/ 2147483647 h 80" name="T7"/>
                <a:gd fmla="*/ 0 w 136" name="T8"/>
                <a:gd fmla="*/ 2147483647 h 80" name="T9"/>
                <a:gd fmla="*/ 2147483647 w 136" name="T10"/>
                <a:gd fmla="*/ 2147483647 h 80" name="T11"/>
                <a:gd fmla="*/ 2147483647 w 136" name="T12"/>
                <a:gd fmla="*/ 2147483647 h 80" name="T13"/>
                <a:gd fmla="*/ 2147483647 w 136" name="T14"/>
                <a:gd fmla="*/ 2147483647 h 80" name="T15"/>
                <a:gd fmla="*/ 2147483647 w 136" name="T16"/>
                <a:gd fmla="*/ 2147483647 h 80" name="T17"/>
                <a:gd fmla="*/ 2147483647 w 136" name="T18"/>
                <a:gd fmla="*/ 2147483647 h 80" name="T19"/>
                <a:gd fmla="*/ 2147483647 w 136" name="T20"/>
                <a:gd fmla="*/ 2147483647 h 80" name="T21"/>
                <a:gd fmla="*/ 2147483647 w 136" name="T22"/>
                <a:gd fmla="*/ 2147483647 h 80" name="T23"/>
                <a:gd fmla="*/ 2147483647 w 136" name="T24"/>
                <a:gd fmla="*/ 2147483647 h 80" name="T25"/>
                <a:gd fmla="*/ 2147483647 w 136" name="T26"/>
                <a:gd fmla="*/ 0 h 80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136" name="T42"/>
                <a:gd fmla="*/ 0 h 80" name="T43"/>
                <a:gd fmla="*/ 136 w 136" name="T44"/>
                <a:gd fmla="*/ 80 h 80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80" w="136">
                  <a:moveTo>
                    <a:pt x="120" y="0"/>
                  </a:moveTo>
                  <a:lnTo>
                    <a:pt x="72" y="16"/>
                  </a:lnTo>
                  <a:lnTo>
                    <a:pt x="56" y="24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80"/>
                  </a:lnTo>
                  <a:lnTo>
                    <a:pt x="48" y="72"/>
                  </a:lnTo>
                  <a:lnTo>
                    <a:pt x="64" y="72"/>
                  </a:lnTo>
                  <a:lnTo>
                    <a:pt x="80" y="56"/>
                  </a:lnTo>
                  <a:lnTo>
                    <a:pt x="104" y="48"/>
                  </a:lnTo>
                  <a:lnTo>
                    <a:pt x="136" y="40"/>
                  </a:lnTo>
                  <a:lnTo>
                    <a:pt x="128" y="8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Freeform 616"/>
            <p:cNvSpPr/>
            <p:nvPr/>
          </p:nvSpPr>
          <p:spPr bwMode="auto">
            <a:xfrm>
              <a:off x="5062736" y="3003697"/>
              <a:ext cx="344338" cy="289507"/>
            </a:xfrm>
            <a:custGeom>
              <a:gdLst>
                <a:gd fmla="*/ 2147483647 w 256" name="T0"/>
                <a:gd fmla="*/ 2147483647 h 216" name="T1"/>
                <a:gd fmla="*/ 2147483647 w 256" name="T2"/>
                <a:gd fmla="*/ 2147483647 h 216" name="T3"/>
                <a:gd fmla="*/ 2147483647 w 256" name="T4"/>
                <a:gd fmla="*/ 2147483647 h 216" name="T5"/>
                <a:gd fmla="*/ 2147483647 w 256" name="T6"/>
                <a:gd fmla="*/ 2147483647 h 216" name="T7"/>
                <a:gd fmla="*/ 2147483647 w 256" name="T8"/>
                <a:gd fmla="*/ 2147483647 h 216" name="T9"/>
                <a:gd fmla="*/ 2147483647 w 256" name="T10"/>
                <a:gd fmla="*/ 2147483647 h 216" name="T11"/>
                <a:gd fmla="*/ 2147483647 w 256" name="T12"/>
                <a:gd fmla="*/ 2147483647 h 216" name="T13"/>
                <a:gd fmla="*/ 2147483647 w 256" name="T14"/>
                <a:gd fmla="*/ 2147483647 h 216" name="T15"/>
                <a:gd fmla="*/ 2147483647 w 256" name="T16"/>
                <a:gd fmla="*/ 2147483647 h 216" name="T17"/>
                <a:gd fmla="*/ 2147483647 w 256" name="T18"/>
                <a:gd fmla="*/ 2147483647 h 216" name="T19"/>
                <a:gd fmla="*/ 2147483647 w 256" name="T20"/>
                <a:gd fmla="*/ 2147483647 h 216" name="T21"/>
                <a:gd fmla="*/ 2147483647 w 256" name="T22"/>
                <a:gd fmla="*/ 2147483647 h 216" name="T23"/>
                <a:gd fmla="*/ 2147483647 w 256" name="T24"/>
                <a:gd fmla="*/ 0 h 216" name="T25"/>
                <a:gd fmla="*/ 2147483647 w 256" name="T26"/>
                <a:gd fmla="*/ 0 h 216" name="T27"/>
                <a:gd fmla="*/ 2147483647 w 256" name="T28"/>
                <a:gd fmla="*/ 0 h 216" name="T29"/>
                <a:gd fmla="*/ 2147483647 w 256" name="T30"/>
                <a:gd fmla="*/ 2147483647 h 216" name="T31"/>
                <a:gd fmla="*/ 2147483647 w 256" name="T32"/>
                <a:gd fmla="*/ 2147483647 h 216" name="T33"/>
                <a:gd fmla="*/ 2147483647 w 256" name="T34"/>
                <a:gd fmla="*/ 2147483647 h 216" name="T35"/>
                <a:gd fmla="*/ 2147483647 w 256" name="T36"/>
                <a:gd fmla="*/ 2147483647 h 216" name="T37"/>
                <a:gd fmla="*/ 2147483647 w 256" name="T38"/>
                <a:gd fmla="*/ 2147483647 h 216" name="T39"/>
                <a:gd fmla="*/ 0 w 256" name="T40"/>
                <a:gd fmla="*/ 2147483647 h 216" name="T41"/>
                <a:gd fmla="*/ 2147483647 w 256" name="T42"/>
                <a:gd fmla="*/ 2147483647 h 216" name="T43"/>
                <a:gd fmla="*/ 2147483647 w 256" name="T44"/>
                <a:gd fmla="*/ 2147483647 h 216" name="T45"/>
                <a:gd fmla="*/ 2147483647 w 256" name="T46"/>
                <a:gd fmla="*/ 2147483647 h 216" name="T47"/>
                <a:gd fmla="*/ 2147483647 w 256" name="T48"/>
                <a:gd fmla="*/ 2147483647 h 216" name="T49"/>
                <a:gd fmla="*/ 2147483647 w 256" name="T50"/>
                <a:gd fmla="*/ 2147483647 h 216" name="T51"/>
                <a:gd fmla="*/ 2147483647 w 256" name="T52"/>
                <a:gd fmla="*/ 2147483647 h 216" name="T53"/>
                <a:gd fmla="*/ 2147483647 w 256" name="T54"/>
                <a:gd fmla="*/ 2147483647 h 216" name="T55"/>
                <a:gd fmla="*/ 2147483647 w 256" name="T56"/>
                <a:gd fmla="*/ 2147483647 h 216" name="T57"/>
                <a:gd fmla="*/ 2147483647 w 256" name="T58"/>
                <a:gd fmla="*/ 2147483647 h 216" name="T59"/>
                <a:gd fmla="*/ 2147483647 w 256" name="T60"/>
                <a:gd fmla="*/ 2147483647 h 216" name="T61"/>
                <a:gd fmla="*/ 2147483647 w 256" name="T62"/>
                <a:gd fmla="*/ 2147483647 h 216" name="T63"/>
                <a:gd fmla="*/ 2147483647 w 256" name="T64"/>
                <a:gd fmla="*/ 2147483647 h 21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256" name="T99"/>
                <a:gd fmla="*/ 0 h 216" name="T100"/>
                <a:gd fmla="*/ 256 w 256" name="T101"/>
                <a:gd fmla="*/ 216 h 216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216" w="256">
                  <a:moveTo>
                    <a:pt x="256" y="136"/>
                  </a:moveTo>
                  <a:lnTo>
                    <a:pt x="224" y="128"/>
                  </a:lnTo>
                  <a:lnTo>
                    <a:pt x="208" y="112"/>
                  </a:lnTo>
                  <a:lnTo>
                    <a:pt x="216" y="96"/>
                  </a:lnTo>
                  <a:lnTo>
                    <a:pt x="208" y="96"/>
                  </a:lnTo>
                  <a:lnTo>
                    <a:pt x="192" y="88"/>
                  </a:lnTo>
                  <a:lnTo>
                    <a:pt x="184" y="64"/>
                  </a:lnTo>
                  <a:lnTo>
                    <a:pt x="168" y="48"/>
                  </a:lnTo>
                  <a:lnTo>
                    <a:pt x="160" y="48"/>
                  </a:lnTo>
                  <a:lnTo>
                    <a:pt x="144" y="40"/>
                  </a:lnTo>
                  <a:lnTo>
                    <a:pt x="112" y="32"/>
                  </a:lnTo>
                  <a:lnTo>
                    <a:pt x="104" y="24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8" y="56"/>
                  </a:lnTo>
                  <a:lnTo>
                    <a:pt x="40" y="112"/>
                  </a:lnTo>
                  <a:lnTo>
                    <a:pt x="56" y="128"/>
                  </a:lnTo>
                  <a:lnTo>
                    <a:pt x="64" y="152"/>
                  </a:lnTo>
                  <a:lnTo>
                    <a:pt x="72" y="184"/>
                  </a:lnTo>
                  <a:lnTo>
                    <a:pt x="96" y="208"/>
                  </a:lnTo>
                  <a:lnTo>
                    <a:pt x="96" y="216"/>
                  </a:lnTo>
                  <a:lnTo>
                    <a:pt x="112" y="208"/>
                  </a:lnTo>
                  <a:lnTo>
                    <a:pt x="152" y="208"/>
                  </a:lnTo>
                  <a:lnTo>
                    <a:pt x="168" y="200"/>
                  </a:lnTo>
                  <a:lnTo>
                    <a:pt x="216" y="184"/>
                  </a:lnTo>
                  <a:lnTo>
                    <a:pt x="256" y="13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Freeform 617"/>
            <p:cNvSpPr/>
            <p:nvPr/>
          </p:nvSpPr>
          <p:spPr bwMode="auto">
            <a:xfrm>
              <a:off x="5353340" y="3185735"/>
              <a:ext cx="53734" cy="64701"/>
            </a:xfrm>
            <a:custGeom>
              <a:gdLst>
                <a:gd fmla="*/ 0 w 40" name="T0"/>
                <a:gd fmla="*/ 2147483647 h 48" name="T1"/>
                <a:gd fmla="*/ 2147483647 w 40" name="T2"/>
                <a:gd fmla="*/ 2147483647 h 48" name="T3"/>
                <a:gd fmla="*/ 2147483647 w 40" name="T4"/>
                <a:gd fmla="*/ 2147483647 h 48" name="T5"/>
                <a:gd fmla="*/ 2147483647 w 40" name="T6"/>
                <a:gd fmla="*/ 0 h 48" name="T7"/>
                <a:gd fmla="*/ 0 w 40" name="T8"/>
                <a:gd fmla="*/ 2147483647 h 4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40" name="T15"/>
                <a:gd fmla="*/ 0 h 48" name="T16"/>
                <a:gd fmla="*/ 40 w 40" name="T17"/>
                <a:gd fmla="*/ 48 h 48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48" w="40">
                  <a:moveTo>
                    <a:pt x="0" y="48"/>
                  </a:moveTo>
                  <a:lnTo>
                    <a:pt x="16" y="40"/>
                  </a:lnTo>
                  <a:lnTo>
                    <a:pt x="40" y="24"/>
                  </a:lnTo>
                  <a:lnTo>
                    <a:pt x="40" y="0"/>
                  </a:lnTo>
                  <a:lnTo>
                    <a:pt x="0" y="4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Freeform 618"/>
            <p:cNvSpPr/>
            <p:nvPr/>
          </p:nvSpPr>
          <p:spPr bwMode="auto">
            <a:xfrm>
              <a:off x="5127437" y="2896229"/>
              <a:ext cx="172168" cy="171072"/>
            </a:xfrm>
            <a:custGeom>
              <a:gdLst>
                <a:gd fmla="*/ 2147483647 w 128" name="T0"/>
                <a:gd fmla="*/ 2147483647 h 128" name="T1"/>
                <a:gd fmla="*/ 2147483647 w 128" name="T2"/>
                <a:gd fmla="*/ 2147483647 h 128" name="T3"/>
                <a:gd fmla="*/ 2147483647 w 128" name="T4"/>
                <a:gd fmla="*/ 2147483647 h 128" name="T5"/>
                <a:gd fmla="*/ 2147483647 w 128" name="T6"/>
                <a:gd fmla="*/ 2147483647 h 128" name="T7"/>
                <a:gd fmla="*/ 2147483647 w 128" name="T8"/>
                <a:gd fmla="*/ 0 h 128" name="T9"/>
                <a:gd fmla="*/ 2147483647 w 128" name="T10"/>
                <a:gd fmla="*/ 0 h 128" name="T11"/>
                <a:gd fmla="*/ 2147483647 w 128" name="T12"/>
                <a:gd fmla="*/ 0 h 128" name="T13"/>
                <a:gd fmla="*/ 2147483647 w 128" name="T14"/>
                <a:gd fmla="*/ 0 h 128" name="T15"/>
                <a:gd fmla="*/ 2147483647 w 128" name="T16"/>
                <a:gd fmla="*/ 2147483647 h 128" name="T17"/>
                <a:gd fmla="*/ 2147483647 w 128" name="T18"/>
                <a:gd fmla="*/ 2147483647 h 128" name="T19"/>
                <a:gd fmla="*/ 2147483647 w 128" name="T20"/>
                <a:gd fmla="*/ 2147483647 h 128" name="T21"/>
                <a:gd fmla="*/ 0 w 128" name="T22"/>
                <a:gd fmla="*/ 2147483647 h 128" name="T23"/>
                <a:gd fmla="*/ 0 w 128" name="T24"/>
                <a:gd fmla="*/ 2147483647 h 128" name="T25"/>
                <a:gd fmla="*/ 2147483647 w 128" name="T26"/>
                <a:gd fmla="*/ 2147483647 h 128" name="T27"/>
                <a:gd fmla="*/ 2147483647 w 128" name="T28"/>
                <a:gd fmla="*/ 2147483647 h 128" name="T29"/>
                <a:gd fmla="*/ 2147483647 w 128" name="T30"/>
                <a:gd fmla="*/ 2147483647 h 128" name="T31"/>
                <a:gd fmla="*/ 2147483647 w 128" name="T32"/>
                <a:gd fmla="*/ 2147483647 h 128" name="T33"/>
                <a:gd fmla="*/ 2147483647 w 128" name="T34"/>
                <a:gd fmla="*/ 2147483647 h 128" name="T35"/>
                <a:gd fmla="*/ 2147483647 w 128" name="T36"/>
                <a:gd fmla="*/ 2147483647 h 128" name="T37"/>
                <a:gd fmla="*/ 2147483647 w 128" name="T38"/>
                <a:gd fmla="*/ 2147483647 h 128" name="T39"/>
                <a:gd fmla="*/ 2147483647 w 128" name="T40"/>
                <a:gd fmla="*/ 2147483647 h 128" name="T41"/>
                <a:gd fmla="*/ 2147483647 w 128" name="T42"/>
                <a:gd fmla="*/ 2147483647 h 128" name="T43"/>
                <a:gd fmla="*/ 2147483647 w 128" name="T44"/>
                <a:gd fmla="*/ 2147483647 h 128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w 128" name="T69"/>
                <a:gd fmla="*/ 0 h 128" name="T70"/>
                <a:gd fmla="*/ 128 w 128" name="T71"/>
                <a:gd fmla="*/ 128 h 128" name="T72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T72" l="T69" r="T71" t="T70"/>
              <a:pathLst>
                <a:path h="128" w="128">
                  <a:moveTo>
                    <a:pt x="112" y="80"/>
                  </a:moveTo>
                  <a:lnTo>
                    <a:pt x="88" y="56"/>
                  </a:lnTo>
                  <a:lnTo>
                    <a:pt x="88" y="40"/>
                  </a:lnTo>
                  <a:lnTo>
                    <a:pt x="88" y="24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24" y="48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16" y="80"/>
                  </a:lnTo>
                  <a:lnTo>
                    <a:pt x="56" y="104"/>
                  </a:lnTo>
                  <a:lnTo>
                    <a:pt x="64" y="112"/>
                  </a:lnTo>
                  <a:lnTo>
                    <a:pt x="96" y="120"/>
                  </a:lnTo>
                  <a:lnTo>
                    <a:pt x="112" y="128"/>
                  </a:lnTo>
                  <a:lnTo>
                    <a:pt x="120" y="128"/>
                  </a:lnTo>
                  <a:lnTo>
                    <a:pt x="120" y="120"/>
                  </a:lnTo>
                  <a:lnTo>
                    <a:pt x="128" y="112"/>
                  </a:lnTo>
                  <a:lnTo>
                    <a:pt x="120" y="96"/>
                  </a:lnTo>
                  <a:lnTo>
                    <a:pt x="112" y="8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Freeform 619"/>
            <p:cNvSpPr/>
            <p:nvPr/>
          </p:nvSpPr>
          <p:spPr bwMode="auto">
            <a:xfrm>
              <a:off x="5342373" y="3132002"/>
              <a:ext cx="85536" cy="53734"/>
            </a:xfrm>
            <a:custGeom>
              <a:gdLst>
                <a:gd fmla="*/ 2147483647 w 64" name="T0"/>
                <a:gd fmla="*/ 2147483647 h 40" name="T1"/>
                <a:gd fmla="*/ 2147483647 w 64" name="T2"/>
                <a:gd fmla="*/ 2147483647 h 40" name="T3"/>
                <a:gd fmla="*/ 2147483647 w 64" name="T4"/>
                <a:gd fmla="*/ 2147483647 h 40" name="T5"/>
                <a:gd fmla="*/ 2147483647 w 64" name="T6"/>
                <a:gd fmla="*/ 2147483647 h 40" name="T7"/>
                <a:gd fmla="*/ 2147483647 w 64" name="T8"/>
                <a:gd fmla="*/ 0 h 40" name="T9"/>
                <a:gd fmla="*/ 2147483647 w 64" name="T10"/>
                <a:gd fmla="*/ 2147483647 h 40" name="T11"/>
                <a:gd fmla="*/ 2147483647 w 64" name="T12"/>
                <a:gd fmla="*/ 0 h 40" name="T13"/>
                <a:gd fmla="*/ 0 w 64" name="T14"/>
                <a:gd fmla="*/ 2147483647 h 40" name="T15"/>
                <a:gd fmla="*/ 2147483647 w 64" name="T16"/>
                <a:gd fmla="*/ 2147483647 h 4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64" name="T27"/>
                <a:gd fmla="*/ 0 h 40" name="T28"/>
                <a:gd fmla="*/ 64 w 64" name="T29"/>
                <a:gd fmla="*/ 40 h 40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40" w="64">
                  <a:moveTo>
                    <a:pt x="16" y="32"/>
                  </a:moveTo>
                  <a:lnTo>
                    <a:pt x="48" y="4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56" y="0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Freeform 620"/>
            <p:cNvSpPr/>
            <p:nvPr/>
          </p:nvSpPr>
          <p:spPr bwMode="auto">
            <a:xfrm>
              <a:off x="5127437" y="2896229"/>
              <a:ext cx="172168" cy="171072"/>
            </a:xfrm>
            <a:custGeom>
              <a:gdLst>
                <a:gd fmla="*/ 2147483647 w 128" name="T0"/>
                <a:gd fmla="*/ 2147483647 h 128" name="T1"/>
                <a:gd fmla="*/ 2147483647 w 128" name="T2"/>
                <a:gd fmla="*/ 2147483647 h 128" name="T3"/>
                <a:gd fmla="*/ 2147483647 w 128" name="T4"/>
                <a:gd fmla="*/ 2147483647 h 128" name="T5"/>
                <a:gd fmla="*/ 2147483647 w 128" name="T6"/>
                <a:gd fmla="*/ 2147483647 h 128" name="T7"/>
                <a:gd fmla="*/ 2147483647 w 128" name="T8"/>
                <a:gd fmla="*/ 0 h 128" name="T9"/>
                <a:gd fmla="*/ 2147483647 w 128" name="T10"/>
                <a:gd fmla="*/ 0 h 128" name="T11"/>
                <a:gd fmla="*/ 2147483647 w 128" name="T12"/>
                <a:gd fmla="*/ 0 h 128" name="T13"/>
                <a:gd fmla="*/ 2147483647 w 128" name="T14"/>
                <a:gd fmla="*/ 0 h 128" name="T15"/>
                <a:gd fmla="*/ 2147483647 w 128" name="T16"/>
                <a:gd fmla="*/ 2147483647 h 128" name="T17"/>
                <a:gd fmla="*/ 2147483647 w 128" name="T18"/>
                <a:gd fmla="*/ 2147483647 h 128" name="T19"/>
                <a:gd fmla="*/ 2147483647 w 128" name="T20"/>
                <a:gd fmla="*/ 2147483647 h 128" name="T21"/>
                <a:gd fmla="*/ 0 w 128" name="T22"/>
                <a:gd fmla="*/ 2147483647 h 128" name="T23"/>
                <a:gd fmla="*/ 0 w 128" name="T24"/>
                <a:gd fmla="*/ 2147483647 h 128" name="T25"/>
                <a:gd fmla="*/ 2147483647 w 128" name="T26"/>
                <a:gd fmla="*/ 2147483647 h 128" name="T27"/>
                <a:gd fmla="*/ 2147483647 w 128" name="T28"/>
                <a:gd fmla="*/ 2147483647 h 128" name="T29"/>
                <a:gd fmla="*/ 2147483647 w 128" name="T30"/>
                <a:gd fmla="*/ 2147483647 h 128" name="T31"/>
                <a:gd fmla="*/ 2147483647 w 128" name="T32"/>
                <a:gd fmla="*/ 2147483647 h 128" name="T33"/>
                <a:gd fmla="*/ 2147483647 w 128" name="T34"/>
                <a:gd fmla="*/ 2147483647 h 128" name="T35"/>
                <a:gd fmla="*/ 2147483647 w 128" name="T36"/>
                <a:gd fmla="*/ 2147483647 h 128" name="T37"/>
                <a:gd fmla="*/ 2147483647 w 128" name="T38"/>
                <a:gd fmla="*/ 2147483647 h 128" name="T39"/>
                <a:gd fmla="*/ 2147483647 w 128" name="T40"/>
                <a:gd fmla="*/ 2147483647 h 128" name="T41"/>
                <a:gd fmla="*/ 2147483647 w 128" name="T42"/>
                <a:gd fmla="*/ 2147483647 h 128" name="T43"/>
                <a:gd fmla="*/ 2147483647 w 128" name="T44"/>
                <a:gd fmla="*/ 2147483647 h 128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w 128" name="T69"/>
                <a:gd fmla="*/ 0 h 128" name="T70"/>
                <a:gd fmla="*/ 128 w 128" name="T71"/>
                <a:gd fmla="*/ 128 h 128" name="T72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T72" l="T69" r="T71" t="T70"/>
              <a:pathLst>
                <a:path h="128" w="128">
                  <a:moveTo>
                    <a:pt x="112" y="80"/>
                  </a:moveTo>
                  <a:lnTo>
                    <a:pt x="88" y="56"/>
                  </a:lnTo>
                  <a:lnTo>
                    <a:pt x="88" y="40"/>
                  </a:lnTo>
                  <a:lnTo>
                    <a:pt x="88" y="24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24" y="48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16" y="80"/>
                  </a:lnTo>
                  <a:lnTo>
                    <a:pt x="56" y="104"/>
                  </a:lnTo>
                  <a:lnTo>
                    <a:pt x="64" y="112"/>
                  </a:lnTo>
                  <a:lnTo>
                    <a:pt x="96" y="120"/>
                  </a:lnTo>
                  <a:lnTo>
                    <a:pt x="112" y="128"/>
                  </a:lnTo>
                  <a:lnTo>
                    <a:pt x="120" y="128"/>
                  </a:lnTo>
                  <a:lnTo>
                    <a:pt x="120" y="120"/>
                  </a:lnTo>
                  <a:lnTo>
                    <a:pt x="128" y="112"/>
                  </a:lnTo>
                  <a:lnTo>
                    <a:pt x="120" y="96"/>
                  </a:lnTo>
                  <a:lnTo>
                    <a:pt x="112" y="8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Freeform 621"/>
            <p:cNvSpPr/>
            <p:nvPr/>
          </p:nvSpPr>
          <p:spPr bwMode="auto">
            <a:xfrm>
              <a:off x="5223939" y="2842495"/>
              <a:ext cx="322405" cy="300473"/>
            </a:xfrm>
            <a:custGeom>
              <a:gdLst>
                <a:gd fmla="*/ 2147483647 w 240" name="T0"/>
                <a:gd fmla="*/ 2147483647 h 224" name="T1"/>
                <a:gd fmla="*/ 2147483647 w 240" name="T2"/>
                <a:gd fmla="*/ 2147483647 h 224" name="T3"/>
                <a:gd fmla="*/ 2147483647 w 240" name="T4"/>
                <a:gd fmla="*/ 2147483647 h 224" name="T5"/>
                <a:gd fmla="*/ 2147483647 w 240" name="T6"/>
                <a:gd fmla="*/ 2147483647 h 224" name="T7"/>
                <a:gd fmla="*/ 2147483647 w 240" name="T8"/>
                <a:gd fmla="*/ 2147483647 h 224" name="T9"/>
                <a:gd fmla="*/ 2147483647 w 240" name="T10"/>
                <a:gd fmla="*/ 2147483647 h 224" name="T11"/>
                <a:gd fmla="*/ 2147483647 w 240" name="T12"/>
                <a:gd fmla="*/ 2147483647 h 224" name="T13"/>
                <a:gd fmla="*/ 2147483647 w 240" name="T14"/>
                <a:gd fmla="*/ 2147483647 h 224" name="T15"/>
                <a:gd fmla="*/ 2147483647 w 240" name="T16"/>
                <a:gd fmla="*/ 2147483647 h 224" name="T17"/>
                <a:gd fmla="*/ 2147483647 w 240" name="T18"/>
                <a:gd fmla="*/ 2147483647 h 224" name="T19"/>
                <a:gd fmla="*/ 2147483647 w 240" name="T20"/>
                <a:gd fmla="*/ 2147483647 h 224" name="T21"/>
                <a:gd fmla="*/ 2147483647 w 240" name="T22"/>
                <a:gd fmla="*/ 2147483647 h 224" name="T23"/>
                <a:gd fmla="*/ 2147483647 w 240" name="T24"/>
                <a:gd fmla="*/ 2147483647 h 224" name="T25"/>
                <a:gd fmla="*/ 2147483647 w 240" name="T26"/>
                <a:gd fmla="*/ 2147483647 h 224" name="T27"/>
                <a:gd fmla="*/ 2147483647 w 240" name="T28"/>
                <a:gd fmla="*/ 2147483647 h 224" name="T29"/>
                <a:gd fmla="*/ 2147483647 w 240" name="T30"/>
                <a:gd fmla="*/ 2147483647 h 224" name="T31"/>
                <a:gd fmla="*/ 2147483647 w 240" name="T32"/>
                <a:gd fmla="*/ 2147483647 h 224" name="T33"/>
                <a:gd fmla="*/ 2147483647 w 240" name="T34"/>
                <a:gd fmla="*/ 2147483647 h 224" name="T35"/>
                <a:gd fmla="*/ 2147483647 w 240" name="T36"/>
                <a:gd fmla="*/ 2147483647 h 224" name="T37"/>
                <a:gd fmla="*/ 2147483647 w 240" name="T38"/>
                <a:gd fmla="*/ 0 h 224" name="T39"/>
                <a:gd fmla="*/ 2147483647 w 240" name="T40"/>
                <a:gd fmla="*/ 2147483647 h 224" name="T41"/>
                <a:gd fmla="*/ 2147483647 w 240" name="T42"/>
                <a:gd fmla="*/ 2147483647 h 224" name="T43"/>
                <a:gd fmla="*/ 0 w 240" name="T44"/>
                <a:gd fmla="*/ 0 h 224" name="T45"/>
                <a:gd fmla="*/ 0 w 240" name="T46"/>
                <a:gd fmla="*/ 2147483647 h 224" name="T47"/>
                <a:gd fmla="*/ 0 w 240" name="T48"/>
                <a:gd fmla="*/ 2147483647 h 224" name="T49"/>
                <a:gd fmla="*/ 2147483647 w 240" name="T50"/>
                <a:gd fmla="*/ 2147483647 h 224" name="T51"/>
                <a:gd fmla="*/ 2147483647 w 240" name="T52"/>
                <a:gd fmla="*/ 2147483647 h 224" name="T53"/>
                <a:gd fmla="*/ 2147483647 w 240" name="T54"/>
                <a:gd fmla="*/ 2147483647 h 224" name="T55"/>
                <a:gd fmla="*/ 2147483647 w 240" name="T56"/>
                <a:gd fmla="*/ 2147483647 h 224" name="T57"/>
                <a:gd fmla="*/ 2147483647 w 240" name="T58"/>
                <a:gd fmla="*/ 2147483647 h 224" name="T59"/>
                <a:gd fmla="*/ 2147483647 w 240" name="T60"/>
                <a:gd fmla="*/ 2147483647 h 224" name="T61"/>
                <a:gd fmla="*/ 2147483647 w 240" name="T62"/>
                <a:gd fmla="*/ 2147483647 h 224" name="T63"/>
                <a:gd fmla="*/ 2147483647 w 240" name="T64"/>
                <a:gd fmla="*/ 2147483647 h 224" name="T65"/>
                <a:gd fmla="*/ 2147483647 w 240" name="T66"/>
                <a:gd fmla="*/ 2147483647 h 224" name="T67"/>
                <a:gd fmla="*/ 2147483647 w 240" name="T68"/>
                <a:gd fmla="*/ 2147483647 h 224" name="T69"/>
                <a:gd fmla="*/ 2147483647 w 240" name="T70"/>
                <a:gd fmla="*/ 2147483647 h 224" name="T71"/>
                <a:gd fmla="*/ 2147483647 w 240" name="T72"/>
                <a:gd fmla="*/ 2147483647 h 224" name="T73"/>
                <a:gd fmla="*/ 2147483647 w 240" name="T74"/>
                <a:gd fmla="*/ 2147483647 h 224" name="T75"/>
                <a:gd fmla="*/ 2147483647 w 240" name="T76"/>
                <a:gd fmla="*/ 2147483647 h 224" name="T77"/>
                <a:gd fmla="*/ 2147483647 w 240" name="T78"/>
                <a:gd fmla="*/ 2147483647 h 224" name="T79"/>
                <a:gd fmla="*/ 2147483647 w 240" name="T80"/>
                <a:gd fmla="*/ 2147483647 h 224" name="T81"/>
                <a:gd fmla="*/ 2147483647 w 240" name="T82"/>
                <a:gd fmla="*/ 2147483647 h 224" name="T83"/>
                <a:gd fmla="*/ 2147483647 w 240" name="T84"/>
                <a:gd fmla="*/ 2147483647 h 224" name="T85"/>
                <a:gd fmla="*/ 2147483647 w 240" name="T86"/>
                <a:gd fmla="*/ 2147483647 h 224" name="T87"/>
                <a:gd fmla="*/ 2147483647 w 240" name="T88"/>
                <a:gd fmla="*/ 2147483647 h 224" name="T89"/>
                <a:gd fmla="*/ 2147483647 w 240" name="T90"/>
                <a:gd fmla="*/ 2147483647 h 224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w 240" name="T138"/>
                <a:gd fmla="*/ 0 h 224" name="T139"/>
                <a:gd fmla="*/ 240 w 240" name="T140"/>
                <a:gd fmla="*/ 224 h 224" name="T141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T141" l="T138" r="T140" t="T139"/>
              <a:pathLst>
                <a:path h="224" w="240">
                  <a:moveTo>
                    <a:pt x="208" y="152"/>
                  </a:moveTo>
                  <a:lnTo>
                    <a:pt x="216" y="128"/>
                  </a:lnTo>
                  <a:lnTo>
                    <a:pt x="200" y="120"/>
                  </a:lnTo>
                  <a:lnTo>
                    <a:pt x="200" y="104"/>
                  </a:lnTo>
                  <a:lnTo>
                    <a:pt x="208" y="88"/>
                  </a:lnTo>
                  <a:lnTo>
                    <a:pt x="208" y="48"/>
                  </a:lnTo>
                  <a:lnTo>
                    <a:pt x="192" y="48"/>
                  </a:lnTo>
                  <a:lnTo>
                    <a:pt x="176" y="32"/>
                  </a:lnTo>
                  <a:lnTo>
                    <a:pt x="160" y="24"/>
                  </a:lnTo>
                  <a:lnTo>
                    <a:pt x="144" y="24"/>
                  </a:lnTo>
                  <a:lnTo>
                    <a:pt x="120" y="32"/>
                  </a:lnTo>
                  <a:lnTo>
                    <a:pt x="120" y="40"/>
                  </a:lnTo>
                  <a:lnTo>
                    <a:pt x="104" y="48"/>
                  </a:lnTo>
                  <a:lnTo>
                    <a:pt x="88" y="48"/>
                  </a:lnTo>
                  <a:lnTo>
                    <a:pt x="72" y="40"/>
                  </a:lnTo>
                  <a:lnTo>
                    <a:pt x="56" y="40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24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16" y="64"/>
                  </a:lnTo>
                  <a:lnTo>
                    <a:pt x="16" y="80"/>
                  </a:lnTo>
                  <a:lnTo>
                    <a:pt x="16" y="96"/>
                  </a:lnTo>
                  <a:lnTo>
                    <a:pt x="40" y="120"/>
                  </a:lnTo>
                  <a:lnTo>
                    <a:pt x="48" y="136"/>
                  </a:lnTo>
                  <a:lnTo>
                    <a:pt x="56" y="152"/>
                  </a:lnTo>
                  <a:lnTo>
                    <a:pt x="56" y="144"/>
                  </a:lnTo>
                  <a:lnTo>
                    <a:pt x="72" y="160"/>
                  </a:lnTo>
                  <a:lnTo>
                    <a:pt x="88" y="176"/>
                  </a:lnTo>
                  <a:lnTo>
                    <a:pt x="112" y="192"/>
                  </a:lnTo>
                  <a:lnTo>
                    <a:pt x="136" y="200"/>
                  </a:lnTo>
                  <a:lnTo>
                    <a:pt x="152" y="192"/>
                  </a:lnTo>
                  <a:lnTo>
                    <a:pt x="168" y="208"/>
                  </a:lnTo>
                  <a:lnTo>
                    <a:pt x="208" y="224"/>
                  </a:lnTo>
                  <a:lnTo>
                    <a:pt x="216" y="224"/>
                  </a:lnTo>
                  <a:lnTo>
                    <a:pt x="216" y="208"/>
                  </a:lnTo>
                  <a:lnTo>
                    <a:pt x="240" y="200"/>
                  </a:lnTo>
                  <a:lnTo>
                    <a:pt x="232" y="184"/>
                  </a:lnTo>
                  <a:lnTo>
                    <a:pt x="232" y="176"/>
                  </a:lnTo>
                  <a:lnTo>
                    <a:pt x="216" y="160"/>
                  </a:lnTo>
                  <a:lnTo>
                    <a:pt x="208" y="15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8" name="Freeform 622"/>
            <p:cNvSpPr/>
            <p:nvPr/>
          </p:nvSpPr>
          <p:spPr bwMode="auto">
            <a:xfrm>
              <a:off x="5503576" y="2907195"/>
              <a:ext cx="278541" cy="256608"/>
            </a:xfrm>
            <a:custGeom>
              <a:gdLst>
                <a:gd fmla="*/ 2147483647 w 208" name="T0"/>
                <a:gd fmla="*/ 2147483647 h 192" name="T1"/>
                <a:gd fmla="*/ 2147483647 w 208" name="T2"/>
                <a:gd fmla="*/ 2147483647 h 192" name="T3"/>
                <a:gd fmla="*/ 2147483647 w 208" name="T4"/>
                <a:gd fmla="*/ 2147483647 h 192" name="T5"/>
                <a:gd fmla="*/ 2147483647 w 208" name="T6"/>
                <a:gd fmla="*/ 2147483647 h 192" name="T7"/>
                <a:gd fmla="*/ 2147483647 w 208" name="T8"/>
                <a:gd fmla="*/ 2147483647 h 192" name="T9"/>
                <a:gd fmla="*/ 2147483647 w 208" name="T10"/>
                <a:gd fmla="*/ 2147483647 h 192" name="T11"/>
                <a:gd fmla="*/ 2147483647 w 208" name="T12"/>
                <a:gd fmla="*/ 2147483647 h 192" name="T13"/>
                <a:gd fmla="*/ 2147483647 w 208" name="T14"/>
                <a:gd fmla="*/ 2147483647 h 192" name="T15"/>
                <a:gd fmla="*/ 2147483647 w 208" name="T16"/>
                <a:gd fmla="*/ 2147483647 h 192" name="T17"/>
                <a:gd fmla="*/ 2147483647 w 208" name="T18"/>
                <a:gd fmla="*/ 2147483647 h 192" name="T19"/>
                <a:gd fmla="*/ 2147483647 w 208" name="T20"/>
                <a:gd fmla="*/ 2147483647 h 192" name="T21"/>
                <a:gd fmla="*/ 2147483647 w 208" name="T22"/>
                <a:gd fmla="*/ 2147483647 h 192" name="T23"/>
                <a:gd fmla="*/ 2147483647 w 208" name="T24"/>
                <a:gd fmla="*/ 0 h 192" name="T25"/>
                <a:gd fmla="*/ 2147483647 w 208" name="T26"/>
                <a:gd fmla="*/ 0 h 192" name="T27"/>
                <a:gd fmla="*/ 2147483647 w 208" name="T28"/>
                <a:gd fmla="*/ 0 h 192" name="T29"/>
                <a:gd fmla="*/ 2147483647 w 208" name="T30"/>
                <a:gd fmla="*/ 2147483647 h 192" name="T31"/>
                <a:gd fmla="*/ 2147483647 w 208" name="T32"/>
                <a:gd fmla="*/ 2147483647 h 192" name="T33"/>
                <a:gd fmla="*/ 2147483647 w 208" name="T34"/>
                <a:gd fmla="*/ 2147483647 h 192" name="T35"/>
                <a:gd fmla="*/ 2147483647 w 208" name="T36"/>
                <a:gd fmla="*/ 2147483647 h 192" name="T37"/>
                <a:gd fmla="*/ 2147483647 w 208" name="T38"/>
                <a:gd fmla="*/ 2147483647 h 192" name="T39"/>
                <a:gd fmla="*/ 2147483647 w 208" name="T40"/>
                <a:gd fmla="*/ 2147483647 h 192" name="T41"/>
                <a:gd fmla="*/ 2147483647 w 208" name="T42"/>
                <a:gd fmla="*/ 2147483647 h 192" name="T43"/>
                <a:gd fmla="*/ 2147483647 w 208" name="T44"/>
                <a:gd fmla="*/ 2147483647 h 192" name="T45"/>
                <a:gd fmla="*/ 2147483647 w 208" name="T46"/>
                <a:gd fmla="*/ 2147483647 h 192" name="T47"/>
                <a:gd fmla="*/ 2147483647 w 208" name="T48"/>
                <a:gd fmla="*/ 2147483647 h 192" name="T49"/>
                <a:gd fmla="*/ 2147483647 w 208" name="T50"/>
                <a:gd fmla="*/ 2147483647 h 192" name="T51"/>
                <a:gd fmla="*/ 0 w 208" name="T52"/>
                <a:gd fmla="*/ 2147483647 h 192" name="T53"/>
                <a:gd fmla="*/ 2147483647 w 208" name="T54"/>
                <a:gd fmla="*/ 2147483647 h 192" name="T55"/>
                <a:gd fmla="*/ 2147483647 w 208" name="T56"/>
                <a:gd fmla="*/ 2147483647 h 192" name="T57"/>
                <a:gd fmla="*/ 2147483647 w 208" name="T58"/>
                <a:gd fmla="*/ 2147483647 h 192" name="T59"/>
                <a:gd fmla="*/ 2147483647 w 208" name="T60"/>
                <a:gd fmla="*/ 2147483647 h 192" name="T61"/>
                <a:gd fmla="*/ 2147483647 w 208" name="T62"/>
                <a:gd fmla="*/ 2147483647 h 192" name="T63"/>
                <a:gd fmla="*/ 2147483647 w 208" name="T64"/>
                <a:gd fmla="*/ 2147483647 h 192" name="T65"/>
                <a:gd fmla="*/ 2147483647 w 208" name="T66"/>
                <a:gd fmla="*/ 2147483647 h 192" name="T67"/>
                <a:gd fmla="*/ 2147483647 w 208" name="T68"/>
                <a:gd fmla="*/ 2147483647 h 192" name="T69"/>
                <a:gd fmla="*/ 2147483647 w 208" name="T70"/>
                <a:gd fmla="*/ 2147483647 h 192" name="T71"/>
                <a:gd fmla="*/ 2147483647 w 208" name="T72"/>
                <a:gd fmla="*/ 2147483647 h 192" name="T73"/>
                <a:gd fmla="*/ 2147483647 w 208" name="T74"/>
                <a:gd fmla="*/ 2147483647 h 192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w 208" name="T114"/>
                <a:gd fmla="*/ 0 h 192" name="T115"/>
                <a:gd fmla="*/ 208 w 208" name="T116"/>
                <a:gd fmla="*/ 192 h 192" name="T117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T117" l="T114" r="T116" t="T115"/>
              <a:pathLst>
                <a:path h="192" w="208">
                  <a:moveTo>
                    <a:pt x="112" y="184"/>
                  </a:moveTo>
                  <a:lnTo>
                    <a:pt x="128" y="176"/>
                  </a:lnTo>
                  <a:lnTo>
                    <a:pt x="120" y="160"/>
                  </a:lnTo>
                  <a:lnTo>
                    <a:pt x="112" y="144"/>
                  </a:lnTo>
                  <a:lnTo>
                    <a:pt x="120" y="136"/>
                  </a:lnTo>
                  <a:lnTo>
                    <a:pt x="136" y="136"/>
                  </a:lnTo>
                  <a:lnTo>
                    <a:pt x="160" y="96"/>
                  </a:lnTo>
                  <a:lnTo>
                    <a:pt x="168" y="80"/>
                  </a:lnTo>
                  <a:lnTo>
                    <a:pt x="176" y="64"/>
                  </a:lnTo>
                  <a:lnTo>
                    <a:pt x="168" y="56"/>
                  </a:lnTo>
                  <a:lnTo>
                    <a:pt x="168" y="32"/>
                  </a:lnTo>
                  <a:lnTo>
                    <a:pt x="208" y="24"/>
                  </a:lnTo>
                  <a:lnTo>
                    <a:pt x="192" y="0"/>
                  </a:lnTo>
                  <a:lnTo>
                    <a:pt x="176" y="0"/>
                  </a:lnTo>
                  <a:lnTo>
                    <a:pt x="152" y="0"/>
                  </a:lnTo>
                  <a:lnTo>
                    <a:pt x="128" y="8"/>
                  </a:lnTo>
                  <a:lnTo>
                    <a:pt x="128" y="24"/>
                  </a:lnTo>
                  <a:lnTo>
                    <a:pt x="120" y="40"/>
                  </a:lnTo>
                  <a:lnTo>
                    <a:pt x="112" y="48"/>
                  </a:lnTo>
                  <a:lnTo>
                    <a:pt x="112" y="56"/>
                  </a:lnTo>
                  <a:lnTo>
                    <a:pt x="104" y="72"/>
                  </a:lnTo>
                  <a:lnTo>
                    <a:pt x="80" y="80"/>
                  </a:lnTo>
                  <a:lnTo>
                    <a:pt x="72" y="88"/>
                  </a:lnTo>
                  <a:lnTo>
                    <a:pt x="56" y="112"/>
                  </a:lnTo>
                  <a:lnTo>
                    <a:pt x="32" y="112"/>
                  </a:lnTo>
                  <a:lnTo>
                    <a:pt x="16" y="104"/>
                  </a:lnTo>
                  <a:lnTo>
                    <a:pt x="0" y="104"/>
                  </a:lnTo>
                  <a:lnTo>
                    <a:pt x="8" y="112"/>
                  </a:lnTo>
                  <a:lnTo>
                    <a:pt x="24" y="128"/>
                  </a:lnTo>
                  <a:lnTo>
                    <a:pt x="24" y="136"/>
                  </a:lnTo>
                  <a:lnTo>
                    <a:pt x="32" y="152"/>
                  </a:lnTo>
                  <a:lnTo>
                    <a:pt x="8" y="160"/>
                  </a:lnTo>
                  <a:lnTo>
                    <a:pt x="8" y="176"/>
                  </a:lnTo>
                  <a:lnTo>
                    <a:pt x="32" y="168"/>
                  </a:lnTo>
                  <a:lnTo>
                    <a:pt x="72" y="168"/>
                  </a:lnTo>
                  <a:lnTo>
                    <a:pt x="88" y="192"/>
                  </a:lnTo>
                  <a:lnTo>
                    <a:pt x="96" y="192"/>
                  </a:lnTo>
                  <a:lnTo>
                    <a:pt x="112" y="18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" name="Freeform 623"/>
            <p:cNvSpPr/>
            <p:nvPr/>
          </p:nvSpPr>
          <p:spPr bwMode="auto">
            <a:xfrm>
              <a:off x="5622010" y="2928031"/>
              <a:ext cx="493477" cy="515410"/>
            </a:xfrm>
            <a:custGeom>
              <a:gdLst>
                <a:gd fmla="*/ 2147483647 w 368" name="T0"/>
                <a:gd fmla="*/ 2147483647 h 384" name="T1"/>
                <a:gd fmla="*/ 2147483647 w 368" name="T2"/>
                <a:gd fmla="*/ 2147483647 h 384" name="T3"/>
                <a:gd fmla="*/ 2147483647 w 368" name="T4"/>
                <a:gd fmla="*/ 2147483647 h 384" name="T5"/>
                <a:gd fmla="*/ 2147483647 w 368" name="T6"/>
                <a:gd fmla="*/ 2147483647 h 384" name="T7"/>
                <a:gd fmla="*/ 2147483647 w 368" name="T8"/>
                <a:gd fmla="*/ 2147483647 h 384" name="T9"/>
                <a:gd fmla="*/ 2147483647 w 368" name="T10"/>
                <a:gd fmla="*/ 2147483647 h 384" name="T11"/>
                <a:gd fmla="*/ 2147483647 w 368" name="T12"/>
                <a:gd fmla="*/ 2147483647 h 384" name="T13"/>
                <a:gd fmla="*/ 2147483647 w 368" name="T14"/>
                <a:gd fmla="*/ 2147483647 h 384" name="T15"/>
                <a:gd fmla="*/ 2147483647 w 368" name="T16"/>
                <a:gd fmla="*/ 2147483647 h 384" name="T17"/>
                <a:gd fmla="*/ 2147483647 w 368" name="T18"/>
                <a:gd fmla="*/ 2147483647 h 384" name="T19"/>
                <a:gd fmla="*/ 2147483647 w 368" name="T20"/>
                <a:gd fmla="*/ 2147483647 h 384" name="T21"/>
                <a:gd fmla="*/ 2147483647 w 368" name="T22"/>
                <a:gd fmla="*/ 2147483647 h 384" name="T23"/>
                <a:gd fmla="*/ 2147483647 w 368" name="T24"/>
                <a:gd fmla="*/ 0 h 384" name="T25"/>
                <a:gd fmla="*/ 2147483647 w 368" name="T26"/>
                <a:gd fmla="*/ 2147483647 h 384" name="T27"/>
                <a:gd fmla="*/ 2147483647 w 368" name="T28"/>
                <a:gd fmla="*/ 2147483647 h 384" name="T29"/>
                <a:gd fmla="*/ 2147483647 w 368" name="T30"/>
                <a:gd fmla="*/ 2147483647 h 384" name="T31"/>
                <a:gd fmla="*/ 2147483647 w 368" name="T32"/>
                <a:gd fmla="*/ 2147483647 h 384" name="T33"/>
                <a:gd fmla="*/ 2147483647 w 368" name="T34"/>
                <a:gd fmla="*/ 2147483647 h 384" name="T35"/>
                <a:gd fmla="*/ 2147483647 w 368" name="T36"/>
                <a:gd fmla="*/ 2147483647 h 384" name="T37"/>
                <a:gd fmla="*/ 2147483647 w 368" name="T38"/>
                <a:gd fmla="*/ 2147483647 h 384" name="T39"/>
                <a:gd fmla="*/ 2147483647 w 368" name="T40"/>
                <a:gd fmla="*/ 2147483647 h 384" name="T41"/>
                <a:gd fmla="*/ 2147483647 w 368" name="T42"/>
                <a:gd fmla="*/ 2147483647 h 384" name="T43"/>
                <a:gd fmla="*/ 2147483647 w 368" name="T44"/>
                <a:gd fmla="*/ 2147483647 h 384" name="T45"/>
                <a:gd fmla="*/ 2147483647 w 368" name="T46"/>
                <a:gd fmla="*/ 2147483647 h 384" name="T47"/>
                <a:gd fmla="*/ 2147483647 w 368" name="T48"/>
                <a:gd fmla="*/ 2147483647 h 384" name="T49"/>
                <a:gd fmla="*/ 2147483647 w 368" name="T50"/>
                <a:gd fmla="*/ 2147483647 h 384" name="T51"/>
                <a:gd fmla="*/ 2147483647 w 368" name="T52"/>
                <a:gd fmla="*/ 2147483647 h 384" name="T53"/>
                <a:gd fmla="*/ 2147483647 w 368" name="T54"/>
                <a:gd fmla="*/ 2147483647 h 384" name="T55"/>
                <a:gd fmla="*/ 2147483647 w 368" name="T56"/>
                <a:gd fmla="*/ 2147483647 h 384" name="T57"/>
                <a:gd fmla="*/ 2147483647 w 368" name="T58"/>
                <a:gd fmla="*/ 2147483647 h 384" name="T59"/>
                <a:gd fmla="*/ 2147483647 w 368" name="T60"/>
                <a:gd fmla="*/ 2147483647 h 384" name="T61"/>
                <a:gd fmla="*/ 2147483647 w 368" name="T62"/>
                <a:gd fmla="*/ 2147483647 h 384" name="T63"/>
                <a:gd fmla="*/ 2147483647 w 368" name="T64"/>
                <a:gd fmla="*/ 2147483647 h 384" name="T65"/>
                <a:gd fmla="*/ 2147483647 w 368" name="T66"/>
                <a:gd fmla="*/ 2147483647 h 384" name="T67"/>
                <a:gd fmla="*/ 2147483647 w 368" name="T68"/>
                <a:gd fmla="*/ 2147483647 h 384" name="T69"/>
                <a:gd fmla="*/ 2147483647 w 368" name="T70"/>
                <a:gd fmla="*/ 2147483647 h 384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368" name="T108"/>
                <a:gd fmla="*/ 0 h 384" name="T109"/>
                <a:gd fmla="*/ 368 w 368" name="T110"/>
                <a:gd fmla="*/ 384 h 384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384" w="368">
                  <a:moveTo>
                    <a:pt x="328" y="168"/>
                  </a:moveTo>
                  <a:lnTo>
                    <a:pt x="344" y="160"/>
                  </a:lnTo>
                  <a:lnTo>
                    <a:pt x="352" y="136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52" y="104"/>
                  </a:lnTo>
                  <a:lnTo>
                    <a:pt x="336" y="104"/>
                  </a:lnTo>
                  <a:lnTo>
                    <a:pt x="320" y="112"/>
                  </a:lnTo>
                  <a:lnTo>
                    <a:pt x="304" y="128"/>
                  </a:lnTo>
                  <a:lnTo>
                    <a:pt x="288" y="128"/>
                  </a:lnTo>
                  <a:lnTo>
                    <a:pt x="272" y="128"/>
                  </a:lnTo>
                  <a:lnTo>
                    <a:pt x="264" y="120"/>
                  </a:lnTo>
                  <a:lnTo>
                    <a:pt x="256" y="120"/>
                  </a:lnTo>
                  <a:lnTo>
                    <a:pt x="248" y="136"/>
                  </a:lnTo>
                  <a:lnTo>
                    <a:pt x="240" y="136"/>
                  </a:lnTo>
                  <a:lnTo>
                    <a:pt x="224" y="128"/>
                  </a:lnTo>
                  <a:lnTo>
                    <a:pt x="192" y="128"/>
                  </a:lnTo>
                  <a:lnTo>
                    <a:pt x="152" y="104"/>
                  </a:lnTo>
                  <a:lnTo>
                    <a:pt x="168" y="80"/>
                  </a:lnTo>
                  <a:lnTo>
                    <a:pt x="144" y="72"/>
                  </a:lnTo>
                  <a:lnTo>
                    <a:pt x="136" y="56"/>
                  </a:lnTo>
                  <a:lnTo>
                    <a:pt x="144" y="48"/>
                  </a:lnTo>
                  <a:lnTo>
                    <a:pt x="144" y="32"/>
                  </a:lnTo>
                  <a:lnTo>
                    <a:pt x="160" y="8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112" y="0"/>
                  </a:lnTo>
                  <a:lnTo>
                    <a:pt x="120" y="8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80" y="64"/>
                  </a:lnTo>
                  <a:lnTo>
                    <a:pt x="72" y="80"/>
                  </a:lnTo>
                  <a:lnTo>
                    <a:pt x="48" y="120"/>
                  </a:lnTo>
                  <a:lnTo>
                    <a:pt x="32" y="120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24" y="168"/>
                  </a:lnTo>
                  <a:lnTo>
                    <a:pt x="8" y="176"/>
                  </a:lnTo>
                  <a:lnTo>
                    <a:pt x="0" y="176"/>
                  </a:lnTo>
                  <a:lnTo>
                    <a:pt x="16" y="200"/>
                  </a:lnTo>
                  <a:lnTo>
                    <a:pt x="32" y="216"/>
                  </a:lnTo>
                  <a:lnTo>
                    <a:pt x="56" y="200"/>
                  </a:lnTo>
                  <a:lnTo>
                    <a:pt x="64" y="272"/>
                  </a:lnTo>
                  <a:lnTo>
                    <a:pt x="72" y="304"/>
                  </a:lnTo>
                  <a:lnTo>
                    <a:pt x="96" y="344"/>
                  </a:lnTo>
                  <a:lnTo>
                    <a:pt x="104" y="360"/>
                  </a:lnTo>
                  <a:lnTo>
                    <a:pt x="120" y="384"/>
                  </a:lnTo>
                  <a:lnTo>
                    <a:pt x="128" y="368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04"/>
                  </a:lnTo>
                  <a:lnTo>
                    <a:pt x="160" y="280"/>
                  </a:lnTo>
                  <a:lnTo>
                    <a:pt x="184" y="256"/>
                  </a:lnTo>
                  <a:lnTo>
                    <a:pt x="216" y="240"/>
                  </a:lnTo>
                  <a:lnTo>
                    <a:pt x="232" y="224"/>
                  </a:lnTo>
                  <a:lnTo>
                    <a:pt x="240" y="200"/>
                  </a:lnTo>
                  <a:lnTo>
                    <a:pt x="264" y="200"/>
                  </a:lnTo>
                  <a:lnTo>
                    <a:pt x="256" y="168"/>
                  </a:lnTo>
                  <a:lnTo>
                    <a:pt x="248" y="160"/>
                  </a:lnTo>
                  <a:lnTo>
                    <a:pt x="256" y="152"/>
                  </a:lnTo>
                  <a:lnTo>
                    <a:pt x="256" y="144"/>
                  </a:lnTo>
                  <a:lnTo>
                    <a:pt x="272" y="144"/>
                  </a:lnTo>
                  <a:lnTo>
                    <a:pt x="280" y="152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296" y="176"/>
                  </a:lnTo>
                  <a:lnTo>
                    <a:pt x="312" y="176"/>
                  </a:lnTo>
                  <a:lnTo>
                    <a:pt x="304" y="192"/>
                  </a:lnTo>
                  <a:lnTo>
                    <a:pt x="312" y="208"/>
                  </a:lnTo>
                  <a:lnTo>
                    <a:pt x="320" y="192"/>
                  </a:lnTo>
                  <a:lnTo>
                    <a:pt x="328" y="16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Freeform 624"/>
            <p:cNvSpPr/>
            <p:nvPr/>
          </p:nvSpPr>
          <p:spPr bwMode="auto">
            <a:xfrm>
              <a:off x="5492609" y="2874296"/>
              <a:ext cx="246739" cy="183135"/>
            </a:xfrm>
            <a:custGeom>
              <a:gdLst>
                <a:gd fmla="*/ 2147483647 w 184" name="T0"/>
                <a:gd fmla="*/ 2147483647 h 136" name="T1"/>
                <a:gd fmla="*/ 2147483647 w 184" name="T2"/>
                <a:gd fmla="*/ 2147483647 h 136" name="T3"/>
                <a:gd fmla="*/ 2147483647 w 184" name="T4"/>
                <a:gd fmla="*/ 2147483647 h 136" name="T5"/>
                <a:gd fmla="*/ 2147483647 w 184" name="T6"/>
                <a:gd fmla="*/ 0 h 136" name="T7"/>
                <a:gd fmla="*/ 2147483647 w 184" name="T8"/>
                <a:gd fmla="*/ 2147483647 h 136" name="T9"/>
                <a:gd fmla="*/ 2147483647 w 184" name="T10"/>
                <a:gd fmla="*/ 2147483647 h 136" name="T11"/>
                <a:gd fmla="*/ 2147483647 w 184" name="T12"/>
                <a:gd fmla="*/ 2147483647 h 136" name="T13"/>
                <a:gd fmla="*/ 2147483647 w 184" name="T14"/>
                <a:gd fmla="*/ 2147483647 h 136" name="T15"/>
                <a:gd fmla="*/ 2147483647 w 184" name="T16"/>
                <a:gd fmla="*/ 2147483647 h 136" name="T17"/>
                <a:gd fmla="*/ 2147483647 w 184" name="T18"/>
                <a:gd fmla="*/ 2147483647 h 136" name="T19"/>
                <a:gd fmla="*/ 2147483647 w 184" name="T20"/>
                <a:gd fmla="*/ 2147483647 h 136" name="T21"/>
                <a:gd fmla="*/ 2147483647 w 184" name="T22"/>
                <a:gd fmla="*/ 2147483647 h 136" name="T23"/>
                <a:gd fmla="*/ 2147483647 w 184" name="T24"/>
                <a:gd fmla="*/ 2147483647 h 136" name="T25"/>
                <a:gd fmla="*/ 2147483647 w 184" name="T26"/>
                <a:gd fmla="*/ 2147483647 h 136" name="T27"/>
                <a:gd fmla="*/ 2147483647 w 184" name="T28"/>
                <a:gd fmla="*/ 2147483647 h 136" name="T29"/>
                <a:gd fmla="*/ 2147483647 w 184" name="T30"/>
                <a:gd fmla="*/ 2147483647 h 136" name="T31"/>
                <a:gd fmla="*/ 0 w 184" name="T32"/>
                <a:gd fmla="*/ 2147483647 h 136" name="T33"/>
                <a:gd fmla="*/ 0 w 184" name="T34"/>
                <a:gd fmla="*/ 2147483647 h 136" name="T35"/>
                <a:gd fmla="*/ 2147483647 w 184" name="T36"/>
                <a:gd fmla="*/ 2147483647 h 136" name="T37"/>
                <a:gd fmla="*/ 2147483647 w 184" name="T38"/>
                <a:gd fmla="*/ 2147483647 h 136" name="T39"/>
                <a:gd fmla="*/ 2147483647 w 184" name="T40"/>
                <a:gd fmla="*/ 2147483647 h 136" name="T41"/>
                <a:gd fmla="*/ 2147483647 w 184" name="T42"/>
                <a:gd fmla="*/ 2147483647 h 136" name="T43"/>
                <a:gd fmla="*/ 2147483647 w 184" name="T44"/>
                <a:gd fmla="*/ 2147483647 h 136" name="T45"/>
                <a:gd fmla="*/ 2147483647 w 184" name="T46"/>
                <a:gd fmla="*/ 2147483647 h 136" name="T47"/>
                <a:gd fmla="*/ 2147483647 w 184" name="T48"/>
                <a:gd fmla="*/ 2147483647 h 136" name="T49"/>
                <a:gd fmla="*/ 2147483647 w 184" name="T50"/>
                <a:gd fmla="*/ 2147483647 h 136" name="T51"/>
                <a:gd fmla="*/ 2147483647 w 184" name="T52"/>
                <a:gd fmla="*/ 2147483647 h 136" name="T53"/>
                <a:gd fmla="*/ 2147483647 w 184" name="T54"/>
                <a:gd fmla="*/ 2147483647 h 136" name="T55"/>
                <a:gd fmla="*/ 2147483647 w 184" name="T56"/>
                <a:gd fmla="*/ 2147483647 h 136" name="T57"/>
                <a:gd fmla="*/ 2147483647 w 184" name="T58"/>
                <a:gd fmla="*/ 2147483647 h 136" name="T59"/>
                <a:gd fmla="*/ 2147483647 w 184" name="T60"/>
                <a:gd fmla="*/ 2147483647 h 136" name="T61"/>
                <a:gd fmla="*/ 2147483647 w 184" name="T62"/>
                <a:gd fmla="*/ 2147483647 h 136" name="T63"/>
                <a:gd fmla="*/ 2147483647 w 184" name="T64"/>
                <a:gd fmla="*/ 2147483647 h 136" name="T65"/>
                <a:gd fmla="*/ 2147483647 w 184" name="T66"/>
                <a:gd fmla="*/ 2147483647 h 136" name="T67"/>
                <a:gd fmla="*/ 2147483647 w 184" name="T68"/>
                <a:gd fmla="*/ 2147483647 h 1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184" name="T105"/>
                <a:gd fmla="*/ 0 h 136" name="T106"/>
                <a:gd fmla="*/ 184 w 184" name="T107"/>
                <a:gd fmla="*/ 136 h 136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136" w="184">
                  <a:moveTo>
                    <a:pt x="168" y="8"/>
                  </a:moveTo>
                  <a:lnTo>
                    <a:pt x="152" y="16"/>
                  </a:lnTo>
                  <a:lnTo>
                    <a:pt x="144" y="16"/>
                  </a:lnTo>
                  <a:lnTo>
                    <a:pt x="136" y="0"/>
                  </a:lnTo>
                  <a:lnTo>
                    <a:pt x="120" y="8"/>
                  </a:lnTo>
                  <a:lnTo>
                    <a:pt x="112" y="16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0" y="16"/>
                  </a:lnTo>
                  <a:lnTo>
                    <a:pt x="64" y="8"/>
                  </a:lnTo>
                  <a:lnTo>
                    <a:pt x="56" y="32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8" y="64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16" y="104"/>
                  </a:lnTo>
                  <a:lnTo>
                    <a:pt x="8" y="128"/>
                  </a:lnTo>
                  <a:lnTo>
                    <a:pt x="24" y="128"/>
                  </a:lnTo>
                  <a:lnTo>
                    <a:pt x="40" y="136"/>
                  </a:lnTo>
                  <a:lnTo>
                    <a:pt x="64" y="136"/>
                  </a:lnTo>
                  <a:lnTo>
                    <a:pt x="80" y="112"/>
                  </a:lnTo>
                  <a:lnTo>
                    <a:pt x="88" y="104"/>
                  </a:lnTo>
                  <a:lnTo>
                    <a:pt x="112" y="96"/>
                  </a:lnTo>
                  <a:lnTo>
                    <a:pt x="120" y="80"/>
                  </a:lnTo>
                  <a:lnTo>
                    <a:pt x="120" y="72"/>
                  </a:lnTo>
                  <a:lnTo>
                    <a:pt x="128" y="64"/>
                  </a:lnTo>
                  <a:lnTo>
                    <a:pt x="136" y="48"/>
                  </a:lnTo>
                  <a:lnTo>
                    <a:pt x="136" y="32"/>
                  </a:lnTo>
                  <a:lnTo>
                    <a:pt x="160" y="24"/>
                  </a:lnTo>
                  <a:lnTo>
                    <a:pt x="184" y="24"/>
                  </a:lnTo>
                  <a:lnTo>
                    <a:pt x="176" y="8"/>
                  </a:lnTo>
                  <a:lnTo>
                    <a:pt x="168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Freeform 625"/>
            <p:cNvSpPr/>
            <p:nvPr/>
          </p:nvSpPr>
          <p:spPr bwMode="auto">
            <a:xfrm>
              <a:off x="6039821" y="3078267"/>
              <a:ext cx="203971" cy="472642"/>
            </a:xfrm>
            <a:custGeom>
              <a:gdLst>
                <a:gd fmla="*/ 2147483647 w 152" name="T0"/>
                <a:gd fmla="*/ 2147483647 h 352" name="T1"/>
                <a:gd fmla="*/ 2147483647 w 152" name="T2"/>
                <a:gd fmla="*/ 2147483647 h 352" name="T3"/>
                <a:gd fmla="*/ 2147483647 w 152" name="T4"/>
                <a:gd fmla="*/ 2147483647 h 352" name="T5"/>
                <a:gd fmla="*/ 2147483647 w 152" name="T6"/>
                <a:gd fmla="*/ 2147483647 h 352" name="T7"/>
                <a:gd fmla="*/ 2147483647 w 152" name="T8"/>
                <a:gd fmla="*/ 2147483647 h 352" name="T9"/>
                <a:gd fmla="*/ 2147483647 w 152" name="T10"/>
                <a:gd fmla="*/ 2147483647 h 352" name="T11"/>
                <a:gd fmla="*/ 2147483647 w 152" name="T12"/>
                <a:gd fmla="*/ 2147483647 h 352" name="T13"/>
                <a:gd fmla="*/ 2147483647 w 152" name="T14"/>
                <a:gd fmla="*/ 2147483647 h 352" name="T15"/>
                <a:gd fmla="*/ 2147483647 w 152" name="T16"/>
                <a:gd fmla="*/ 2147483647 h 352" name="T17"/>
                <a:gd fmla="*/ 2147483647 w 152" name="T18"/>
                <a:gd fmla="*/ 0 h 352" name="T19"/>
                <a:gd fmla="*/ 2147483647 w 152" name="T20"/>
                <a:gd fmla="*/ 0 h 352" name="T21"/>
                <a:gd fmla="*/ 2147483647 w 152" name="T22"/>
                <a:gd fmla="*/ 2147483647 h 352" name="T23"/>
                <a:gd fmla="*/ 2147483647 w 152" name="T24"/>
                <a:gd fmla="*/ 2147483647 h 352" name="T25"/>
                <a:gd fmla="*/ 2147483647 w 152" name="T26"/>
                <a:gd fmla="*/ 2147483647 h 352" name="T27"/>
                <a:gd fmla="*/ 2147483647 w 152" name="T28"/>
                <a:gd fmla="*/ 2147483647 h 352" name="T29"/>
                <a:gd fmla="*/ 2147483647 w 152" name="T30"/>
                <a:gd fmla="*/ 2147483647 h 352" name="T31"/>
                <a:gd fmla="*/ 0 w 152" name="T32"/>
                <a:gd fmla="*/ 2147483647 h 352" name="T33"/>
                <a:gd fmla="*/ 2147483647 w 152" name="T34"/>
                <a:gd fmla="*/ 2147483647 h 352" name="T35"/>
                <a:gd fmla="*/ 2147483647 w 152" name="T36"/>
                <a:gd fmla="*/ 2147483647 h 352" name="T37"/>
                <a:gd fmla="*/ 2147483647 w 152" name="T38"/>
                <a:gd fmla="*/ 2147483647 h 352" name="T39"/>
                <a:gd fmla="*/ 2147483647 w 152" name="T40"/>
                <a:gd fmla="*/ 2147483647 h 352" name="T41"/>
                <a:gd fmla="*/ 2147483647 w 152" name="T42"/>
                <a:gd fmla="*/ 2147483647 h 352" name="T43"/>
                <a:gd fmla="*/ 2147483647 w 152" name="T44"/>
                <a:gd fmla="*/ 2147483647 h 352" name="T45"/>
                <a:gd fmla="*/ 2147483647 w 152" name="T46"/>
                <a:gd fmla="*/ 2147483647 h 352" name="T47"/>
                <a:gd fmla="*/ 2147483647 w 152" name="T48"/>
                <a:gd fmla="*/ 2147483647 h 352" name="T49"/>
                <a:gd fmla="*/ 2147483647 w 152" name="T50"/>
                <a:gd fmla="*/ 2147483647 h 352" name="T51"/>
                <a:gd fmla="*/ 2147483647 w 152" name="T52"/>
                <a:gd fmla="*/ 2147483647 h 352" name="T53"/>
                <a:gd fmla="*/ 2147483647 w 152" name="T54"/>
                <a:gd fmla="*/ 2147483647 h 352" name="T55"/>
                <a:gd fmla="*/ 2147483647 w 152" name="T56"/>
                <a:gd fmla="*/ 2147483647 h 352" name="T57"/>
                <a:gd fmla="*/ 2147483647 w 152" name="T58"/>
                <a:gd fmla="*/ 2147483647 h 352" name="T59"/>
                <a:gd fmla="*/ 2147483647 w 152" name="T60"/>
                <a:gd fmla="*/ 2147483647 h 352" name="T61"/>
                <a:gd fmla="*/ 2147483647 w 152" name="T62"/>
                <a:gd fmla="*/ 2147483647 h 352" name="T63"/>
                <a:gd fmla="*/ 2147483647 w 152" name="T64"/>
                <a:gd fmla="*/ 2147483647 h 352" name="T65"/>
                <a:gd fmla="*/ 2147483647 w 152" name="T66"/>
                <a:gd fmla="*/ 2147483647 h 352" name="T67"/>
                <a:gd fmla="*/ 2147483647 w 152" name="T68"/>
                <a:gd fmla="*/ 2147483647 h 352" name="T69"/>
                <a:gd fmla="*/ 2147483647 w 152" name="T70"/>
                <a:gd fmla="*/ 2147483647 h 352" name="T71"/>
                <a:gd fmla="*/ 2147483647 w 152" name="T72"/>
                <a:gd fmla="*/ 2147483647 h 352" name="T73"/>
                <a:gd fmla="*/ 2147483647 w 152" name="T74"/>
                <a:gd fmla="*/ 2147483647 h 352" name="T75"/>
                <a:gd fmla="*/ 2147483647 w 152" name="T76"/>
                <a:gd fmla="*/ 2147483647 h 352" name="T77"/>
                <a:gd fmla="*/ 2147483647 w 152" name="T78"/>
                <a:gd fmla="*/ 2147483647 h 352" name="T79"/>
                <a:gd fmla="*/ 2147483647 w 152" name="T80"/>
                <a:gd fmla="*/ 2147483647 h 352" name="T81"/>
                <a:gd fmla="*/ 2147483647 w 152" name="T82"/>
                <a:gd fmla="*/ 2147483647 h 352" name="T83"/>
                <a:gd fmla="*/ 2147483647 w 152" name="T84"/>
                <a:gd fmla="*/ 2147483647 h 352" name="T85"/>
                <a:gd fmla="*/ 2147483647 w 152" name="T86"/>
                <a:gd fmla="*/ 2147483647 h 352" name="T87"/>
                <a:gd fmla="*/ 2147483647 w 152" name="T88"/>
                <a:gd fmla="*/ 2147483647 h 352" name="T89"/>
                <a:gd fmla="*/ 2147483647 w 152" name="T90"/>
                <a:gd fmla="*/ 2147483647 h 352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w 152" name="T138"/>
                <a:gd fmla="*/ 0 h 352" name="T139"/>
                <a:gd fmla="*/ 152 w 152" name="T140"/>
                <a:gd fmla="*/ 352 h 352" name="T141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T141" l="T138" r="T140" t="T139"/>
              <a:pathLst>
                <a:path h="352" w="152">
                  <a:moveTo>
                    <a:pt x="96" y="104"/>
                  </a:move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Freeform 626"/>
            <p:cNvSpPr/>
            <p:nvPr/>
          </p:nvSpPr>
          <p:spPr bwMode="auto">
            <a:xfrm>
              <a:off x="5622010" y="2928031"/>
              <a:ext cx="493477" cy="515410"/>
            </a:xfrm>
            <a:custGeom>
              <a:gdLst>
                <a:gd fmla="*/ 2147483647 w 368" name="T0"/>
                <a:gd fmla="*/ 2147483647 h 384" name="T1"/>
                <a:gd fmla="*/ 2147483647 w 368" name="T2"/>
                <a:gd fmla="*/ 2147483647 h 384" name="T3"/>
                <a:gd fmla="*/ 2147483647 w 368" name="T4"/>
                <a:gd fmla="*/ 2147483647 h 384" name="T5"/>
                <a:gd fmla="*/ 2147483647 w 368" name="T6"/>
                <a:gd fmla="*/ 2147483647 h 384" name="T7"/>
                <a:gd fmla="*/ 2147483647 w 368" name="T8"/>
                <a:gd fmla="*/ 2147483647 h 384" name="T9"/>
                <a:gd fmla="*/ 2147483647 w 368" name="T10"/>
                <a:gd fmla="*/ 2147483647 h 384" name="T11"/>
                <a:gd fmla="*/ 2147483647 w 368" name="T12"/>
                <a:gd fmla="*/ 2147483647 h 384" name="T13"/>
                <a:gd fmla="*/ 2147483647 w 368" name="T14"/>
                <a:gd fmla="*/ 2147483647 h 384" name="T15"/>
                <a:gd fmla="*/ 2147483647 w 368" name="T16"/>
                <a:gd fmla="*/ 2147483647 h 384" name="T17"/>
                <a:gd fmla="*/ 2147483647 w 368" name="T18"/>
                <a:gd fmla="*/ 2147483647 h 384" name="T19"/>
                <a:gd fmla="*/ 2147483647 w 368" name="T20"/>
                <a:gd fmla="*/ 2147483647 h 384" name="T21"/>
                <a:gd fmla="*/ 2147483647 w 368" name="T22"/>
                <a:gd fmla="*/ 2147483647 h 384" name="T23"/>
                <a:gd fmla="*/ 2147483647 w 368" name="T24"/>
                <a:gd fmla="*/ 0 h 384" name="T25"/>
                <a:gd fmla="*/ 2147483647 w 368" name="T26"/>
                <a:gd fmla="*/ 0 h 384" name="T27"/>
                <a:gd fmla="*/ 2147483647 w 368" name="T28"/>
                <a:gd fmla="*/ 2147483647 h 384" name="T29"/>
                <a:gd fmla="*/ 2147483647 w 368" name="T30"/>
                <a:gd fmla="*/ 2147483647 h 384" name="T31"/>
                <a:gd fmla="*/ 2147483647 w 368" name="T32"/>
                <a:gd fmla="*/ 2147483647 h 384" name="T33"/>
                <a:gd fmla="*/ 2147483647 w 368" name="T34"/>
                <a:gd fmla="*/ 2147483647 h 384" name="T35"/>
                <a:gd fmla="*/ 2147483647 w 368" name="T36"/>
                <a:gd fmla="*/ 2147483647 h 384" name="T37"/>
                <a:gd fmla="*/ 2147483647 w 368" name="T38"/>
                <a:gd fmla="*/ 2147483647 h 384" name="T39"/>
                <a:gd fmla="*/ 2147483647 w 368" name="T40"/>
                <a:gd fmla="*/ 2147483647 h 384" name="T41"/>
                <a:gd fmla="*/ 0 w 368" name="T42"/>
                <a:gd fmla="*/ 2147483647 h 384" name="T43"/>
                <a:gd fmla="*/ 2147483647 w 368" name="T44"/>
                <a:gd fmla="*/ 2147483647 h 384" name="T45"/>
                <a:gd fmla="*/ 2147483647 w 368" name="T46"/>
                <a:gd fmla="*/ 2147483647 h 384" name="T47"/>
                <a:gd fmla="*/ 2147483647 w 368" name="T48"/>
                <a:gd fmla="*/ 2147483647 h 384" name="T49"/>
                <a:gd fmla="*/ 2147483647 w 368" name="T50"/>
                <a:gd fmla="*/ 2147483647 h 384" name="T51"/>
                <a:gd fmla="*/ 2147483647 w 368" name="T52"/>
                <a:gd fmla="*/ 2147483647 h 384" name="T53"/>
                <a:gd fmla="*/ 2147483647 w 368" name="T54"/>
                <a:gd fmla="*/ 2147483647 h 384" name="T55"/>
                <a:gd fmla="*/ 2147483647 w 368" name="T56"/>
                <a:gd fmla="*/ 2147483647 h 384" name="T57"/>
                <a:gd fmla="*/ 2147483647 w 368" name="T58"/>
                <a:gd fmla="*/ 2147483647 h 384" name="T59"/>
                <a:gd fmla="*/ 2147483647 w 368" name="T60"/>
                <a:gd fmla="*/ 2147483647 h 384" name="T61"/>
                <a:gd fmla="*/ 2147483647 w 368" name="T62"/>
                <a:gd fmla="*/ 2147483647 h 384" name="T63"/>
                <a:gd fmla="*/ 2147483647 w 368" name="T64"/>
                <a:gd fmla="*/ 2147483647 h 384" name="T65"/>
                <a:gd fmla="*/ 2147483647 w 368" name="T66"/>
                <a:gd fmla="*/ 2147483647 h 384" name="T67"/>
                <a:gd fmla="*/ 2147483647 w 368" name="T68"/>
                <a:gd fmla="*/ 2147483647 h 384" name="T69"/>
                <a:gd fmla="*/ 2147483647 w 368" name="T70"/>
                <a:gd fmla="*/ 2147483647 h 384" name="T71"/>
                <a:gd fmla="*/ 2147483647 w 368" name="T72"/>
                <a:gd fmla="*/ 2147483647 h 384" name="T73"/>
                <a:gd fmla="*/ 2147483647 w 368" name="T74"/>
                <a:gd fmla="*/ 2147483647 h 384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w 368" name="T114"/>
                <a:gd fmla="*/ 0 h 384" name="T115"/>
                <a:gd fmla="*/ 368 w 368" name="T116"/>
                <a:gd fmla="*/ 384 h 384" name="T117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T117" l="T114" r="T116" t="T115"/>
              <a:pathLst>
                <a:path h="384" w="368">
                  <a:moveTo>
                    <a:pt x="328" y="168"/>
                  </a:moveTo>
                  <a:lnTo>
                    <a:pt x="344" y="160"/>
                  </a:lnTo>
                  <a:lnTo>
                    <a:pt x="352" y="136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52" y="104"/>
                  </a:lnTo>
                  <a:lnTo>
                    <a:pt x="336" y="104"/>
                  </a:lnTo>
                  <a:lnTo>
                    <a:pt x="320" y="112"/>
                  </a:lnTo>
                  <a:lnTo>
                    <a:pt x="304" y="128"/>
                  </a:lnTo>
                  <a:lnTo>
                    <a:pt x="288" y="128"/>
                  </a:lnTo>
                  <a:lnTo>
                    <a:pt x="272" y="128"/>
                  </a:lnTo>
                  <a:lnTo>
                    <a:pt x="264" y="120"/>
                  </a:lnTo>
                  <a:lnTo>
                    <a:pt x="256" y="120"/>
                  </a:lnTo>
                  <a:lnTo>
                    <a:pt x="248" y="136"/>
                  </a:lnTo>
                  <a:lnTo>
                    <a:pt x="240" y="136"/>
                  </a:lnTo>
                  <a:lnTo>
                    <a:pt x="224" y="128"/>
                  </a:lnTo>
                  <a:lnTo>
                    <a:pt x="192" y="128"/>
                  </a:lnTo>
                  <a:lnTo>
                    <a:pt x="152" y="104"/>
                  </a:lnTo>
                  <a:lnTo>
                    <a:pt x="168" y="80"/>
                  </a:lnTo>
                  <a:lnTo>
                    <a:pt x="144" y="72"/>
                  </a:lnTo>
                  <a:lnTo>
                    <a:pt x="136" y="56"/>
                  </a:lnTo>
                  <a:lnTo>
                    <a:pt x="144" y="48"/>
                  </a:lnTo>
                  <a:lnTo>
                    <a:pt x="144" y="32"/>
                  </a:lnTo>
                  <a:lnTo>
                    <a:pt x="160" y="8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112" y="0"/>
                  </a:lnTo>
                  <a:lnTo>
                    <a:pt x="120" y="8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80" y="64"/>
                  </a:lnTo>
                  <a:lnTo>
                    <a:pt x="72" y="80"/>
                  </a:lnTo>
                  <a:lnTo>
                    <a:pt x="48" y="120"/>
                  </a:lnTo>
                  <a:lnTo>
                    <a:pt x="32" y="120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24" y="168"/>
                  </a:lnTo>
                  <a:lnTo>
                    <a:pt x="8" y="176"/>
                  </a:lnTo>
                  <a:lnTo>
                    <a:pt x="0" y="176"/>
                  </a:lnTo>
                  <a:lnTo>
                    <a:pt x="16" y="200"/>
                  </a:lnTo>
                  <a:lnTo>
                    <a:pt x="32" y="216"/>
                  </a:lnTo>
                  <a:lnTo>
                    <a:pt x="56" y="200"/>
                  </a:lnTo>
                  <a:lnTo>
                    <a:pt x="64" y="272"/>
                  </a:lnTo>
                  <a:lnTo>
                    <a:pt x="72" y="304"/>
                  </a:lnTo>
                  <a:lnTo>
                    <a:pt x="96" y="344"/>
                  </a:lnTo>
                  <a:lnTo>
                    <a:pt x="104" y="360"/>
                  </a:lnTo>
                  <a:lnTo>
                    <a:pt x="120" y="384"/>
                  </a:lnTo>
                  <a:lnTo>
                    <a:pt x="128" y="368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04"/>
                  </a:lnTo>
                  <a:lnTo>
                    <a:pt x="160" y="280"/>
                  </a:lnTo>
                  <a:lnTo>
                    <a:pt x="184" y="256"/>
                  </a:lnTo>
                  <a:lnTo>
                    <a:pt x="216" y="240"/>
                  </a:lnTo>
                  <a:lnTo>
                    <a:pt x="232" y="224"/>
                  </a:lnTo>
                  <a:lnTo>
                    <a:pt x="240" y="200"/>
                  </a:lnTo>
                  <a:lnTo>
                    <a:pt x="264" y="200"/>
                  </a:lnTo>
                  <a:lnTo>
                    <a:pt x="256" y="168"/>
                  </a:lnTo>
                  <a:lnTo>
                    <a:pt x="248" y="160"/>
                  </a:lnTo>
                  <a:lnTo>
                    <a:pt x="256" y="152"/>
                  </a:lnTo>
                  <a:lnTo>
                    <a:pt x="256" y="144"/>
                  </a:lnTo>
                  <a:lnTo>
                    <a:pt x="272" y="144"/>
                  </a:lnTo>
                  <a:lnTo>
                    <a:pt x="280" y="152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296" y="176"/>
                  </a:lnTo>
                  <a:lnTo>
                    <a:pt x="312" y="176"/>
                  </a:lnTo>
                  <a:lnTo>
                    <a:pt x="304" y="192"/>
                  </a:lnTo>
                  <a:lnTo>
                    <a:pt x="312" y="208"/>
                  </a:lnTo>
                  <a:lnTo>
                    <a:pt x="320" y="192"/>
                  </a:lnTo>
                  <a:lnTo>
                    <a:pt x="328" y="16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Freeform 627"/>
            <p:cNvSpPr/>
            <p:nvPr/>
          </p:nvSpPr>
          <p:spPr bwMode="auto">
            <a:xfrm>
              <a:off x="6039821" y="3078267"/>
              <a:ext cx="203971" cy="472642"/>
            </a:xfrm>
            <a:custGeom>
              <a:gdLst>
                <a:gd fmla="*/ 2147483647 w 152" name="T0"/>
                <a:gd fmla="*/ 2147483647 h 352" name="T1"/>
                <a:gd fmla="*/ 2147483647 w 152" name="T2"/>
                <a:gd fmla="*/ 2147483647 h 352" name="T3"/>
                <a:gd fmla="*/ 2147483647 w 152" name="T4"/>
                <a:gd fmla="*/ 2147483647 h 352" name="T5"/>
                <a:gd fmla="*/ 2147483647 w 152" name="T6"/>
                <a:gd fmla="*/ 2147483647 h 352" name="T7"/>
                <a:gd fmla="*/ 2147483647 w 152" name="T8"/>
                <a:gd fmla="*/ 2147483647 h 352" name="T9"/>
                <a:gd fmla="*/ 2147483647 w 152" name="T10"/>
                <a:gd fmla="*/ 0 h 352" name="T11"/>
                <a:gd fmla="*/ 2147483647 w 152" name="T12"/>
                <a:gd fmla="*/ 2147483647 h 352" name="T13"/>
                <a:gd fmla="*/ 2147483647 w 152" name="T14"/>
                <a:gd fmla="*/ 2147483647 h 352" name="T15"/>
                <a:gd fmla="*/ 0 w 152" name="T16"/>
                <a:gd fmla="*/ 2147483647 h 352" name="T17"/>
                <a:gd fmla="*/ 2147483647 w 152" name="T18"/>
                <a:gd fmla="*/ 2147483647 h 352" name="T19"/>
                <a:gd fmla="*/ 2147483647 w 152" name="T20"/>
                <a:gd fmla="*/ 2147483647 h 352" name="T21"/>
                <a:gd fmla="*/ 2147483647 w 152" name="T22"/>
                <a:gd fmla="*/ 2147483647 h 352" name="T23"/>
                <a:gd fmla="*/ 2147483647 w 152" name="T24"/>
                <a:gd fmla="*/ 2147483647 h 352" name="T25"/>
                <a:gd fmla="*/ 2147483647 w 152" name="T26"/>
                <a:gd fmla="*/ 2147483647 h 352" name="T27"/>
                <a:gd fmla="*/ 2147483647 w 152" name="T28"/>
                <a:gd fmla="*/ 2147483647 h 352" name="T29"/>
                <a:gd fmla="*/ 2147483647 w 152" name="T30"/>
                <a:gd fmla="*/ 2147483647 h 352" name="T31"/>
                <a:gd fmla="*/ 2147483647 w 152" name="T32"/>
                <a:gd fmla="*/ 2147483647 h 352" name="T33"/>
                <a:gd fmla="*/ 2147483647 w 152" name="T34"/>
                <a:gd fmla="*/ 2147483647 h 352" name="T35"/>
                <a:gd fmla="*/ 2147483647 w 152" name="T36"/>
                <a:gd fmla="*/ 2147483647 h 352" name="T37"/>
                <a:gd fmla="*/ 2147483647 w 152" name="T38"/>
                <a:gd fmla="*/ 2147483647 h 352" name="T39"/>
                <a:gd fmla="*/ 2147483647 w 152" name="T40"/>
                <a:gd fmla="*/ 2147483647 h 352" name="T41"/>
                <a:gd fmla="*/ 2147483647 w 152" name="T42"/>
                <a:gd fmla="*/ 2147483647 h 352" name="T43"/>
                <a:gd fmla="*/ 2147483647 w 152" name="T44"/>
                <a:gd fmla="*/ 2147483647 h 352" name="T45"/>
                <a:gd fmla="*/ 2147483647 w 152" name="T46"/>
                <a:gd fmla="*/ 2147483647 h 352" name="T47"/>
                <a:gd fmla="*/ 2147483647 w 152" name="T48"/>
                <a:gd fmla="*/ 2147483647 h 352" name="T49"/>
                <a:gd fmla="*/ 2147483647 w 152" name="T50"/>
                <a:gd fmla="*/ 2147483647 h 352" name="T51"/>
                <a:gd fmla="*/ 2147483647 w 152" name="T52"/>
                <a:gd fmla="*/ 2147483647 h 352" name="T53"/>
                <a:gd fmla="*/ 2147483647 w 152" name="T54"/>
                <a:gd fmla="*/ 2147483647 h 352" name="T55"/>
                <a:gd fmla="*/ 2147483647 w 152" name="T56"/>
                <a:gd fmla="*/ 0 h 352" name="T57"/>
                <a:gd fmla="*/ 2147483647 w 152" name="T58"/>
                <a:gd fmla="*/ 2147483647 h 352" name="T59"/>
                <a:gd fmla="*/ 2147483647 w 152" name="T60"/>
                <a:gd fmla="*/ 2147483647 h 352" name="T61"/>
                <a:gd fmla="*/ 0 w 152" name="T62"/>
                <a:gd fmla="*/ 2147483647 h 352" name="T63"/>
                <a:gd fmla="*/ 2147483647 w 152" name="T64"/>
                <a:gd fmla="*/ 2147483647 h 352" name="T65"/>
                <a:gd fmla="*/ 2147483647 w 152" name="T66"/>
                <a:gd fmla="*/ 2147483647 h 352" name="T67"/>
                <a:gd fmla="*/ 2147483647 w 152" name="T68"/>
                <a:gd fmla="*/ 2147483647 h 352" name="T69"/>
                <a:gd fmla="*/ 2147483647 w 152" name="T70"/>
                <a:gd fmla="*/ 2147483647 h 352" name="T71"/>
                <a:gd fmla="*/ 2147483647 w 152" name="T72"/>
                <a:gd fmla="*/ 2147483647 h 352" name="T73"/>
                <a:gd fmla="*/ 2147483647 w 152" name="T74"/>
                <a:gd fmla="*/ 2147483647 h 352" name="T75"/>
                <a:gd fmla="*/ 2147483647 w 152" name="T76"/>
                <a:gd fmla="*/ 2147483647 h 352" name="T77"/>
                <a:gd fmla="*/ 2147483647 w 152" name="T78"/>
                <a:gd fmla="*/ 2147483647 h 352" name="T79"/>
                <a:gd fmla="*/ 2147483647 w 152" name="T80"/>
                <a:gd fmla="*/ 2147483647 h 352" name="T81"/>
                <a:gd fmla="*/ 2147483647 w 152" name="T82"/>
                <a:gd fmla="*/ 2147483647 h 352" name="T83"/>
                <a:gd fmla="*/ 2147483647 w 152" name="T84"/>
                <a:gd fmla="*/ 2147483647 h 352" name="T85"/>
                <a:gd fmla="*/ 2147483647 w 152" name="T86"/>
                <a:gd fmla="*/ 2147483647 h 352" name="T87"/>
                <a:gd fmla="*/ 2147483647 w 152" name="T88"/>
                <a:gd fmla="*/ 2147483647 h 352" name="T89"/>
                <a:gd fmla="*/ 2147483647 w 152" name="T90"/>
                <a:gd fmla="*/ 2147483647 h 352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w 152" name="T138"/>
                <a:gd fmla="*/ 0 h 352" name="T139"/>
                <a:gd fmla="*/ 152 w 152" name="T140"/>
                <a:gd fmla="*/ 352 h 352" name="T141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T141" l="T138" r="T140" t="T139"/>
              <a:pathLst>
                <a:path h="352" w="152">
                  <a:moveTo>
                    <a:pt x="96" y="104"/>
                  </a:moveTo>
                  <a:lnTo>
                    <a:pt x="96" y="104"/>
                  </a:ln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Freeform 628"/>
            <p:cNvSpPr/>
            <p:nvPr/>
          </p:nvSpPr>
          <p:spPr bwMode="auto">
            <a:xfrm>
              <a:off x="6136324" y="3217538"/>
              <a:ext cx="129401" cy="150236"/>
            </a:xfrm>
            <a:custGeom>
              <a:gdLst>
                <a:gd fmla="*/ 2147483647 w 96" name="T0"/>
                <a:gd fmla="*/ 2147483647 h 112" name="T1"/>
                <a:gd fmla="*/ 2147483647 w 96" name="T2"/>
                <a:gd fmla="*/ 2147483647 h 112" name="T3"/>
                <a:gd fmla="*/ 2147483647 w 96" name="T4"/>
                <a:gd fmla="*/ 2147483647 h 112" name="T5"/>
                <a:gd fmla="*/ 2147483647 w 96" name="T6"/>
                <a:gd fmla="*/ 2147483647 h 112" name="T7"/>
                <a:gd fmla="*/ 2147483647 w 96" name="T8"/>
                <a:gd fmla="*/ 2147483647 h 112" name="T9"/>
                <a:gd fmla="*/ 2147483647 w 96" name="T10"/>
                <a:gd fmla="*/ 2147483647 h 112" name="T11"/>
                <a:gd fmla="*/ 2147483647 w 96" name="T12"/>
                <a:gd fmla="*/ 2147483647 h 112" name="T13"/>
                <a:gd fmla="*/ 2147483647 w 96" name="T14"/>
                <a:gd fmla="*/ 0 h 112" name="T15"/>
                <a:gd fmla="*/ 2147483647 w 96" name="T16"/>
                <a:gd fmla="*/ 2147483647 h 112" name="T17"/>
                <a:gd fmla="*/ 0 w 96" name="T18"/>
                <a:gd fmla="*/ 2147483647 h 112" name="T19"/>
                <a:gd fmla="*/ 2147483647 w 96" name="T20"/>
                <a:gd fmla="*/ 2147483647 h 112" name="T21"/>
                <a:gd fmla="*/ 2147483647 w 96" name="T22"/>
                <a:gd fmla="*/ 2147483647 h 112" name="T23"/>
                <a:gd fmla="*/ 2147483647 w 96" name="T24"/>
                <a:gd fmla="*/ 2147483647 h 112" name="T25"/>
                <a:gd fmla="*/ 2147483647 w 96" name="T26"/>
                <a:gd fmla="*/ 2147483647 h 112" name="T27"/>
                <a:gd fmla="*/ 2147483647 w 96" name="T28"/>
                <a:gd fmla="*/ 2147483647 h 112" name="T29"/>
                <a:gd fmla="*/ 2147483647 w 96" name="T30"/>
                <a:gd fmla="*/ 2147483647 h 112" name="T31"/>
                <a:gd fmla="*/ 2147483647 w 96" name="T32"/>
                <a:gd fmla="*/ 2147483647 h 112" name="T33"/>
                <a:gd fmla="*/ 2147483647 w 96" name="T34"/>
                <a:gd fmla="*/ 2147483647 h 112" name="T35"/>
                <a:gd fmla="*/ 2147483647 w 96" name="T36"/>
                <a:gd fmla="*/ 2147483647 h 112" name="T37"/>
                <a:gd fmla="*/ 2147483647 w 96" name="T38"/>
                <a:gd fmla="*/ 2147483647 h 112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w 96" name="T60"/>
                <a:gd fmla="*/ 0 h 112" name="T61"/>
                <a:gd fmla="*/ 96 w 96" name="T62"/>
                <a:gd fmla="*/ 112 h 112" name="T63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b="T63" l="T60" r="T62" t="T61"/>
              <a:pathLst>
                <a:path h="112" w="96">
                  <a:moveTo>
                    <a:pt x="64" y="88"/>
                  </a:moveTo>
                  <a:lnTo>
                    <a:pt x="88" y="80"/>
                  </a:lnTo>
                  <a:lnTo>
                    <a:pt x="96" y="72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32" y="32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0" y="24"/>
                  </a:lnTo>
                  <a:lnTo>
                    <a:pt x="8" y="48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24" y="112"/>
                  </a:lnTo>
                  <a:lnTo>
                    <a:pt x="24" y="96"/>
                  </a:lnTo>
                  <a:lnTo>
                    <a:pt x="48" y="104"/>
                  </a:lnTo>
                  <a:lnTo>
                    <a:pt x="56" y="112"/>
                  </a:lnTo>
                  <a:lnTo>
                    <a:pt x="56" y="96"/>
                  </a:lnTo>
                  <a:lnTo>
                    <a:pt x="64" y="8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Freeform 629"/>
            <p:cNvSpPr/>
            <p:nvPr/>
          </p:nvSpPr>
          <p:spPr bwMode="auto">
            <a:xfrm>
              <a:off x="5954285" y="3121035"/>
              <a:ext cx="85536" cy="75666"/>
            </a:xfrm>
            <a:custGeom>
              <a:gdLst>
                <a:gd fmla="*/ 2147483647 w 64" name="T0"/>
                <a:gd fmla="*/ 2147483647 h 56" name="T1"/>
                <a:gd fmla="*/ 2147483647 w 64" name="T2"/>
                <a:gd fmla="*/ 2147483647 h 56" name="T3"/>
                <a:gd fmla="*/ 2147483647 w 64" name="T4"/>
                <a:gd fmla="*/ 2147483647 h 56" name="T5"/>
                <a:gd fmla="*/ 2147483647 w 64" name="T6"/>
                <a:gd fmla="*/ 2147483647 h 56" name="T7"/>
                <a:gd fmla="*/ 2147483647 w 64" name="T8"/>
                <a:gd fmla="*/ 0 h 56" name="T9"/>
                <a:gd fmla="*/ 2147483647 w 64" name="T10"/>
                <a:gd fmla="*/ 0 h 56" name="T11"/>
                <a:gd fmla="*/ 2147483647 w 64" name="T12"/>
                <a:gd fmla="*/ 2147483647 h 56" name="T13"/>
                <a:gd fmla="*/ 0 w 64" name="T14"/>
                <a:gd fmla="*/ 2147483647 h 56" name="T15"/>
                <a:gd fmla="*/ 2147483647 w 64" name="T16"/>
                <a:gd fmla="*/ 2147483647 h 56" name="T17"/>
                <a:gd fmla="*/ 2147483647 w 64" name="T18"/>
                <a:gd fmla="*/ 2147483647 h 56" name="T19"/>
                <a:gd fmla="*/ 2147483647 w 64" name="T20"/>
                <a:gd fmla="*/ 2147483647 h 56" name="T21"/>
                <a:gd fmla="*/ 2147483647 w 64" name="T22"/>
                <a:gd fmla="*/ 2147483647 h 56" name="T23"/>
                <a:gd fmla="*/ 2147483647 w 64" name="T24"/>
                <a:gd fmla="*/ 2147483647 h 56" name="T25"/>
                <a:gd fmla="*/ 2147483647 w 64" name="T26"/>
                <a:gd fmla="*/ 2147483647 h 5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64" name="T42"/>
                <a:gd fmla="*/ 0 h 56" name="T43"/>
                <a:gd fmla="*/ 64 w 64" name="T44"/>
                <a:gd fmla="*/ 56 h 56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56" w="64">
                  <a:moveTo>
                    <a:pt x="48" y="32"/>
                  </a:moveTo>
                  <a:lnTo>
                    <a:pt x="56" y="24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56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48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Freeform 630"/>
            <p:cNvSpPr/>
            <p:nvPr/>
          </p:nvSpPr>
          <p:spPr bwMode="auto">
            <a:xfrm>
              <a:off x="6136324" y="3217538"/>
              <a:ext cx="129401" cy="150236"/>
            </a:xfrm>
            <a:custGeom>
              <a:gdLst>
                <a:gd fmla="*/ 2147483647 w 96" name="T0"/>
                <a:gd fmla="*/ 2147483647 h 112" name="T1"/>
                <a:gd fmla="*/ 2147483647 w 96" name="T2"/>
                <a:gd fmla="*/ 2147483647 h 112" name="T3"/>
                <a:gd fmla="*/ 2147483647 w 96" name="T4"/>
                <a:gd fmla="*/ 2147483647 h 112" name="T5"/>
                <a:gd fmla="*/ 2147483647 w 96" name="T6"/>
                <a:gd fmla="*/ 2147483647 h 112" name="T7"/>
                <a:gd fmla="*/ 2147483647 w 96" name="T8"/>
                <a:gd fmla="*/ 2147483647 h 112" name="T9"/>
                <a:gd fmla="*/ 2147483647 w 96" name="T10"/>
                <a:gd fmla="*/ 2147483647 h 112" name="T11"/>
                <a:gd fmla="*/ 2147483647 w 96" name="T12"/>
                <a:gd fmla="*/ 2147483647 h 112" name="T13"/>
                <a:gd fmla="*/ 2147483647 w 96" name="T14"/>
                <a:gd fmla="*/ 0 h 112" name="T15"/>
                <a:gd fmla="*/ 2147483647 w 96" name="T16"/>
                <a:gd fmla="*/ 2147483647 h 112" name="T17"/>
                <a:gd fmla="*/ 0 w 96" name="T18"/>
                <a:gd fmla="*/ 2147483647 h 112" name="T19"/>
                <a:gd fmla="*/ 2147483647 w 96" name="T20"/>
                <a:gd fmla="*/ 2147483647 h 112" name="T21"/>
                <a:gd fmla="*/ 2147483647 w 96" name="T22"/>
                <a:gd fmla="*/ 2147483647 h 112" name="T23"/>
                <a:gd fmla="*/ 2147483647 w 96" name="T24"/>
                <a:gd fmla="*/ 2147483647 h 112" name="T25"/>
                <a:gd fmla="*/ 2147483647 w 96" name="T26"/>
                <a:gd fmla="*/ 2147483647 h 112" name="T27"/>
                <a:gd fmla="*/ 2147483647 w 96" name="T28"/>
                <a:gd fmla="*/ 2147483647 h 112" name="T29"/>
                <a:gd fmla="*/ 2147483647 w 96" name="T30"/>
                <a:gd fmla="*/ 2147483647 h 112" name="T31"/>
                <a:gd fmla="*/ 2147483647 w 96" name="T32"/>
                <a:gd fmla="*/ 2147483647 h 112" name="T33"/>
                <a:gd fmla="*/ 2147483647 w 96" name="T34"/>
                <a:gd fmla="*/ 2147483647 h 112" name="T35"/>
                <a:gd fmla="*/ 2147483647 w 96" name="T36"/>
                <a:gd fmla="*/ 2147483647 h 112" name="T37"/>
                <a:gd fmla="*/ 2147483647 w 96" name="T38"/>
                <a:gd fmla="*/ 2147483647 h 112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w 96" name="T60"/>
                <a:gd fmla="*/ 0 h 112" name="T61"/>
                <a:gd fmla="*/ 96 w 96" name="T62"/>
                <a:gd fmla="*/ 112 h 112" name="T63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b="T63" l="T60" r="T62" t="T61"/>
              <a:pathLst>
                <a:path h="112" w="96">
                  <a:moveTo>
                    <a:pt x="64" y="88"/>
                  </a:moveTo>
                  <a:lnTo>
                    <a:pt x="88" y="80"/>
                  </a:lnTo>
                  <a:lnTo>
                    <a:pt x="96" y="72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32" y="32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0" y="24"/>
                  </a:lnTo>
                  <a:lnTo>
                    <a:pt x="8" y="48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24" y="112"/>
                  </a:lnTo>
                  <a:lnTo>
                    <a:pt x="24" y="96"/>
                  </a:lnTo>
                  <a:lnTo>
                    <a:pt x="48" y="104"/>
                  </a:lnTo>
                  <a:lnTo>
                    <a:pt x="56" y="112"/>
                  </a:lnTo>
                  <a:lnTo>
                    <a:pt x="56" y="96"/>
                  </a:lnTo>
                  <a:lnTo>
                    <a:pt x="64" y="8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7" name="Freeform 631"/>
            <p:cNvSpPr/>
            <p:nvPr/>
          </p:nvSpPr>
          <p:spPr bwMode="auto">
            <a:xfrm>
              <a:off x="5954285" y="3121035"/>
              <a:ext cx="85536" cy="75666"/>
            </a:xfrm>
            <a:custGeom>
              <a:gdLst>
                <a:gd fmla="*/ 2147483647 w 64" name="T0"/>
                <a:gd fmla="*/ 2147483647 h 56" name="T1"/>
                <a:gd fmla="*/ 2147483647 w 64" name="T2"/>
                <a:gd fmla="*/ 2147483647 h 56" name="T3"/>
                <a:gd fmla="*/ 2147483647 w 64" name="T4"/>
                <a:gd fmla="*/ 2147483647 h 56" name="T5"/>
                <a:gd fmla="*/ 2147483647 w 64" name="T6"/>
                <a:gd fmla="*/ 2147483647 h 56" name="T7"/>
                <a:gd fmla="*/ 2147483647 w 64" name="T8"/>
                <a:gd fmla="*/ 0 h 56" name="T9"/>
                <a:gd fmla="*/ 2147483647 w 64" name="T10"/>
                <a:gd fmla="*/ 0 h 56" name="T11"/>
                <a:gd fmla="*/ 2147483647 w 64" name="T12"/>
                <a:gd fmla="*/ 2147483647 h 56" name="T13"/>
                <a:gd fmla="*/ 0 w 64" name="T14"/>
                <a:gd fmla="*/ 2147483647 h 56" name="T15"/>
                <a:gd fmla="*/ 2147483647 w 64" name="T16"/>
                <a:gd fmla="*/ 2147483647 h 56" name="T17"/>
                <a:gd fmla="*/ 2147483647 w 64" name="T18"/>
                <a:gd fmla="*/ 2147483647 h 56" name="T19"/>
                <a:gd fmla="*/ 2147483647 w 64" name="T20"/>
                <a:gd fmla="*/ 2147483647 h 56" name="T21"/>
                <a:gd fmla="*/ 2147483647 w 64" name="T22"/>
                <a:gd fmla="*/ 2147483647 h 56" name="T23"/>
                <a:gd fmla="*/ 2147483647 w 64" name="T24"/>
                <a:gd fmla="*/ 2147483647 h 56" name="T25"/>
                <a:gd fmla="*/ 2147483647 w 64" name="T26"/>
                <a:gd fmla="*/ 2147483647 h 56" name="T27"/>
                <a:gd fmla="*/ 2147483647 w 64" name="T28"/>
                <a:gd fmla="*/ 2147483647 h 5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64" name="T45"/>
                <a:gd fmla="*/ 0 h 56" name="T46"/>
                <a:gd fmla="*/ 64 w 64" name="T47"/>
                <a:gd fmla="*/ 56 h 56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56" w="64">
                  <a:moveTo>
                    <a:pt x="48" y="32"/>
                  </a:moveTo>
                  <a:lnTo>
                    <a:pt x="56" y="24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56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48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8" name="Freeform 632"/>
            <p:cNvSpPr/>
            <p:nvPr/>
          </p:nvSpPr>
          <p:spPr bwMode="auto">
            <a:xfrm>
              <a:off x="4815998" y="2412621"/>
              <a:ext cx="107468" cy="75666"/>
            </a:xfrm>
            <a:custGeom>
              <a:gdLst>
                <a:gd fmla="*/ 2147483647 w 80" name="T0"/>
                <a:gd fmla="*/ 2147483647 h 56" name="T1"/>
                <a:gd fmla="*/ 2147483647 w 80" name="T2"/>
                <a:gd fmla="*/ 2147483647 h 56" name="T3"/>
                <a:gd fmla="*/ 2147483647 w 80" name="T4"/>
                <a:gd fmla="*/ 0 h 56" name="T5"/>
                <a:gd fmla="*/ 2147483647 w 80" name="T6"/>
                <a:gd fmla="*/ 2147483647 h 56" name="T7"/>
                <a:gd fmla="*/ 2147483647 w 80" name="T8"/>
                <a:gd fmla="*/ 0 h 56" name="T9"/>
                <a:gd fmla="*/ 2147483647 w 80" name="T10"/>
                <a:gd fmla="*/ 0 h 56" name="T11"/>
                <a:gd fmla="*/ 2147483647 w 80" name="T12"/>
                <a:gd fmla="*/ 2147483647 h 56" name="T13"/>
                <a:gd fmla="*/ 2147483647 w 80" name="T14"/>
                <a:gd fmla="*/ 2147483647 h 56" name="T15"/>
                <a:gd fmla="*/ 0 w 80" name="T16"/>
                <a:gd fmla="*/ 2147483647 h 56" name="T17"/>
                <a:gd fmla="*/ 2147483647 w 80" name="T18"/>
                <a:gd fmla="*/ 2147483647 h 56" name="T19"/>
                <a:gd fmla="*/ 2147483647 w 80" name="T20"/>
                <a:gd fmla="*/ 2147483647 h 56" name="T21"/>
                <a:gd fmla="*/ 2147483647 w 80" name="T22"/>
                <a:gd fmla="*/ 2147483647 h 56" name="T23"/>
                <a:gd fmla="*/ 2147483647 w 80" name="T24"/>
                <a:gd fmla="*/ 2147483647 h 56" name="T25"/>
                <a:gd fmla="*/ 2147483647 w 80" name="T26"/>
                <a:gd fmla="*/ 2147483647 h 56" name="T27"/>
                <a:gd fmla="*/ 2147483647 w 80" name="T28"/>
                <a:gd fmla="*/ 2147483647 h 56" name="T29"/>
                <a:gd fmla="*/ 2147483647 w 80" name="T30"/>
                <a:gd fmla="*/ 2147483647 h 56" name="T31"/>
                <a:gd fmla="*/ 2147483647 w 80" name="T32"/>
                <a:gd fmla="*/ 2147483647 h 56" name="T33"/>
                <a:gd fmla="*/ 2147483647 w 80" name="T34"/>
                <a:gd fmla="*/ 2147483647 h 56" name="T35"/>
                <a:gd fmla="*/ 2147483647 w 80" name="T36"/>
                <a:gd fmla="*/ 2147483647 h 56" name="T37"/>
                <a:gd fmla="*/ 2147483647 w 80" name="T38"/>
                <a:gd fmla="*/ 2147483647 h 56" name="T39"/>
                <a:gd fmla="*/ 2147483647 w 80" name="T40"/>
                <a:gd fmla="*/ 2147483647 h 56" name="T41"/>
                <a:gd fmla="*/ 2147483647 w 80" name="T42"/>
                <a:gd fmla="*/ 2147483647 h 5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80" name="T66"/>
                <a:gd fmla="*/ 0 h 56" name="T67"/>
                <a:gd fmla="*/ 80 w 80" name="T68"/>
                <a:gd fmla="*/ 56 h 56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56" w="80">
                  <a:moveTo>
                    <a:pt x="80" y="16"/>
                  </a:moveTo>
                  <a:lnTo>
                    <a:pt x="72" y="8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48"/>
                  </a:lnTo>
                  <a:lnTo>
                    <a:pt x="32" y="48"/>
                  </a:lnTo>
                  <a:lnTo>
                    <a:pt x="40" y="56"/>
                  </a:lnTo>
                  <a:lnTo>
                    <a:pt x="48" y="56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64" y="40"/>
                  </a:lnTo>
                  <a:lnTo>
                    <a:pt x="72" y="32"/>
                  </a:lnTo>
                  <a:lnTo>
                    <a:pt x="80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Freeform 633"/>
            <p:cNvSpPr/>
            <p:nvPr/>
          </p:nvSpPr>
          <p:spPr bwMode="auto">
            <a:xfrm>
              <a:off x="4869731" y="2316119"/>
              <a:ext cx="75667" cy="64700"/>
            </a:xfrm>
            <a:custGeom>
              <a:gdLst>
                <a:gd fmla="*/ 2147483647 w 56" name="T0"/>
                <a:gd fmla="*/ 2147483647 h 48" name="T1"/>
                <a:gd fmla="*/ 2147483647 w 56" name="T2"/>
                <a:gd fmla="*/ 2147483647 h 48" name="T3"/>
                <a:gd fmla="*/ 2147483647 w 56" name="T4"/>
                <a:gd fmla="*/ 2147483647 h 48" name="T5"/>
                <a:gd fmla="*/ 2147483647 w 56" name="T6"/>
                <a:gd fmla="*/ 2147483647 h 48" name="T7"/>
                <a:gd fmla="*/ 2147483647 w 56" name="T8"/>
                <a:gd fmla="*/ 0 h 48" name="T9"/>
                <a:gd fmla="*/ 2147483647 w 56" name="T10"/>
                <a:gd fmla="*/ 0 h 48" name="T11"/>
                <a:gd fmla="*/ 2147483647 w 56" name="T12"/>
                <a:gd fmla="*/ 0 h 48" name="T13"/>
                <a:gd fmla="*/ 0 w 56" name="T14"/>
                <a:gd fmla="*/ 2147483647 h 48" name="T15"/>
                <a:gd fmla="*/ 0 w 56" name="T16"/>
                <a:gd fmla="*/ 2147483647 h 48" name="T17"/>
                <a:gd fmla="*/ 0 w 56" name="T18"/>
                <a:gd fmla="*/ 2147483647 h 48" name="T19"/>
                <a:gd fmla="*/ 2147483647 w 56" name="T20"/>
                <a:gd fmla="*/ 2147483647 h 48" name="T21"/>
                <a:gd fmla="*/ 2147483647 w 56" name="T22"/>
                <a:gd fmla="*/ 2147483647 h 48" name="T23"/>
                <a:gd fmla="*/ 2147483647 w 56" name="T24"/>
                <a:gd fmla="*/ 2147483647 h 48" name="T25"/>
                <a:gd fmla="*/ 2147483647 w 56" name="T26"/>
                <a:gd fmla="*/ 2147483647 h 4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56" name="T42"/>
                <a:gd fmla="*/ 0 h 48" name="T43"/>
                <a:gd fmla="*/ 56 w 56" name="T44"/>
                <a:gd fmla="*/ 48 h 48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48" w="56">
                  <a:moveTo>
                    <a:pt x="32" y="40"/>
                  </a:moveTo>
                  <a:lnTo>
                    <a:pt x="48" y="48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32" y="4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" name="Freeform 634"/>
            <p:cNvSpPr/>
            <p:nvPr/>
          </p:nvSpPr>
          <p:spPr bwMode="auto">
            <a:xfrm>
              <a:off x="4858765" y="2423587"/>
              <a:ext cx="161203" cy="139270"/>
            </a:xfrm>
            <a:custGeom>
              <a:gdLst>
                <a:gd fmla="*/ 2147483647 w 120" name="T0"/>
                <a:gd fmla="*/ 2147483647 h 104" name="T1"/>
                <a:gd fmla="*/ 2147483647 w 120" name="T2"/>
                <a:gd fmla="*/ 2147483647 h 104" name="T3"/>
                <a:gd fmla="*/ 2147483647 w 120" name="T4"/>
                <a:gd fmla="*/ 2147483647 h 104" name="T5"/>
                <a:gd fmla="*/ 2147483647 w 120" name="T6"/>
                <a:gd fmla="*/ 2147483647 h 104" name="T7"/>
                <a:gd fmla="*/ 2147483647 w 120" name="T8"/>
                <a:gd fmla="*/ 0 h 104" name="T9"/>
                <a:gd fmla="*/ 2147483647 w 120" name="T10"/>
                <a:gd fmla="*/ 2147483647 h 104" name="T11"/>
                <a:gd fmla="*/ 2147483647 w 120" name="T12"/>
                <a:gd fmla="*/ 2147483647 h 104" name="T13"/>
                <a:gd fmla="*/ 2147483647 w 120" name="T14"/>
                <a:gd fmla="*/ 2147483647 h 104" name="T15"/>
                <a:gd fmla="*/ 2147483647 w 120" name="T16"/>
                <a:gd fmla="*/ 2147483647 h 104" name="T17"/>
                <a:gd fmla="*/ 2147483647 w 120" name="T18"/>
                <a:gd fmla="*/ 2147483647 h 104" name="T19"/>
                <a:gd fmla="*/ 2147483647 w 120" name="T20"/>
                <a:gd fmla="*/ 2147483647 h 104" name="T21"/>
                <a:gd fmla="*/ 2147483647 w 120" name="T22"/>
                <a:gd fmla="*/ 2147483647 h 104" name="T23"/>
                <a:gd fmla="*/ 2147483647 w 120" name="T24"/>
                <a:gd fmla="*/ 2147483647 h 104" name="T25"/>
                <a:gd fmla="*/ 2147483647 w 120" name="T26"/>
                <a:gd fmla="*/ 2147483647 h 104" name="T27"/>
                <a:gd fmla="*/ 2147483647 w 120" name="T28"/>
                <a:gd fmla="*/ 2147483647 h 104" name="T29"/>
                <a:gd fmla="*/ 0 w 120" name="T30"/>
                <a:gd fmla="*/ 2147483647 h 104" name="T31"/>
                <a:gd fmla="*/ 2147483647 w 120" name="T32"/>
                <a:gd fmla="*/ 2147483647 h 104" name="T33"/>
                <a:gd fmla="*/ 2147483647 w 120" name="T34"/>
                <a:gd fmla="*/ 2147483647 h 104" name="T35"/>
                <a:gd fmla="*/ 2147483647 w 120" name="T36"/>
                <a:gd fmla="*/ 2147483647 h 104" name="T37"/>
                <a:gd fmla="*/ 2147483647 w 120" name="T38"/>
                <a:gd fmla="*/ 2147483647 h 104" name="T39"/>
                <a:gd fmla="*/ 2147483647 w 120" name="T40"/>
                <a:gd fmla="*/ 2147483647 h 104" name="T41"/>
                <a:gd fmla="*/ 2147483647 w 120" name="T42"/>
                <a:gd fmla="*/ 2147483647 h 104" name="T43"/>
                <a:gd fmla="*/ 2147483647 w 120" name="T44"/>
                <a:gd fmla="*/ 2147483647 h 104" name="T45"/>
                <a:gd fmla="*/ 2147483647 w 120" name="T46"/>
                <a:gd fmla="*/ 2147483647 h 104" name="T47"/>
                <a:gd fmla="*/ 2147483647 w 120" name="T48"/>
                <a:gd fmla="*/ 2147483647 h 104" name="T49"/>
                <a:gd fmla="*/ 2147483647 w 120" name="T50"/>
                <a:gd fmla="*/ 2147483647 h 104" name="T51"/>
                <a:gd fmla="*/ 2147483647 w 120" name="T52"/>
                <a:gd fmla="*/ 2147483647 h 104" name="T53"/>
                <a:gd fmla="*/ 2147483647 w 120" name="T54"/>
                <a:gd fmla="*/ 2147483647 h 104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w 120" name="T84"/>
                <a:gd fmla="*/ 0 h 104" name="T85"/>
                <a:gd fmla="*/ 120 w 120" name="T86"/>
                <a:gd fmla="*/ 104 h 104" name="T87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b="T87" l="T84" r="T86" t="T85"/>
              <a:pathLst>
                <a:path h="104" w="120">
                  <a:moveTo>
                    <a:pt x="120" y="56"/>
                  </a:moveTo>
                  <a:lnTo>
                    <a:pt x="112" y="40"/>
                  </a:lnTo>
                  <a:lnTo>
                    <a:pt x="96" y="8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0" y="24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8" y="48"/>
                  </a:lnTo>
                  <a:lnTo>
                    <a:pt x="8" y="56"/>
                  </a:lnTo>
                  <a:lnTo>
                    <a:pt x="8" y="72"/>
                  </a:lnTo>
                  <a:lnTo>
                    <a:pt x="0" y="80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16" y="96"/>
                  </a:lnTo>
                  <a:lnTo>
                    <a:pt x="32" y="96"/>
                  </a:lnTo>
                  <a:lnTo>
                    <a:pt x="56" y="104"/>
                  </a:lnTo>
                  <a:lnTo>
                    <a:pt x="80" y="104"/>
                  </a:lnTo>
                  <a:lnTo>
                    <a:pt x="96" y="104"/>
                  </a:lnTo>
                  <a:lnTo>
                    <a:pt x="104" y="80"/>
                  </a:lnTo>
                  <a:lnTo>
                    <a:pt x="112" y="80"/>
                  </a:lnTo>
                  <a:lnTo>
                    <a:pt x="104" y="64"/>
                  </a:lnTo>
                  <a:lnTo>
                    <a:pt x="120" y="64"/>
                  </a:lnTo>
                  <a:lnTo>
                    <a:pt x="120" y="5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" name="Freeform 635"/>
            <p:cNvSpPr/>
            <p:nvPr/>
          </p:nvSpPr>
          <p:spPr bwMode="auto">
            <a:xfrm>
              <a:off x="4826964" y="2358887"/>
              <a:ext cx="129401" cy="75667"/>
            </a:xfrm>
            <a:custGeom>
              <a:gdLst>
                <a:gd fmla="*/ 2147483647 w 96" name="T0"/>
                <a:gd fmla="*/ 2147483647 h 56" name="T1"/>
                <a:gd fmla="*/ 2147483647 w 96" name="T2"/>
                <a:gd fmla="*/ 2147483647 h 56" name="T3"/>
                <a:gd fmla="*/ 2147483647 w 96" name="T4"/>
                <a:gd fmla="*/ 2147483647 h 56" name="T5"/>
                <a:gd fmla="*/ 2147483647 w 96" name="T6"/>
                <a:gd fmla="*/ 2147483647 h 56" name="T7"/>
                <a:gd fmla="*/ 2147483647 w 96" name="T8"/>
                <a:gd fmla="*/ 2147483647 h 56" name="T9"/>
                <a:gd fmla="*/ 2147483647 w 96" name="T10"/>
                <a:gd fmla="*/ 2147483647 h 56" name="T11"/>
                <a:gd fmla="*/ 2147483647 w 96" name="T12"/>
                <a:gd fmla="*/ 2147483647 h 56" name="T13"/>
                <a:gd fmla="*/ 2147483647 w 96" name="T14"/>
                <a:gd fmla="*/ 2147483647 h 56" name="T15"/>
                <a:gd fmla="*/ 2147483647 w 96" name="T16"/>
                <a:gd fmla="*/ 2147483647 h 56" name="T17"/>
                <a:gd fmla="*/ 2147483647 w 96" name="T18"/>
                <a:gd fmla="*/ 2147483647 h 56" name="T19"/>
                <a:gd fmla="*/ 2147483647 w 96" name="T20"/>
                <a:gd fmla="*/ 2147483647 h 56" name="T21"/>
                <a:gd fmla="*/ 2147483647 w 96" name="T22"/>
                <a:gd fmla="*/ 0 h 56" name="T23"/>
                <a:gd fmla="*/ 2147483647 w 96" name="T24"/>
                <a:gd fmla="*/ 2147483647 h 56" name="T25"/>
                <a:gd fmla="*/ 2147483647 w 96" name="T26"/>
                <a:gd fmla="*/ 2147483647 h 56" name="T27"/>
                <a:gd fmla="*/ 2147483647 w 96" name="T28"/>
                <a:gd fmla="*/ 2147483647 h 56" name="T29"/>
                <a:gd fmla="*/ 2147483647 w 96" name="T30"/>
                <a:gd fmla="*/ 2147483647 h 56" name="T31"/>
                <a:gd fmla="*/ 0 w 96" name="T32"/>
                <a:gd fmla="*/ 2147483647 h 56" name="T33"/>
                <a:gd fmla="*/ 0 w 96" name="T34"/>
                <a:gd fmla="*/ 2147483647 h 56" name="T35"/>
                <a:gd fmla="*/ 2147483647 w 96" name="T36"/>
                <a:gd fmla="*/ 2147483647 h 56" name="T37"/>
                <a:gd fmla="*/ 2147483647 w 96" name="T38"/>
                <a:gd fmla="*/ 2147483647 h 5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w 96" name="T60"/>
                <a:gd fmla="*/ 0 h 56" name="T61"/>
                <a:gd fmla="*/ 96 w 96" name="T62"/>
                <a:gd fmla="*/ 56 h 56" name="T63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b="T63" l="T60" r="T62" t="T61"/>
              <a:pathLst>
                <a:path h="56" w="96">
                  <a:moveTo>
                    <a:pt x="32" y="40"/>
                  </a:moveTo>
                  <a:lnTo>
                    <a:pt x="48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96" y="48"/>
                  </a:lnTo>
                  <a:lnTo>
                    <a:pt x="88" y="40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64" y="8"/>
                  </a:lnTo>
                  <a:lnTo>
                    <a:pt x="56" y="0"/>
                  </a:lnTo>
                  <a:lnTo>
                    <a:pt x="40" y="8"/>
                  </a:lnTo>
                  <a:lnTo>
                    <a:pt x="32" y="24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16" y="40"/>
                  </a:lnTo>
                  <a:lnTo>
                    <a:pt x="32" y="4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2" name="Freeform 636"/>
            <p:cNvSpPr/>
            <p:nvPr/>
          </p:nvSpPr>
          <p:spPr bwMode="auto">
            <a:xfrm>
              <a:off x="4202989" y="3357905"/>
              <a:ext cx="129401" cy="96502"/>
            </a:xfrm>
            <a:custGeom>
              <a:gdLst>
                <a:gd fmla="*/ 2147483647 w 96" name="T0"/>
                <a:gd fmla="*/ 2147483647 h 72" name="T1"/>
                <a:gd fmla="*/ 2147483647 w 96" name="T2"/>
                <a:gd fmla="*/ 2147483647 h 72" name="T3"/>
                <a:gd fmla="*/ 2147483647 w 96" name="T4"/>
                <a:gd fmla="*/ 2147483647 h 72" name="T5"/>
                <a:gd fmla="*/ 2147483647 w 96" name="T6"/>
                <a:gd fmla="*/ 2147483647 h 72" name="T7"/>
                <a:gd fmla="*/ 2147483647 w 96" name="T8"/>
                <a:gd fmla="*/ 2147483647 h 72" name="T9"/>
                <a:gd fmla="*/ 2147483647 w 96" name="T10"/>
                <a:gd fmla="*/ 2147483647 h 72" name="T11"/>
                <a:gd fmla="*/ 2147483647 w 96" name="T12"/>
                <a:gd fmla="*/ 2147483647 h 72" name="T13"/>
                <a:gd fmla="*/ 2147483647 w 96" name="T14"/>
                <a:gd fmla="*/ 2147483647 h 72" name="T15"/>
                <a:gd fmla="*/ 2147483647 w 96" name="T16"/>
                <a:gd fmla="*/ 2147483647 h 72" name="T17"/>
                <a:gd fmla="*/ 2147483647 w 96" name="T18"/>
                <a:gd fmla="*/ 2147483647 h 72" name="T19"/>
                <a:gd fmla="*/ 2147483647 w 96" name="T20"/>
                <a:gd fmla="*/ 2147483647 h 72" name="T21"/>
                <a:gd fmla="*/ 2147483647 w 96" name="T22"/>
                <a:gd fmla="*/ 2147483647 h 72" name="T23"/>
                <a:gd fmla="*/ 2147483647 w 96" name="T24"/>
                <a:gd fmla="*/ 2147483647 h 72" name="T25"/>
                <a:gd fmla="*/ 2147483647 w 96" name="T26"/>
                <a:gd fmla="*/ 0 h 72" name="T27"/>
                <a:gd fmla="*/ 2147483647 w 96" name="T28"/>
                <a:gd fmla="*/ 0 h 72" name="T29"/>
                <a:gd fmla="*/ 2147483647 w 96" name="T30"/>
                <a:gd fmla="*/ 2147483647 h 72" name="T31"/>
                <a:gd fmla="*/ 2147483647 w 96" name="T32"/>
                <a:gd fmla="*/ 2147483647 h 72" name="T33"/>
                <a:gd fmla="*/ 2147483647 w 96" name="T34"/>
                <a:gd fmla="*/ 2147483647 h 72" name="T35"/>
                <a:gd fmla="*/ 0 w 96" name="T36"/>
                <a:gd fmla="*/ 2147483647 h 72" name="T37"/>
                <a:gd fmla="*/ 2147483647 w 96" name="T38"/>
                <a:gd fmla="*/ 2147483647 h 72" name="T39"/>
                <a:gd fmla="*/ 2147483647 w 96" name="T40"/>
                <a:gd fmla="*/ 2147483647 h 72" name="T41"/>
                <a:gd fmla="*/ 2147483647 w 96" name="T42"/>
                <a:gd fmla="*/ 2147483647 h 72" name="T43"/>
                <a:gd fmla="*/ 2147483647 w 96" name="T44"/>
                <a:gd fmla="*/ 2147483647 h 72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w 96" name="T69"/>
                <a:gd fmla="*/ 0 h 72" name="T70"/>
                <a:gd fmla="*/ 96 w 96" name="T71"/>
                <a:gd fmla="*/ 72 h 72" name="T72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T72" l="T69" r="T71" t="T70"/>
              <a:pathLst>
                <a:path h="72" w="96">
                  <a:moveTo>
                    <a:pt x="40" y="40"/>
                  </a:moveTo>
                  <a:lnTo>
                    <a:pt x="56" y="40"/>
                  </a:lnTo>
                  <a:lnTo>
                    <a:pt x="64" y="56"/>
                  </a:lnTo>
                  <a:lnTo>
                    <a:pt x="72" y="64"/>
                  </a:lnTo>
                  <a:lnTo>
                    <a:pt x="80" y="72"/>
                  </a:lnTo>
                  <a:lnTo>
                    <a:pt x="88" y="72"/>
                  </a:lnTo>
                  <a:lnTo>
                    <a:pt x="96" y="64"/>
                  </a:lnTo>
                  <a:lnTo>
                    <a:pt x="96" y="48"/>
                  </a:lnTo>
                  <a:lnTo>
                    <a:pt x="96" y="32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0" y="4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3" name="Freeform 637"/>
            <p:cNvSpPr/>
            <p:nvPr/>
          </p:nvSpPr>
          <p:spPr bwMode="auto">
            <a:xfrm>
              <a:off x="4171187" y="3293204"/>
              <a:ext cx="107468" cy="74570"/>
            </a:xfrm>
            <a:custGeom>
              <a:gdLst>
                <a:gd fmla="*/ 2147483647 w 80" name="T0"/>
                <a:gd fmla="*/ 2147483647 h 56" name="T1"/>
                <a:gd fmla="*/ 2147483647 w 80" name="T2"/>
                <a:gd fmla="*/ 2147483647 h 56" name="T3"/>
                <a:gd fmla="*/ 2147483647 w 80" name="T4"/>
                <a:gd fmla="*/ 2147483647 h 56" name="T5"/>
                <a:gd fmla="*/ 2147483647 w 80" name="T6"/>
                <a:gd fmla="*/ 2147483647 h 56" name="T7"/>
                <a:gd fmla="*/ 2147483647 w 80" name="T8"/>
                <a:gd fmla="*/ 2147483647 h 56" name="T9"/>
                <a:gd fmla="*/ 2147483647 w 80" name="T10"/>
                <a:gd fmla="*/ 2147483647 h 56" name="T11"/>
                <a:gd fmla="*/ 2147483647 w 80" name="T12"/>
                <a:gd fmla="*/ 2147483647 h 56" name="T13"/>
                <a:gd fmla="*/ 2147483647 w 80" name="T14"/>
                <a:gd fmla="*/ 2147483647 h 56" name="T15"/>
                <a:gd fmla="*/ 2147483647 w 80" name="T16"/>
                <a:gd fmla="*/ 2147483647 h 56" name="T17"/>
                <a:gd fmla="*/ 2147483647 w 80" name="T18"/>
                <a:gd fmla="*/ 0 h 56" name="T19"/>
                <a:gd fmla="*/ 2147483647 w 80" name="T20"/>
                <a:gd fmla="*/ 0 h 56" name="T21"/>
                <a:gd fmla="*/ 2147483647 w 80" name="T22"/>
                <a:gd fmla="*/ 0 h 56" name="T23"/>
                <a:gd fmla="*/ 0 w 80" name="T24"/>
                <a:gd fmla="*/ 2147483647 h 56" name="T25"/>
                <a:gd fmla="*/ 2147483647 w 80" name="T26"/>
                <a:gd fmla="*/ 2147483647 h 56" name="T27"/>
                <a:gd fmla="*/ 2147483647 w 80" name="T28"/>
                <a:gd fmla="*/ 2147483647 h 56" name="T29"/>
                <a:gd fmla="*/ 2147483647 w 80" name="T30"/>
                <a:gd fmla="*/ 2147483647 h 5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w 80" name="T48"/>
                <a:gd fmla="*/ 0 h 56" name="T49"/>
                <a:gd fmla="*/ 80 w 80" name="T50"/>
                <a:gd fmla="*/ 56 h 56" name="T51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T51" l="T48" r="T50" t="T49"/>
              <a:pathLst>
                <a:path h="56" w="80">
                  <a:moveTo>
                    <a:pt x="40" y="48"/>
                  </a:moveTo>
                  <a:lnTo>
                    <a:pt x="48" y="48"/>
                  </a:lnTo>
                  <a:lnTo>
                    <a:pt x="56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24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40" y="4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4" name="Freeform 638"/>
            <p:cNvSpPr/>
            <p:nvPr/>
          </p:nvSpPr>
          <p:spPr bwMode="auto">
            <a:xfrm>
              <a:off x="4869731" y="2316119"/>
              <a:ext cx="75667" cy="64700"/>
            </a:xfrm>
            <a:custGeom>
              <a:gdLst>
                <a:gd fmla="*/ 2147483647 w 56" name="T0"/>
                <a:gd fmla="*/ 2147483647 h 48" name="T1"/>
                <a:gd fmla="*/ 2147483647 w 56" name="T2"/>
                <a:gd fmla="*/ 2147483647 h 48" name="T3"/>
                <a:gd fmla="*/ 2147483647 w 56" name="T4"/>
                <a:gd fmla="*/ 2147483647 h 48" name="T5"/>
                <a:gd fmla="*/ 2147483647 w 56" name="T6"/>
                <a:gd fmla="*/ 2147483647 h 48" name="T7"/>
                <a:gd fmla="*/ 2147483647 w 56" name="T8"/>
                <a:gd fmla="*/ 0 h 48" name="T9"/>
                <a:gd fmla="*/ 2147483647 w 56" name="T10"/>
                <a:gd fmla="*/ 0 h 48" name="T11"/>
                <a:gd fmla="*/ 2147483647 w 56" name="T12"/>
                <a:gd fmla="*/ 0 h 48" name="T13"/>
                <a:gd fmla="*/ 2147483647 w 56" name="T14"/>
                <a:gd fmla="*/ 0 h 48" name="T15"/>
                <a:gd fmla="*/ 0 w 56" name="T16"/>
                <a:gd fmla="*/ 2147483647 h 48" name="T17"/>
                <a:gd fmla="*/ 0 w 56" name="T18"/>
                <a:gd fmla="*/ 2147483647 h 48" name="T19"/>
                <a:gd fmla="*/ 0 w 56" name="T20"/>
                <a:gd fmla="*/ 2147483647 h 48" name="T21"/>
                <a:gd fmla="*/ 2147483647 w 56" name="T22"/>
                <a:gd fmla="*/ 2147483647 h 48" name="T23"/>
                <a:gd fmla="*/ 2147483647 w 56" name="T24"/>
                <a:gd fmla="*/ 2147483647 h 48" name="T25"/>
                <a:gd fmla="*/ 2147483647 w 56" name="T26"/>
                <a:gd fmla="*/ 2147483647 h 48" name="T27"/>
                <a:gd fmla="*/ 2147483647 w 56" name="T28"/>
                <a:gd fmla="*/ 2147483647 h 48" name="T29"/>
                <a:gd fmla="*/ 2147483647 w 56" name="T30"/>
                <a:gd fmla="*/ 2147483647 h 48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w 56" name="T48"/>
                <a:gd fmla="*/ 0 h 48" name="T49"/>
                <a:gd fmla="*/ 56 w 56" name="T50"/>
                <a:gd fmla="*/ 48 h 48" name="T51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T51" l="T48" r="T50" t="T49"/>
              <a:pathLst>
                <a:path h="48" w="56">
                  <a:moveTo>
                    <a:pt x="32" y="40"/>
                  </a:moveTo>
                  <a:lnTo>
                    <a:pt x="48" y="48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32" y="4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5" name="Freeform 639"/>
            <p:cNvSpPr/>
            <p:nvPr/>
          </p:nvSpPr>
          <p:spPr bwMode="auto">
            <a:xfrm>
              <a:off x="4171187" y="3293204"/>
              <a:ext cx="107468" cy="74570"/>
            </a:xfrm>
            <a:custGeom>
              <a:gdLst>
                <a:gd fmla="*/ 2147483647 w 80" name="T0"/>
                <a:gd fmla="*/ 2147483647 h 56" name="T1"/>
                <a:gd fmla="*/ 2147483647 w 80" name="T2"/>
                <a:gd fmla="*/ 2147483647 h 56" name="T3"/>
                <a:gd fmla="*/ 2147483647 w 80" name="T4"/>
                <a:gd fmla="*/ 2147483647 h 56" name="T5"/>
                <a:gd fmla="*/ 2147483647 w 80" name="T6"/>
                <a:gd fmla="*/ 2147483647 h 56" name="T7"/>
                <a:gd fmla="*/ 2147483647 w 80" name="T8"/>
                <a:gd fmla="*/ 2147483647 h 56" name="T9"/>
                <a:gd fmla="*/ 2147483647 w 80" name="T10"/>
                <a:gd fmla="*/ 2147483647 h 56" name="T11"/>
                <a:gd fmla="*/ 2147483647 w 80" name="T12"/>
                <a:gd fmla="*/ 2147483647 h 56" name="T13"/>
                <a:gd fmla="*/ 2147483647 w 80" name="T14"/>
                <a:gd fmla="*/ 2147483647 h 56" name="T15"/>
                <a:gd fmla="*/ 2147483647 w 80" name="T16"/>
                <a:gd fmla="*/ 2147483647 h 56" name="T17"/>
                <a:gd fmla="*/ 2147483647 w 80" name="T18"/>
                <a:gd fmla="*/ 2147483647 h 56" name="T19"/>
                <a:gd fmla="*/ 2147483647 w 80" name="T20"/>
                <a:gd fmla="*/ 2147483647 h 56" name="T21"/>
                <a:gd fmla="*/ 2147483647 w 80" name="T22"/>
                <a:gd fmla="*/ 0 h 56" name="T23"/>
                <a:gd fmla="*/ 2147483647 w 80" name="T24"/>
                <a:gd fmla="*/ 0 h 56" name="T25"/>
                <a:gd fmla="*/ 2147483647 w 80" name="T26"/>
                <a:gd fmla="*/ 0 h 56" name="T27"/>
                <a:gd fmla="*/ 0 w 80" name="T28"/>
                <a:gd fmla="*/ 2147483647 h 56" name="T29"/>
                <a:gd fmla="*/ 2147483647 w 80" name="T30"/>
                <a:gd fmla="*/ 2147483647 h 56" name="T31"/>
                <a:gd fmla="*/ 2147483647 w 80" name="T32"/>
                <a:gd fmla="*/ 2147483647 h 56" name="T33"/>
                <a:gd fmla="*/ 2147483647 w 80" name="T34"/>
                <a:gd fmla="*/ 2147483647 h 56" name="T35"/>
                <a:gd fmla="*/ 2147483647 w 80" name="T36"/>
                <a:gd fmla="*/ 2147483647 h 5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80" name="T57"/>
                <a:gd fmla="*/ 0 h 56" name="T58"/>
                <a:gd fmla="*/ 80 w 80" name="T59"/>
                <a:gd fmla="*/ 56 h 56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56" w="80">
                  <a:moveTo>
                    <a:pt x="40" y="48"/>
                  </a:moveTo>
                  <a:lnTo>
                    <a:pt x="48" y="48"/>
                  </a:lnTo>
                  <a:lnTo>
                    <a:pt x="56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24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40" y="4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6" name="Freeform 640"/>
            <p:cNvSpPr/>
            <p:nvPr/>
          </p:nvSpPr>
          <p:spPr bwMode="auto">
            <a:xfrm>
              <a:off x="4182153" y="3100199"/>
              <a:ext cx="203971" cy="224807"/>
            </a:xfrm>
            <a:custGeom>
              <a:gdLst>
                <a:gd fmla="*/ 2147483647 w 152" name="T0"/>
                <a:gd fmla="*/ 2147483647 h 168" name="T1"/>
                <a:gd fmla="*/ 2147483647 w 152" name="T2"/>
                <a:gd fmla="*/ 2147483647 h 168" name="T3"/>
                <a:gd fmla="*/ 2147483647 w 152" name="T4"/>
                <a:gd fmla="*/ 2147483647 h 168" name="T5"/>
                <a:gd fmla="*/ 2147483647 w 152" name="T6"/>
                <a:gd fmla="*/ 2147483647 h 168" name="T7"/>
                <a:gd fmla="*/ 2147483647 w 152" name="T8"/>
                <a:gd fmla="*/ 2147483647 h 168" name="T9"/>
                <a:gd fmla="*/ 2147483647 w 152" name="T10"/>
                <a:gd fmla="*/ 2147483647 h 168" name="T11"/>
                <a:gd fmla="*/ 2147483647 w 152" name="T12"/>
                <a:gd fmla="*/ 2147483647 h 168" name="T13"/>
                <a:gd fmla="*/ 2147483647 w 152" name="T14"/>
                <a:gd fmla="*/ 2147483647 h 168" name="T15"/>
                <a:gd fmla="*/ 2147483647 w 152" name="T16"/>
                <a:gd fmla="*/ 2147483647 h 168" name="T17"/>
                <a:gd fmla="*/ 2147483647 w 152" name="T18"/>
                <a:gd fmla="*/ 2147483647 h 168" name="T19"/>
                <a:gd fmla="*/ 2147483647 w 152" name="T20"/>
                <a:gd fmla="*/ 2147483647 h 168" name="T21"/>
                <a:gd fmla="*/ 2147483647 w 152" name="T22"/>
                <a:gd fmla="*/ 0 h 168" name="T23"/>
                <a:gd fmla="*/ 2147483647 w 152" name="T24"/>
                <a:gd fmla="*/ 2147483647 h 168" name="T25"/>
                <a:gd fmla="*/ 2147483647 w 152" name="T26"/>
                <a:gd fmla="*/ 2147483647 h 168" name="T27"/>
                <a:gd fmla="*/ 2147483647 w 152" name="T28"/>
                <a:gd fmla="*/ 2147483647 h 168" name="T29"/>
                <a:gd fmla="*/ 2147483647 w 152" name="T30"/>
                <a:gd fmla="*/ 2147483647 h 168" name="T31"/>
                <a:gd fmla="*/ 2147483647 w 152" name="T32"/>
                <a:gd fmla="*/ 2147483647 h 168" name="T33"/>
                <a:gd fmla="*/ 0 w 152" name="T34"/>
                <a:gd fmla="*/ 2147483647 h 168" name="T35"/>
                <a:gd fmla="*/ 2147483647 w 152" name="T36"/>
                <a:gd fmla="*/ 2147483647 h 168" name="T37"/>
                <a:gd fmla="*/ 2147483647 w 152" name="T38"/>
                <a:gd fmla="*/ 2147483647 h 168" name="T39"/>
                <a:gd fmla="*/ 0 w 152" name="T40"/>
                <a:gd fmla="*/ 2147483647 h 168" name="T41"/>
                <a:gd fmla="*/ 2147483647 w 152" name="T42"/>
                <a:gd fmla="*/ 2147483647 h 168" name="T43"/>
                <a:gd fmla="*/ 2147483647 w 152" name="T44"/>
                <a:gd fmla="*/ 2147483647 h 168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w 152" name="T69"/>
                <a:gd fmla="*/ 0 h 168" name="T70"/>
                <a:gd fmla="*/ 152 w 152" name="T71"/>
                <a:gd fmla="*/ 168 h 168" name="T72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T72" l="T69" r="T71" t="T70"/>
              <a:pathLst>
                <a:path h="168" w="152">
                  <a:moveTo>
                    <a:pt x="24" y="144"/>
                  </a:moveTo>
                  <a:lnTo>
                    <a:pt x="40" y="152"/>
                  </a:lnTo>
                  <a:lnTo>
                    <a:pt x="48" y="160"/>
                  </a:lnTo>
                  <a:lnTo>
                    <a:pt x="56" y="168"/>
                  </a:lnTo>
                  <a:lnTo>
                    <a:pt x="72" y="152"/>
                  </a:lnTo>
                  <a:lnTo>
                    <a:pt x="80" y="160"/>
                  </a:lnTo>
                  <a:lnTo>
                    <a:pt x="136" y="160"/>
                  </a:lnTo>
                  <a:lnTo>
                    <a:pt x="152" y="152"/>
                  </a:lnTo>
                  <a:lnTo>
                    <a:pt x="144" y="144"/>
                  </a:lnTo>
                  <a:lnTo>
                    <a:pt x="128" y="32"/>
                  </a:lnTo>
                  <a:lnTo>
                    <a:pt x="144" y="32"/>
                  </a:lnTo>
                  <a:lnTo>
                    <a:pt x="104" y="0"/>
                  </a:lnTo>
                  <a:lnTo>
                    <a:pt x="104" y="16"/>
                  </a:lnTo>
                  <a:lnTo>
                    <a:pt x="64" y="16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80"/>
                  </a:lnTo>
                  <a:lnTo>
                    <a:pt x="0" y="80"/>
                  </a:lnTo>
                  <a:lnTo>
                    <a:pt x="8" y="104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16" y="144"/>
                  </a:lnTo>
                  <a:lnTo>
                    <a:pt x="24" y="14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7" name="Freeform 641"/>
            <p:cNvSpPr/>
            <p:nvPr/>
          </p:nvSpPr>
          <p:spPr bwMode="auto">
            <a:xfrm>
              <a:off x="4880698" y="3013567"/>
              <a:ext cx="193004" cy="183135"/>
            </a:xfrm>
            <a:custGeom>
              <a:gdLst>
                <a:gd fmla="*/ 0 w 144" name="T0"/>
                <a:gd fmla="*/ 2147483647 h 136" name="T1"/>
                <a:gd fmla="*/ 2147483647 w 144" name="T2"/>
                <a:gd fmla="*/ 2147483647 h 136" name="T3"/>
                <a:gd fmla="*/ 2147483647 w 144" name="T4"/>
                <a:gd fmla="*/ 2147483647 h 136" name="T5"/>
                <a:gd fmla="*/ 2147483647 w 144" name="T6"/>
                <a:gd fmla="*/ 2147483647 h 136" name="T7"/>
                <a:gd fmla="*/ 2147483647 w 144" name="T8"/>
                <a:gd fmla="*/ 2147483647 h 136" name="T9"/>
                <a:gd fmla="*/ 2147483647 w 144" name="T10"/>
                <a:gd fmla="*/ 2147483647 h 136" name="T11"/>
                <a:gd fmla="*/ 2147483647 w 144" name="T12"/>
                <a:gd fmla="*/ 2147483647 h 136" name="T13"/>
                <a:gd fmla="*/ 2147483647 w 144" name="T14"/>
                <a:gd fmla="*/ 2147483647 h 136" name="T15"/>
                <a:gd fmla="*/ 2147483647 w 144" name="T16"/>
                <a:gd fmla="*/ 2147483647 h 136" name="T17"/>
                <a:gd fmla="*/ 2147483647 w 144" name="T18"/>
                <a:gd fmla="*/ 2147483647 h 136" name="T19"/>
                <a:gd fmla="*/ 2147483647 w 144" name="T20"/>
                <a:gd fmla="*/ 2147483647 h 136" name="T21"/>
                <a:gd fmla="*/ 2147483647 w 144" name="T22"/>
                <a:gd fmla="*/ 2147483647 h 136" name="T23"/>
                <a:gd fmla="*/ 2147483647 w 144" name="T24"/>
                <a:gd fmla="*/ 2147483647 h 136" name="T25"/>
                <a:gd fmla="*/ 2147483647 w 144" name="T26"/>
                <a:gd fmla="*/ 0 h 136" name="T27"/>
                <a:gd fmla="*/ 2147483647 w 144" name="T28"/>
                <a:gd fmla="*/ 2147483647 h 136" name="T29"/>
                <a:gd fmla="*/ 2147483647 w 144" name="T30"/>
                <a:gd fmla="*/ 2147483647 h 136" name="T31"/>
                <a:gd fmla="*/ 2147483647 w 144" name="T32"/>
                <a:gd fmla="*/ 0 h 136" name="T33"/>
                <a:gd fmla="*/ 2147483647 w 144" name="T34"/>
                <a:gd fmla="*/ 2147483647 h 136" name="T35"/>
                <a:gd fmla="*/ 2147483647 w 144" name="T36"/>
                <a:gd fmla="*/ 0 h 136" name="T37"/>
                <a:gd fmla="*/ 2147483647 w 144" name="T38"/>
                <a:gd fmla="*/ 0 h 136" name="T39"/>
                <a:gd fmla="*/ 2147483647 w 144" name="T40"/>
                <a:gd fmla="*/ 2147483647 h 136" name="T41"/>
                <a:gd fmla="*/ 0 w 144" name="T42"/>
                <a:gd fmla="*/ 2147483647 h 1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44" name="T66"/>
                <a:gd fmla="*/ 0 h 136" name="T67"/>
                <a:gd fmla="*/ 144 w 144" name="T68"/>
                <a:gd fmla="*/ 136 h 136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36" w="144">
                  <a:moveTo>
                    <a:pt x="0" y="16"/>
                  </a:moveTo>
                  <a:lnTo>
                    <a:pt x="8" y="32"/>
                  </a:lnTo>
                  <a:lnTo>
                    <a:pt x="8" y="40"/>
                  </a:lnTo>
                  <a:lnTo>
                    <a:pt x="8" y="136"/>
                  </a:lnTo>
                  <a:lnTo>
                    <a:pt x="16" y="136"/>
                  </a:lnTo>
                  <a:lnTo>
                    <a:pt x="120" y="136"/>
                  </a:lnTo>
                  <a:lnTo>
                    <a:pt x="136" y="128"/>
                  </a:lnTo>
                  <a:lnTo>
                    <a:pt x="144" y="120"/>
                  </a:lnTo>
                  <a:lnTo>
                    <a:pt x="136" y="88"/>
                  </a:lnTo>
                  <a:lnTo>
                    <a:pt x="120" y="56"/>
                  </a:lnTo>
                  <a:lnTo>
                    <a:pt x="96" y="32"/>
                  </a:lnTo>
                  <a:lnTo>
                    <a:pt x="128" y="48"/>
                  </a:lnTo>
                  <a:lnTo>
                    <a:pt x="136" y="32"/>
                  </a:lnTo>
                  <a:lnTo>
                    <a:pt x="120" y="0"/>
                  </a:lnTo>
                  <a:lnTo>
                    <a:pt x="112" y="8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48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8" name="Freeform 642"/>
            <p:cNvSpPr/>
            <p:nvPr/>
          </p:nvSpPr>
          <p:spPr bwMode="auto">
            <a:xfrm>
              <a:off x="4622993" y="2981765"/>
              <a:ext cx="279637" cy="268671"/>
            </a:xfrm>
            <a:custGeom>
              <a:gdLst>
                <a:gd fmla="*/ 2147483647 w 208" name="T0"/>
                <a:gd fmla="*/ 2147483647 h 200" name="T1"/>
                <a:gd fmla="*/ 2147483647 w 208" name="T2"/>
                <a:gd fmla="*/ 2147483647 h 200" name="T3"/>
                <a:gd fmla="*/ 2147483647 w 208" name="T4"/>
                <a:gd fmla="*/ 2147483647 h 200" name="T5"/>
                <a:gd fmla="*/ 0 w 208" name="T6"/>
                <a:gd fmla="*/ 2147483647 h 200" name="T7"/>
                <a:gd fmla="*/ 0 w 208" name="T8"/>
                <a:gd fmla="*/ 2147483647 h 200" name="T9"/>
                <a:gd fmla="*/ 2147483647 w 208" name="T10"/>
                <a:gd fmla="*/ 2147483647 h 200" name="T11"/>
                <a:gd fmla="*/ 2147483647 w 208" name="T12"/>
                <a:gd fmla="*/ 2147483647 h 200" name="T13"/>
                <a:gd fmla="*/ 2147483647 w 208" name="T14"/>
                <a:gd fmla="*/ 2147483647 h 200" name="T15"/>
                <a:gd fmla="*/ 2147483647 w 208" name="T16"/>
                <a:gd fmla="*/ 2147483647 h 200" name="T17"/>
                <a:gd fmla="*/ 2147483647 w 208" name="T18"/>
                <a:gd fmla="*/ 2147483647 h 200" name="T19"/>
                <a:gd fmla="*/ 2147483647 w 208" name="T20"/>
                <a:gd fmla="*/ 2147483647 h 200" name="T21"/>
                <a:gd fmla="*/ 2147483647 w 208" name="T22"/>
                <a:gd fmla="*/ 2147483647 h 200" name="T23"/>
                <a:gd fmla="*/ 2147483647 w 208" name="T24"/>
                <a:gd fmla="*/ 2147483647 h 200" name="T25"/>
                <a:gd fmla="*/ 2147483647 w 208" name="T26"/>
                <a:gd fmla="*/ 2147483647 h 200" name="T27"/>
                <a:gd fmla="*/ 2147483647 w 208" name="T28"/>
                <a:gd fmla="*/ 2147483647 h 200" name="T29"/>
                <a:gd fmla="*/ 2147483647 w 208" name="T30"/>
                <a:gd fmla="*/ 2147483647 h 200" name="T31"/>
                <a:gd fmla="*/ 2147483647 w 208" name="T32"/>
                <a:gd fmla="*/ 2147483647 h 200" name="T33"/>
                <a:gd fmla="*/ 2147483647 w 208" name="T34"/>
                <a:gd fmla="*/ 2147483647 h 200" name="T35"/>
                <a:gd fmla="*/ 2147483647 w 208" name="T36"/>
                <a:gd fmla="*/ 2147483647 h 200" name="T37"/>
                <a:gd fmla="*/ 2147483647 w 208" name="T38"/>
                <a:gd fmla="*/ 2147483647 h 200" name="T39"/>
                <a:gd fmla="*/ 2147483647 w 208" name="T40"/>
                <a:gd fmla="*/ 2147483647 h 200" name="T41"/>
                <a:gd fmla="*/ 2147483647 w 208" name="T42"/>
                <a:gd fmla="*/ 2147483647 h 200" name="T43"/>
                <a:gd fmla="*/ 2147483647 w 208" name="T44"/>
                <a:gd fmla="*/ 2147483647 h 200" name="T45"/>
                <a:gd fmla="*/ 2147483647 w 208" name="T46"/>
                <a:gd fmla="*/ 2147483647 h 200" name="T47"/>
                <a:gd fmla="*/ 2147483647 w 208" name="T48"/>
                <a:gd fmla="*/ 2147483647 h 200" name="T49"/>
                <a:gd fmla="*/ 2147483647 w 208" name="T50"/>
                <a:gd fmla="*/ 2147483647 h 200" name="T51"/>
                <a:gd fmla="*/ 2147483647 w 208" name="T52"/>
                <a:gd fmla="*/ 2147483647 h 200" name="T53"/>
                <a:gd fmla="*/ 2147483647 w 208" name="T54"/>
                <a:gd fmla="*/ 2147483647 h 200" name="T55"/>
                <a:gd fmla="*/ 2147483647 w 208" name="T56"/>
                <a:gd fmla="*/ 2147483647 h 200" name="T57"/>
                <a:gd fmla="*/ 2147483647 w 208" name="T58"/>
                <a:gd fmla="*/ 2147483647 h 200" name="T59"/>
                <a:gd fmla="*/ 2147483647 w 208" name="T60"/>
                <a:gd fmla="*/ 2147483647 h 200" name="T61"/>
                <a:gd fmla="*/ 2147483647 w 208" name="T62"/>
                <a:gd fmla="*/ 0 h 200" name="T63"/>
                <a:gd fmla="*/ 2147483647 w 208" name="T64"/>
                <a:gd fmla="*/ 2147483647 h 200" name="T65"/>
                <a:gd fmla="*/ 2147483647 w 208" name="T66"/>
                <a:gd fmla="*/ 2147483647 h 200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208" name="T102"/>
                <a:gd fmla="*/ 0 h 200" name="T103"/>
                <a:gd fmla="*/ 208 w 208" name="T104"/>
                <a:gd fmla="*/ 200 h 200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200" w="208">
                  <a:moveTo>
                    <a:pt x="16" y="24"/>
                  </a:moveTo>
                  <a:lnTo>
                    <a:pt x="8" y="32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0" y="112"/>
                  </a:lnTo>
                  <a:lnTo>
                    <a:pt x="24" y="136"/>
                  </a:lnTo>
                  <a:lnTo>
                    <a:pt x="32" y="136"/>
                  </a:lnTo>
                  <a:lnTo>
                    <a:pt x="64" y="144"/>
                  </a:lnTo>
                  <a:lnTo>
                    <a:pt x="72" y="152"/>
                  </a:lnTo>
                  <a:lnTo>
                    <a:pt x="88" y="144"/>
                  </a:lnTo>
                  <a:lnTo>
                    <a:pt x="184" y="192"/>
                  </a:lnTo>
                  <a:lnTo>
                    <a:pt x="192" y="200"/>
                  </a:lnTo>
                  <a:lnTo>
                    <a:pt x="192" y="184"/>
                  </a:lnTo>
                  <a:lnTo>
                    <a:pt x="200" y="184"/>
                  </a:lnTo>
                  <a:lnTo>
                    <a:pt x="208" y="160"/>
                  </a:lnTo>
                  <a:lnTo>
                    <a:pt x="200" y="160"/>
                  </a:lnTo>
                  <a:lnTo>
                    <a:pt x="200" y="64"/>
                  </a:lnTo>
                  <a:lnTo>
                    <a:pt x="200" y="56"/>
                  </a:lnTo>
                  <a:lnTo>
                    <a:pt x="192" y="40"/>
                  </a:lnTo>
                  <a:lnTo>
                    <a:pt x="200" y="32"/>
                  </a:lnTo>
                  <a:lnTo>
                    <a:pt x="200" y="24"/>
                  </a:lnTo>
                  <a:lnTo>
                    <a:pt x="192" y="16"/>
                  </a:lnTo>
                  <a:lnTo>
                    <a:pt x="176" y="8"/>
                  </a:lnTo>
                  <a:lnTo>
                    <a:pt x="160" y="8"/>
                  </a:lnTo>
                  <a:lnTo>
                    <a:pt x="136" y="16"/>
                  </a:lnTo>
                  <a:lnTo>
                    <a:pt x="136" y="32"/>
                  </a:lnTo>
                  <a:lnTo>
                    <a:pt x="112" y="40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16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9" name="Freeform 643"/>
            <p:cNvSpPr/>
            <p:nvPr/>
          </p:nvSpPr>
          <p:spPr bwMode="auto">
            <a:xfrm>
              <a:off x="4591191" y="2896229"/>
              <a:ext cx="74570" cy="139271"/>
            </a:xfrm>
            <a:custGeom>
              <a:gdLst>
                <a:gd fmla="*/ 2147483647 w 56" name="T0"/>
                <a:gd fmla="*/ 2147483647 h 104" name="T1"/>
                <a:gd fmla="*/ 2147483647 w 56" name="T2"/>
                <a:gd fmla="*/ 2147483647 h 104" name="T3"/>
                <a:gd fmla="*/ 2147483647 w 56" name="T4"/>
                <a:gd fmla="*/ 2147483647 h 104" name="T5"/>
                <a:gd fmla="*/ 0 w 56" name="T6"/>
                <a:gd fmla="*/ 2147483647 h 104" name="T7"/>
                <a:gd fmla="*/ 0 w 56" name="T8"/>
                <a:gd fmla="*/ 2147483647 h 104" name="T9"/>
                <a:gd fmla="*/ 2147483647 w 56" name="T10"/>
                <a:gd fmla="*/ 2147483647 h 104" name="T11"/>
                <a:gd fmla="*/ 2147483647 w 56" name="T12"/>
                <a:gd fmla="*/ 2147483647 h 104" name="T13"/>
                <a:gd fmla="*/ 2147483647 w 56" name="T14"/>
                <a:gd fmla="*/ 2147483647 h 104" name="T15"/>
                <a:gd fmla="*/ 2147483647 w 56" name="T16"/>
                <a:gd fmla="*/ 2147483647 h 104" name="T17"/>
                <a:gd fmla="*/ 2147483647 w 56" name="T18"/>
                <a:gd fmla="*/ 2147483647 h 104" name="T19"/>
                <a:gd fmla="*/ 2147483647 w 56" name="T20"/>
                <a:gd fmla="*/ 2147483647 h 104" name="T21"/>
                <a:gd fmla="*/ 2147483647 w 56" name="T22"/>
                <a:gd fmla="*/ 2147483647 h 104" name="T23"/>
                <a:gd fmla="*/ 2147483647 w 56" name="T24"/>
                <a:gd fmla="*/ 2147483647 h 104" name="T25"/>
                <a:gd fmla="*/ 2147483647 w 56" name="T26"/>
                <a:gd fmla="*/ 2147483647 h 104" name="T27"/>
                <a:gd fmla="*/ 2147483647 w 56" name="T28"/>
                <a:gd fmla="*/ 2147483647 h 104" name="T29"/>
                <a:gd fmla="*/ 2147483647 w 56" name="T30"/>
                <a:gd fmla="*/ 2147483647 h 104" name="T31"/>
                <a:gd fmla="*/ 2147483647 w 56" name="T32"/>
                <a:gd fmla="*/ 2147483647 h 104" name="T33"/>
                <a:gd fmla="*/ 2147483647 w 56" name="T34"/>
                <a:gd fmla="*/ 2147483647 h 104" name="T35"/>
                <a:gd fmla="*/ 2147483647 w 56" name="T36"/>
                <a:gd fmla="*/ 0 h 104" name="T37"/>
                <a:gd fmla="*/ 2147483647 w 56" name="T38"/>
                <a:gd fmla="*/ 0 h 104" name="T39"/>
                <a:gd fmla="*/ 2147483647 w 56" name="T40"/>
                <a:gd fmla="*/ 2147483647 h 104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56" name="T63"/>
                <a:gd fmla="*/ 0 h 104" name="T64"/>
                <a:gd fmla="*/ 56 w 56" name="T65"/>
                <a:gd fmla="*/ 104 h 104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104" w="56">
                  <a:moveTo>
                    <a:pt x="16" y="8"/>
                  </a:moveTo>
                  <a:lnTo>
                    <a:pt x="16" y="24"/>
                  </a:lnTo>
                  <a:lnTo>
                    <a:pt x="16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80"/>
                  </a:lnTo>
                  <a:lnTo>
                    <a:pt x="24" y="96"/>
                  </a:lnTo>
                  <a:lnTo>
                    <a:pt x="32" y="104"/>
                  </a:lnTo>
                  <a:lnTo>
                    <a:pt x="32" y="96"/>
                  </a:lnTo>
                  <a:lnTo>
                    <a:pt x="40" y="88"/>
                  </a:lnTo>
                  <a:lnTo>
                    <a:pt x="56" y="72"/>
                  </a:lnTo>
                  <a:lnTo>
                    <a:pt x="56" y="64"/>
                  </a:lnTo>
                  <a:lnTo>
                    <a:pt x="40" y="56"/>
                  </a:lnTo>
                  <a:lnTo>
                    <a:pt x="32" y="48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0" name="Freeform 644"/>
            <p:cNvSpPr/>
            <p:nvPr/>
          </p:nvSpPr>
          <p:spPr bwMode="auto">
            <a:xfrm>
              <a:off x="4245757" y="2928031"/>
              <a:ext cx="203971" cy="161202"/>
            </a:xfrm>
            <a:custGeom>
              <a:gdLst>
                <a:gd fmla="*/ 2147483647 w 152" name="T0"/>
                <a:gd fmla="*/ 2147483647 h 120" name="T1"/>
                <a:gd fmla="*/ 2147483647 w 152" name="T2"/>
                <a:gd fmla="*/ 2147483647 h 120" name="T3"/>
                <a:gd fmla="*/ 2147483647 w 152" name="T4"/>
                <a:gd fmla="*/ 2147483647 h 120" name="T5"/>
                <a:gd fmla="*/ 2147483647 w 152" name="T6"/>
                <a:gd fmla="*/ 2147483647 h 120" name="T7"/>
                <a:gd fmla="*/ 2147483647 w 152" name="T8"/>
                <a:gd fmla="*/ 2147483647 h 120" name="T9"/>
                <a:gd fmla="*/ 2147483647 w 152" name="T10"/>
                <a:gd fmla="*/ 2147483647 h 120" name="T11"/>
                <a:gd fmla="*/ 2147483647 w 152" name="T12"/>
                <a:gd fmla="*/ 2147483647 h 120" name="T13"/>
                <a:gd fmla="*/ 2147483647 w 152" name="T14"/>
                <a:gd fmla="*/ 2147483647 h 120" name="T15"/>
                <a:gd fmla="*/ 2147483647 w 152" name="T16"/>
                <a:gd fmla="*/ 2147483647 h 120" name="T17"/>
                <a:gd fmla="*/ 2147483647 w 152" name="T18"/>
                <a:gd fmla="*/ 2147483647 h 120" name="T19"/>
                <a:gd fmla="*/ 2147483647 w 152" name="T20"/>
                <a:gd fmla="*/ 2147483647 h 120" name="T21"/>
                <a:gd fmla="*/ 2147483647 w 152" name="T22"/>
                <a:gd fmla="*/ 2147483647 h 120" name="T23"/>
                <a:gd fmla="*/ 2147483647 w 152" name="T24"/>
                <a:gd fmla="*/ 2147483647 h 120" name="T25"/>
                <a:gd fmla="*/ 2147483647 w 152" name="T26"/>
                <a:gd fmla="*/ 0 h 120" name="T27"/>
                <a:gd fmla="*/ 2147483647 w 152" name="T28"/>
                <a:gd fmla="*/ 2147483647 h 120" name="T29"/>
                <a:gd fmla="*/ 2147483647 w 152" name="T30"/>
                <a:gd fmla="*/ 2147483647 h 120" name="T31"/>
                <a:gd fmla="*/ 2147483647 w 152" name="T32"/>
                <a:gd fmla="*/ 2147483647 h 120" name="T33"/>
                <a:gd fmla="*/ 2147483647 w 152" name="T34"/>
                <a:gd fmla="*/ 2147483647 h 120" name="T35"/>
                <a:gd fmla="*/ 2147483647 w 152" name="T36"/>
                <a:gd fmla="*/ 2147483647 h 120" name="T37"/>
                <a:gd fmla="*/ 0 w 152" name="T38"/>
                <a:gd fmla="*/ 2147483647 h 120" name="T39"/>
                <a:gd fmla="*/ 2147483647 w 152" name="T40"/>
                <a:gd fmla="*/ 2147483647 h 120" name="T41"/>
                <a:gd fmla="*/ 2147483647 w 152" name="T42"/>
                <a:gd fmla="*/ 2147483647 h 120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52" name="T66"/>
                <a:gd fmla="*/ 0 h 120" name="T67"/>
                <a:gd fmla="*/ 152 w 152" name="T68"/>
                <a:gd fmla="*/ 120 h 120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20" w="152">
                  <a:moveTo>
                    <a:pt x="56" y="104"/>
                  </a:moveTo>
                  <a:lnTo>
                    <a:pt x="72" y="96"/>
                  </a:lnTo>
                  <a:lnTo>
                    <a:pt x="96" y="80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56"/>
                  </a:lnTo>
                  <a:lnTo>
                    <a:pt x="144" y="56"/>
                  </a:lnTo>
                  <a:lnTo>
                    <a:pt x="152" y="48"/>
                  </a:lnTo>
                  <a:lnTo>
                    <a:pt x="144" y="32"/>
                  </a:lnTo>
                  <a:lnTo>
                    <a:pt x="144" y="8"/>
                  </a:lnTo>
                  <a:lnTo>
                    <a:pt x="136" y="8"/>
                  </a:lnTo>
                  <a:lnTo>
                    <a:pt x="120" y="8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24"/>
                  </a:lnTo>
                  <a:lnTo>
                    <a:pt x="64" y="40"/>
                  </a:lnTo>
                  <a:lnTo>
                    <a:pt x="48" y="64"/>
                  </a:lnTo>
                  <a:lnTo>
                    <a:pt x="40" y="96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56" y="120"/>
                  </a:lnTo>
                  <a:lnTo>
                    <a:pt x="56" y="10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1" name="Freeform 645"/>
            <p:cNvSpPr/>
            <p:nvPr/>
          </p:nvSpPr>
          <p:spPr bwMode="auto">
            <a:xfrm>
              <a:off x="4591191" y="2896229"/>
              <a:ext cx="74570" cy="139271"/>
            </a:xfrm>
            <a:custGeom>
              <a:gdLst>
                <a:gd fmla="*/ 2147483647 w 56" name="T0"/>
                <a:gd fmla="*/ 2147483647 h 104" name="T1"/>
                <a:gd fmla="*/ 2147483647 w 56" name="T2"/>
                <a:gd fmla="*/ 2147483647 h 104" name="T3"/>
                <a:gd fmla="*/ 2147483647 w 56" name="T4"/>
                <a:gd fmla="*/ 2147483647 h 104" name="T5"/>
                <a:gd fmla="*/ 0 w 56" name="T6"/>
                <a:gd fmla="*/ 2147483647 h 104" name="T7"/>
                <a:gd fmla="*/ 0 w 56" name="T8"/>
                <a:gd fmla="*/ 2147483647 h 104" name="T9"/>
                <a:gd fmla="*/ 2147483647 w 56" name="T10"/>
                <a:gd fmla="*/ 2147483647 h 104" name="T11"/>
                <a:gd fmla="*/ 2147483647 w 56" name="T12"/>
                <a:gd fmla="*/ 2147483647 h 104" name="T13"/>
                <a:gd fmla="*/ 2147483647 w 56" name="T14"/>
                <a:gd fmla="*/ 2147483647 h 104" name="T15"/>
                <a:gd fmla="*/ 2147483647 w 56" name="T16"/>
                <a:gd fmla="*/ 2147483647 h 104" name="T17"/>
                <a:gd fmla="*/ 2147483647 w 56" name="T18"/>
                <a:gd fmla="*/ 2147483647 h 104" name="T19"/>
                <a:gd fmla="*/ 2147483647 w 56" name="T20"/>
                <a:gd fmla="*/ 2147483647 h 104" name="T21"/>
                <a:gd fmla="*/ 2147483647 w 56" name="T22"/>
                <a:gd fmla="*/ 2147483647 h 104" name="T23"/>
                <a:gd fmla="*/ 2147483647 w 56" name="T24"/>
                <a:gd fmla="*/ 2147483647 h 104" name="T25"/>
                <a:gd fmla="*/ 2147483647 w 56" name="T26"/>
                <a:gd fmla="*/ 2147483647 h 104" name="T27"/>
                <a:gd fmla="*/ 2147483647 w 56" name="T28"/>
                <a:gd fmla="*/ 2147483647 h 104" name="T29"/>
                <a:gd fmla="*/ 2147483647 w 56" name="T30"/>
                <a:gd fmla="*/ 2147483647 h 104" name="T31"/>
                <a:gd fmla="*/ 2147483647 w 56" name="T32"/>
                <a:gd fmla="*/ 2147483647 h 104" name="T33"/>
                <a:gd fmla="*/ 2147483647 w 56" name="T34"/>
                <a:gd fmla="*/ 2147483647 h 104" name="T35"/>
                <a:gd fmla="*/ 2147483647 w 56" name="T36"/>
                <a:gd fmla="*/ 0 h 104" name="T37"/>
                <a:gd fmla="*/ 2147483647 w 56" name="T38"/>
                <a:gd fmla="*/ 0 h 104" name="T39"/>
                <a:gd fmla="*/ 2147483647 w 56" name="T40"/>
                <a:gd fmla="*/ 2147483647 h 104" name="T41"/>
                <a:gd fmla="*/ 2147483647 w 56" name="T42"/>
                <a:gd fmla="*/ 2147483647 h 104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56" name="T66"/>
                <a:gd fmla="*/ 0 h 104" name="T67"/>
                <a:gd fmla="*/ 56 w 56" name="T68"/>
                <a:gd fmla="*/ 104 h 104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04" w="56">
                  <a:moveTo>
                    <a:pt x="16" y="8"/>
                  </a:moveTo>
                  <a:lnTo>
                    <a:pt x="16" y="24"/>
                  </a:lnTo>
                  <a:lnTo>
                    <a:pt x="16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80"/>
                  </a:lnTo>
                  <a:lnTo>
                    <a:pt x="24" y="96"/>
                  </a:lnTo>
                  <a:lnTo>
                    <a:pt x="32" y="104"/>
                  </a:lnTo>
                  <a:lnTo>
                    <a:pt x="32" y="96"/>
                  </a:lnTo>
                  <a:lnTo>
                    <a:pt x="40" y="88"/>
                  </a:lnTo>
                  <a:lnTo>
                    <a:pt x="56" y="72"/>
                  </a:lnTo>
                  <a:lnTo>
                    <a:pt x="56" y="64"/>
                  </a:lnTo>
                  <a:lnTo>
                    <a:pt x="40" y="56"/>
                  </a:lnTo>
                  <a:lnTo>
                    <a:pt x="32" y="48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2" name="Freeform 646"/>
            <p:cNvSpPr/>
            <p:nvPr/>
          </p:nvSpPr>
          <p:spPr bwMode="auto">
            <a:xfrm>
              <a:off x="4245757" y="2928031"/>
              <a:ext cx="203971" cy="161202"/>
            </a:xfrm>
            <a:custGeom>
              <a:gdLst>
                <a:gd fmla="*/ 2147483647 w 152" name="T0"/>
                <a:gd fmla="*/ 2147483647 h 120" name="T1"/>
                <a:gd fmla="*/ 2147483647 w 152" name="T2"/>
                <a:gd fmla="*/ 2147483647 h 120" name="T3"/>
                <a:gd fmla="*/ 2147483647 w 152" name="T4"/>
                <a:gd fmla="*/ 2147483647 h 120" name="T5"/>
                <a:gd fmla="*/ 2147483647 w 152" name="T6"/>
                <a:gd fmla="*/ 2147483647 h 120" name="T7"/>
                <a:gd fmla="*/ 2147483647 w 152" name="T8"/>
                <a:gd fmla="*/ 2147483647 h 120" name="T9"/>
                <a:gd fmla="*/ 2147483647 w 152" name="T10"/>
                <a:gd fmla="*/ 2147483647 h 120" name="T11"/>
                <a:gd fmla="*/ 2147483647 w 152" name="T12"/>
                <a:gd fmla="*/ 2147483647 h 120" name="T13"/>
                <a:gd fmla="*/ 2147483647 w 152" name="T14"/>
                <a:gd fmla="*/ 2147483647 h 120" name="T15"/>
                <a:gd fmla="*/ 2147483647 w 152" name="T16"/>
                <a:gd fmla="*/ 2147483647 h 120" name="T17"/>
                <a:gd fmla="*/ 2147483647 w 152" name="T18"/>
                <a:gd fmla="*/ 2147483647 h 120" name="T19"/>
                <a:gd fmla="*/ 2147483647 w 152" name="T20"/>
                <a:gd fmla="*/ 2147483647 h 120" name="T21"/>
                <a:gd fmla="*/ 2147483647 w 152" name="T22"/>
                <a:gd fmla="*/ 2147483647 h 120" name="T23"/>
                <a:gd fmla="*/ 2147483647 w 152" name="T24"/>
                <a:gd fmla="*/ 2147483647 h 120" name="T25"/>
                <a:gd fmla="*/ 2147483647 w 152" name="T26"/>
                <a:gd fmla="*/ 0 h 120" name="T27"/>
                <a:gd fmla="*/ 2147483647 w 152" name="T28"/>
                <a:gd fmla="*/ 2147483647 h 120" name="T29"/>
                <a:gd fmla="*/ 2147483647 w 152" name="T30"/>
                <a:gd fmla="*/ 2147483647 h 120" name="T31"/>
                <a:gd fmla="*/ 2147483647 w 152" name="T32"/>
                <a:gd fmla="*/ 2147483647 h 120" name="T33"/>
                <a:gd fmla="*/ 2147483647 w 152" name="T34"/>
                <a:gd fmla="*/ 2147483647 h 120" name="T35"/>
                <a:gd fmla="*/ 2147483647 w 152" name="T36"/>
                <a:gd fmla="*/ 2147483647 h 120" name="T37"/>
                <a:gd fmla="*/ 0 w 152" name="T38"/>
                <a:gd fmla="*/ 2147483647 h 120" name="T39"/>
                <a:gd fmla="*/ 2147483647 w 152" name="T40"/>
                <a:gd fmla="*/ 2147483647 h 120" name="T41"/>
                <a:gd fmla="*/ 2147483647 w 152" name="T42"/>
                <a:gd fmla="*/ 2147483647 h 120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52" name="T66"/>
                <a:gd fmla="*/ 0 h 120" name="T67"/>
                <a:gd fmla="*/ 152 w 152" name="T68"/>
                <a:gd fmla="*/ 120 h 120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20" w="152">
                  <a:moveTo>
                    <a:pt x="56" y="104"/>
                  </a:moveTo>
                  <a:lnTo>
                    <a:pt x="72" y="96"/>
                  </a:lnTo>
                  <a:lnTo>
                    <a:pt x="96" y="80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56"/>
                  </a:lnTo>
                  <a:lnTo>
                    <a:pt x="144" y="56"/>
                  </a:lnTo>
                  <a:lnTo>
                    <a:pt x="152" y="48"/>
                  </a:lnTo>
                  <a:lnTo>
                    <a:pt x="144" y="32"/>
                  </a:lnTo>
                  <a:lnTo>
                    <a:pt x="144" y="8"/>
                  </a:lnTo>
                  <a:lnTo>
                    <a:pt x="136" y="8"/>
                  </a:lnTo>
                  <a:lnTo>
                    <a:pt x="120" y="8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24"/>
                  </a:lnTo>
                  <a:lnTo>
                    <a:pt x="64" y="40"/>
                  </a:lnTo>
                  <a:lnTo>
                    <a:pt x="48" y="64"/>
                  </a:lnTo>
                  <a:lnTo>
                    <a:pt x="40" y="96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56" y="120"/>
                  </a:lnTo>
                  <a:lnTo>
                    <a:pt x="56" y="10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3" name="Freeform 647"/>
            <p:cNvSpPr/>
            <p:nvPr/>
          </p:nvSpPr>
          <p:spPr bwMode="auto">
            <a:xfrm>
              <a:off x="4182153" y="3089233"/>
              <a:ext cx="139270" cy="118435"/>
            </a:xfrm>
            <a:custGeom>
              <a:gdLst>
                <a:gd fmla="*/ 2147483647 w 104" name="T0"/>
                <a:gd fmla="*/ 2147483647 h 88" name="T1"/>
                <a:gd fmla="*/ 2147483647 w 104" name="T2"/>
                <a:gd fmla="*/ 2147483647 h 88" name="T3"/>
                <a:gd fmla="*/ 2147483647 w 104" name="T4"/>
                <a:gd fmla="*/ 2147483647 h 88" name="T5"/>
                <a:gd fmla="*/ 2147483647 w 104" name="T6"/>
                <a:gd fmla="*/ 2147483647 h 88" name="T7"/>
                <a:gd fmla="*/ 2147483647 w 104" name="T8"/>
                <a:gd fmla="*/ 2147483647 h 88" name="T9"/>
                <a:gd fmla="*/ 2147483647 w 104" name="T10"/>
                <a:gd fmla="*/ 0 h 88" name="T11"/>
                <a:gd fmla="*/ 2147483647 w 104" name="T12"/>
                <a:gd fmla="*/ 0 h 88" name="T13"/>
                <a:gd fmla="*/ 2147483647 w 104" name="T14"/>
                <a:gd fmla="*/ 2147483647 h 88" name="T15"/>
                <a:gd fmla="*/ 2147483647 w 104" name="T16"/>
                <a:gd fmla="*/ 2147483647 h 88" name="T17"/>
                <a:gd fmla="*/ 0 w 104" name="T18"/>
                <a:gd fmla="*/ 2147483647 h 88" name="T19"/>
                <a:gd fmla="*/ 2147483647 w 104" name="T20"/>
                <a:gd fmla="*/ 2147483647 h 88" name="T21"/>
                <a:gd fmla="*/ 2147483647 w 104" name="T22"/>
                <a:gd fmla="*/ 2147483647 h 88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104" name="T36"/>
                <a:gd fmla="*/ 0 h 88" name="T37"/>
                <a:gd fmla="*/ 104 w 104" name="T38"/>
                <a:gd fmla="*/ 88 h 88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88" w="104">
                  <a:moveTo>
                    <a:pt x="56" y="64"/>
                  </a:moveTo>
                  <a:lnTo>
                    <a:pt x="64" y="56"/>
                  </a:lnTo>
                  <a:lnTo>
                    <a:pt x="64" y="24"/>
                  </a:lnTo>
                  <a:lnTo>
                    <a:pt x="104" y="24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16" y="48"/>
                  </a:lnTo>
                  <a:lnTo>
                    <a:pt x="0" y="88"/>
                  </a:lnTo>
                  <a:lnTo>
                    <a:pt x="48" y="88"/>
                  </a:lnTo>
                  <a:lnTo>
                    <a:pt x="56" y="6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4" name="Freeform 648"/>
            <p:cNvSpPr/>
            <p:nvPr/>
          </p:nvSpPr>
          <p:spPr bwMode="auto">
            <a:xfrm>
              <a:off x="4192022" y="3357905"/>
              <a:ext cx="42768" cy="31802"/>
            </a:xfrm>
            <a:custGeom>
              <a:gdLst>
                <a:gd fmla="*/ 2147483647 w 32" name="T0"/>
                <a:gd fmla="*/ 2147483647 h 24" name="T1"/>
                <a:gd fmla="*/ 2147483647 w 32" name="T2"/>
                <a:gd fmla="*/ 2147483647 h 24" name="T3"/>
                <a:gd fmla="*/ 2147483647 w 32" name="T4"/>
                <a:gd fmla="*/ 0 h 24" name="T5"/>
                <a:gd fmla="*/ 2147483647 w 32" name="T6"/>
                <a:gd fmla="*/ 0 h 24" name="T7"/>
                <a:gd fmla="*/ 0 w 32" name="T8"/>
                <a:gd fmla="*/ 2147483647 h 24" name="T9"/>
                <a:gd fmla="*/ 2147483647 w 32" name="T10"/>
                <a:gd fmla="*/ 2147483647 h 24" name="T11"/>
                <a:gd fmla="*/ 2147483647 w 32" name="T12"/>
                <a:gd fmla="*/ 2147483647 h 24" name="T13"/>
                <a:gd fmla="*/ 2147483647 w 32" name="T14"/>
                <a:gd fmla="*/ 2147483647 h 24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32" name="T24"/>
                <a:gd fmla="*/ 0 h 24" name="T25"/>
                <a:gd fmla="*/ 32 w 32" name="T26"/>
                <a:gd fmla="*/ 24 h 24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24" w="32">
                  <a:moveTo>
                    <a:pt x="32" y="16"/>
                  </a:moveTo>
                  <a:lnTo>
                    <a:pt x="32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24" y="16"/>
                  </a:lnTo>
                  <a:lnTo>
                    <a:pt x="32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5" name="Freeform 649"/>
            <p:cNvSpPr/>
            <p:nvPr/>
          </p:nvSpPr>
          <p:spPr bwMode="auto">
            <a:xfrm>
              <a:off x="4837930" y="3174769"/>
              <a:ext cx="278541" cy="344338"/>
            </a:xfrm>
            <a:custGeom>
              <a:gdLst>
                <a:gd fmla="*/ 2147483647 w 208" name="T0"/>
                <a:gd fmla="*/ 2147483647 h 256" name="T1"/>
                <a:gd fmla="*/ 2147483647 w 208" name="T2"/>
                <a:gd fmla="*/ 2147483647 h 256" name="T3"/>
                <a:gd fmla="*/ 2147483647 w 208" name="T4"/>
                <a:gd fmla="*/ 2147483647 h 256" name="T5"/>
                <a:gd fmla="*/ 2147483647 w 208" name="T6"/>
                <a:gd fmla="*/ 2147483647 h 256" name="T7"/>
                <a:gd fmla="*/ 2147483647 w 208" name="T8"/>
                <a:gd fmla="*/ 2147483647 h 256" name="T9"/>
                <a:gd fmla="*/ 2147483647 w 208" name="T10"/>
                <a:gd fmla="*/ 2147483647 h 256" name="T11"/>
                <a:gd fmla="*/ 2147483647 w 208" name="T12"/>
                <a:gd fmla="*/ 2147483647 h 256" name="T13"/>
                <a:gd fmla="*/ 2147483647 w 208" name="T14"/>
                <a:gd fmla="*/ 2147483647 h 256" name="T15"/>
                <a:gd fmla="*/ 2147483647 w 208" name="T16"/>
                <a:gd fmla="*/ 2147483647 h 256" name="T17"/>
                <a:gd fmla="*/ 0 w 208" name="T18"/>
                <a:gd fmla="*/ 2147483647 h 256" name="T19"/>
                <a:gd fmla="*/ 2147483647 w 208" name="T20"/>
                <a:gd fmla="*/ 2147483647 h 256" name="T21"/>
                <a:gd fmla="*/ 2147483647 w 208" name="T22"/>
                <a:gd fmla="*/ 2147483647 h 256" name="T23"/>
                <a:gd fmla="*/ 2147483647 w 208" name="T24"/>
                <a:gd fmla="*/ 2147483647 h 256" name="T25"/>
                <a:gd fmla="*/ 2147483647 w 208" name="T26"/>
                <a:gd fmla="*/ 2147483647 h 256" name="T27"/>
                <a:gd fmla="*/ 2147483647 w 208" name="T28"/>
                <a:gd fmla="*/ 2147483647 h 256" name="T29"/>
                <a:gd fmla="*/ 2147483647 w 208" name="T30"/>
                <a:gd fmla="*/ 2147483647 h 256" name="T31"/>
                <a:gd fmla="*/ 2147483647 w 208" name="T32"/>
                <a:gd fmla="*/ 2147483647 h 256" name="T33"/>
                <a:gd fmla="*/ 2147483647 w 208" name="T34"/>
                <a:gd fmla="*/ 2147483647 h 256" name="T35"/>
                <a:gd fmla="*/ 2147483647 w 208" name="T36"/>
                <a:gd fmla="*/ 2147483647 h 256" name="T37"/>
                <a:gd fmla="*/ 2147483647 w 208" name="T38"/>
                <a:gd fmla="*/ 2147483647 h 256" name="T39"/>
                <a:gd fmla="*/ 2147483647 w 208" name="T40"/>
                <a:gd fmla="*/ 2147483647 h 256" name="T41"/>
                <a:gd fmla="*/ 2147483647 w 208" name="T42"/>
                <a:gd fmla="*/ 2147483647 h 256" name="T43"/>
                <a:gd fmla="*/ 2147483647 w 208" name="T44"/>
                <a:gd fmla="*/ 2147483647 h 256" name="T45"/>
                <a:gd fmla="*/ 2147483647 w 208" name="T46"/>
                <a:gd fmla="*/ 2147483647 h 256" name="T47"/>
                <a:gd fmla="*/ 2147483647 w 208" name="T48"/>
                <a:gd fmla="*/ 2147483647 h 256" name="T49"/>
                <a:gd fmla="*/ 2147483647 w 208" name="T50"/>
                <a:gd fmla="*/ 2147483647 h 256" name="T51"/>
                <a:gd fmla="*/ 2147483647 w 208" name="T52"/>
                <a:gd fmla="*/ 2147483647 h 256" name="T53"/>
                <a:gd fmla="*/ 2147483647 w 208" name="T54"/>
                <a:gd fmla="*/ 2147483647 h 256" name="T55"/>
                <a:gd fmla="*/ 2147483647 w 208" name="T56"/>
                <a:gd fmla="*/ 2147483647 h 256" name="T57"/>
                <a:gd fmla="*/ 2147483647 w 208" name="T58"/>
                <a:gd fmla="*/ 2147483647 h 256" name="T59"/>
                <a:gd fmla="*/ 2147483647 w 208" name="T60"/>
                <a:gd fmla="*/ 2147483647 h 256" name="T61"/>
                <a:gd fmla="*/ 2147483647 w 208" name="T62"/>
                <a:gd fmla="*/ 2147483647 h 256" name="T63"/>
                <a:gd fmla="*/ 2147483647 w 208" name="T64"/>
                <a:gd fmla="*/ 2147483647 h 256" name="T65"/>
                <a:gd fmla="*/ 2147483647 w 208" name="T66"/>
                <a:gd fmla="*/ 2147483647 h 256" name="T67"/>
                <a:gd fmla="*/ 2147483647 w 208" name="T68"/>
                <a:gd fmla="*/ 2147483647 h 256" name="T69"/>
                <a:gd fmla="*/ 2147483647 w 208" name="T70"/>
                <a:gd fmla="*/ 0 h 256" name="T71"/>
                <a:gd fmla="*/ 2147483647 w 208" name="T72"/>
                <a:gd fmla="*/ 2147483647 h 256" name="T73"/>
                <a:gd fmla="*/ 2147483647 w 208" name="T74"/>
                <a:gd fmla="*/ 2147483647 h 25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w 208" name="T114"/>
                <a:gd fmla="*/ 0 h 256" name="T115"/>
                <a:gd fmla="*/ 208 w 208" name="T116"/>
                <a:gd fmla="*/ 256 h 256" name="T117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T117" l="T114" r="T116" t="T115"/>
              <a:pathLst>
                <a:path h="256" w="208">
                  <a:moveTo>
                    <a:pt x="152" y="16"/>
                  </a:moveTo>
                  <a:lnTo>
                    <a:pt x="48" y="16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32" y="56"/>
                  </a:lnTo>
                  <a:lnTo>
                    <a:pt x="24" y="48"/>
                  </a:lnTo>
                  <a:lnTo>
                    <a:pt x="24" y="96"/>
                  </a:lnTo>
                  <a:lnTo>
                    <a:pt x="8" y="104"/>
                  </a:lnTo>
                  <a:lnTo>
                    <a:pt x="8" y="128"/>
                  </a:lnTo>
                  <a:lnTo>
                    <a:pt x="0" y="136"/>
                  </a:lnTo>
                  <a:lnTo>
                    <a:pt x="16" y="160"/>
                  </a:lnTo>
                  <a:lnTo>
                    <a:pt x="24" y="176"/>
                  </a:lnTo>
                  <a:lnTo>
                    <a:pt x="32" y="200"/>
                  </a:lnTo>
                  <a:lnTo>
                    <a:pt x="48" y="208"/>
                  </a:lnTo>
                  <a:lnTo>
                    <a:pt x="72" y="232"/>
                  </a:lnTo>
                  <a:lnTo>
                    <a:pt x="80" y="240"/>
                  </a:lnTo>
                  <a:lnTo>
                    <a:pt x="104" y="240"/>
                  </a:lnTo>
                  <a:lnTo>
                    <a:pt x="120" y="256"/>
                  </a:lnTo>
                  <a:lnTo>
                    <a:pt x="144" y="248"/>
                  </a:lnTo>
                  <a:lnTo>
                    <a:pt x="168" y="240"/>
                  </a:lnTo>
                  <a:lnTo>
                    <a:pt x="176" y="240"/>
                  </a:lnTo>
                  <a:lnTo>
                    <a:pt x="176" y="232"/>
                  </a:lnTo>
                  <a:lnTo>
                    <a:pt x="168" y="224"/>
                  </a:lnTo>
                  <a:lnTo>
                    <a:pt x="160" y="216"/>
                  </a:lnTo>
                  <a:lnTo>
                    <a:pt x="144" y="200"/>
                  </a:lnTo>
                  <a:lnTo>
                    <a:pt x="144" y="192"/>
                  </a:lnTo>
                  <a:lnTo>
                    <a:pt x="152" y="192"/>
                  </a:lnTo>
                  <a:lnTo>
                    <a:pt x="160" y="168"/>
                  </a:lnTo>
                  <a:lnTo>
                    <a:pt x="176" y="152"/>
                  </a:lnTo>
                  <a:lnTo>
                    <a:pt x="184" y="128"/>
                  </a:lnTo>
                  <a:lnTo>
                    <a:pt x="192" y="80"/>
                  </a:lnTo>
                  <a:lnTo>
                    <a:pt x="200" y="72"/>
                  </a:lnTo>
                  <a:lnTo>
                    <a:pt x="208" y="72"/>
                  </a:lnTo>
                  <a:lnTo>
                    <a:pt x="200" y="48"/>
                  </a:lnTo>
                  <a:lnTo>
                    <a:pt x="192" y="16"/>
                  </a:lnTo>
                  <a:lnTo>
                    <a:pt x="176" y="0"/>
                  </a:lnTo>
                  <a:lnTo>
                    <a:pt x="168" y="8"/>
                  </a:lnTo>
                  <a:lnTo>
                    <a:pt x="152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6" name="Freeform 650"/>
            <p:cNvSpPr/>
            <p:nvPr/>
          </p:nvSpPr>
          <p:spPr bwMode="auto">
            <a:xfrm>
              <a:off x="4321423" y="3400672"/>
              <a:ext cx="107468" cy="96502"/>
            </a:xfrm>
            <a:custGeom>
              <a:gdLst>
                <a:gd fmla="*/ 2147483647 w 80" name="T0"/>
                <a:gd fmla="*/ 2147483647 h 72" name="T1"/>
                <a:gd fmla="*/ 2147483647 w 80" name="T2"/>
                <a:gd fmla="*/ 2147483647 h 72" name="T3"/>
                <a:gd fmla="*/ 2147483647 w 80" name="T4"/>
                <a:gd fmla="*/ 2147483647 h 72" name="T5"/>
                <a:gd fmla="*/ 2147483647 w 80" name="T6"/>
                <a:gd fmla="*/ 2147483647 h 72" name="T7"/>
                <a:gd fmla="*/ 2147483647 w 80" name="T8"/>
                <a:gd fmla="*/ 0 h 72" name="T9"/>
                <a:gd fmla="*/ 2147483647 w 80" name="T10"/>
                <a:gd fmla="*/ 0 h 72" name="T11"/>
                <a:gd fmla="*/ 2147483647 w 80" name="T12"/>
                <a:gd fmla="*/ 0 h 72" name="T13"/>
                <a:gd fmla="*/ 2147483647 w 80" name="T14"/>
                <a:gd fmla="*/ 0 h 72" name="T15"/>
                <a:gd fmla="*/ 2147483647 w 80" name="T16"/>
                <a:gd fmla="*/ 0 h 72" name="T17"/>
                <a:gd fmla="*/ 2147483647 w 80" name="T18"/>
                <a:gd fmla="*/ 2147483647 h 72" name="T19"/>
                <a:gd fmla="*/ 2147483647 w 80" name="T20"/>
                <a:gd fmla="*/ 2147483647 h 72" name="T21"/>
                <a:gd fmla="*/ 0 w 80" name="T22"/>
                <a:gd fmla="*/ 2147483647 h 72" name="T23"/>
                <a:gd fmla="*/ 2147483647 w 80" name="T24"/>
                <a:gd fmla="*/ 2147483647 h 72" name="T25"/>
                <a:gd fmla="*/ 2147483647 w 80" name="T26"/>
                <a:gd fmla="*/ 2147483647 h 72" name="T27"/>
                <a:gd fmla="*/ 2147483647 w 80" name="T28"/>
                <a:gd fmla="*/ 2147483647 h 72" name="T29"/>
                <a:gd fmla="*/ 2147483647 w 80" name="T30"/>
                <a:gd fmla="*/ 2147483647 h 72" name="T31"/>
                <a:gd fmla="*/ 2147483647 w 80" name="T32"/>
                <a:gd fmla="*/ 2147483647 h 72" name="T33"/>
                <a:gd fmla="*/ 2147483647 w 80" name="T34"/>
                <a:gd fmla="*/ 2147483647 h 72" name="T35"/>
                <a:gd fmla="*/ 2147483647 w 80" name="T36"/>
                <a:gd fmla="*/ 2147483647 h 72" name="T37"/>
                <a:gd fmla="*/ 2147483647 w 80" name="T38"/>
                <a:gd fmla="*/ 2147483647 h 72" name="T39"/>
                <a:gd fmla="*/ 2147483647 w 80" name="T40"/>
                <a:gd fmla="*/ 2147483647 h 72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80" name="T63"/>
                <a:gd fmla="*/ 0 h 72" name="T64"/>
                <a:gd fmla="*/ 80 w 80" name="T65"/>
                <a:gd fmla="*/ 72 h 72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72" w="80">
                  <a:moveTo>
                    <a:pt x="72" y="40"/>
                  </a:moveTo>
                  <a:lnTo>
                    <a:pt x="80" y="24"/>
                  </a:lnTo>
                  <a:lnTo>
                    <a:pt x="72" y="8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32" y="72"/>
                  </a:lnTo>
                  <a:lnTo>
                    <a:pt x="64" y="64"/>
                  </a:lnTo>
                  <a:lnTo>
                    <a:pt x="72" y="64"/>
                  </a:lnTo>
                  <a:lnTo>
                    <a:pt x="72" y="48"/>
                  </a:lnTo>
                  <a:lnTo>
                    <a:pt x="72" y="4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7" name="Freeform 651"/>
            <p:cNvSpPr/>
            <p:nvPr/>
          </p:nvSpPr>
          <p:spPr bwMode="auto">
            <a:xfrm>
              <a:off x="4267689" y="3432474"/>
              <a:ext cx="74570" cy="64700"/>
            </a:xfrm>
            <a:custGeom>
              <a:gdLst>
                <a:gd fmla="*/ 2147483647 w 56" name="T0"/>
                <a:gd fmla="*/ 2147483647 h 48" name="T1"/>
                <a:gd fmla="*/ 2147483647 w 56" name="T2"/>
                <a:gd fmla="*/ 2147483647 h 48" name="T3"/>
                <a:gd fmla="*/ 2147483647 w 56" name="T4"/>
                <a:gd fmla="*/ 2147483647 h 48" name="T5"/>
                <a:gd fmla="*/ 2147483647 w 56" name="T6"/>
                <a:gd fmla="*/ 2147483647 h 48" name="T7"/>
                <a:gd fmla="*/ 2147483647 w 56" name="T8"/>
                <a:gd fmla="*/ 2147483647 h 48" name="T9"/>
                <a:gd fmla="*/ 2147483647 w 56" name="T10"/>
                <a:gd fmla="*/ 0 h 48" name="T11"/>
                <a:gd fmla="*/ 2147483647 w 56" name="T12"/>
                <a:gd fmla="*/ 2147483647 h 48" name="T13"/>
                <a:gd fmla="*/ 2147483647 w 56" name="T14"/>
                <a:gd fmla="*/ 2147483647 h 48" name="T15"/>
                <a:gd fmla="*/ 0 w 56" name="T16"/>
                <a:gd fmla="*/ 2147483647 h 48" name="T17"/>
                <a:gd fmla="*/ 2147483647 w 56" name="T18"/>
                <a:gd fmla="*/ 2147483647 h 48" name="T19"/>
                <a:gd fmla="*/ 2147483647 w 56" name="T20"/>
                <a:gd fmla="*/ 2147483647 h 48" name="T21"/>
                <a:gd fmla="*/ 2147483647 w 56" name="T22"/>
                <a:gd fmla="*/ 2147483647 h 48" name="T23"/>
                <a:gd fmla="*/ 2147483647 w 56" name="T24"/>
                <a:gd fmla="*/ 2147483647 h 48" name="T25"/>
                <a:gd fmla="*/ 2147483647 w 56" name="T26"/>
                <a:gd fmla="*/ 2147483647 h 4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56" name="T42"/>
                <a:gd fmla="*/ 0 h 48" name="T43"/>
                <a:gd fmla="*/ 56 w 56" name="T44"/>
                <a:gd fmla="*/ 48 h 48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48" w="56">
                  <a:moveTo>
                    <a:pt x="48" y="32"/>
                  </a:moveTo>
                  <a:lnTo>
                    <a:pt x="48" y="16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48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8" name="Freeform 652"/>
            <p:cNvSpPr/>
            <p:nvPr/>
          </p:nvSpPr>
          <p:spPr bwMode="auto">
            <a:xfrm>
              <a:off x="4234791" y="3411638"/>
              <a:ext cx="53734" cy="53735"/>
            </a:xfrm>
            <a:custGeom>
              <a:gdLst>
                <a:gd fmla="*/ 2147483647 w 40" name="T0"/>
                <a:gd fmla="*/ 2147483647 h 40" name="T1"/>
                <a:gd fmla="*/ 2147483647 w 40" name="T2"/>
                <a:gd fmla="*/ 2147483647 h 40" name="T3"/>
                <a:gd fmla="*/ 2147483647 w 40" name="T4"/>
                <a:gd fmla="*/ 0 h 40" name="T5"/>
                <a:gd fmla="*/ 2147483647 w 40" name="T6"/>
                <a:gd fmla="*/ 0 h 40" name="T7"/>
                <a:gd fmla="*/ 2147483647 w 40" name="T8"/>
                <a:gd fmla="*/ 2147483647 h 40" name="T9"/>
                <a:gd fmla="*/ 0 w 40" name="T10"/>
                <a:gd fmla="*/ 2147483647 h 40" name="T11"/>
                <a:gd fmla="*/ 2147483647 w 40" name="T12"/>
                <a:gd fmla="*/ 2147483647 h 40" name="T13"/>
                <a:gd fmla="*/ 2147483647 w 40" name="T14"/>
                <a:gd fmla="*/ 2147483647 h 40" name="T15"/>
                <a:gd fmla="*/ 2147483647 w 40" name="T16"/>
                <a:gd fmla="*/ 2147483647 h 40" name="T17"/>
                <a:gd fmla="*/ 2147483647 w 40" name="T18"/>
                <a:gd fmla="*/ 2147483647 h 40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40" name="T30"/>
                <a:gd fmla="*/ 0 h 40" name="T31"/>
                <a:gd fmla="*/ 40 w 40" name="T32"/>
                <a:gd fmla="*/ 40 h 40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40" w="40">
                  <a:moveTo>
                    <a:pt x="40" y="24"/>
                  </a:moveTo>
                  <a:lnTo>
                    <a:pt x="40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9" name="Freeform 653"/>
            <p:cNvSpPr/>
            <p:nvPr/>
          </p:nvSpPr>
          <p:spPr bwMode="auto">
            <a:xfrm>
              <a:off x="4196409" y="3357905"/>
              <a:ext cx="42768" cy="31802"/>
            </a:xfrm>
            <a:custGeom>
              <a:gdLst>
                <a:gd fmla="*/ 2147483647 w 32" name="T0"/>
                <a:gd fmla="*/ 2147483647 h 24" name="T1"/>
                <a:gd fmla="*/ 2147483647 w 32" name="T2"/>
                <a:gd fmla="*/ 2147483647 h 24" name="T3"/>
                <a:gd fmla="*/ 2147483647 w 32" name="T4"/>
                <a:gd fmla="*/ 0 h 24" name="T5"/>
                <a:gd fmla="*/ 2147483647 w 32" name="T6"/>
                <a:gd fmla="*/ 0 h 24" name="T7"/>
                <a:gd fmla="*/ 0 w 32" name="T8"/>
                <a:gd fmla="*/ 2147483647 h 24" name="T9"/>
                <a:gd fmla="*/ 0 w 32" name="T10"/>
                <a:gd fmla="*/ 2147483647 h 24" name="T11"/>
                <a:gd fmla="*/ 2147483647 w 32" name="T12"/>
                <a:gd fmla="*/ 2147483647 h 24" name="T13"/>
                <a:gd fmla="*/ 2147483647 w 32" name="T14"/>
                <a:gd fmla="*/ 2147483647 h 24" name="T15"/>
                <a:gd fmla="*/ 2147483647 w 32" name="T16"/>
                <a:gd fmla="*/ 2147483647 h 24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32" name="T27"/>
                <a:gd fmla="*/ 0 h 24" name="T28"/>
                <a:gd fmla="*/ 32 w 32" name="T29"/>
                <a:gd fmla="*/ 24 h 24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24" w="32">
                  <a:moveTo>
                    <a:pt x="32" y="16"/>
                  </a:moveTo>
                  <a:lnTo>
                    <a:pt x="32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24" y="16"/>
                  </a:lnTo>
                  <a:lnTo>
                    <a:pt x="32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0" name="Freeform 654"/>
            <p:cNvSpPr/>
            <p:nvPr/>
          </p:nvSpPr>
          <p:spPr bwMode="auto">
            <a:xfrm>
              <a:off x="4239177" y="3411638"/>
              <a:ext cx="53734" cy="53735"/>
            </a:xfrm>
            <a:custGeom>
              <a:gdLst>
                <a:gd fmla="*/ 2147483647 w 40" name="T0"/>
                <a:gd fmla="*/ 2147483647 h 40" name="T1"/>
                <a:gd fmla="*/ 2147483647 w 40" name="T2"/>
                <a:gd fmla="*/ 2147483647 h 40" name="T3"/>
                <a:gd fmla="*/ 2147483647 w 40" name="T4"/>
                <a:gd fmla="*/ 2147483647 h 40" name="T5"/>
                <a:gd fmla="*/ 2147483647 w 40" name="T6"/>
                <a:gd fmla="*/ 0 h 40" name="T7"/>
                <a:gd fmla="*/ 2147483647 w 40" name="T8"/>
                <a:gd fmla="*/ 0 h 40" name="T9"/>
                <a:gd fmla="*/ 2147483647 w 40" name="T10"/>
                <a:gd fmla="*/ 2147483647 h 40" name="T11"/>
                <a:gd fmla="*/ 0 w 40" name="T12"/>
                <a:gd fmla="*/ 2147483647 h 40" name="T13"/>
                <a:gd fmla="*/ 2147483647 w 40" name="T14"/>
                <a:gd fmla="*/ 2147483647 h 40" name="T15"/>
                <a:gd fmla="*/ 2147483647 w 40" name="T16"/>
                <a:gd fmla="*/ 2147483647 h 40" name="T17"/>
                <a:gd fmla="*/ 2147483647 w 40" name="T18"/>
                <a:gd fmla="*/ 2147483647 h 40" name="T19"/>
                <a:gd fmla="*/ 2147483647 w 40" name="T20"/>
                <a:gd fmla="*/ 2147483647 h 40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40" name="T33"/>
                <a:gd fmla="*/ 0 h 40" name="T34"/>
                <a:gd fmla="*/ 40 w 40" name="T35"/>
                <a:gd fmla="*/ 40 h 40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40" w="40">
                  <a:moveTo>
                    <a:pt x="40" y="24"/>
                  </a:moveTo>
                  <a:lnTo>
                    <a:pt x="40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1" name="Freeform 655"/>
            <p:cNvSpPr/>
            <p:nvPr/>
          </p:nvSpPr>
          <p:spPr bwMode="auto">
            <a:xfrm>
              <a:off x="4321423" y="3089233"/>
              <a:ext cx="1097" cy="10966"/>
            </a:xfrm>
            <a:custGeom>
              <a:gdLst>
                <a:gd fmla="*/ 0 w 1942" name="T0"/>
                <a:gd fmla="*/ 0 h 8" name="T1"/>
                <a:gd fmla="*/ 0 w 1942" name="T2"/>
                <a:gd fmla="*/ 2147483647 h 8" name="T3"/>
                <a:gd fmla="*/ 0 w 1942" name="T4"/>
                <a:gd fmla="*/ 0 h 8" name="T5"/>
                <a:gd fmla="*/ 0 60000 65536" name="T6"/>
                <a:gd fmla="*/ 0 60000 65536" name="T7"/>
                <a:gd fmla="*/ 0 60000 65536" name="T8"/>
                <a:gd fmla="*/ 0 w 1942" name="T9"/>
                <a:gd fmla="*/ 0 h 8" name="T10"/>
                <a:gd fmla="*/ 1942 w 1942" name="T11"/>
                <a:gd fmla="*/ 8 h 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8" w="1942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2" name="Freeform 656"/>
            <p:cNvSpPr/>
            <p:nvPr/>
          </p:nvSpPr>
          <p:spPr bwMode="auto">
            <a:xfrm>
              <a:off x="4321423" y="2896229"/>
              <a:ext cx="344338" cy="354207"/>
            </a:xfrm>
            <a:custGeom>
              <a:gdLst>
                <a:gd fmla="*/ 2147483647 w 257" name="T0"/>
                <a:gd fmla="*/ 2147483647 h 264" name="T1"/>
                <a:gd fmla="*/ 2147483647 w 257" name="T2"/>
                <a:gd fmla="*/ 2147483647 h 264" name="T3"/>
                <a:gd fmla="*/ 2147483647 w 257" name="T4"/>
                <a:gd fmla="*/ 2147483647 h 264" name="T5"/>
                <a:gd fmla="*/ 2147483647 w 257" name="T6"/>
                <a:gd fmla="*/ 2147483647 h 264" name="T7"/>
                <a:gd fmla="*/ 2147483647 w 257" name="T8"/>
                <a:gd fmla="*/ 2147483647 h 264" name="T9"/>
                <a:gd fmla="*/ 2147483647 w 257" name="T10"/>
                <a:gd fmla="*/ 2147483647 h 264" name="T11"/>
                <a:gd fmla="*/ 2147483647 w 257" name="T12"/>
                <a:gd fmla="*/ 2147483647 h 264" name="T13"/>
                <a:gd fmla="*/ 2147483647 w 257" name="T14"/>
                <a:gd fmla="*/ 2147483647 h 264" name="T15"/>
                <a:gd fmla="*/ 2147483647 w 257" name="T16"/>
                <a:gd fmla="*/ 2147483647 h 264" name="T17"/>
                <a:gd fmla="*/ 2147483647 w 257" name="T18"/>
                <a:gd fmla="*/ 2147483647 h 264" name="T19"/>
                <a:gd fmla="*/ 2147483647 w 257" name="T20"/>
                <a:gd fmla="*/ 2147483647 h 264" name="T21"/>
                <a:gd fmla="*/ 2147483647 w 257" name="T22"/>
                <a:gd fmla="*/ 2147483647 h 264" name="T23"/>
                <a:gd fmla="*/ 2147483647 w 257" name="T24"/>
                <a:gd fmla="*/ 2147483647 h 264" name="T25"/>
                <a:gd fmla="*/ 2147483647 w 257" name="T26"/>
                <a:gd fmla="*/ 2147483647 h 264" name="T27"/>
                <a:gd fmla="*/ 2147483647 w 257" name="T28"/>
                <a:gd fmla="*/ 2147483647 h 264" name="T29"/>
                <a:gd fmla="*/ 2147483647 w 257" name="T30"/>
                <a:gd fmla="*/ 2147483647 h 264" name="T31"/>
                <a:gd fmla="*/ 2147483647 w 257" name="T32"/>
                <a:gd fmla="*/ 2147483647 h 264" name="T33"/>
                <a:gd fmla="*/ 2147483647 w 257" name="T34"/>
                <a:gd fmla="*/ 2147483647 h 264" name="T35"/>
                <a:gd fmla="*/ 2147483647 w 257" name="T36"/>
                <a:gd fmla="*/ 2147483647 h 264" name="T37"/>
                <a:gd fmla="*/ 2147483647 w 257" name="T38"/>
                <a:gd fmla="*/ 2147483647 h 264" name="T39"/>
                <a:gd fmla="*/ 2147483647 w 257" name="T40"/>
                <a:gd fmla="*/ 2147483647 h 264" name="T41"/>
                <a:gd fmla="*/ 2147483647 w 257" name="T42"/>
                <a:gd fmla="*/ 2147483647 h 264" name="T43"/>
                <a:gd fmla="*/ 2147483647 w 257" name="T44"/>
                <a:gd fmla="*/ 0 h 264" name="T45"/>
                <a:gd fmla="*/ 2147483647 w 257" name="T46"/>
                <a:gd fmla="*/ 2147483647 h 264" name="T47"/>
                <a:gd fmla="*/ 2147483647 w 257" name="T48"/>
                <a:gd fmla="*/ 2147483647 h 264" name="T49"/>
                <a:gd fmla="*/ 2147483647 w 257" name="T50"/>
                <a:gd fmla="*/ 2147483647 h 264" name="T51"/>
                <a:gd fmla="*/ 2147483647 w 257" name="T52"/>
                <a:gd fmla="*/ 2147483647 h 264" name="T53"/>
                <a:gd fmla="*/ 2147483647 w 257" name="T54"/>
                <a:gd fmla="*/ 2147483647 h 264" name="T55"/>
                <a:gd fmla="*/ 2147483647 w 257" name="T56"/>
                <a:gd fmla="*/ 2147483647 h 264" name="T57"/>
                <a:gd fmla="*/ 2147483647 w 257" name="T58"/>
                <a:gd fmla="*/ 2147483647 h 264" name="T59"/>
                <a:gd fmla="*/ 2147483647 w 257" name="T60"/>
                <a:gd fmla="*/ 2147483647 h 264" name="T61"/>
                <a:gd fmla="*/ 2147483647 w 257" name="T62"/>
                <a:gd fmla="*/ 2147483647 h 264" name="T63"/>
                <a:gd fmla="*/ 2147483647 w 257" name="T64"/>
                <a:gd fmla="*/ 2147483647 h 264" name="T65"/>
                <a:gd fmla="*/ 2147483647 w 257" name="T66"/>
                <a:gd fmla="*/ 2147483647 h 264" name="T67"/>
                <a:gd fmla="*/ 2147483647 w 257" name="T68"/>
                <a:gd fmla="*/ 2147483647 h 264" name="T69"/>
                <a:gd fmla="*/ 2147483647 w 257" name="T70"/>
                <a:gd fmla="*/ 2147483647 h 264" name="T71"/>
                <a:gd fmla="*/ 0 w 257" name="T72"/>
                <a:gd fmla="*/ 2147483647 h 264" name="T73"/>
                <a:gd fmla="*/ 0 w 257" name="T74"/>
                <a:gd fmla="*/ 2147483647 h 264" name="T75"/>
                <a:gd fmla="*/ 0 w 257" name="T76"/>
                <a:gd fmla="*/ 2147483647 h 264" name="T77"/>
                <a:gd fmla="*/ 2147483647 w 257" name="T78"/>
                <a:gd fmla="*/ 2147483647 h 264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w 257" name="T120"/>
                <a:gd fmla="*/ 0 h 264" name="T121"/>
                <a:gd fmla="*/ 257 w 257" name="T122"/>
                <a:gd fmla="*/ 264 h 264" name="T123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T123" l="T120" r="T122" t="T121"/>
              <a:pathLst>
                <a:path h="264" w="257">
                  <a:moveTo>
                    <a:pt x="40" y="184"/>
                  </a:move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3" name="Rectangle 657"/>
            <p:cNvSpPr>
              <a:spLocks noChangeArrowheads="1"/>
            </p:cNvSpPr>
            <p:nvPr/>
          </p:nvSpPr>
          <p:spPr bwMode="auto">
            <a:xfrm flipH="1">
              <a:off x="4321423" y="3089233"/>
              <a:ext cx="0" cy="10966"/>
            </a:xfrm>
            <a:prstGeom prst="rect">
              <a:avLst/>
            </a:prstGeom>
            <a:grpFill/>
            <a:ln w="6350">
              <a:noFill/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4" name="Freeform 658"/>
            <p:cNvSpPr/>
            <p:nvPr/>
          </p:nvSpPr>
          <p:spPr bwMode="auto">
            <a:xfrm>
              <a:off x="4321423" y="2896229"/>
              <a:ext cx="344338" cy="354207"/>
            </a:xfrm>
            <a:custGeom>
              <a:gdLst>
                <a:gd fmla="*/ 2147483647 w 257" name="T0"/>
                <a:gd fmla="*/ 2147483647 h 264" name="T1"/>
                <a:gd fmla="*/ 2147483647 w 257" name="T2"/>
                <a:gd fmla="*/ 2147483647 h 264" name="T3"/>
                <a:gd fmla="*/ 2147483647 w 257" name="T4"/>
                <a:gd fmla="*/ 2147483647 h 264" name="T5"/>
                <a:gd fmla="*/ 2147483647 w 257" name="T6"/>
                <a:gd fmla="*/ 2147483647 h 264" name="T7"/>
                <a:gd fmla="*/ 2147483647 w 257" name="T8"/>
                <a:gd fmla="*/ 2147483647 h 264" name="T9"/>
                <a:gd fmla="*/ 2147483647 w 257" name="T10"/>
                <a:gd fmla="*/ 2147483647 h 264" name="T11"/>
                <a:gd fmla="*/ 2147483647 w 257" name="T12"/>
                <a:gd fmla="*/ 2147483647 h 264" name="T13"/>
                <a:gd fmla="*/ 2147483647 w 257" name="T14"/>
                <a:gd fmla="*/ 2147483647 h 264" name="T15"/>
                <a:gd fmla="*/ 2147483647 w 257" name="T16"/>
                <a:gd fmla="*/ 2147483647 h 264" name="T17"/>
                <a:gd fmla="*/ 2147483647 w 257" name="T18"/>
                <a:gd fmla="*/ 2147483647 h 264" name="T19"/>
                <a:gd fmla="*/ 2147483647 w 257" name="T20"/>
                <a:gd fmla="*/ 2147483647 h 264" name="T21"/>
                <a:gd fmla="*/ 2147483647 w 257" name="T22"/>
                <a:gd fmla="*/ 2147483647 h 264" name="T23"/>
                <a:gd fmla="*/ 2147483647 w 257" name="T24"/>
                <a:gd fmla="*/ 2147483647 h 264" name="T25"/>
                <a:gd fmla="*/ 2147483647 w 257" name="T26"/>
                <a:gd fmla="*/ 2147483647 h 264" name="T27"/>
                <a:gd fmla="*/ 2147483647 w 257" name="T28"/>
                <a:gd fmla="*/ 2147483647 h 264" name="T29"/>
                <a:gd fmla="*/ 2147483647 w 257" name="T30"/>
                <a:gd fmla="*/ 2147483647 h 264" name="T31"/>
                <a:gd fmla="*/ 2147483647 w 257" name="T32"/>
                <a:gd fmla="*/ 2147483647 h 264" name="T33"/>
                <a:gd fmla="*/ 2147483647 w 257" name="T34"/>
                <a:gd fmla="*/ 2147483647 h 264" name="T35"/>
                <a:gd fmla="*/ 2147483647 w 257" name="T36"/>
                <a:gd fmla="*/ 2147483647 h 264" name="T37"/>
                <a:gd fmla="*/ 0 w 257" name="T38"/>
                <a:gd fmla="*/ 2147483647 h 264" name="T39"/>
                <a:gd fmla="*/ 0 w 257" name="T40"/>
                <a:gd fmla="*/ 2147483647 h 264" name="T41"/>
                <a:gd fmla="*/ 2147483647 w 257" name="T42"/>
                <a:gd fmla="*/ 2147483647 h 264" name="T43"/>
                <a:gd fmla="*/ 2147483647 w 257" name="T44"/>
                <a:gd fmla="*/ 2147483647 h 264" name="T45"/>
                <a:gd fmla="*/ 2147483647 w 257" name="T46"/>
                <a:gd fmla="*/ 2147483647 h 264" name="T47"/>
                <a:gd fmla="*/ 2147483647 w 257" name="T48"/>
                <a:gd fmla="*/ 2147483647 h 264" name="T49"/>
                <a:gd fmla="*/ 2147483647 w 257" name="T50"/>
                <a:gd fmla="*/ 2147483647 h 264" name="T51"/>
                <a:gd fmla="*/ 2147483647 w 257" name="T52"/>
                <a:gd fmla="*/ 2147483647 h 264" name="T53"/>
                <a:gd fmla="*/ 2147483647 w 257" name="T54"/>
                <a:gd fmla="*/ 2147483647 h 264" name="T55"/>
                <a:gd fmla="*/ 2147483647 w 257" name="T56"/>
                <a:gd fmla="*/ 2147483647 h 264" name="T57"/>
                <a:gd fmla="*/ 2147483647 w 257" name="T58"/>
                <a:gd fmla="*/ 2147483647 h 264" name="T59"/>
                <a:gd fmla="*/ 2147483647 w 257" name="T60"/>
                <a:gd fmla="*/ 2147483647 h 264" name="T61"/>
                <a:gd fmla="*/ 2147483647 w 257" name="T62"/>
                <a:gd fmla="*/ 2147483647 h 264" name="T63"/>
                <a:gd fmla="*/ 2147483647 w 257" name="T64"/>
                <a:gd fmla="*/ 2147483647 h 264" name="T65"/>
                <a:gd fmla="*/ 2147483647 w 257" name="T66"/>
                <a:gd fmla="*/ 2147483647 h 264" name="T67"/>
                <a:gd fmla="*/ 2147483647 w 257" name="T68"/>
                <a:gd fmla="*/ 2147483647 h 264" name="T69"/>
                <a:gd fmla="*/ 2147483647 w 257" name="T70"/>
                <a:gd fmla="*/ 2147483647 h 264" name="T71"/>
                <a:gd fmla="*/ 2147483647 w 257" name="T72"/>
                <a:gd fmla="*/ 2147483647 h 264" name="T73"/>
                <a:gd fmla="*/ 2147483647 w 257" name="T74"/>
                <a:gd fmla="*/ 2147483647 h 264" name="T75"/>
                <a:gd fmla="*/ 2147483647 w 257" name="T76"/>
                <a:gd fmla="*/ 2147483647 h 264" name="T77"/>
                <a:gd fmla="*/ 2147483647 w 257" name="T78"/>
                <a:gd fmla="*/ 2147483647 h 264" name="T79"/>
                <a:gd fmla="*/ 0 w 257" name="T80"/>
                <a:gd fmla="*/ 2147483647 h 264" name="T81"/>
                <a:gd fmla="*/ 0 w 257" name="T82"/>
                <a:gd fmla="*/ 2147483647 h 264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w 257" name="T126"/>
                <a:gd fmla="*/ 0 h 264" name="T127"/>
                <a:gd fmla="*/ 257 w 257" name="T128"/>
                <a:gd fmla="*/ 264 h 264" name="T129"/>
              </a:gdLst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b="T129" l="T126" r="T128" t="T127"/>
              <a:pathLst>
                <a:path h="264" w="257">
                  <a:moveTo>
                    <a:pt x="40" y="184"/>
                  </a:move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5" name="Freeform 659"/>
            <p:cNvSpPr/>
            <p:nvPr/>
          </p:nvSpPr>
          <p:spPr bwMode="auto">
            <a:xfrm>
              <a:off x="4342259" y="2874296"/>
              <a:ext cx="10966" cy="1097"/>
            </a:xfrm>
            <a:custGeom>
              <a:gdLst>
                <a:gd fmla="*/ 2147483647 w 8" name="T0"/>
                <a:gd fmla="*/ 0 h 1943" name="T1"/>
                <a:gd fmla="*/ 0 w 8" name="T2"/>
                <a:gd fmla="*/ 0 h 1943" name="T3"/>
                <a:gd fmla="*/ 2147483647 w 8" name="T4"/>
                <a:gd fmla="*/ 0 h 1943" name="T5"/>
                <a:gd fmla="*/ 0 60000 65536" name="T6"/>
                <a:gd fmla="*/ 0 60000 65536" name="T7"/>
                <a:gd fmla="*/ 0 60000 65536" name="T8"/>
                <a:gd fmla="*/ 0 w 8" name="T9"/>
                <a:gd fmla="*/ 0 h 1943" name="T10"/>
                <a:gd fmla="*/ 8 w 8" name="T11"/>
                <a:gd fmla="*/ 1943 h 194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943"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6" name="Freeform 660"/>
            <p:cNvSpPr/>
            <p:nvPr/>
          </p:nvSpPr>
          <p:spPr bwMode="auto">
            <a:xfrm>
              <a:off x="4353225" y="2799726"/>
              <a:ext cx="10966" cy="1097"/>
            </a:xfrm>
            <a:custGeom>
              <a:gdLst>
                <a:gd fmla="*/ 0 w 8" name="T0"/>
                <a:gd fmla="*/ 0 h 1943" name="T1"/>
                <a:gd fmla="*/ 2147483647 w 8" name="T2"/>
                <a:gd fmla="*/ 0 h 1943" name="T3"/>
                <a:gd fmla="*/ 0 w 8" name="T4"/>
                <a:gd fmla="*/ 0 h 1943" name="T5"/>
                <a:gd fmla="*/ 0 60000 65536" name="T6"/>
                <a:gd fmla="*/ 0 60000 65536" name="T7"/>
                <a:gd fmla="*/ 0 60000 65536" name="T8"/>
                <a:gd fmla="*/ 0 w 8" name="T9"/>
                <a:gd fmla="*/ 0 h 1943" name="T10"/>
                <a:gd fmla="*/ 8 w 8" name="T11"/>
                <a:gd fmla="*/ 1943 h 194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943" w="8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7" name="Rectangle 661"/>
            <p:cNvSpPr>
              <a:spLocks noChangeArrowheads="1"/>
            </p:cNvSpPr>
            <p:nvPr/>
          </p:nvSpPr>
          <p:spPr bwMode="auto">
            <a:xfrm>
              <a:off x="4342259" y="2874296"/>
              <a:ext cx="10966" cy="0"/>
            </a:xfrm>
            <a:prstGeom prst="rect">
              <a:avLst/>
            </a:prstGeom>
            <a:grpFill/>
            <a:ln w="6350">
              <a:noFill/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8" name="Freeform 662"/>
            <p:cNvSpPr/>
            <p:nvPr/>
          </p:nvSpPr>
          <p:spPr bwMode="auto">
            <a:xfrm>
              <a:off x="4353225" y="2799726"/>
              <a:ext cx="10966" cy="1097"/>
            </a:xfrm>
            <a:custGeom>
              <a:gdLst>
                <a:gd fmla="*/ 0 w 8" name="T0"/>
                <a:gd fmla="*/ 0 h 1943" name="T1"/>
                <a:gd fmla="*/ 0 w 8" name="T2"/>
                <a:gd fmla="*/ 0 h 1943" name="T3"/>
                <a:gd fmla="*/ 2147483647 w 8" name="T4"/>
                <a:gd fmla="*/ 0 h 1943" name="T5"/>
                <a:gd fmla="*/ 0 w 8" name="T6"/>
                <a:gd fmla="*/ 0 h 1943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8" name="T12"/>
                <a:gd fmla="*/ 0 h 1943" name="T13"/>
                <a:gd fmla="*/ 8 w 8" name="T14"/>
                <a:gd fmla="*/ 1943 h 1943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943"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9" name="Freeform 663"/>
            <p:cNvSpPr/>
            <p:nvPr/>
          </p:nvSpPr>
          <p:spPr bwMode="auto">
            <a:xfrm>
              <a:off x="4310457" y="2755862"/>
              <a:ext cx="203971" cy="161203"/>
            </a:xfrm>
            <a:custGeom>
              <a:gdLst>
                <a:gd fmla="*/ 2147483647 w 152" name="T0"/>
                <a:gd fmla="*/ 2147483647 h 120" name="T1"/>
                <a:gd fmla="*/ 2147483647 w 152" name="T2"/>
                <a:gd fmla="*/ 2147483647 h 120" name="T3"/>
                <a:gd fmla="*/ 2147483647 w 152" name="T4"/>
                <a:gd fmla="*/ 2147483647 h 120" name="T5"/>
                <a:gd fmla="*/ 2147483647 w 152" name="T6"/>
                <a:gd fmla="*/ 2147483647 h 120" name="T7"/>
                <a:gd fmla="*/ 2147483647 w 152" name="T8"/>
                <a:gd fmla="*/ 2147483647 h 120" name="T9"/>
                <a:gd fmla="*/ 2147483647 w 152" name="T10"/>
                <a:gd fmla="*/ 0 h 120" name="T11"/>
                <a:gd fmla="*/ 2147483647 w 152" name="T12"/>
                <a:gd fmla="*/ 0 h 120" name="T13"/>
                <a:gd fmla="*/ 2147483647 w 152" name="T14"/>
                <a:gd fmla="*/ 0 h 120" name="T15"/>
                <a:gd fmla="*/ 2147483647 w 152" name="T16"/>
                <a:gd fmla="*/ 0 h 120" name="T17"/>
                <a:gd fmla="*/ 0 w 152" name="T18"/>
                <a:gd fmla="*/ 2147483647 h 120" name="T19"/>
                <a:gd fmla="*/ 2147483647 w 152" name="T20"/>
                <a:gd fmla="*/ 2147483647 h 120" name="T21"/>
                <a:gd fmla="*/ 2147483647 w 152" name="T22"/>
                <a:gd fmla="*/ 2147483647 h 120" name="T23"/>
                <a:gd fmla="*/ 2147483647 w 152" name="T24"/>
                <a:gd fmla="*/ 2147483647 h 120" name="T25"/>
                <a:gd fmla="*/ 2147483647 w 152" name="T26"/>
                <a:gd fmla="*/ 2147483647 h 120" name="T27"/>
                <a:gd fmla="*/ 2147483647 w 152" name="T28"/>
                <a:gd fmla="*/ 2147483647 h 120" name="T29"/>
                <a:gd fmla="*/ 2147483647 w 152" name="T30"/>
                <a:gd fmla="*/ 2147483647 h 120" name="T31"/>
                <a:gd fmla="*/ 2147483647 w 152" name="T32"/>
                <a:gd fmla="*/ 2147483647 h 120" name="T33"/>
                <a:gd fmla="*/ 2147483647 w 152" name="T34"/>
                <a:gd fmla="*/ 2147483647 h 120" name="T35"/>
                <a:gd fmla="*/ 2147483647 w 152" name="T36"/>
                <a:gd fmla="*/ 2147483647 h 120" name="T37"/>
                <a:gd fmla="*/ 2147483647 w 152" name="T38"/>
                <a:gd fmla="*/ 2147483647 h 120" name="T39"/>
                <a:gd fmla="*/ 2147483647 w 152" name="T40"/>
                <a:gd fmla="*/ 2147483647 h 120" name="T41"/>
                <a:gd fmla="*/ 2147483647 w 152" name="T42"/>
                <a:gd fmla="*/ 2147483647 h 120" name="T43"/>
                <a:gd fmla="*/ 2147483647 w 152" name="T44"/>
                <a:gd fmla="*/ 2147483647 h 120" name="T45"/>
                <a:gd fmla="*/ 2147483647 w 152" name="T46"/>
                <a:gd fmla="*/ 2147483647 h 120" name="T47"/>
                <a:gd fmla="*/ 2147483647 w 152" name="T48"/>
                <a:gd fmla="*/ 2147483647 h 120" name="T49"/>
                <a:gd fmla="*/ 2147483647 w 152" name="T50"/>
                <a:gd fmla="*/ 2147483647 h 120" name="T51"/>
                <a:gd fmla="*/ 2147483647 w 152" name="T52"/>
                <a:gd fmla="*/ 2147483647 h 120" name="T53"/>
                <a:gd fmla="*/ 2147483647 w 152" name="T54"/>
                <a:gd fmla="*/ 2147483647 h 120" name="T55"/>
                <a:gd fmla="*/ 2147483647 w 152" name="T56"/>
                <a:gd fmla="*/ 2147483647 h 120" name="T57"/>
                <a:gd fmla="*/ 2147483647 w 152" name="T58"/>
                <a:gd fmla="*/ 2147483647 h 120" name="T59"/>
                <a:gd fmla="*/ 2147483647 w 152" name="T60"/>
                <a:gd fmla="*/ 2147483647 h 120" name="T61"/>
                <a:gd fmla="*/ 2147483647 w 152" name="T62"/>
                <a:gd fmla="*/ 2147483647 h 120" name="T63"/>
                <a:gd fmla="*/ 2147483647 w 152" name="T64"/>
                <a:gd fmla="*/ 2147483647 h 120" name="T65"/>
                <a:gd fmla="*/ 2147483647 w 152" name="T66"/>
                <a:gd fmla="*/ 2147483647 h 120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152" name="T102"/>
                <a:gd fmla="*/ 0 h 120" name="T103"/>
                <a:gd fmla="*/ 152 w 152" name="T104"/>
                <a:gd fmla="*/ 120 h 120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120" w="152">
                  <a:moveTo>
                    <a:pt x="136" y="16"/>
                  </a:moveTo>
                  <a:lnTo>
                    <a:pt x="128" y="16"/>
                  </a:lnTo>
                  <a:lnTo>
                    <a:pt x="112" y="16"/>
                  </a:lnTo>
                  <a:lnTo>
                    <a:pt x="104" y="16"/>
                  </a:lnTo>
                  <a:lnTo>
                    <a:pt x="96" y="8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32" y="48"/>
                  </a:lnTo>
                  <a:lnTo>
                    <a:pt x="32" y="64"/>
                  </a:lnTo>
                  <a:lnTo>
                    <a:pt x="24" y="80"/>
                  </a:lnTo>
                  <a:lnTo>
                    <a:pt x="24" y="88"/>
                  </a:lnTo>
                  <a:lnTo>
                    <a:pt x="32" y="88"/>
                  </a:lnTo>
                  <a:lnTo>
                    <a:pt x="24" y="88"/>
                  </a:lnTo>
                  <a:lnTo>
                    <a:pt x="24" y="96"/>
                  </a:lnTo>
                  <a:lnTo>
                    <a:pt x="24" y="104"/>
                  </a:lnTo>
                  <a:lnTo>
                    <a:pt x="32" y="104"/>
                  </a:lnTo>
                  <a:lnTo>
                    <a:pt x="48" y="120"/>
                  </a:lnTo>
                  <a:lnTo>
                    <a:pt x="72" y="112"/>
                  </a:lnTo>
                  <a:lnTo>
                    <a:pt x="96" y="104"/>
                  </a:lnTo>
                  <a:lnTo>
                    <a:pt x="104" y="88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40"/>
                  </a:lnTo>
                  <a:lnTo>
                    <a:pt x="152" y="24"/>
                  </a:lnTo>
                  <a:lnTo>
                    <a:pt x="144" y="24"/>
                  </a:lnTo>
                  <a:lnTo>
                    <a:pt x="136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0" name="Freeform 664"/>
            <p:cNvSpPr/>
            <p:nvPr/>
          </p:nvSpPr>
          <p:spPr bwMode="auto">
            <a:xfrm>
              <a:off x="4310457" y="2788760"/>
              <a:ext cx="53735" cy="107468"/>
            </a:xfrm>
            <a:custGeom>
              <a:gdLst>
                <a:gd fmla="*/ 2147483647 w 40" name="T0"/>
                <a:gd fmla="*/ 2147483647 h 80" name="T1"/>
                <a:gd fmla="*/ 2147483647 w 40" name="T2"/>
                <a:gd fmla="*/ 2147483647 h 80" name="T3"/>
                <a:gd fmla="*/ 2147483647 w 40" name="T4"/>
                <a:gd fmla="*/ 2147483647 h 80" name="T5"/>
                <a:gd fmla="*/ 2147483647 w 40" name="T6"/>
                <a:gd fmla="*/ 2147483647 h 80" name="T7"/>
                <a:gd fmla="*/ 2147483647 w 40" name="T8"/>
                <a:gd fmla="*/ 2147483647 h 80" name="T9"/>
                <a:gd fmla="*/ 2147483647 w 40" name="T10"/>
                <a:gd fmla="*/ 2147483647 h 80" name="T11"/>
                <a:gd fmla="*/ 2147483647 w 40" name="T12"/>
                <a:gd fmla="*/ 2147483647 h 80" name="T13"/>
                <a:gd fmla="*/ 2147483647 w 40" name="T14"/>
                <a:gd fmla="*/ 2147483647 h 80" name="T15"/>
                <a:gd fmla="*/ 2147483647 w 40" name="T16"/>
                <a:gd fmla="*/ 2147483647 h 80" name="T17"/>
                <a:gd fmla="*/ 2147483647 w 40" name="T18"/>
                <a:gd fmla="*/ 0 h 80" name="T19"/>
                <a:gd fmla="*/ 2147483647 w 40" name="T20"/>
                <a:gd fmla="*/ 0 h 80" name="T21"/>
                <a:gd fmla="*/ 2147483647 w 40" name="T22"/>
                <a:gd fmla="*/ 0 h 80" name="T23"/>
                <a:gd fmla="*/ 2147483647 w 40" name="T24"/>
                <a:gd fmla="*/ 2147483647 h 80" name="T25"/>
                <a:gd fmla="*/ 0 w 40" name="T26"/>
                <a:gd fmla="*/ 2147483647 h 80" name="T27"/>
                <a:gd fmla="*/ 2147483647 w 40" name="T28"/>
                <a:gd fmla="*/ 2147483647 h 80" name="T29"/>
                <a:gd fmla="*/ 2147483647 w 40" name="T30"/>
                <a:gd fmla="*/ 2147483647 h 80" name="T31"/>
                <a:gd fmla="*/ 0 w 40" name="T32"/>
                <a:gd fmla="*/ 2147483647 h 80" name="T33"/>
                <a:gd fmla="*/ 2147483647 w 40" name="T34"/>
                <a:gd fmla="*/ 2147483647 h 80" name="T35"/>
                <a:gd fmla="*/ 2147483647 w 40" name="T36"/>
                <a:gd fmla="*/ 2147483647 h 80" name="T37"/>
                <a:gd fmla="*/ 2147483647 w 40" name="T38"/>
                <a:gd fmla="*/ 2147483647 h 80" name="T39"/>
                <a:gd fmla="*/ 2147483647 w 40" name="T40"/>
                <a:gd fmla="*/ 2147483647 h 80" name="T41"/>
                <a:gd fmla="*/ 2147483647 w 40" name="T42"/>
                <a:gd fmla="*/ 2147483647 h 80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40" name="T66"/>
                <a:gd fmla="*/ 0 h 80" name="T67"/>
                <a:gd fmla="*/ 40 w 40" name="T68"/>
                <a:gd fmla="*/ 80 h 80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80" w="40">
                  <a:moveTo>
                    <a:pt x="24" y="64"/>
                  </a:moveTo>
                  <a:lnTo>
                    <a:pt x="24" y="56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0"/>
                  </a:lnTo>
                  <a:lnTo>
                    <a:pt x="24" y="72"/>
                  </a:lnTo>
                  <a:lnTo>
                    <a:pt x="24" y="6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1" name="Freeform 665"/>
            <p:cNvSpPr/>
            <p:nvPr/>
          </p:nvSpPr>
          <p:spPr bwMode="auto">
            <a:xfrm>
              <a:off x="4353225" y="2799726"/>
              <a:ext cx="10966" cy="42768"/>
            </a:xfrm>
            <a:custGeom>
              <a:gdLst>
                <a:gd fmla="*/ 0 w 8" name="T0"/>
                <a:gd fmla="*/ 2147483647 h 32" name="T1"/>
                <a:gd fmla="*/ 0 w 8" name="T2"/>
                <a:gd fmla="*/ 2147483647 h 32" name="T3"/>
                <a:gd fmla="*/ 0 w 8" name="T4"/>
                <a:gd fmla="*/ 2147483647 h 32" name="T5"/>
                <a:gd fmla="*/ 0 w 8" name="T6"/>
                <a:gd fmla="*/ 2147483647 h 32" name="T7"/>
                <a:gd fmla="*/ 2147483647 w 8" name="T8"/>
                <a:gd fmla="*/ 0 h 32" name="T9"/>
                <a:gd fmla="*/ 0 w 8" name="T10"/>
                <a:gd fmla="*/ 2147483647 h 32" name="T11"/>
                <a:gd fmla="*/ 0 w 8" name="T12"/>
                <a:gd fmla="*/ 2147483647 h 3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8" name="T21"/>
                <a:gd fmla="*/ 0 h 32" name="T22"/>
                <a:gd fmla="*/ 8 w 8" name="T23"/>
                <a:gd fmla="*/ 32 h 32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32" w="8">
                  <a:moveTo>
                    <a:pt x="0" y="16"/>
                  </a:moveTo>
                  <a:lnTo>
                    <a:pt x="0" y="24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2" name="Freeform 666"/>
            <p:cNvSpPr/>
            <p:nvPr/>
          </p:nvSpPr>
          <p:spPr bwMode="auto">
            <a:xfrm>
              <a:off x="4310457" y="2788760"/>
              <a:ext cx="53735" cy="107468"/>
            </a:xfrm>
            <a:custGeom>
              <a:gdLst>
                <a:gd fmla="*/ 2147483647 w 40" name="T0"/>
                <a:gd fmla="*/ 2147483647 h 80" name="T1"/>
                <a:gd fmla="*/ 2147483647 w 40" name="T2"/>
                <a:gd fmla="*/ 2147483647 h 80" name="T3"/>
                <a:gd fmla="*/ 2147483647 w 40" name="T4"/>
                <a:gd fmla="*/ 2147483647 h 80" name="T5"/>
                <a:gd fmla="*/ 2147483647 w 40" name="T6"/>
                <a:gd fmla="*/ 2147483647 h 80" name="T7"/>
                <a:gd fmla="*/ 2147483647 w 40" name="T8"/>
                <a:gd fmla="*/ 2147483647 h 80" name="T9"/>
                <a:gd fmla="*/ 2147483647 w 40" name="T10"/>
                <a:gd fmla="*/ 2147483647 h 80" name="T11"/>
                <a:gd fmla="*/ 2147483647 w 40" name="T12"/>
                <a:gd fmla="*/ 2147483647 h 80" name="T13"/>
                <a:gd fmla="*/ 2147483647 w 40" name="T14"/>
                <a:gd fmla="*/ 2147483647 h 80" name="T15"/>
                <a:gd fmla="*/ 2147483647 w 40" name="T16"/>
                <a:gd fmla="*/ 2147483647 h 80" name="T17"/>
                <a:gd fmla="*/ 2147483647 w 40" name="T18"/>
                <a:gd fmla="*/ 2147483647 h 80" name="T19"/>
                <a:gd fmla="*/ 2147483647 w 40" name="T20"/>
                <a:gd fmla="*/ 2147483647 h 80" name="T21"/>
                <a:gd fmla="*/ 2147483647 w 40" name="T22"/>
                <a:gd fmla="*/ 0 h 80" name="T23"/>
                <a:gd fmla="*/ 2147483647 w 40" name="T24"/>
                <a:gd fmla="*/ 0 h 80" name="T25"/>
                <a:gd fmla="*/ 2147483647 w 40" name="T26"/>
                <a:gd fmla="*/ 0 h 80" name="T27"/>
                <a:gd fmla="*/ 2147483647 w 40" name="T28"/>
                <a:gd fmla="*/ 2147483647 h 80" name="T29"/>
                <a:gd fmla="*/ 2147483647 w 40" name="T30"/>
                <a:gd fmla="*/ 2147483647 h 80" name="T31"/>
                <a:gd fmla="*/ 0 w 40" name="T32"/>
                <a:gd fmla="*/ 2147483647 h 80" name="T33"/>
                <a:gd fmla="*/ 2147483647 w 40" name="T34"/>
                <a:gd fmla="*/ 2147483647 h 80" name="T35"/>
                <a:gd fmla="*/ 2147483647 w 40" name="T36"/>
                <a:gd fmla="*/ 2147483647 h 80" name="T37"/>
                <a:gd fmla="*/ 0 w 40" name="T38"/>
                <a:gd fmla="*/ 2147483647 h 80" name="T39"/>
                <a:gd fmla="*/ 2147483647 w 40" name="T40"/>
                <a:gd fmla="*/ 2147483647 h 80" name="T41"/>
                <a:gd fmla="*/ 2147483647 w 40" name="T42"/>
                <a:gd fmla="*/ 2147483647 h 80" name="T43"/>
                <a:gd fmla="*/ 2147483647 w 40" name="T44"/>
                <a:gd fmla="*/ 2147483647 h 80" name="T45"/>
                <a:gd fmla="*/ 2147483647 w 40" name="T46"/>
                <a:gd fmla="*/ 2147483647 h 80" name="T47"/>
                <a:gd fmla="*/ 2147483647 w 40" name="T48"/>
                <a:gd fmla="*/ 2147483647 h 80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w 40" name="T75"/>
                <a:gd fmla="*/ 0 h 80" name="T76"/>
                <a:gd fmla="*/ 40 w 40" name="T77"/>
                <a:gd fmla="*/ 80 h 80" name="T78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b="T78" l="T75" r="T77" t="T76"/>
              <a:pathLst>
                <a:path h="80" w="40">
                  <a:moveTo>
                    <a:pt x="24" y="64"/>
                  </a:moveTo>
                  <a:lnTo>
                    <a:pt x="24" y="64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0"/>
                  </a:lnTo>
                  <a:lnTo>
                    <a:pt x="24" y="72"/>
                  </a:lnTo>
                  <a:lnTo>
                    <a:pt x="24" y="6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3" name="Freeform 667"/>
            <p:cNvSpPr/>
            <p:nvPr/>
          </p:nvSpPr>
          <p:spPr bwMode="auto">
            <a:xfrm>
              <a:off x="4353225" y="2799726"/>
              <a:ext cx="10966" cy="42768"/>
            </a:xfrm>
            <a:custGeom>
              <a:gdLst>
                <a:gd fmla="*/ 0 w 8" name="T0"/>
                <a:gd fmla="*/ 2147483647 h 32" name="T1"/>
                <a:gd fmla="*/ 0 w 8" name="T2"/>
                <a:gd fmla="*/ 2147483647 h 32" name="T3"/>
                <a:gd fmla="*/ 0 w 8" name="T4"/>
                <a:gd fmla="*/ 2147483647 h 32" name="T5"/>
                <a:gd fmla="*/ 0 w 8" name="T6"/>
                <a:gd fmla="*/ 2147483647 h 32" name="T7"/>
                <a:gd fmla="*/ 2147483647 w 8" name="T8"/>
                <a:gd fmla="*/ 0 h 32" name="T9"/>
                <a:gd fmla="*/ 0 w 8" name="T10"/>
                <a:gd fmla="*/ 2147483647 h 32" name="T11"/>
                <a:gd fmla="*/ 0 w 8" name="T12"/>
                <a:gd fmla="*/ 2147483647 h 3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8" name="T21"/>
                <a:gd fmla="*/ 0 h 32" name="T22"/>
                <a:gd fmla="*/ 8 w 8" name="T23"/>
                <a:gd fmla="*/ 32 h 32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32" w="8">
                  <a:moveTo>
                    <a:pt x="0" y="16"/>
                  </a:moveTo>
                  <a:lnTo>
                    <a:pt x="0" y="24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4" name="Freeform 668"/>
            <p:cNvSpPr/>
            <p:nvPr/>
          </p:nvSpPr>
          <p:spPr bwMode="auto">
            <a:xfrm>
              <a:off x="4342259" y="2874296"/>
              <a:ext cx="2193" cy="21932"/>
            </a:xfrm>
            <a:custGeom>
              <a:gdLst>
                <a:gd fmla="*/ 0 w 1942" name="T0"/>
                <a:gd fmla="*/ 0 h 16" name="T1"/>
                <a:gd fmla="*/ 0 w 1942" name="T2"/>
                <a:gd fmla="*/ 2147483647 h 16" name="T3"/>
                <a:gd fmla="*/ 0 w 1942" name="T4"/>
                <a:gd fmla="*/ 2147483647 h 16" name="T5"/>
                <a:gd fmla="*/ 0 w 1942" name="T6"/>
                <a:gd fmla="*/ 2147483647 h 16" name="T7"/>
                <a:gd fmla="*/ 0 w 1942" name="T8"/>
                <a:gd fmla="*/ 0 h 1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942" name="T15"/>
                <a:gd fmla="*/ 0 h 16" name="T16"/>
                <a:gd fmla="*/ 1942 w 1942" name="T17"/>
                <a:gd fmla="*/ 16 h 1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6" w="1942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5" name="Freeform 669"/>
            <p:cNvSpPr/>
            <p:nvPr/>
          </p:nvSpPr>
          <p:spPr bwMode="auto">
            <a:xfrm>
              <a:off x="4342259" y="2842495"/>
              <a:ext cx="10966" cy="20835"/>
            </a:xfrm>
            <a:custGeom>
              <a:gdLst>
                <a:gd fmla="*/ 0 w 8" name="T0"/>
                <a:gd fmla="*/ 2147483647 h 16" name="T1"/>
                <a:gd fmla="*/ 2147483647 w 8" name="T2"/>
                <a:gd fmla="*/ 0 h 16" name="T3"/>
                <a:gd fmla="*/ 2147483647 w 8" name="T4"/>
                <a:gd fmla="*/ 2147483647 h 16" name="T5"/>
                <a:gd fmla="*/ 0 w 8" name="T6"/>
                <a:gd fmla="*/ 2147483647 h 16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8" name="T12"/>
                <a:gd fmla="*/ 0 h 16" name="T13"/>
                <a:gd fmla="*/ 8 w 8" name="T14"/>
                <a:gd fmla="*/ 16 h 16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6" w="8">
                  <a:moveTo>
                    <a:pt x="0" y="16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" name="Freeform 670"/>
            <p:cNvSpPr/>
            <p:nvPr/>
          </p:nvSpPr>
          <p:spPr bwMode="auto">
            <a:xfrm>
              <a:off x="4342259" y="2863330"/>
              <a:ext cx="2193" cy="10966"/>
            </a:xfrm>
            <a:custGeom>
              <a:gdLst>
                <a:gd fmla="*/ 0 w 1942" name="T0"/>
                <a:gd fmla="*/ 2147483647 h 8" name="T1"/>
                <a:gd fmla="*/ 0 w 1942" name="T2"/>
                <a:gd fmla="*/ 0 h 8" name="T3"/>
                <a:gd fmla="*/ 0 w 1942" name="T4"/>
                <a:gd fmla="*/ 2147483647 h 8" name="T5"/>
                <a:gd fmla="*/ 0 60000 65536" name="T6"/>
                <a:gd fmla="*/ 0 60000 65536" name="T7"/>
                <a:gd fmla="*/ 0 60000 65536" name="T8"/>
                <a:gd fmla="*/ 0 w 1942" name="T9"/>
                <a:gd fmla="*/ 0 h 8" name="T10"/>
                <a:gd fmla="*/ 1942 w 1942" name="T11"/>
                <a:gd fmla="*/ 8 h 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8" w="1942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" name="Freeform 671"/>
            <p:cNvSpPr/>
            <p:nvPr/>
          </p:nvSpPr>
          <p:spPr bwMode="auto">
            <a:xfrm>
              <a:off x="4342259" y="2842495"/>
              <a:ext cx="10966" cy="20835"/>
            </a:xfrm>
            <a:custGeom>
              <a:gdLst>
                <a:gd fmla="*/ 0 w 8" name="T0"/>
                <a:gd fmla="*/ 2147483647 h 16" name="T1"/>
                <a:gd fmla="*/ 2147483647 w 8" name="T2"/>
                <a:gd fmla="*/ 0 h 16" name="T3"/>
                <a:gd fmla="*/ 2147483647 w 8" name="T4"/>
                <a:gd fmla="*/ 2147483647 h 16" name="T5"/>
                <a:gd fmla="*/ 0 w 8" name="T6"/>
                <a:gd fmla="*/ 2147483647 h 16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8" name="T12"/>
                <a:gd fmla="*/ 0 h 16" name="T13"/>
                <a:gd fmla="*/ 8 w 8" name="T14"/>
                <a:gd fmla="*/ 16 h 16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6" w="8">
                  <a:moveTo>
                    <a:pt x="0" y="16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" name="Freeform 672"/>
            <p:cNvSpPr/>
            <p:nvPr/>
          </p:nvSpPr>
          <p:spPr bwMode="auto">
            <a:xfrm>
              <a:off x="4342259" y="2863330"/>
              <a:ext cx="2193" cy="10966"/>
            </a:xfrm>
            <a:custGeom>
              <a:gdLst>
                <a:gd fmla="*/ 0 w 1942" name="T0"/>
                <a:gd fmla="*/ 2147483647 h 8" name="T1"/>
                <a:gd fmla="*/ 0 w 1942" name="T2"/>
                <a:gd fmla="*/ 0 h 8" name="T3"/>
                <a:gd fmla="*/ 0 w 1942" name="T4"/>
                <a:gd fmla="*/ 2147483647 h 8" name="T5"/>
                <a:gd fmla="*/ 0 w 1942" name="T6"/>
                <a:gd fmla="*/ 2147483647 h 8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942" name="T12"/>
                <a:gd fmla="*/ 0 h 8" name="T13"/>
                <a:gd fmla="*/ 1942 w 1942" name="T14"/>
                <a:gd fmla="*/ 8 h 8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8" w="1942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" name="Freeform 673"/>
            <p:cNvSpPr/>
            <p:nvPr/>
          </p:nvSpPr>
          <p:spPr bwMode="auto">
            <a:xfrm>
              <a:off x="5320441" y="2896229"/>
              <a:ext cx="10966" cy="10966"/>
            </a:xfrm>
            <a:custGeom>
              <a:gdLst>
                <a:gd fmla="*/ 0 w 8" name="T0"/>
                <a:gd fmla="*/ 0 h 8" name="T1"/>
                <a:gd fmla="*/ 2147483647 w 8" name="T2"/>
                <a:gd fmla="*/ 2147483647 h 8" name="T3"/>
                <a:gd fmla="*/ 0 w 8" name="T4"/>
                <a:gd fmla="*/ 0 h 8" name="T5"/>
                <a:gd fmla="*/ 0 60000 65536" name="T6"/>
                <a:gd fmla="*/ 0 60000 65536" name="T7"/>
                <a:gd fmla="*/ 0 60000 65536" name="T8"/>
                <a:gd fmla="*/ 0 w 8" name="T9"/>
                <a:gd fmla="*/ 0 h 8" name="T10"/>
                <a:gd fmla="*/ 8 w 8" name="T11"/>
                <a:gd fmla="*/ 8 h 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8" w="8">
                  <a:moveTo>
                    <a:pt x="0" y="0"/>
                  </a:move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" name="Freeform 674"/>
            <p:cNvSpPr/>
            <p:nvPr/>
          </p:nvSpPr>
          <p:spPr bwMode="auto">
            <a:xfrm>
              <a:off x="5288639" y="2863330"/>
              <a:ext cx="10966" cy="21932"/>
            </a:xfrm>
            <a:custGeom>
              <a:gdLst>
                <a:gd fmla="*/ 0 w 8" name="T0"/>
                <a:gd fmla="*/ 0 h 16" name="T1"/>
                <a:gd fmla="*/ 2147483647 w 8" name="T2"/>
                <a:gd fmla="*/ 2147483647 h 16" name="T3"/>
                <a:gd fmla="*/ 2147483647 w 8" name="T4"/>
                <a:gd fmla="*/ 2147483647 h 16" name="T5"/>
                <a:gd fmla="*/ 0 w 8" name="T6"/>
                <a:gd fmla="*/ 0 h 16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8" name="T12"/>
                <a:gd fmla="*/ 0 h 16" name="T13"/>
                <a:gd fmla="*/ 8 w 8" name="T14"/>
                <a:gd fmla="*/ 16 h 16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6" w="8">
                  <a:moveTo>
                    <a:pt x="0" y="0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" name="Freeform 675"/>
            <p:cNvSpPr/>
            <p:nvPr/>
          </p:nvSpPr>
          <p:spPr bwMode="auto">
            <a:xfrm>
              <a:off x="5320441" y="2896229"/>
              <a:ext cx="10966" cy="10966"/>
            </a:xfrm>
            <a:custGeom>
              <a:gdLst>
                <a:gd fmla="*/ 0 w 8" name="T0"/>
                <a:gd fmla="*/ 0 h 8" name="T1"/>
                <a:gd fmla="*/ 2147483647 w 8" name="T2"/>
                <a:gd fmla="*/ 2147483647 h 8" name="T3"/>
                <a:gd fmla="*/ 2147483647 w 8" name="T4"/>
                <a:gd fmla="*/ 2147483647 h 8" name="T5"/>
                <a:gd fmla="*/ 0 w 8" name="T6"/>
                <a:gd fmla="*/ 0 h 8" name="T7"/>
                <a:gd fmla="*/ 0 w 8" name="T8"/>
                <a:gd fmla="*/ 0 h 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8" name="T15"/>
                <a:gd fmla="*/ 0 h 8" name="T16"/>
                <a:gd fmla="*/ 8 w 8" name="T17"/>
                <a:gd fmla="*/ 8 h 8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8" w="8">
                  <a:moveTo>
                    <a:pt x="0" y="0"/>
                  </a:move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" name="Freeform 676"/>
            <p:cNvSpPr/>
            <p:nvPr/>
          </p:nvSpPr>
          <p:spPr bwMode="auto">
            <a:xfrm>
              <a:off x="5288639" y="2863330"/>
              <a:ext cx="10966" cy="21932"/>
            </a:xfrm>
            <a:custGeom>
              <a:gdLst>
                <a:gd fmla="*/ 0 w 8" name="T0"/>
                <a:gd fmla="*/ 0 h 16" name="T1"/>
                <a:gd fmla="*/ 2147483647 w 8" name="T2"/>
                <a:gd fmla="*/ 2147483647 h 16" name="T3"/>
                <a:gd fmla="*/ 2147483647 w 8" name="T4"/>
                <a:gd fmla="*/ 2147483647 h 16" name="T5"/>
                <a:gd fmla="*/ 0 w 8" name="T6"/>
                <a:gd fmla="*/ 0 h 16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8" name="T12"/>
                <a:gd fmla="*/ 0 h 16" name="T13"/>
                <a:gd fmla="*/ 8 w 8" name="T14"/>
                <a:gd fmla="*/ 16 h 16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6" w="8">
                  <a:moveTo>
                    <a:pt x="0" y="0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" name="Freeform 677"/>
            <p:cNvSpPr/>
            <p:nvPr/>
          </p:nvSpPr>
          <p:spPr bwMode="auto">
            <a:xfrm>
              <a:off x="6169222" y="3196702"/>
              <a:ext cx="128304" cy="203971"/>
            </a:xfrm>
            <a:custGeom>
              <a:gdLst>
                <a:gd fmla="*/ 2147483647 w 96" name="T0"/>
                <a:gd fmla="*/ 2147483647 h 152" name="T1"/>
                <a:gd fmla="*/ 2147483647 w 96" name="T2"/>
                <a:gd fmla="*/ 2147483647 h 152" name="T3"/>
                <a:gd fmla="*/ 2147483647 w 96" name="T4"/>
                <a:gd fmla="*/ 2147483647 h 152" name="T5"/>
                <a:gd fmla="*/ 2147483647 w 96" name="T6"/>
                <a:gd fmla="*/ 2147483647 h 152" name="T7"/>
                <a:gd fmla="*/ 2147483647 w 96" name="T8"/>
                <a:gd fmla="*/ 2147483647 h 152" name="T9"/>
                <a:gd fmla="*/ 2147483647 w 96" name="T10"/>
                <a:gd fmla="*/ 2147483647 h 152" name="T11"/>
                <a:gd fmla="*/ 2147483647 w 96" name="T12"/>
                <a:gd fmla="*/ 2147483647 h 152" name="T13"/>
                <a:gd fmla="*/ 2147483647 w 96" name="T14"/>
                <a:gd fmla="*/ 2147483647 h 152" name="T15"/>
                <a:gd fmla="*/ 2147483647 w 96" name="T16"/>
                <a:gd fmla="*/ 2147483647 h 152" name="T17"/>
                <a:gd fmla="*/ 2147483647 w 96" name="T18"/>
                <a:gd fmla="*/ 2147483647 h 152" name="T19"/>
                <a:gd fmla="*/ 2147483647 w 96" name="T20"/>
                <a:gd fmla="*/ 2147483647 h 152" name="T21"/>
                <a:gd fmla="*/ 2147483647 w 96" name="T22"/>
                <a:gd fmla="*/ 0 h 152" name="T23"/>
                <a:gd fmla="*/ 2147483647 w 96" name="T24"/>
                <a:gd fmla="*/ 2147483647 h 152" name="T25"/>
                <a:gd fmla="*/ 0 w 96" name="T26"/>
                <a:gd fmla="*/ 2147483647 h 152" name="T27"/>
                <a:gd fmla="*/ 2147483647 w 96" name="T28"/>
                <a:gd fmla="*/ 2147483647 h 152" name="T29"/>
                <a:gd fmla="*/ 2147483647 w 96" name="T30"/>
                <a:gd fmla="*/ 2147483647 h 152" name="T31"/>
                <a:gd fmla="*/ 2147483647 w 96" name="T32"/>
                <a:gd fmla="*/ 2147483647 h 152" name="T33"/>
                <a:gd fmla="*/ 2147483647 w 96" name="T34"/>
                <a:gd fmla="*/ 2147483647 h 152" name="T35"/>
                <a:gd fmla="*/ 2147483647 w 96" name="T36"/>
                <a:gd fmla="*/ 2147483647 h 152" name="T37"/>
                <a:gd fmla="*/ 2147483647 w 96" name="T38"/>
                <a:gd fmla="*/ 2147483647 h 152" name="T39"/>
                <a:gd fmla="*/ 2147483647 w 96" name="T40"/>
                <a:gd fmla="*/ 2147483647 h 152" name="T41"/>
                <a:gd fmla="*/ 2147483647 w 96" name="T42"/>
                <a:gd fmla="*/ 2147483647 h 152" name="T43"/>
                <a:gd fmla="*/ 2147483647 w 96" name="T44"/>
                <a:gd fmla="*/ 2147483647 h 152" name="T45"/>
                <a:gd fmla="*/ 2147483647 w 96" name="T46"/>
                <a:gd fmla="*/ 2147483647 h 152" name="T47"/>
                <a:gd fmla="*/ 2147483647 w 96" name="T48"/>
                <a:gd fmla="*/ 2147483647 h 152" name="T49"/>
                <a:gd fmla="*/ 2147483647 w 96" name="T50"/>
                <a:gd fmla="*/ 2147483647 h 152" name="T51"/>
                <a:gd fmla="*/ 2147483647 w 96" name="T52"/>
                <a:gd fmla="*/ 2147483647 h 152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w 96" name="T81"/>
                <a:gd fmla="*/ 0 h 152" name="T82"/>
                <a:gd fmla="*/ 96 w 96" name="T83"/>
                <a:gd fmla="*/ 152 h 152" name="T84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b="T84" l="T81" r="T83" t="T82"/>
              <a:pathLst>
                <a:path h="152" w="96">
                  <a:moveTo>
                    <a:pt x="72" y="136"/>
                  </a:moveTo>
                  <a:lnTo>
                    <a:pt x="80" y="136"/>
                  </a:lnTo>
                  <a:lnTo>
                    <a:pt x="96" y="128"/>
                  </a:lnTo>
                  <a:lnTo>
                    <a:pt x="96" y="104"/>
                  </a:lnTo>
                  <a:lnTo>
                    <a:pt x="96" y="80"/>
                  </a:lnTo>
                  <a:lnTo>
                    <a:pt x="80" y="72"/>
                  </a:lnTo>
                  <a:lnTo>
                    <a:pt x="64" y="48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48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72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32" y="128"/>
                  </a:lnTo>
                  <a:lnTo>
                    <a:pt x="48" y="144"/>
                  </a:lnTo>
                  <a:lnTo>
                    <a:pt x="56" y="152"/>
                  </a:lnTo>
                  <a:lnTo>
                    <a:pt x="64" y="144"/>
                  </a:lnTo>
                  <a:lnTo>
                    <a:pt x="72" y="13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4" name="Freeform 678"/>
            <p:cNvSpPr/>
            <p:nvPr/>
          </p:nvSpPr>
          <p:spPr bwMode="auto">
            <a:xfrm>
              <a:off x="6211990" y="3174769"/>
              <a:ext cx="118435" cy="246739"/>
            </a:xfrm>
            <a:custGeom>
              <a:gdLst>
                <a:gd fmla="*/ 2147483647 w 88" name="T0"/>
                <a:gd fmla="*/ 0 h 184" name="T1"/>
                <a:gd fmla="*/ 0 w 88" name="T2"/>
                <a:gd fmla="*/ 0 h 184" name="T3"/>
                <a:gd fmla="*/ 0 w 88" name="T4"/>
                <a:gd fmla="*/ 2147483647 h 184" name="T5"/>
                <a:gd fmla="*/ 2147483647 w 88" name="T6"/>
                <a:gd fmla="*/ 2147483647 h 184" name="T7"/>
                <a:gd fmla="*/ 2147483647 w 88" name="T8"/>
                <a:gd fmla="*/ 2147483647 h 184" name="T9"/>
                <a:gd fmla="*/ 2147483647 w 88" name="T10"/>
                <a:gd fmla="*/ 2147483647 h 184" name="T11"/>
                <a:gd fmla="*/ 2147483647 w 88" name="T12"/>
                <a:gd fmla="*/ 2147483647 h 184" name="T13"/>
                <a:gd fmla="*/ 2147483647 w 88" name="T14"/>
                <a:gd fmla="*/ 2147483647 h 184" name="T15"/>
                <a:gd fmla="*/ 2147483647 w 88" name="T16"/>
                <a:gd fmla="*/ 2147483647 h 184" name="T17"/>
                <a:gd fmla="*/ 2147483647 w 88" name="T18"/>
                <a:gd fmla="*/ 2147483647 h 184" name="T19"/>
                <a:gd fmla="*/ 2147483647 w 88" name="T20"/>
                <a:gd fmla="*/ 2147483647 h 184" name="T21"/>
                <a:gd fmla="*/ 2147483647 w 88" name="T22"/>
                <a:gd fmla="*/ 2147483647 h 184" name="T23"/>
                <a:gd fmla="*/ 2147483647 w 88" name="T24"/>
                <a:gd fmla="*/ 2147483647 h 184" name="T25"/>
                <a:gd fmla="*/ 2147483647 w 88" name="T26"/>
                <a:gd fmla="*/ 2147483647 h 184" name="T27"/>
                <a:gd fmla="*/ 2147483647 w 88" name="T28"/>
                <a:gd fmla="*/ 2147483647 h 184" name="T29"/>
                <a:gd fmla="*/ 2147483647 w 88" name="T30"/>
                <a:gd fmla="*/ 2147483647 h 184" name="T31"/>
                <a:gd fmla="*/ 2147483647 w 88" name="T32"/>
                <a:gd fmla="*/ 2147483647 h 184" name="T33"/>
                <a:gd fmla="*/ 2147483647 w 88" name="T34"/>
                <a:gd fmla="*/ 2147483647 h 184" name="T35"/>
                <a:gd fmla="*/ 2147483647 w 88" name="T36"/>
                <a:gd fmla="*/ 2147483647 h 184" name="T37"/>
                <a:gd fmla="*/ 2147483647 w 88" name="T38"/>
                <a:gd fmla="*/ 2147483647 h 184" name="T39"/>
                <a:gd fmla="*/ 2147483647 w 88" name="T40"/>
                <a:gd fmla="*/ 2147483647 h 184" name="T41"/>
                <a:gd fmla="*/ 2147483647 w 88" name="T42"/>
                <a:gd fmla="*/ 2147483647 h 184" name="T43"/>
                <a:gd fmla="*/ 2147483647 w 88" name="T44"/>
                <a:gd fmla="*/ 2147483647 h 184" name="T45"/>
                <a:gd fmla="*/ 2147483647 w 88" name="T46"/>
                <a:gd fmla="*/ 2147483647 h 184" name="T47"/>
                <a:gd fmla="*/ 2147483647 w 88" name="T48"/>
                <a:gd fmla="*/ 2147483647 h 184" name="T49"/>
                <a:gd fmla="*/ 2147483647 w 88" name="T50"/>
                <a:gd fmla="*/ 2147483647 h 184" name="T51"/>
                <a:gd fmla="*/ 2147483647 w 88" name="T52"/>
                <a:gd fmla="*/ 2147483647 h 184" name="T53"/>
                <a:gd fmla="*/ 2147483647 w 88" name="T54"/>
                <a:gd fmla="*/ 0 h 184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w 88" name="T84"/>
                <a:gd fmla="*/ 0 h 184" name="T85"/>
                <a:gd fmla="*/ 88 w 88" name="T86"/>
                <a:gd fmla="*/ 184 h 184" name="T87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b="T87" l="T84" r="T86" t="T85"/>
              <a:pathLst>
                <a:path h="184" w="88">
                  <a:moveTo>
                    <a:pt x="4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32" y="64"/>
                  </a:lnTo>
                  <a:lnTo>
                    <a:pt x="48" y="88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64" y="144"/>
                  </a:lnTo>
                  <a:lnTo>
                    <a:pt x="48" y="152"/>
                  </a:lnTo>
                  <a:lnTo>
                    <a:pt x="40" y="152"/>
                  </a:lnTo>
                  <a:lnTo>
                    <a:pt x="32" y="160"/>
                  </a:lnTo>
                  <a:lnTo>
                    <a:pt x="24" y="168"/>
                  </a:lnTo>
                  <a:lnTo>
                    <a:pt x="32" y="168"/>
                  </a:lnTo>
                  <a:lnTo>
                    <a:pt x="40" y="184"/>
                  </a:lnTo>
                  <a:lnTo>
                    <a:pt x="72" y="160"/>
                  </a:lnTo>
                  <a:lnTo>
                    <a:pt x="88" y="144"/>
                  </a:lnTo>
                  <a:lnTo>
                    <a:pt x="72" y="88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5" name="Freeform 679"/>
            <p:cNvSpPr/>
            <p:nvPr/>
          </p:nvSpPr>
          <p:spPr bwMode="auto">
            <a:xfrm>
              <a:off x="6169222" y="3196702"/>
              <a:ext cx="128304" cy="203971"/>
            </a:xfrm>
            <a:custGeom>
              <a:gdLst>
                <a:gd fmla="*/ 2147483647 w 96" name="T0"/>
                <a:gd fmla="*/ 2147483647 h 152" name="T1"/>
                <a:gd fmla="*/ 2147483647 w 96" name="T2"/>
                <a:gd fmla="*/ 2147483647 h 152" name="T3"/>
                <a:gd fmla="*/ 2147483647 w 96" name="T4"/>
                <a:gd fmla="*/ 2147483647 h 152" name="T5"/>
                <a:gd fmla="*/ 2147483647 w 96" name="T6"/>
                <a:gd fmla="*/ 2147483647 h 152" name="T7"/>
                <a:gd fmla="*/ 2147483647 w 96" name="T8"/>
                <a:gd fmla="*/ 2147483647 h 152" name="T9"/>
                <a:gd fmla="*/ 2147483647 w 96" name="T10"/>
                <a:gd fmla="*/ 2147483647 h 152" name="T11"/>
                <a:gd fmla="*/ 2147483647 w 96" name="T12"/>
                <a:gd fmla="*/ 2147483647 h 152" name="T13"/>
                <a:gd fmla="*/ 2147483647 w 96" name="T14"/>
                <a:gd fmla="*/ 2147483647 h 152" name="T15"/>
                <a:gd fmla="*/ 2147483647 w 96" name="T16"/>
                <a:gd fmla="*/ 2147483647 h 152" name="T17"/>
                <a:gd fmla="*/ 2147483647 w 96" name="T18"/>
                <a:gd fmla="*/ 2147483647 h 152" name="T19"/>
                <a:gd fmla="*/ 2147483647 w 96" name="T20"/>
                <a:gd fmla="*/ 2147483647 h 152" name="T21"/>
                <a:gd fmla="*/ 2147483647 w 96" name="T22"/>
                <a:gd fmla="*/ 0 h 152" name="T23"/>
                <a:gd fmla="*/ 2147483647 w 96" name="T24"/>
                <a:gd fmla="*/ 0 h 152" name="T25"/>
                <a:gd fmla="*/ 2147483647 w 96" name="T26"/>
                <a:gd fmla="*/ 2147483647 h 152" name="T27"/>
                <a:gd fmla="*/ 0 w 96" name="T28"/>
                <a:gd fmla="*/ 2147483647 h 152" name="T29"/>
                <a:gd fmla="*/ 0 w 96" name="T30"/>
                <a:gd fmla="*/ 2147483647 h 152" name="T31"/>
                <a:gd fmla="*/ 2147483647 w 96" name="T32"/>
                <a:gd fmla="*/ 2147483647 h 152" name="T33"/>
                <a:gd fmla="*/ 2147483647 w 96" name="T34"/>
                <a:gd fmla="*/ 2147483647 h 152" name="T35"/>
                <a:gd fmla="*/ 2147483647 w 96" name="T36"/>
                <a:gd fmla="*/ 2147483647 h 152" name="T37"/>
                <a:gd fmla="*/ 2147483647 w 96" name="T38"/>
                <a:gd fmla="*/ 2147483647 h 152" name="T39"/>
                <a:gd fmla="*/ 2147483647 w 96" name="T40"/>
                <a:gd fmla="*/ 2147483647 h 152" name="T41"/>
                <a:gd fmla="*/ 2147483647 w 96" name="T42"/>
                <a:gd fmla="*/ 2147483647 h 152" name="T43"/>
                <a:gd fmla="*/ 2147483647 w 96" name="T44"/>
                <a:gd fmla="*/ 2147483647 h 152" name="T45"/>
                <a:gd fmla="*/ 2147483647 w 96" name="T46"/>
                <a:gd fmla="*/ 2147483647 h 152" name="T47"/>
                <a:gd fmla="*/ 2147483647 w 96" name="T48"/>
                <a:gd fmla="*/ 2147483647 h 152" name="T49"/>
                <a:gd fmla="*/ 2147483647 w 96" name="T50"/>
                <a:gd fmla="*/ 2147483647 h 152" name="T51"/>
                <a:gd fmla="*/ 2147483647 w 96" name="T52"/>
                <a:gd fmla="*/ 2147483647 h 152" name="T53"/>
                <a:gd fmla="*/ 2147483647 w 96" name="T54"/>
                <a:gd fmla="*/ 2147483647 h 152" name="T55"/>
                <a:gd fmla="*/ 2147483647 w 96" name="T56"/>
                <a:gd fmla="*/ 2147483647 h 152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w 96" name="T87"/>
                <a:gd fmla="*/ 0 h 152" name="T88"/>
                <a:gd fmla="*/ 96 w 96" name="T89"/>
                <a:gd fmla="*/ 152 h 152" name="T90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T90" l="T87" r="T89" t="T88"/>
              <a:pathLst>
                <a:path h="152" w="96">
                  <a:moveTo>
                    <a:pt x="72" y="136"/>
                  </a:moveTo>
                  <a:lnTo>
                    <a:pt x="80" y="136"/>
                  </a:lnTo>
                  <a:lnTo>
                    <a:pt x="96" y="128"/>
                  </a:lnTo>
                  <a:lnTo>
                    <a:pt x="96" y="104"/>
                  </a:lnTo>
                  <a:lnTo>
                    <a:pt x="96" y="80"/>
                  </a:lnTo>
                  <a:lnTo>
                    <a:pt x="80" y="72"/>
                  </a:lnTo>
                  <a:lnTo>
                    <a:pt x="64" y="48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48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72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32" y="128"/>
                  </a:lnTo>
                  <a:lnTo>
                    <a:pt x="48" y="144"/>
                  </a:lnTo>
                  <a:lnTo>
                    <a:pt x="56" y="152"/>
                  </a:lnTo>
                  <a:lnTo>
                    <a:pt x="64" y="144"/>
                  </a:lnTo>
                  <a:lnTo>
                    <a:pt x="72" y="13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6" name="Freeform 680"/>
            <p:cNvSpPr/>
            <p:nvPr/>
          </p:nvSpPr>
          <p:spPr bwMode="auto">
            <a:xfrm>
              <a:off x="6216376" y="3174769"/>
              <a:ext cx="118435" cy="246739"/>
            </a:xfrm>
            <a:custGeom>
              <a:gdLst>
                <a:gd fmla="*/ 2147483647 w 88" name="T0"/>
                <a:gd fmla="*/ 0 h 184" name="T1"/>
                <a:gd fmla="*/ 0 w 88" name="T2"/>
                <a:gd fmla="*/ 0 h 184" name="T3"/>
                <a:gd fmla="*/ 0 w 88" name="T4"/>
                <a:gd fmla="*/ 2147483647 h 184" name="T5"/>
                <a:gd fmla="*/ 0 w 88" name="T6"/>
                <a:gd fmla="*/ 2147483647 h 184" name="T7"/>
                <a:gd fmla="*/ 2147483647 w 88" name="T8"/>
                <a:gd fmla="*/ 2147483647 h 184" name="T9"/>
                <a:gd fmla="*/ 2147483647 w 88" name="T10"/>
                <a:gd fmla="*/ 2147483647 h 184" name="T11"/>
                <a:gd fmla="*/ 2147483647 w 88" name="T12"/>
                <a:gd fmla="*/ 2147483647 h 184" name="T13"/>
                <a:gd fmla="*/ 2147483647 w 88" name="T14"/>
                <a:gd fmla="*/ 2147483647 h 184" name="T15"/>
                <a:gd fmla="*/ 2147483647 w 88" name="T16"/>
                <a:gd fmla="*/ 2147483647 h 184" name="T17"/>
                <a:gd fmla="*/ 2147483647 w 88" name="T18"/>
                <a:gd fmla="*/ 2147483647 h 184" name="T19"/>
                <a:gd fmla="*/ 2147483647 w 88" name="T20"/>
                <a:gd fmla="*/ 2147483647 h 184" name="T21"/>
                <a:gd fmla="*/ 2147483647 w 88" name="T22"/>
                <a:gd fmla="*/ 2147483647 h 184" name="T23"/>
                <a:gd fmla="*/ 2147483647 w 88" name="T24"/>
                <a:gd fmla="*/ 2147483647 h 184" name="T25"/>
                <a:gd fmla="*/ 2147483647 w 88" name="T26"/>
                <a:gd fmla="*/ 2147483647 h 184" name="T27"/>
                <a:gd fmla="*/ 2147483647 w 88" name="T28"/>
                <a:gd fmla="*/ 2147483647 h 184" name="T29"/>
                <a:gd fmla="*/ 2147483647 w 88" name="T30"/>
                <a:gd fmla="*/ 2147483647 h 184" name="T31"/>
                <a:gd fmla="*/ 2147483647 w 88" name="T32"/>
                <a:gd fmla="*/ 2147483647 h 184" name="T33"/>
                <a:gd fmla="*/ 2147483647 w 88" name="T34"/>
                <a:gd fmla="*/ 2147483647 h 184" name="T35"/>
                <a:gd fmla="*/ 2147483647 w 88" name="T36"/>
                <a:gd fmla="*/ 2147483647 h 184" name="T37"/>
                <a:gd fmla="*/ 2147483647 w 88" name="T38"/>
                <a:gd fmla="*/ 2147483647 h 184" name="T39"/>
                <a:gd fmla="*/ 2147483647 w 88" name="T40"/>
                <a:gd fmla="*/ 2147483647 h 184" name="T41"/>
                <a:gd fmla="*/ 2147483647 w 88" name="T42"/>
                <a:gd fmla="*/ 2147483647 h 184" name="T43"/>
                <a:gd fmla="*/ 2147483647 w 88" name="T44"/>
                <a:gd fmla="*/ 2147483647 h 184" name="T45"/>
                <a:gd fmla="*/ 2147483647 w 88" name="T46"/>
                <a:gd fmla="*/ 2147483647 h 184" name="T47"/>
                <a:gd fmla="*/ 2147483647 w 88" name="T48"/>
                <a:gd fmla="*/ 2147483647 h 184" name="T49"/>
                <a:gd fmla="*/ 2147483647 w 88" name="T50"/>
                <a:gd fmla="*/ 2147483647 h 184" name="T51"/>
                <a:gd fmla="*/ 2147483647 w 88" name="T52"/>
                <a:gd fmla="*/ 2147483647 h 184" name="T53"/>
                <a:gd fmla="*/ 2147483647 w 88" name="T54"/>
                <a:gd fmla="*/ 2147483647 h 184" name="T55"/>
                <a:gd fmla="*/ 2147483647 w 88" name="T56"/>
                <a:gd fmla="*/ 0 h 184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w 88" name="T87"/>
                <a:gd fmla="*/ 0 h 184" name="T88"/>
                <a:gd fmla="*/ 88 w 88" name="T89"/>
                <a:gd fmla="*/ 184 h 184" name="T90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T90" l="T87" r="T89" t="T88"/>
              <a:pathLst>
                <a:path h="184" w="88">
                  <a:moveTo>
                    <a:pt x="4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32" y="64"/>
                  </a:lnTo>
                  <a:lnTo>
                    <a:pt x="48" y="88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64" y="144"/>
                  </a:lnTo>
                  <a:lnTo>
                    <a:pt x="48" y="152"/>
                  </a:lnTo>
                  <a:lnTo>
                    <a:pt x="40" y="152"/>
                  </a:lnTo>
                  <a:lnTo>
                    <a:pt x="32" y="160"/>
                  </a:lnTo>
                  <a:lnTo>
                    <a:pt x="24" y="168"/>
                  </a:lnTo>
                  <a:lnTo>
                    <a:pt x="32" y="168"/>
                  </a:lnTo>
                  <a:lnTo>
                    <a:pt x="40" y="184"/>
                  </a:lnTo>
                  <a:lnTo>
                    <a:pt x="72" y="160"/>
                  </a:lnTo>
                  <a:lnTo>
                    <a:pt x="88" y="144"/>
                  </a:lnTo>
                  <a:lnTo>
                    <a:pt x="72" y="88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7" name="Freeform 681"/>
            <p:cNvSpPr/>
            <p:nvPr/>
          </p:nvSpPr>
          <p:spPr bwMode="auto">
            <a:xfrm>
              <a:off x="5825981" y="3046465"/>
              <a:ext cx="139271" cy="64700"/>
            </a:xfrm>
            <a:custGeom>
              <a:gdLst>
                <a:gd fmla="*/ 2147483647 w 104" name="T0"/>
                <a:gd fmla="*/ 2147483647 h 48" name="T1"/>
                <a:gd fmla="*/ 2147483647 w 104" name="T2"/>
                <a:gd fmla="*/ 2147483647 h 48" name="T3"/>
                <a:gd fmla="*/ 2147483647 w 104" name="T4"/>
                <a:gd fmla="*/ 0 h 48" name="T5"/>
                <a:gd fmla="*/ 2147483647 w 104" name="T6"/>
                <a:gd fmla="*/ 0 h 48" name="T7"/>
                <a:gd fmla="*/ 0 w 104" name="T8"/>
                <a:gd fmla="*/ 2147483647 h 48" name="T9"/>
                <a:gd fmla="*/ 2147483647 w 104" name="T10"/>
                <a:gd fmla="*/ 2147483647 h 48" name="T11"/>
                <a:gd fmla="*/ 2147483647 w 104" name="T12"/>
                <a:gd fmla="*/ 2147483647 h 48" name="T13"/>
                <a:gd fmla="*/ 2147483647 w 104" name="T14"/>
                <a:gd fmla="*/ 2147483647 h 48" name="T15"/>
                <a:gd fmla="*/ 2147483647 w 104" name="T16"/>
                <a:gd fmla="*/ 2147483647 h 48" name="T17"/>
                <a:gd fmla="*/ 2147483647 w 104" name="T18"/>
                <a:gd fmla="*/ 2147483647 h 48" name="T19"/>
                <a:gd fmla="*/ 2147483647 w 104" name="T20"/>
                <a:gd fmla="*/ 2147483647 h 48" name="T21"/>
                <a:gd fmla="*/ 2147483647 w 104" name="T22"/>
                <a:gd fmla="*/ 2147483647 h 48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104" name="T36"/>
                <a:gd fmla="*/ 0 h 48" name="T37"/>
                <a:gd fmla="*/ 104 w 104" name="T38"/>
                <a:gd fmla="*/ 48 h 48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48" w="104">
                  <a:moveTo>
                    <a:pt x="72" y="24"/>
                  </a:moveTo>
                  <a:lnTo>
                    <a:pt x="4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40" y="40"/>
                  </a:lnTo>
                  <a:lnTo>
                    <a:pt x="72" y="40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4" y="32"/>
                  </a:lnTo>
                  <a:lnTo>
                    <a:pt x="96" y="24"/>
                  </a:lnTo>
                  <a:lnTo>
                    <a:pt x="72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8" name="Freeform 682"/>
            <p:cNvSpPr/>
            <p:nvPr/>
          </p:nvSpPr>
          <p:spPr bwMode="auto">
            <a:xfrm>
              <a:off x="5728382" y="2509124"/>
              <a:ext cx="1030819" cy="719380"/>
            </a:xfrm>
            <a:custGeom>
              <a:gdLst>
                <a:gd fmla="*/ 2147483647 w 768" name="T0"/>
                <a:gd fmla="*/ 2147483647 h 536" name="T1"/>
                <a:gd fmla="*/ 2147483647 w 768" name="T2"/>
                <a:gd fmla="*/ 0 h 536" name="T3"/>
                <a:gd fmla="*/ 2147483647 w 768" name="T4"/>
                <a:gd fmla="*/ 2147483647 h 536" name="T5"/>
                <a:gd fmla="*/ 2147483647 w 768" name="T6"/>
                <a:gd fmla="*/ 2147483647 h 536" name="T7"/>
                <a:gd fmla="*/ 2147483647 w 768" name="T8"/>
                <a:gd fmla="*/ 2147483647 h 536" name="T9"/>
                <a:gd fmla="*/ 2147483647 w 768" name="T10"/>
                <a:gd fmla="*/ 2147483647 h 536" name="T11"/>
                <a:gd fmla="*/ 2147483647 w 768" name="T12"/>
                <a:gd fmla="*/ 2147483647 h 536" name="T13"/>
                <a:gd fmla="*/ 2147483647 w 768" name="T14"/>
                <a:gd fmla="*/ 2147483647 h 536" name="T15"/>
                <a:gd fmla="*/ 2147483647 w 768" name="T16"/>
                <a:gd fmla="*/ 2147483647 h 536" name="T17"/>
                <a:gd fmla="*/ 2147483647 w 768" name="T18"/>
                <a:gd fmla="*/ 2147483647 h 536" name="T19"/>
                <a:gd fmla="*/ 2147483647 w 768" name="T20"/>
                <a:gd fmla="*/ 2147483647 h 536" name="T21"/>
                <a:gd fmla="*/ 2147483647 w 768" name="T22"/>
                <a:gd fmla="*/ 2147483647 h 536" name="T23"/>
                <a:gd fmla="*/ 2147483647 w 768" name="T24"/>
                <a:gd fmla="*/ 2147483647 h 536" name="T25"/>
                <a:gd fmla="*/ 2147483647 w 768" name="T26"/>
                <a:gd fmla="*/ 2147483647 h 536" name="T27"/>
                <a:gd fmla="*/ 0 w 768" name="T28"/>
                <a:gd fmla="*/ 2147483647 h 536" name="T29"/>
                <a:gd fmla="*/ 0 w 768" name="T30"/>
                <a:gd fmla="*/ 2147483647 h 536" name="T31"/>
                <a:gd fmla="*/ 2147483647 w 768" name="T32"/>
                <a:gd fmla="*/ 2147483647 h 536" name="T33"/>
                <a:gd fmla="*/ 2147483647 w 768" name="T34"/>
                <a:gd fmla="*/ 2147483647 h 536" name="T35"/>
                <a:gd fmla="*/ 2147483647 w 768" name="T36"/>
                <a:gd fmla="*/ 2147483647 h 536" name="T37"/>
                <a:gd fmla="*/ 2147483647 w 768" name="T38"/>
                <a:gd fmla="*/ 2147483647 h 536" name="T39"/>
                <a:gd fmla="*/ 2147483647 w 768" name="T40"/>
                <a:gd fmla="*/ 2147483647 h 536" name="T41"/>
                <a:gd fmla="*/ 2147483647 w 768" name="T42"/>
                <a:gd fmla="*/ 2147483647 h 536" name="T43"/>
                <a:gd fmla="*/ 2147483647 w 768" name="T44"/>
                <a:gd fmla="*/ 2147483647 h 536" name="T45"/>
                <a:gd fmla="*/ 2147483647 w 768" name="T46"/>
                <a:gd fmla="*/ 2147483647 h 536" name="T47"/>
                <a:gd fmla="*/ 2147483647 w 768" name="T48"/>
                <a:gd fmla="*/ 2147483647 h 536" name="T49"/>
                <a:gd fmla="*/ 2147483647 w 768" name="T50"/>
                <a:gd fmla="*/ 2147483647 h 536" name="T51"/>
                <a:gd fmla="*/ 2147483647 w 768" name="T52"/>
                <a:gd fmla="*/ 2147483647 h 536" name="T53"/>
                <a:gd fmla="*/ 2147483647 w 768" name="T54"/>
                <a:gd fmla="*/ 2147483647 h 536" name="T55"/>
                <a:gd fmla="*/ 2147483647 w 768" name="T56"/>
                <a:gd fmla="*/ 2147483647 h 536" name="T57"/>
                <a:gd fmla="*/ 2147483647 w 768" name="T58"/>
                <a:gd fmla="*/ 2147483647 h 536" name="T59"/>
                <a:gd fmla="*/ 2147483647 w 768" name="T60"/>
                <a:gd fmla="*/ 2147483647 h 536" name="T61"/>
                <a:gd fmla="*/ 2147483647 w 768" name="T62"/>
                <a:gd fmla="*/ 2147483647 h 536" name="T63"/>
                <a:gd fmla="*/ 2147483647 w 768" name="T64"/>
                <a:gd fmla="*/ 2147483647 h 536" name="T65"/>
                <a:gd fmla="*/ 2147483647 w 768" name="T66"/>
                <a:gd fmla="*/ 2147483647 h 536" name="T67"/>
                <a:gd fmla="*/ 2147483647 w 768" name="T68"/>
                <a:gd fmla="*/ 2147483647 h 536" name="T69"/>
                <a:gd fmla="*/ 2147483647 w 768" name="T70"/>
                <a:gd fmla="*/ 2147483647 h 536" name="T71"/>
                <a:gd fmla="*/ 2147483647 w 768" name="T72"/>
                <a:gd fmla="*/ 2147483647 h 536" name="T73"/>
                <a:gd fmla="*/ 2147483647 w 768" name="T74"/>
                <a:gd fmla="*/ 2147483647 h 536" name="T75"/>
                <a:gd fmla="*/ 2147483647 w 768" name="T76"/>
                <a:gd fmla="*/ 2147483647 h 536" name="T77"/>
                <a:gd fmla="*/ 2147483647 w 768" name="T78"/>
                <a:gd fmla="*/ 2147483647 h 536" name="T79"/>
                <a:gd fmla="*/ 2147483647 w 768" name="T80"/>
                <a:gd fmla="*/ 2147483647 h 536" name="T81"/>
                <a:gd fmla="*/ 2147483647 w 768" name="T82"/>
                <a:gd fmla="*/ 2147483647 h 536" name="T83"/>
                <a:gd fmla="*/ 2147483647 w 768" name="T84"/>
                <a:gd fmla="*/ 2147483647 h 536" name="T85"/>
                <a:gd fmla="*/ 2147483647 w 768" name="T86"/>
                <a:gd fmla="*/ 2147483647 h 536" name="T87"/>
                <a:gd fmla="*/ 2147483647 w 768" name="T88"/>
                <a:gd fmla="*/ 2147483647 h 536" name="T89"/>
                <a:gd fmla="*/ 2147483647 w 768" name="T90"/>
                <a:gd fmla="*/ 2147483647 h 536" name="T91"/>
                <a:gd fmla="*/ 2147483647 w 768" name="T92"/>
                <a:gd fmla="*/ 2147483647 h 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w 768" name="T141"/>
                <a:gd fmla="*/ 0 h 536" name="T142"/>
                <a:gd fmla="*/ 768 w 768" name="T143"/>
                <a:gd fmla="*/ 536 h 536" name="T144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T144" l="T141" r="T143" t="T142"/>
              <a:pathLst>
                <a:path h="536" w="768">
                  <a:moveTo>
                    <a:pt x="744" y="152"/>
                  </a:moveTo>
                  <a:lnTo>
                    <a:pt x="768" y="96"/>
                  </a:lnTo>
                  <a:lnTo>
                    <a:pt x="720" y="96"/>
                  </a:lnTo>
                  <a:lnTo>
                    <a:pt x="712" y="80"/>
                  </a:lnTo>
                  <a:lnTo>
                    <a:pt x="680" y="72"/>
                  </a:lnTo>
                  <a:lnTo>
                    <a:pt x="640" y="0"/>
                  </a:lnTo>
                  <a:lnTo>
                    <a:pt x="600" y="0"/>
                  </a:lnTo>
                  <a:lnTo>
                    <a:pt x="592" y="16"/>
                  </a:lnTo>
                  <a:lnTo>
                    <a:pt x="568" y="64"/>
                  </a:lnTo>
                  <a:lnTo>
                    <a:pt x="544" y="64"/>
                  </a:lnTo>
                  <a:lnTo>
                    <a:pt x="536" y="72"/>
                  </a:lnTo>
                  <a:lnTo>
                    <a:pt x="544" y="72"/>
                  </a:lnTo>
                  <a:lnTo>
                    <a:pt x="536" y="72"/>
                  </a:lnTo>
                  <a:lnTo>
                    <a:pt x="528" y="88"/>
                  </a:lnTo>
                  <a:lnTo>
                    <a:pt x="528" y="104"/>
                  </a:lnTo>
                  <a:lnTo>
                    <a:pt x="568" y="112"/>
                  </a:lnTo>
                  <a:lnTo>
                    <a:pt x="576" y="128"/>
                  </a:lnTo>
                  <a:lnTo>
                    <a:pt x="536" y="136"/>
                  </a:lnTo>
                  <a:lnTo>
                    <a:pt x="512" y="152"/>
                  </a:lnTo>
                  <a:lnTo>
                    <a:pt x="480" y="160"/>
                  </a:lnTo>
                  <a:lnTo>
                    <a:pt x="472" y="192"/>
                  </a:lnTo>
                  <a:lnTo>
                    <a:pt x="432" y="192"/>
                  </a:lnTo>
                  <a:lnTo>
                    <a:pt x="384" y="224"/>
                  </a:lnTo>
                  <a:lnTo>
                    <a:pt x="344" y="200"/>
                  </a:lnTo>
                  <a:lnTo>
                    <a:pt x="296" y="200"/>
                  </a:lnTo>
                  <a:lnTo>
                    <a:pt x="264" y="160"/>
                  </a:lnTo>
                  <a:lnTo>
                    <a:pt x="208" y="144"/>
                  </a:lnTo>
                  <a:lnTo>
                    <a:pt x="208" y="104"/>
                  </a:lnTo>
                  <a:lnTo>
                    <a:pt x="184" y="96"/>
                  </a:lnTo>
                  <a:lnTo>
                    <a:pt x="176" y="88"/>
                  </a:lnTo>
                  <a:lnTo>
                    <a:pt x="176" y="96"/>
                  </a:lnTo>
                  <a:lnTo>
                    <a:pt x="176" y="88"/>
                  </a:lnTo>
                  <a:lnTo>
                    <a:pt x="168" y="88"/>
                  </a:lnTo>
                  <a:lnTo>
                    <a:pt x="168" y="96"/>
                  </a:lnTo>
                  <a:lnTo>
                    <a:pt x="168" y="88"/>
                  </a:lnTo>
                  <a:lnTo>
                    <a:pt x="152" y="96"/>
                  </a:lnTo>
                  <a:lnTo>
                    <a:pt x="144" y="120"/>
                  </a:lnTo>
                  <a:lnTo>
                    <a:pt x="112" y="112"/>
                  </a:lnTo>
                  <a:lnTo>
                    <a:pt x="104" y="152"/>
                  </a:lnTo>
                  <a:lnTo>
                    <a:pt x="80" y="160"/>
                  </a:lnTo>
                  <a:lnTo>
                    <a:pt x="72" y="208"/>
                  </a:lnTo>
                  <a:lnTo>
                    <a:pt x="56" y="224"/>
                  </a:lnTo>
                  <a:lnTo>
                    <a:pt x="32" y="240"/>
                  </a:lnTo>
                  <a:lnTo>
                    <a:pt x="0" y="248"/>
                  </a:lnTo>
                  <a:lnTo>
                    <a:pt x="0" y="264"/>
                  </a:lnTo>
                  <a:lnTo>
                    <a:pt x="8" y="272"/>
                  </a:lnTo>
                  <a:lnTo>
                    <a:pt x="8" y="280"/>
                  </a:lnTo>
                  <a:lnTo>
                    <a:pt x="0" y="288"/>
                  </a:lnTo>
                  <a:lnTo>
                    <a:pt x="8" y="296"/>
                  </a:lnTo>
                  <a:lnTo>
                    <a:pt x="24" y="296"/>
                  </a:lnTo>
                  <a:lnTo>
                    <a:pt x="32" y="312"/>
                  </a:lnTo>
                  <a:lnTo>
                    <a:pt x="48" y="312"/>
                  </a:lnTo>
                  <a:lnTo>
                    <a:pt x="72" y="312"/>
                  </a:lnTo>
                  <a:lnTo>
                    <a:pt x="80" y="320"/>
                  </a:lnTo>
                  <a:lnTo>
                    <a:pt x="64" y="344"/>
                  </a:lnTo>
                  <a:lnTo>
                    <a:pt x="64" y="360"/>
                  </a:lnTo>
                  <a:lnTo>
                    <a:pt x="56" y="368"/>
                  </a:lnTo>
                  <a:lnTo>
                    <a:pt x="64" y="384"/>
                  </a:lnTo>
                  <a:lnTo>
                    <a:pt x="88" y="392"/>
                  </a:lnTo>
                  <a:lnTo>
                    <a:pt x="80" y="400"/>
                  </a:lnTo>
                  <a:lnTo>
                    <a:pt x="88" y="400"/>
                  </a:lnTo>
                  <a:lnTo>
                    <a:pt x="120" y="408"/>
                  </a:lnTo>
                  <a:lnTo>
                    <a:pt x="144" y="424"/>
                  </a:lnTo>
                  <a:lnTo>
                    <a:pt x="168" y="424"/>
                  </a:lnTo>
                  <a:lnTo>
                    <a:pt x="176" y="432"/>
                  </a:lnTo>
                  <a:lnTo>
                    <a:pt x="184" y="432"/>
                  </a:lnTo>
                  <a:lnTo>
                    <a:pt x="192" y="440"/>
                  </a:lnTo>
                  <a:lnTo>
                    <a:pt x="208" y="440"/>
                  </a:lnTo>
                  <a:lnTo>
                    <a:pt x="224" y="440"/>
                  </a:lnTo>
                  <a:lnTo>
                    <a:pt x="240" y="424"/>
                  </a:lnTo>
                  <a:lnTo>
                    <a:pt x="256" y="416"/>
                  </a:lnTo>
                  <a:lnTo>
                    <a:pt x="272" y="416"/>
                  </a:lnTo>
                  <a:lnTo>
                    <a:pt x="288" y="424"/>
                  </a:lnTo>
                  <a:lnTo>
                    <a:pt x="296" y="424"/>
                  </a:lnTo>
                  <a:lnTo>
                    <a:pt x="304" y="432"/>
                  </a:lnTo>
                  <a:lnTo>
                    <a:pt x="312" y="448"/>
                  </a:lnTo>
                  <a:lnTo>
                    <a:pt x="304" y="472"/>
                  </a:lnTo>
                  <a:lnTo>
                    <a:pt x="304" y="480"/>
                  </a:lnTo>
                  <a:lnTo>
                    <a:pt x="312" y="488"/>
                  </a:lnTo>
                  <a:lnTo>
                    <a:pt x="320" y="496"/>
                  </a:lnTo>
                  <a:lnTo>
                    <a:pt x="320" y="504"/>
                  </a:lnTo>
                  <a:lnTo>
                    <a:pt x="344" y="512"/>
                  </a:lnTo>
                  <a:lnTo>
                    <a:pt x="336" y="520"/>
                  </a:lnTo>
                  <a:lnTo>
                    <a:pt x="360" y="512"/>
                  </a:lnTo>
                  <a:lnTo>
                    <a:pt x="360" y="496"/>
                  </a:lnTo>
                  <a:lnTo>
                    <a:pt x="400" y="496"/>
                  </a:lnTo>
                  <a:lnTo>
                    <a:pt x="416" y="512"/>
                  </a:lnTo>
                  <a:lnTo>
                    <a:pt x="424" y="520"/>
                  </a:lnTo>
                  <a:lnTo>
                    <a:pt x="432" y="520"/>
                  </a:lnTo>
                  <a:lnTo>
                    <a:pt x="456" y="536"/>
                  </a:lnTo>
                  <a:lnTo>
                    <a:pt x="456" y="520"/>
                  </a:lnTo>
                  <a:lnTo>
                    <a:pt x="488" y="512"/>
                  </a:lnTo>
                  <a:lnTo>
                    <a:pt x="496" y="504"/>
                  </a:lnTo>
                  <a:lnTo>
                    <a:pt x="504" y="504"/>
                  </a:lnTo>
                  <a:lnTo>
                    <a:pt x="512" y="504"/>
                  </a:lnTo>
                  <a:lnTo>
                    <a:pt x="528" y="496"/>
                  </a:lnTo>
                  <a:lnTo>
                    <a:pt x="544" y="488"/>
                  </a:lnTo>
                  <a:lnTo>
                    <a:pt x="568" y="472"/>
                  </a:lnTo>
                  <a:lnTo>
                    <a:pt x="576" y="456"/>
                  </a:lnTo>
                  <a:lnTo>
                    <a:pt x="584" y="440"/>
                  </a:lnTo>
                  <a:lnTo>
                    <a:pt x="600" y="416"/>
                  </a:lnTo>
                  <a:lnTo>
                    <a:pt x="600" y="400"/>
                  </a:lnTo>
                  <a:lnTo>
                    <a:pt x="592" y="392"/>
                  </a:lnTo>
                  <a:lnTo>
                    <a:pt x="600" y="384"/>
                  </a:lnTo>
                  <a:lnTo>
                    <a:pt x="592" y="368"/>
                  </a:lnTo>
                  <a:lnTo>
                    <a:pt x="576" y="328"/>
                  </a:lnTo>
                  <a:lnTo>
                    <a:pt x="576" y="320"/>
                  </a:lnTo>
                  <a:lnTo>
                    <a:pt x="592" y="304"/>
                  </a:lnTo>
                  <a:lnTo>
                    <a:pt x="608" y="296"/>
                  </a:lnTo>
                  <a:lnTo>
                    <a:pt x="608" y="288"/>
                  </a:lnTo>
                  <a:lnTo>
                    <a:pt x="584" y="288"/>
                  </a:lnTo>
                  <a:lnTo>
                    <a:pt x="576" y="288"/>
                  </a:lnTo>
                  <a:lnTo>
                    <a:pt x="568" y="288"/>
                  </a:lnTo>
                  <a:lnTo>
                    <a:pt x="560" y="272"/>
                  </a:lnTo>
                  <a:lnTo>
                    <a:pt x="552" y="264"/>
                  </a:lnTo>
                  <a:lnTo>
                    <a:pt x="568" y="256"/>
                  </a:lnTo>
                  <a:lnTo>
                    <a:pt x="584" y="248"/>
                  </a:lnTo>
                  <a:lnTo>
                    <a:pt x="600" y="232"/>
                  </a:lnTo>
                  <a:lnTo>
                    <a:pt x="608" y="232"/>
                  </a:lnTo>
                  <a:lnTo>
                    <a:pt x="600" y="248"/>
                  </a:lnTo>
                  <a:lnTo>
                    <a:pt x="608" y="256"/>
                  </a:lnTo>
                  <a:lnTo>
                    <a:pt x="616" y="256"/>
                  </a:lnTo>
                  <a:lnTo>
                    <a:pt x="640" y="248"/>
                  </a:lnTo>
                  <a:lnTo>
                    <a:pt x="656" y="256"/>
                  </a:lnTo>
                  <a:lnTo>
                    <a:pt x="664" y="272"/>
                  </a:lnTo>
                  <a:lnTo>
                    <a:pt x="664" y="280"/>
                  </a:lnTo>
                  <a:lnTo>
                    <a:pt x="664" y="304"/>
                  </a:lnTo>
                  <a:lnTo>
                    <a:pt x="656" y="328"/>
                  </a:lnTo>
                  <a:lnTo>
                    <a:pt x="672" y="328"/>
                  </a:lnTo>
                  <a:lnTo>
                    <a:pt x="688" y="320"/>
                  </a:lnTo>
                  <a:lnTo>
                    <a:pt x="696" y="312"/>
                  </a:lnTo>
                  <a:lnTo>
                    <a:pt x="704" y="304"/>
                  </a:lnTo>
                  <a:lnTo>
                    <a:pt x="688" y="272"/>
                  </a:lnTo>
                  <a:lnTo>
                    <a:pt x="688" y="264"/>
                  </a:lnTo>
                  <a:lnTo>
                    <a:pt x="688" y="248"/>
                  </a:lnTo>
                  <a:lnTo>
                    <a:pt x="688" y="240"/>
                  </a:lnTo>
                  <a:lnTo>
                    <a:pt x="680" y="224"/>
                  </a:lnTo>
                  <a:lnTo>
                    <a:pt x="688" y="216"/>
                  </a:lnTo>
                  <a:lnTo>
                    <a:pt x="704" y="200"/>
                  </a:lnTo>
                  <a:lnTo>
                    <a:pt x="720" y="200"/>
                  </a:lnTo>
                  <a:lnTo>
                    <a:pt x="728" y="160"/>
                  </a:lnTo>
                  <a:lnTo>
                    <a:pt x="744" y="15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9" name="Freeform 683"/>
            <p:cNvSpPr/>
            <p:nvPr/>
          </p:nvSpPr>
          <p:spPr bwMode="auto">
            <a:xfrm>
              <a:off x="5965252" y="2542022"/>
              <a:ext cx="536245" cy="267574"/>
            </a:xfrm>
            <a:custGeom>
              <a:gdLst>
                <a:gd fmla="*/ 2147483647 w 400" name="T0"/>
                <a:gd fmla="*/ 2147483647 h 200" name="T1"/>
                <a:gd fmla="*/ 2147483647 w 400" name="T2"/>
                <a:gd fmla="*/ 2147483647 h 200" name="T3"/>
                <a:gd fmla="*/ 2147483647 w 400" name="T4"/>
                <a:gd fmla="*/ 2147483647 h 200" name="T5"/>
                <a:gd fmla="*/ 2147483647 w 400" name="T6"/>
                <a:gd fmla="*/ 2147483647 h 200" name="T7"/>
                <a:gd fmla="*/ 2147483647 w 400" name="T8"/>
                <a:gd fmla="*/ 2147483647 h 200" name="T9"/>
                <a:gd fmla="*/ 2147483647 w 400" name="T10"/>
                <a:gd fmla="*/ 2147483647 h 200" name="T11"/>
                <a:gd fmla="*/ 2147483647 w 400" name="T12"/>
                <a:gd fmla="*/ 2147483647 h 200" name="T13"/>
                <a:gd fmla="*/ 2147483647 w 400" name="T14"/>
                <a:gd fmla="*/ 2147483647 h 200" name="T15"/>
                <a:gd fmla="*/ 2147483647 w 400" name="T16"/>
                <a:gd fmla="*/ 2147483647 h 200" name="T17"/>
                <a:gd fmla="*/ 2147483647 w 400" name="T18"/>
                <a:gd fmla="*/ 2147483647 h 200" name="T19"/>
                <a:gd fmla="*/ 2147483647 w 400" name="T20"/>
                <a:gd fmla="*/ 2147483647 h 200" name="T21"/>
                <a:gd fmla="*/ 2147483647 w 400" name="T22"/>
                <a:gd fmla="*/ 2147483647 h 200" name="T23"/>
                <a:gd fmla="*/ 2147483647 w 400" name="T24"/>
                <a:gd fmla="*/ 2147483647 h 200" name="T25"/>
                <a:gd fmla="*/ 2147483647 w 400" name="T26"/>
                <a:gd fmla="*/ 2147483647 h 200" name="T27"/>
                <a:gd fmla="*/ 2147483647 w 400" name="T28"/>
                <a:gd fmla="*/ 2147483647 h 200" name="T29"/>
                <a:gd fmla="*/ 2147483647 w 400" name="T30"/>
                <a:gd fmla="*/ 2147483647 h 200" name="T31"/>
                <a:gd fmla="*/ 2147483647 w 400" name="T32"/>
                <a:gd fmla="*/ 2147483647 h 200" name="T33"/>
                <a:gd fmla="*/ 2147483647 w 400" name="T34"/>
                <a:gd fmla="*/ 2147483647 h 200" name="T35"/>
                <a:gd fmla="*/ 2147483647 w 400" name="T36"/>
                <a:gd fmla="*/ 2147483647 h 200" name="T37"/>
                <a:gd fmla="*/ 2147483647 w 400" name="T38"/>
                <a:gd fmla="*/ 2147483647 h 200" name="T39"/>
                <a:gd fmla="*/ 2147483647 w 400" name="T40"/>
                <a:gd fmla="*/ 2147483647 h 200" name="T41"/>
                <a:gd fmla="*/ 2147483647 w 400" name="T42"/>
                <a:gd fmla="*/ 0 h 200" name="T43"/>
                <a:gd fmla="*/ 2147483647 w 400" name="T44"/>
                <a:gd fmla="*/ 2147483647 h 200" name="T45"/>
                <a:gd fmla="*/ 2147483647 w 400" name="T46"/>
                <a:gd fmla="*/ 2147483647 h 200" name="T47"/>
                <a:gd fmla="*/ 2147483647 w 400" name="T48"/>
                <a:gd fmla="*/ 2147483647 h 200" name="T49"/>
                <a:gd fmla="*/ 2147483647 w 400" name="T50"/>
                <a:gd fmla="*/ 2147483647 h 200" name="T51"/>
                <a:gd fmla="*/ 2147483647 w 400" name="T52"/>
                <a:gd fmla="*/ 2147483647 h 200" name="T53"/>
                <a:gd fmla="*/ 0 w 400" name="T54"/>
                <a:gd fmla="*/ 2147483647 h 200" name="T55"/>
                <a:gd fmla="*/ 2147483647 w 400" name="T56"/>
                <a:gd fmla="*/ 2147483647 h 200" name="T57"/>
                <a:gd fmla="*/ 2147483647 w 400" name="T58"/>
                <a:gd fmla="*/ 2147483647 h 200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w 400" name="T90"/>
                <a:gd fmla="*/ 0 h 200" name="T91"/>
                <a:gd fmla="*/ 400 w 400" name="T92"/>
                <a:gd fmla="*/ 200 h 200" name="T93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T93" l="T90" r="T92" t="T91"/>
              <a:pathLst>
                <a:path h="200" w="400">
                  <a:moveTo>
                    <a:pt x="32" y="80"/>
                  </a:moveTo>
                  <a:lnTo>
                    <a:pt x="32" y="120"/>
                  </a:lnTo>
                  <a:lnTo>
                    <a:pt x="88" y="136"/>
                  </a:lnTo>
                  <a:lnTo>
                    <a:pt x="120" y="176"/>
                  </a:lnTo>
                  <a:lnTo>
                    <a:pt x="168" y="176"/>
                  </a:lnTo>
                  <a:lnTo>
                    <a:pt x="208" y="200"/>
                  </a:lnTo>
                  <a:lnTo>
                    <a:pt x="256" y="168"/>
                  </a:lnTo>
                  <a:lnTo>
                    <a:pt x="296" y="168"/>
                  </a:lnTo>
                  <a:lnTo>
                    <a:pt x="304" y="136"/>
                  </a:lnTo>
                  <a:lnTo>
                    <a:pt x="336" y="128"/>
                  </a:lnTo>
                  <a:lnTo>
                    <a:pt x="360" y="112"/>
                  </a:lnTo>
                  <a:lnTo>
                    <a:pt x="400" y="104"/>
                  </a:lnTo>
                  <a:lnTo>
                    <a:pt x="392" y="88"/>
                  </a:lnTo>
                  <a:lnTo>
                    <a:pt x="352" y="80"/>
                  </a:lnTo>
                  <a:lnTo>
                    <a:pt x="352" y="64"/>
                  </a:lnTo>
                  <a:lnTo>
                    <a:pt x="360" y="48"/>
                  </a:lnTo>
                  <a:lnTo>
                    <a:pt x="336" y="40"/>
                  </a:lnTo>
                  <a:lnTo>
                    <a:pt x="272" y="56"/>
                  </a:lnTo>
                  <a:lnTo>
                    <a:pt x="248" y="32"/>
                  </a:lnTo>
                  <a:lnTo>
                    <a:pt x="208" y="32"/>
                  </a:lnTo>
                  <a:lnTo>
                    <a:pt x="192" y="24"/>
                  </a:lnTo>
                  <a:lnTo>
                    <a:pt x="144" y="0"/>
                  </a:lnTo>
                  <a:lnTo>
                    <a:pt x="128" y="16"/>
                  </a:lnTo>
                  <a:lnTo>
                    <a:pt x="112" y="40"/>
                  </a:lnTo>
                  <a:lnTo>
                    <a:pt x="80" y="32"/>
                  </a:lnTo>
                  <a:lnTo>
                    <a:pt x="40" y="32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32" y="8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0" name="Freeform 684"/>
            <p:cNvSpPr/>
            <p:nvPr/>
          </p:nvSpPr>
          <p:spPr bwMode="auto">
            <a:xfrm>
              <a:off x="5825981" y="3046465"/>
              <a:ext cx="139271" cy="64700"/>
            </a:xfrm>
            <a:custGeom>
              <a:gdLst>
                <a:gd fmla="*/ 2147483647 w 104" name="T0"/>
                <a:gd fmla="*/ 2147483647 h 48" name="T1"/>
                <a:gd fmla="*/ 2147483647 w 104" name="T2"/>
                <a:gd fmla="*/ 2147483647 h 48" name="T3"/>
                <a:gd fmla="*/ 2147483647 w 104" name="T4"/>
                <a:gd fmla="*/ 0 h 48" name="T5"/>
                <a:gd fmla="*/ 2147483647 w 104" name="T6"/>
                <a:gd fmla="*/ 0 h 48" name="T7"/>
                <a:gd fmla="*/ 0 w 104" name="T8"/>
                <a:gd fmla="*/ 2147483647 h 48" name="T9"/>
                <a:gd fmla="*/ 2147483647 w 104" name="T10"/>
                <a:gd fmla="*/ 2147483647 h 48" name="T11"/>
                <a:gd fmla="*/ 2147483647 w 104" name="T12"/>
                <a:gd fmla="*/ 2147483647 h 48" name="T13"/>
                <a:gd fmla="*/ 2147483647 w 104" name="T14"/>
                <a:gd fmla="*/ 2147483647 h 48" name="T15"/>
                <a:gd fmla="*/ 2147483647 w 104" name="T16"/>
                <a:gd fmla="*/ 2147483647 h 48" name="T17"/>
                <a:gd fmla="*/ 2147483647 w 104" name="T18"/>
                <a:gd fmla="*/ 2147483647 h 48" name="T19"/>
                <a:gd fmla="*/ 2147483647 w 104" name="T20"/>
                <a:gd fmla="*/ 2147483647 h 48" name="T21"/>
                <a:gd fmla="*/ 2147483647 w 104" name="T22"/>
                <a:gd fmla="*/ 2147483647 h 48" name="T23"/>
                <a:gd fmla="*/ 2147483647 w 104" name="T24"/>
                <a:gd fmla="*/ 2147483647 h 48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04" name="T39"/>
                <a:gd fmla="*/ 0 h 48" name="T40"/>
                <a:gd fmla="*/ 104 w 104" name="T41"/>
                <a:gd fmla="*/ 48 h 48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48" w="104">
                  <a:moveTo>
                    <a:pt x="72" y="24"/>
                  </a:moveTo>
                  <a:lnTo>
                    <a:pt x="4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40" y="40"/>
                  </a:lnTo>
                  <a:lnTo>
                    <a:pt x="72" y="40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4" y="32"/>
                  </a:lnTo>
                  <a:lnTo>
                    <a:pt x="96" y="24"/>
                  </a:lnTo>
                  <a:lnTo>
                    <a:pt x="72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1" name="Freeform 685"/>
            <p:cNvSpPr/>
            <p:nvPr/>
          </p:nvSpPr>
          <p:spPr bwMode="auto">
            <a:xfrm>
              <a:off x="5965252" y="2542022"/>
              <a:ext cx="536245" cy="267574"/>
            </a:xfrm>
            <a:custGeom>
              <a:gdLst>
                <a:gd fmla="*/ 2147483647 w 400" name="T0"/>
                <a:gd fmla="*/ 2147483647 h 200" name="T1"/>
                <a:gd fmla="*/ 2147483647 w 400" name="T2"/>
                <a:gd fmla="*/ 2147483647 h 200" name="T3"/>
                <a:gd fmla="*/ 2147483647 w 400" name="T4"/>
                <a:gd fmla="*/ 2147483647 h 200" name="T5"/>
                <a:gd fmla="*/ 2147483647 w 400" name="T6"/>
                <a:gd fmla="*/ 2147483647 h 200" name="T7"/>
                <a:gd fmla="*/ 2147483647 w 400" name="T8"/>
                <a:gd fmla="*/ 2147483647 h 200" name="T9"/>
                <a:gd fmla="*/ 2147483647 w 400" name="T10"/>
                <a:gd fmla="*/ 2147483647 h 200" name="T11"/>
                <a:gd fmla="*/ 2147483647 w 400" name="T12"/>
                <a:gd fmla="*/ 2147483647 h 200" name="T13"/>
                <a:gd fmla="*/ 2147483647 w 400" name="T14"/>
                <a:gd fmla="*/ 2147483647 h 200" name="T15"/>
                <a:gd fmla="*/ 2147483647 w 400" name="T16"/>
                <a:gd fmla="*/ 2147483647 h 200" name="T17"/>
                <a:gd fmla="*/ 2147483647 w 400" name="T18"/>
                <a:gd fmla="*/ 2147483647 h 200" name="T19"/>
                <a:gd fmla="*/ 2147483647 w 400" name="T20"/>
                <a:gd fmla="*/ 2147483647 h 200" name="T21"/>
                <a:gd fmla="*/ 2147483647 w 400" name="T22"/>
                <a:gd fmla="*/ 2147483647 h 200" name="T23"/>
                <a:gd fmla="*/ 2147483647 w 400" name="T24"/>
                <a:gd fmla="*/ 2147483647 h 200" name="T25"/>
                <a:gd fmla="*/ 2147483647 w 400" name="T26"/>
                <a:gd fmla="*/ 2147483647 h 200" name="T27"/>
                <a:gd fmla="*/ 2147483647 w 400" name="T28"/>
                <a:gd fmla="*/ 2147483647 h 200" name="T29"/>
                <a:gd fmla="*/ 2147483647 w 400" name="T30"/>
                <a:gd fmla="*/ 2147483647 h 200" name="T31"/>
                <a:gd fmla="*/ 2147483647 w 400" name="T32"/>
                <a:gd fmla="*/ 2147483647 h 200" name="T33"/>
                <a:gd fmla="*/ 2147483647 w 400" name="T34"/>
                <a:gd fmla="*/ 2147483647 h 200" name="T35"/>
                <a:gd fmla="*/ 2147483647 w 400" name="T36"/>
                <a:gd fmla="*/ 2147483647 h 200" name="T37"/>
                <a:gd fmla="*/ 2147483647 w 400" name="T38"/>
                <a:gd fmla="*/ 2147483647 h 200" name="T39"/>
                <a:gd fmla="*/ 2147483647 w 400" name="T40"/>
                <a:gd fmla="*/ 2147483647 h 200" name="T41"/>
                <a:gd fmla="*/ 2147483647 w 400" name="T42"/>
                <a:gd fmla="*/ 0 h 200" name="T43"/>
                <a:gd fmla="*/ 2147483647 w 400" name="T44"/>
                <a:gd fmla="*/ 2147483647 h 200" name="T45"/>
                <a:gd fmla="*/ 2147483647 w 400" name="T46"/>
                <a:gd fmla="*/ 2147483647 h 200" name="T47"/>
                <a:gd fmla="*/ 2147483647 w 400" name="T48"/>
                <a:gd fmla="*/ 2147483647 h 200" name="T49"/>
                <a:gd fmla="*/ 2147483647 w 400" name="T50"/>
                <a:gd fmla="*/ 2147483647 h 200" name="T51"/>
                <a:gd fmla="*/ 2147483647 w 400" name="T52"/>
                <a:gd fmla="*/ 2147483647 h 200" name="T53"/>
                <a:gd fmla="*/ 0 w 400" name="T54"/>
                <a:gd fmla="*/ 2147483647 h 200" name="T55"/>
                <a:gd fmla="*/ 2147483647 w 400" name="T56"/>
                <a:gd fmla="*/ 2147483647 h 200" name="T57"/>
                <a:gd fmla="*/ 2147483647 w 400" name="T58"/>
                <a:gd fmla="*/ 2147483647 h 200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w 400" name="T90"/>
                <a:gd fmla="*/ 0 h 200" name="T91"/>
                <a:gd fmla="*/ 400 w 400" name="T92"/>
                <a:gd fmla="*/ 200 h 200" name="T93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T93" l="T90" r="T92" t="T91"/>
              <a:pathLst>
                <a:path h="200" w="400">
                  <a:moveTo>
                    <a:pt x="32" y="80"/>
                  </a:moveTo>
                  <a:lnTo>
                    <a:pt x="32" y="120"/>
                  </a:lnTo>
                  <a:lnTo>
                    <a:pt x="88" y="136"/>
                  </a:lnTo>
                  <a:lnTo>
                    <a:pt x="120" y="176"/>
                  </a:lnTo>
                  <a:lnTo>
                    <a:pt x="168" y="176"/>
                  </a:lnTo>
                  <a:lnTo>
                    <a:pt x="208" y="200"/>
                  </a:lnTo>
                  <a:lnTo>
                    <a:pt x="256" y="168"/>
                  </a:lnTo>
                  <a:lnTo>
                    <a:pt x="296" y="168"/>
                  </a:lnTo>
                  <a:lnTo>
                    <a:pt x="304" y="136"/>
                  </a:lnTo>
                  <a:lnTo>
                    <a:pt x="336" y="128"/>
                  </a:lnTo>
                  <a:lnTo>
                    <a:pt x="360" y="112"/>
                  </a:lnTo>
                  <a:lnTo>
                    <a:pt x="400" y="104"/>
                  </a:lnTo>
                  <a:lnTo>
                    <a:pt x="392" y="88"/>
                  </a:lnTo>
                  <a:lnTo>
                    <a:pt x="352" y="80"/>
                  </a:lnTo>
                  <a:lnTo>
                    <a:pt x="352" y="64"/>
                  </a:lnTo>
                  <a:lnTo>
                    <a:pt x="360" y="48"/>
                  </a:lnTo>
                  <a:lnTo>
                    <a:pt x="336" y="40"/>
                  </a:lnTo>
                  <a:lnTo>
                    <a:pt x="272" y="56"/>
                  </a:lnTo>
                  <a:lnTo>
                    <a:pt x="248" y="32"/>
                  </a:lnTo>
                  <a:lnTo>
                    <a:pt x="208" y="32"/>
                  </a:lnTo>
                  <a:lnTo>
                    <a:pt x="192" y="24"/>
                  </a:lnTo>
                  <a:lnTo>
                    <a:pt x="144" y="0"/>
                  </a:lnTo>
                  <a:lnTo>
                    <a:pt x="128" y="16"/>
                  </a:lnTo>
                  <a:lnTo>
                    <a:pt x="112" y="40"/>
                  </a:lnTo>
                  <a:lnTo>
                    <a:pt x="80" y="32"/>
                  </a:lnTo>
                  <a:lnTo>
                    <a:pt x="40" y="32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32" y="8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2" name="Freeform 686"/>
            <p:cNvSpPr/>
            <p:nvPr/>
          </p:nvSpPr>
          <p:spPr bwMode="auto">
            <a:xfrm>
              <a:off x="4815998" y="1897212"/>
              <a:ext cx="183135" cy="398071"/>
            </a:xfrm>
            <a:custGeom>
              <a:gdLst>
                <a:gd fmla="*/ 2147483647 w 136" name="T0"/>
                <a:gd fmla="*/ 2147483647 h 296" name="T1"/>
                <a:gd fmla="*/ 2147483647 w 136" name="T2"/>
                <a:gd fmla="*/ 2147483647 h 296" name="T3"/>
                <a:gd fmla="*/ 2147483647 w 136" name="T4"/>
                <a:gd fmla="*/ 2147483647 h 296" name="T5"/>
                <a:gd fmla="*/ 2147483647 w 136" name="T6"/>
                <a:gd fmla="*/ 2147483647 h 296" name="T7"/>
                <a:gd fmla="*/ 2147483647 w 136" name="T8"/>
                <a:gd fmla="*/ 2147483647 h 296" name="T9"/>
                <a:gd fmla="*/ 2147483647 w 136" name="T10"/>
                <a:gd fmla="*/ 2147483647 h 296" name="T11"/>
                <a:gd fmla="*/ 2147483647 w 136" name="T12"/>
                <a:gd fmla="*/ 2147483647 h 296" name="T13"/>
                <a:gd fmla="*/ 2147483647 w 136" name="T14"/>
                <a:gd fmla="*/ 2147483647 h 296" name="T15"/>
                <a:gd fmla="*/ 2147483647 w 136" name="T16"/>
                <a:gd fmla="*/ 2147483647 h 296" name="T17"/>
                <a:gd fmla="*/ 2147483647 w 136" name="T18"/>
                <a:gd fmla="*/ 2147483647 h 296" name="T19"/>
                <a:gd fmla="*/ 2147483647 w 136" name="T20"/>
                <a:gd fmla="*/ 2147483647 h 296" name="T21"/>
                <a:gd fmla="*/ 2147483647 w 136" name="T22"/>
                <a:gd fmla="*/ 2147483647 h 296" name="T23"/>
                <a:gd fmla="*/ 2147483647 w 136" name="T24"/>
                <a:gd fmla="*/ 2147483647 h 296" name="T25"/>
                <a:gd fmla="*/ 2147483647 w 136" name="T26"/>
                <a:gd fmla="*/ 2147483647 h 296" name="T27"/>
                <a:gd fmla="*/ 2147483647 w 136" name="T28"/>
                <a:gd fmla="*/ 2147483647 h 296" name="T29"/>
                <a:gd fmla="*/ 2147483647 w 136" name="T30"/>
                <a:gd fmla="*/ 2147483647 h 296" name="T31"/>
                <a:gd fmla="*/ 2147483647 w 136" name="T32"/>
                <a:gd fmla="*/ 2147483647 h 296" name="T33"/>
                <a:gd fmla="*/ 2147483647 w 136" name="T34"/>
                <a:gd fmla="*/ 0 h 296" name="T35"/>
                <a:gd fmla="*/ 2147483647 w 136" name="T36"/>
                <a:gd fmla="*/ 0 h 296" name="T37"/>
                <a:gd fmla="*/ 2147483647 w 136" name="T38"/>
                <a:gd fmla="*/ 2147483647 h 296" name="T39"/>
                <a:gd fmla="*/ 2147483647 w 136" name="T40"/>
                <a:gd fmla="*/ 2147483647 h 296" name="T41"/>
                <a:gd fmla="*/ 2147483647 w 136" name="T42"/>
                <a:gd fmla="*/ 2147483647 h 296" name="T43"/>
                <a:gd fmla="*/ 2147483647 w 136" name="T44"/>
                <a:gd fmla="*/ 2147483647 h 296" name="T45"/>
                <a:gd fmla="*/ 2147483647 w 136" name="T46"/>
                <a:gd fmla="*/ 2147483647 h 296" name="T47"/>
                <a:gd fmla="*/ 2147483647 w 136" name="T48"/>
                <a:gd fmla="*/ 2147483647 h 296" name="T49"/>
                <a:gd fmla="*/ 2147483647 w 136" name="T50"/>
                <a:gd fmla="*/ 2147483647 h 296" name="T51"/>
                <a:gd fmla="*/ 2147483647 w 136" name="T52"/>
                <a:gd fmla="*/ 2147483647 h 296" name="T53"/>
                <a:gd fmla="*/ 0 w 136" name="T54"/>
                <a:gd fmla="*/ 2147483647 h 296" name="T55"/>
                <a:gd fmla="*/ 2147483647 w 136" name="T56"/>
                <a:gd fmla="*/ 2147483647 h 296" name="T57"/>
                <a:gd fmla="*/ 2147483647 w 136" name="T58"/>
                <a:gd fmla="*/ 2147483647 h 296" name="T59"/>
                <a:gd fmla="*/ 2147483647 w 136" name="T60"/>
                <a:gd fmla="*/ 2147483647 h 296" name="T61"/>
                <a:gd fmla="*/ 2147483647 w 136" name="T62"/>
                <a:gd fmla="*/ 2147483647 h 296" name="T63"/>
                <a:gd fmla="*/ 2147483647 w 136" name="T64"/>
                <a:gd fmla="*/ 2147483647 h 296" name="T65"/>
                <a:gd fmla="*/ 2147483647 w 136" name="T66"/>
                <a:gd fmla="*/ 2147483647 h 296" name="T67"/>
                <a:gd fmla="*/ 2147483647 w 136" name="T68"/>
                <a:gd fmla="*/ 2147483647 h 296" name="T69"/>
                <a:gd fmla="*/ 2147483647 w 136" name="T70"/>
                <a:gd fmla="*/ 2147483647 h 296" name="T71"/>
                <a:gd fmla="*/ 2147483647 w 136" name="T72"/>
                <a:gd fmla="*/ 2147483647 h 296" name="T73"/>
                <a:gd fmla="*/ 2147483647 w 136" name="T74"/>
                <a:gd fmla="*/ 2147483647 h 296" name="T75"/>
                <a:gd fmla="*/ 2147483647 w 136" name="T76"/>
                <a:gd fmla="*/ 2147483647 h 296" name="T77"/>
                <a:gd fmla="*/ 2147483647 w 136" name="T78"/>
                <a:gd fmla="*/ 2147483647 h 296" name="T79"/>
                <a:gd fmla="*/ 2147483647 w 136" name="T80"/>
                <a:gd fmla="*/ 2147483647 h 296" name="T81"/>
                <a:gd fmla="*/ 2147483647 w 136" name="T82"/>
                <a:gd fmla="*/ 2147483647 h 296" name="T83"/>
                <a:gd fmla="*/ 2147483647 w 136" name="T84"/>
                <a:gd fmla="*/ 2147483647 h 296" name="T85"/>
                <a:gd fmla="*/ 2147483647 w 136" name="T86"/>
                <a:gd fmla="*/ 2147483647 h 296" name="T87"/>
                <a:gd fmla="*/ 2147483647 w 136" name="T88"/>
                <a:gd fmla="*/ 2147483647 h 296" name="T89"/>
                <a:gd fmla="*/ 2147483647 w 136" name="T90"/>
                <a:gd fmla="*/ 2147483647 h 296" name="T91"/>
                <a:gd fmla="*/ 2147483647 w 136" name="T92"/>
                <a:gd fmla="*/ 2147483647 h 296" name="T93"/>
                <a:gd fmla="*/ 2147483647 w 136" name="T94"/>
                <a:gd fmla="*/ 2147483647 h 296" name="T95"/>
                <a:gd fmla="*/ 2147483647 w 136" name="T96"/>
                <a:gd fmla="*/ 2147483647 h 296" name="T97"/>
                <a:gd fmla="*/ 2147483647 w 136" name="T98"/>
                <a:gd fmla="*/ 2147483647 h 296" name="T99"/>
                <a:gd fmla="*/ 2147483647 w 136" name="T100"/>
                <a:gd fmla="*/ 2147483647 h 296" name="T101"/>
                <a:gd fmla="*/ 2147483647 w 136" name="T102"/>
                <a:gd fmla="*/ 2147483647 h 296" name="T103"/>
                <a:gd fmla="*/ 2147483647 w 136" name="T104"/>
                <a:gd fmla="*/ 2147483647 h 29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w 136" name="T159"/>
                <a:gd fmla="*/ 0 h 296" name="T160"/>
                <a:gd fmla="*/ 136 w 136" name="T161"/>
                <a:gd fmla="*/ 296 h 296" name="T162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T162" l="T159" r="T161" t="T160"/>
              <a:pathLst>
                <a:path h="296" w="136">
                  <a:moveTo>
                    <a:pt x="136" y="216"/>
                  </a:moveTo>
                  <a:lnTo>
                    <a:pt x="128" y="216"/>
                  </a:lnTo>
                  <a:lnTo>
                    <a:pt x="120" y="208"/>
                  </a:lnTo>
                  <a:lnTo>
                    <a:pt x="128" y="184"/>
                  </a:lnTo>
                  <a:lnTo>
                    <a:pt x="120" y="176"/>
                  </a:lnTo>
                  <a:lnTo>
                    <a:pt x="120" y="168"/>
                  </a:lnTo>
                  <a:lnTo>
                    <a:pt x="120" y="160"/>
                  </a:lnTo>
                  <a:lnTo>
                    <a:pt x="112" y="152"/>
                  </a:lnTo>
                  <a:lnTo>
                    <a:pt x="120" y="144"/>
                  </a:lnTo>
                  <a:lnTo>
                    <a:pt x="112" y="104"/>
                  </a:lnTo>
                  <a:lnTo>
                    <a:pt x="120" y="80"/>
                  </a:lnTo>
                  <a:lnTo>
                    <a:pt x="112" y="64"/>
                  </a:lnTo>
                  <a:lnTo>
                    <a:pt x="104" y="56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12" y="24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72" y="8"/>
                  </a:lnTo>
                  <a:lnTo>
                    <a:pt x="64" y="32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40" y="104"/>
                  </a:lnTo>
                  <a:lnTo>
                    <a:pt x="40" y="112"/>
                  </a:lnTo>
                  <a:lnTo>
                    <a:pt x="40" y="120"/>
                  </a:lnTo>
                  <a:lnTo>
                    <a:pt x="40" y="136"/>
                  </a:lnTo>
                  <a:lnTo>
                    <a:pt x="40" y="144"/>
                  </a:lnTo>
                  <a:lnTo>
                    <a:pt x="48" y="144"/>
                  </a:lnTo>
                  <a:lnTo>
                    <a:pt x="56" y="160"/>
                  </a:lnTo>
                  <a:lnTo>
                    <a:pt x="40" y="192"/>
                  </a:lnTo>
                  <a:lnTo>
                    <a:pt x="16" y="208"/>
                  </a:lnTo>
                  <a:lnTo>
                    <a:pt x="8" y="232"/>
                  </a:lnTo>
                  <a:lnTo>
                    <a:pt x="8" y="264"/>
                  </a:lnTo>
                  <a:lnTo>
                    <a:pt x="16" y="280"/>
                  </a:lnTo>
                  <a:lnTo>
                    <a:pt x="24" y="288"/>
                  </a:lnTo>
                  <a:lnTo>
                    <a:pt x="32" y="296"/>
                  </a:lnTo>
                  <a:lnTo>
                    <a:pt x="48" y="296"/>
                  </a:lnTo>
                  <a:lnTo>
                    <a:pt x="80" y="288"/>
                  </a:lnTo>
                  <a:lnTo>
                    <a:pt x="88" y="288"/>
                  </a:lnTo>
                  <a:lnTo>
                    <a:pt x="136" y="232"/>
                  </a:lnTo>
                  <a:lnTo>
                    <a:pt x="136" y="2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3" name="Freeform 687"/>
            <p:cNvSpPr/>
            <p:nvPr/>
          </p:nvSpPr>
          <p:spPr bwMode="auto">
            <a:xfrm>
              <a:off x="5010098" y="2531056"/>
              <a:ext cx="9870" cy="10966"/>
            </a:xfrm>
            <a:custGeom>
              <a:gdLst>
                <a:gd fmla="*/ 2147483647 w 8" name="T0"/>
                <a:gd fmla="*/ 2147483647 h 8" name="T1"/>
                <a:gd fmla="*/ 0 w 8" name="T2"/>
                <a:gd fmla="*/ 0 h 8" name="T3"/>
                <a:gd fmla="*/ 0 w 8" name="T4"/>
                <a:gd fmla="*/ 2147483647 h 8" name="T5"/>
                <a:gd fmla="*/ 2147483647 w 8" name="T6"/>
                <a:gd fmla="*/ 2147483647 h 8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8" name="T12"/>
                <a:gd fmla="*/ 0 h 8" name="T13"/>
                <a:gd fmla="*/ 8 w 8" name="T14"/>
                <a:gd fmla="*/ 8 h 8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8" w="8">
                  <a:moveTo>
                    <a:pt x="8" y="8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4" name="Freeform 688"/>
            <p:cNvSpPr/>
            <p:nvPr/>
          </p:nvSpPr>
          <p:spPr bwMode="auto">
            <a:xfrm>
              <a:off x="4934432" y="1446502"/>
              <a:ext cx="2597884" cy="1395993"/>
            </a:xfrm>
            <a:custGeom>
              <a:gdLst>
                <a:gd fmla="*/ 2147483647 w 1936" name="T0"/>
                <a:gd fmla="*/ 2147483647 h 1040" name="T1"/>
                <a:gd fmla="*/ 2147483647 w 1936" name="T2"/>
                <a:gd fmla="*/ 2147483647 h 1040" name="T3"/>
                <a:gd fmla="*/ 2147483647 w 1936" name="T4"/>
                <a:gd fmla="*/ 2147483647 h 1040" name="T5"/>
                <a:gd fmla="*/ 2147483647 w 1936" name="T6"/>
                <a:gd fmla="*/ 2147483647 h 1040" name="T7"/>
                <a:gd fmla="*/ 2147483647 w 1936" name="T8"/>
                <a:gd fmla="*/ 2147483647 h 1040" name="T9"/>
                <a:gd fmla="*/ 2147483647 w 1936" name="T10"/>
                <a:gd fmla="*/ 2147483647 h 1040" name="T11"/>
                <a:gd fmla="*/ 2147483647 w 1936" name="T12"/>
                <a:gd fmla="*/ 2147483647 h 1040" name="T13"/>
                <a:gd fmla="*/ 2147483647 w 1936" name="T14"/>
                <a:gd fmla="*/ 2147483647 h 1040" name="T15"/>
                <a:gd fmla="*/ 2147483647 w 1936" name="T16"/>
                <a:gd fmla="*/ 2147483647 h 1040" name="T17"/>
                <a:gd fmla="*/ 2147483647 w 1936" name="T18"/>
                <a:gd fmla="*/ 2147483647 h 1040" name="T19"/>
                <a:gd fmla="*/ 2147483647 w 1936" name="T20"/>
                <a:gd fmla="*/ 2147483647 h 1040" name="T21"/>
                <a:gd fmla="*/ 2147483647 w 1936" name="T22"/>
                <a:gd fmla="*/ 2147483647 h 1040" name="T23"/>
                <a:gd fmla="*/ 2147483647 w 1936" name="T24"/>
                <a:gd fmla="*/ 2147483647 h 1040" name="T25"/>
                <a:gd fmla="*/ 2147483647 w 1936" name="T26"/>
                <a:gd fmla="*/ 2147483647 h 1040" name="T27"/>
                <a:gd fmla="*/ 2147483647 w 1936" name="T28"/>
                <a:gd fmla="*/ 2147483647 h 1040" name="T29"/>
                <a:gd fmla="*/ 2147483647 w 1936" name="T30"/>
                <a:gd fmla="*/ 2147483647 h 1040" name="T31"/>
                <a:gd fmla="*/ 2147483647 w 1936" name="T32"/>
                <a:gd fmla="*/ 2147483647 h 1040" name="T33"/>
                <a:gd fmla="*/ 2147483647 w 1936" name="T34"/>
                <a:gd fmla="*/ 2147483647 h 1040" name="T35"/>
                <a:gd fmla="*/ 2147483647 w 1936" name="T36"/>
                <a:gd fmla="*/ 2147483647 h 1040" name="T37"/>
                <a:gd fmla="*/ 2147483647 w 1936" name="T38"/>
                <a:gd fmla="*/ 2147483647 h 1040" name="T39"/>
                <a:gd fmla="*/ 2147483647 w 1936" name="T40"/>
                <a:gd fmla="*/ 2147483647 h 1040" name="T41"/>
                <a:gd fmla="*/ 2147483647 w 1936" name="T42"/>
                <a:gd fmla="*/ 2147483647 h 1040" name="T43"/>
                <a:gd fmla="*/ 2147483647 w 1936" name="T44"/>
                <a:gd fmla="*/ 2147483647 h 1040" name="T45"/>
                <a:gd fmla="*/ 2147483647 w 1936" name="T46"/>
                <a:gd fmla="*/ 2147483647 h 1040" name="T47"/>
                <a:gd fmla="*/ 2147483647 w 1936" name="T48"/>
                <a:gd fmla="*/ 2147483647 h 1040" name="T49"/>
                <a:gd fmla="*/ 2147483647 w 1936" name="T50"/>
                <a:gd fmla="*/ 2147483647 h 1040" name="T51"/>
                <a:gd fmla="*/ 2147483647 w 1936" name="T52"/>
                <a:gd fmla="*/ 2147483647 h 1040" name="T53"/>
                <a:gd fmla="*/ 2147483647 w 1936" name="T54"/>
                <a:gd fmla="*/ 2147483647 h 1040" name="T55"/>
                <a:gd fmla="*/ 2147483647 w 1936" name="T56"/>
                <a:gd fmla="*/ 2147483647 h 1040" name="T57"/>
                <a:gd fmla="*/ 2147483647 w 1936" name="T58"/>
                <a:gd fmla="*/ 2147483647 h 1040" name="T59"/>
                <a:gd fmla="*/ 2147483647 w 1936" name="T60"/>
                <a:gd fmla="*/ 2147483647 h 1040" name="T61"/>
                <a:gd fmla="*/ 2147483647 w 1936" name="T62"/>
                <a:gd fmla="*/ 2147483647 h 1040" name="T63"/>
                <a:gd fmla="*/ 2147483647 w 1936" name="T64"/>
                <a:gd fmla="*/ 2147483647 h 1040" name="T65"/>
                <a:gd fmla="*/ 2147483647 w 1936" name="T66"/>
                <a:gd fmla="*/ 2147483647 h 1040" name="T67"/>
                <a:gd fmla="*/ 2147483647 w 1936" name="T68"/>
                <a:gd fmla="*/ 2147483647 h 1040" name="T69"/>
                <a:gd fmla="*/ 2147483647 w 1936" name="T70"/>
                <a:gd fmla="*/ 2147483647 h 1040" name="T71"/>
                <a:gd fmla="*/ 2147483647 w 1936" name="T72"/>
                <a:gd fmla="*/ 2147483647 h 1040" name="T73"/>
                <a:gd fmla="*/ 2147483647 w 1936" name="T74"/>
                <a:gd fmla="*/ 2147483647 h 1040" name="T75"/>
                <a:gd fmla="*/ 2147483647 w 1936" name="T76"/>
                <a:gd fmla="*/ 2147483647 h 1040" name="T77"/>
                <a:gd fmla="*/ 2147483647 w 1936" name="T78"/>
                <a:gd fmla="*/ 2147483647 h 1040" name="T79"/>
                <a:gd fmla="*/ 2147483647 w 1936" name="T80"/>
                <a:gd fmla="*/ 2147483647 h 1040" name="T81"/>
                <a:gd fmla="*/ 2147483647 w 1936" name="T82"/>
                <a:gd fmla="*/ 2147483647 h 1040" name="T83"/>
                <a:gd fmla="*/ 2147483647 w 1936" name="T84"/>
                <a:gd fmla="*/ 2147483647 h 1040" name="T85"/>
                <a:gd fmla="*/ 2147483647 w 1936" name="T86"/>
                <a:gd fmla="*/ 2147483647 h 1040" name="T87"/>
                <a:gd fmla="*/ 2147483647 w 1936" name="T88"/>
                <a:gd fmla="*/ 2147483647 h 1040" name="T89"/>
                <a:gd fmla="*/ 2147483647 w 1936" name="T90"/>
                <a:gd fmla="*/ 2147483647 h 1040" name="T91"/>
                <a:gd fmla="*/ 2147483647 w 1936" name="T92"/>
                <a:gd fmla="*/ 2147483647 h 1040" name="T93"/>
                <a:gd fmla="*/ 2147483647 w 1936" name="T94"/>
                <a:gd fmla="*/ 2147483647 h 1040" name="T95"/>
                <a:gd fmla="*/ 2147483647 w 1936" name="T96"/>
                <a:gd fmla="*/ 2147483647 h 1040" name="T97"/>
                <a:gd fmla="*/ 2147483647 w 1936" name="T98"/>
                <a:gd fmla="*/ 2147483647 h 1040" name="T99"/>
                <a:gd fmla="*/ 2147483647 w 1936" name="T100"/>
                <a:gd fmla="*/ 2147483647 h 1040" name="T101"/>
                <a:gd fmla="*/ 2147483647 w 1936" name="T102"/>
                <a:gd fmla="*/ 2147483647 h 1040" name="T103"/>
                <a:gd fmla="*/ 2147483647 w 1936" name="T104"/>
                <a:gd fmla="*/ 2147483647 h 1040" name="T105"/>
                <a:gd fmla="*/ 2147483647 w 1936" name="T106"/>
                <a:gd fmla="*/ 2147483647 h 1040" name="T107"/>
                <a:gd fmla="*/ 2147483647 w 1936" name="T108"/>
                <a:gd fmla="*/ 2147483647 h 1040" name="T109"/>
                <a:gd fmla="*/ 2147483647 w 1936" name="T110"/>
                <a:gd fmla="*/ 2147483647 h 1040" name="T111"/>
                <a:gd fmla="*/ 2147483647 w 1936" name="T112"/>
                <a:gd fmla="*/ 2147483647 h 1040" name="T113"/>
                <a:gd fmla="*/ 2147483647 w 1936" name="T114"/>
                <a:gd fmla="*/ 2147483647 h 1040" name="T115"/>
                <a:gd fmla="*/ 2147483647 w 1936" name="T116"/>
                <a:gd fmla="*/ 2147483647 h 1040" name="T117"/>
                <a:gd fmla="*/ 2147483647 w 1936" name="T118"/>
                <a:gd fmla="*/ 2147483647 h 1040" name="T119"/>
                <a:gd fmla="*/ 2147483647 w 1936" name="T120"/>
                <a:gd fmla="*/ 2147483647 h 1040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1936" name="T183"/>
                <a:gd fmla="*/ 0 h 1040" name="T184"/>
                <a:gd fmla="*/ 1936 w 1936" name="T185"/>
                <a:gd fmla="*/ 1040 h 1040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1040" w="1935">
                  <a:moveTo>
                    <a:pt x="1928" y="504"/>
                  </a:moveTo>
                  <a:lnTo>
                    <a:pt x="1936" y="384"/>
                  </a:lnTo>
                  <a:lnTo>
                    <a:pt x="1920" y="376"/>
                  </a:lnTo>
                  <a:lnTo>
                    <a:pt x="1912" y="376"/>
                  </a:lnTo>
                  <a:lnTo>
                    <a:pt x="1896" y="360"/>
                  </a:lnTo>
                  <a:lnTo>
                    <a:pt x="1880" y="352"/>
                  </a:lnTo>
                  <a:lnTo>
                    <a:pt x="1856" y="352"/>
                  </a:lnTo>
                  <a:lnTo>
                    <a:pt x="1840" y="344"/>
                  </a:lnTo>
                  <a:lnTo>
                    <a:pt x="1824" y="344"/>
                  </a:lnTo>
                  <a:lnTo>
                    <a:pt x="1816" y="344"/>
                  </a:lnTo>
                  <a:lnTo>
                    <a:pt x="1824" y="376"/>
                  </a:lnTo>
                  <a:lnTo>
                    <a:pt x="1808" y="384"/>
                  </a:lnTo>
                  <a:lnTo>
                    <a:pt x="1792" y="376"/>
                  </a:lnTo>
                  <a:lnTo>
                    <a:pt x="1784" y="360"/>
                  </a:lnTo>
                  <a:lnTo>
                    <a:pt x="1784" y="352"/>
                  </a:lnTo>
                  <a:lnTo>
                    <a:pt x="1760" y="352"/>
                  </a:lnTo>
                  <a:lnTo>
                    <a:pt x="1752" y="360"/>
                  </a:lnTo>
                  <a:lnTo>
                    <a:pt x="1728" y="352"/>
                  </a:lnTo>
                  <a:lnTo>
                    <a:pt x="1704" y="352"/>
                  </a:lnTo>
                  <a:lnTo>
                    <a:pt x="1696" y="360"/>
                  </a:lnTo>
                  <a:lnTo>
                    <a:pt x="1680" y="344"/>
                  </a:lnTo>
                  <a:lnTo>
                    <a:pt x="1680" y="320"/>
                  </a:lnTo>
                  <a:lnTo>
                    <a:pt x="1656" y="304"/>
                  </a:lnTo>
                  <a:lnTo>
                    <a:pt x="1616" y="304"/>
                  </a:lnTo>
                  <a:lnTo>
                    <a:pt x="1576" y="304"/>
                  </a:lnTo>
                  <a:lnTo>
                    <a:pt x="1576" y="296"/>
                  </a:lnTo>
                  <a:lnTo>
                    <a:pt x="1568" y="288"/>
                  </a:lnTo>
                  <a:lnTo>
                    <a:pt x="1544" y="272"/>
                  </a:lnTo>
                  <a:lnTo>
                    <a:pt x="1544" y="256"/>
                  </a:lnTo>
                  <a:lnTo>
                    <a:pt x="1448" y="232"/>
                  </a:lnTo>
                  <a:lnTo>
                    <a:pt x="1448" y="240"/>
                  </a:lnTo>
                  <a:lnTo>
                    <a:pt x="1424" y="256"/>
                  </a:lnTo>
                  <a:lnTo>
                    <a:pt x="1432" y="280"/>
                  </a:lnTo>
                  <a:lnTo>
                    <a:pt x="1408" y="288"/>
                  </a:lnTo>
                  <a:lnTo>
                    <a:pt x="1392" y="288"/>
                  </a:lnTo>
                  <a:lnTo>
                    <a:pt x="1368" y="280"/>
                  </a:lnTo>
                  <a:lnTo>
                    <a:pt x="1360" y="288"/>
                  </a:lnTo>
                  <a:lnTo>
                    <a:pt x="1344" y="280"/>
                  </a:lnTo>
                  <a:lnTo>
                    <a:pt x="1328" y="272"/>
                  </a:lnTo>
                  <a:lnTo>
                    <a:pt x="1328" y="296"/>
                  </a:lnTo>
                  <a:lnTo>
                    <a:pt x="1312" y="312"/>
                  </a:lnTo>
                  <a:lnTo>
                    <a:pt x="1296" y="288"/>
                  </a:lnTo>
                  <a:lnTo>
                    <a:pt x="1280" y="264"/>
                  </a:lnTo>
                  <a:lnTo>
                    <a:pt x="1296" y="240"/>
                  </a:lnTo>
                  <a:lnTo>
                    <a:pt x="1296" y="224"/>
                  </a:lnTo>
                  <a:lnTo>
                    <a:pt x="1280" y="208"/>
                  </a:lnTo>
                  <a:lnTo>
                    <a:pt x="1264" y="200"/>
                  </a:lnTo>
                  <a:lnTo>
                    <a:pt x="1248" y="200"/>
                  </a:lnTo>
                  <a:lnTo>
                    <a:pt x="1240" y="192"/>
                  </a:lnTo>
                  <a:lnTo>
                    <a:pt x="1224" y="184"/>
                  </a:lnTo>
                  <a:lnTo>
                    <a:pt x="1216" y="200"/>
                  </a:lnTo>
                  <a:lnTo>
                    <a:pt x="1208" y="216"/>
                  </a:lnTo>
                  <a:lnTo>
                    <a:pt x="1168" y="216"/>
                  </a:lnTo>
                  <a:lnTo>
                    <a:pt x="1152" y="208"/>
                  </a:lnTo>
                  <a:lnTo>
                    <a:pt x="1144" y="192"/>
                  </a:lnTo>
                  <a:lnTo>
                    <a:pt x="1112" y="192"/>
                  </a:lnTo>
                  <a:lnTo>
                    <a:pt x="1088" y="208"/>
                  </a:lnTo>
                  <a:lnTo>
                    <a:pt x="1088" y="192"/>
                  </a:lnTo>
                  <a:lnTo>
                    <a:pt x="1072" y="176"/>
                  </a:lnTo>
                  <a:lnTo>
                    <a:pt x="1056" y="176"/>
                  </a:lnTo>
                  <a:lnTo>
                    <a:pt x="1040" y="192"/>
                  </a:lnTo>
                  <a:lnTo>
                    <a:pt x="1016" y="208"/>
                  </a:lnTo>
                  <a:lnTo>
                    <a:pt x="992" y="224"/>
                  </a:lnTo>
                  <a:lnTo>
                    <a:pt x="1008" y="200"/>
                  </a:lnTo>
                  <a:lnTo>
                    <a:pt x="1024" y="192"/>
                  </a:lnTo>
                  <a:lnTo>
                    <a:pt x="1048" y="152"/>
                  </a:lnTo>
                  <a:lnTo>
                    <a:pt x="1064" y="136"/>
                  </a:lnTo>
                  <a:lnTo>
                    <a:pt x="1080" y="112"/>
                  </a:lnTo>
                  <a:lnTo>
                    <a:pt x="1072" y="72"/>
                  </a:lnTo>
                  <a:lnTo>
                    <a:pt x="1040" y="48"/>
                  </a:lnTo>
                  <a:lnTo>
                    <a:pt x="1016" y="40"/>
                  </a:lnTo>
                  <a:lnTo>
                    <a:pt x="1016" y="32"/>
                  </a:lnTo>
                  <a:lnTo>
                    <a:pt x="1000" y="0"/>
                  </a:lnTo>
                  <a:lnTo>
                    <a:pt x="968" y="0"/>
                  </a:lnTo>
                  <a:lnTo>
                    <a:pt x="936" y="32"/>
                  </a:lnTo>
                  <a:lnTo>
                    <a:pt x="928" y="64"/>
                  </a:lnTo>
                  <a:lnTo>
                    <a:pt x="888" y="88"/>
                  </a:lnTo>
                  <a:lnTo>
                    <a:pt x="864" y="72"/>
                  </a:lnTo>
                  <a:lnTo>
                    <a:pt x="824" y="88"/>
                  </a:lnTo>
                  <a:lnTo>
                    <a:pt x="784" y="112"/>
                  </a:lnTo>
                  <a:lnTo>
                    <a:pt x="760" y="136"/>
                  </a:lnTo>
                  <a:lnTo>
                    <a:pt x="752" y="184"/>
                  </a:lnTo>
                  <a:lnTo>
                    <a:pt x="688" y="200"/>
                  </a:lnTo>
                  <a:lnTo>
                    <a:pt x="680" y="216"/>
                  </a:lnTo>
                  <a:lnTo>
                    <a:pt x="680" y="256"/>
                  </a:lnTo>
                  <a:lnTo>
                    <a:pt x="672" y="248"/>
                  </a:lnTo>
                  <a:lnTo>
                    <a:pt x="648" y="240"/>
                  </a:lnTo>
                  <a:lnTo>
                    <a:pt x="632" y="264"/>
                  </a:lnTo>
                  <a:lnTo>
                    <a:pt x="624" y="256"/>
                  </a:lnTo>
                  <a:lnTo>
                    <a:pt x="624" y="248"/>
                  </a:lnTo>
                  <a:lnTo>
                    <a:pt x="608" y="232"/>
                  </a:lnTo>
                  <a:lnTo>
                    <a:pt x="600" y="232"/>
                  </a:lnTo>
                  <a:lnTo>
                    <a:pt x="592" y="256"/>
                  </a:lnTo>
                  <a:lnTo>
                    <a:pt x="592" y="280"/>
                  </a:lnTo>
                  <a:lnTo>
                    <a:pt x="592" y="312"/>
                  </a:lnTo>
                  <a:lnTo>
                    <a:pt x="584" y="320"/>
                  </a:lnTo>
                  <a:lnTo>
                    <a:pt x="576" y="304"/>
                  </a:lnTo>
                  <a:lnTo>
                    <a:pt x="584" y="272"/>
                  </a:lnTo>
                  <a:lnTo>
                    <a:pt x="576" y="248"/>
                  </a:lnTo>
                  <a:lnTo>
                    <a:pt x="576" y="232"/>
                  </a:lnTo>
                  <a:lnTo>
                    <a:pt x="552" y="224"/>
                  </a:lnTo>
                  <a:lnTo>
                    <a:pt x="528" y="224"/>
                  </a:lnTo>
                  <a:lnTo>
                    <a:pt x="512" y="280"/>
                  </a:lnTo>
                  <a:lnTo>
                    <a:pt x="504" y="288"/>
                  </a:lnTo>
                  <a:lnTo>
                    <a:pt x="496" y="304"/>
                  </a:lnTo>
                  <a:lnTo>
                    <a:pt x="504" y="320"/>
                  </a:lnTo>
                  <a:lnTo>
                    <a:pt x="504" y="344"/>
                  </a:lnTo>
                  <a:lnTo>
                    <a:pt x="504" y="352"/>
                  </a:lnTo>
                  <a:lnTo>
                    <a:pt x="528" y="376"/>
                  </a:lnTo>
                  <a:lnTo>
                    <a:pt x="512" y="400"/>
                  </a:lnTo>
                  <a:lnTo>
                    <a:pt x="488" y="376"/>
                  </a:lnTo>
                  <a:lnTo>
                    <a:pt x="456" y="352"/>
                  </a:lnTo>
                  <a:lnTo>
                    <a:pt x="432" y="352"/>
                  </a:lnTo>
                  <a:lnTo>
                    <a:pt x="416" y="352"/>
                  </a:lnTo>
                  <a:lnTo>
                    <a:pt x="416" y="376"/>
                  </a:lnTo>
                  <a:lnTo>
                    <a:pt x="408" y="384"/>
                  </a:lnTo>
                  <a:lnTo>
                    <a:pt x="392" y="376"/>
                  </a:lnTo>
                  <a:lnTo>
                    <a:pt x="376" y="384"/>
                  </a:lnTo>
                  <a:lnTo>
                    <a:pt x="360" y="392"/>
                  </a:lnTo>
                  <a:lnTo>
                    <a:pt x="344" y="392"/>
                  </a:lnTo>
                  <a:lnTo>
                    <a:pt x="336" y="384"/>
                  </a:lnTo>
                  <a:lnTo>
                    <a:pt x="320" y="392"/>
                  </a:lnTo>
                  <a:lnTo>
                    <a:pt x="296" y="408"/>
                  </a:lnTo>
                  <a:lnTo>
                    <a:pt x="264" y="424"/>
                  </a:lnTo>
                  <a:lnTo>
                    <a:pt x="256" y="424"/>
                  </a:lnTo>
                  <a:lnTo>
                    <a:pt x="248" y="448"/>
                  </a:lnTo>
                  <a:lnTo>
                    <a:pt x="240" y="448"/>
                  </a:lnTo>
                  <a:lnTo>
                    <a:pt x="224" y="432"/>
                  </a:lnTo>
                  <a:lnTo>
                    <a:pt x="232" y="424"/>
                  </a:lnTo>
                  <a:lnTo>
                    <a:pt x="240" y="416"/>
                  </a:lnTo>
                  <a:lnTo>
                    <a:pt x="240" y="400"/>
                  </a:lnTo>
                  <a:lnTo>
                    <a:pt x="224" y="392"/>
                  </a:lnTo>
                  <a:lnTo>
                    <a:pt x="216" y="392"/>
                  </a:lnTo>
                  <a:lnTo>
                    <a:pt x="200" y="392"/>
                  </a:lnTo>
                  <a:lnTo>
                    <a:pt x="208" y="408"/>
                  </a:lnTo>
                  <a:lnTo>
                    <a:pt x="208" y="432"/>
                  </a:lnTo>
                  <a:lnTo>
                    <a:pt x="216" y="448"/>
                  </a:lnTo>
                  <a:lnTo>
                    <a:pt x="208" y="472"/>
                  </a:lnTo>
                  <a:lnTo>
                    <a:pt x="200" y="464"/>
                  </a:lnTo>
                  <a:lnTo>
                    <a:pt x="184" y="464"/>
                  </a:lnTo>
                  <a:lnTo>
                    <a:pt x="176" y="472"/>
                  </a:lnTo>
                  <a:lnTo>
                    <a:pt x="160" y="480"/>
                  </a:lnTo>
                  <a:lnTo>
                    <a:pt x="152" y="488"/>
                  </a:lnTo>
                  <a:lnTo>
                    <a:pt x="168" y="520"/>
                  </a:lnTo>
                  <a:lnTo>
                    <a:pt x="160" y="512"/>
                  </a:lnTo>
                  <a:lnTo>
                    <a:pt x="136" y="512"/>
                  </a:lnTo>
                  <a:lnTo>
                    <a:pt x="120" y="504"/>
                  </a:lnTo>
                  <a:lnTo>
                    <a:pt x="120" y="512"/>
                  </a:lnTo>
                  <a:lnTo>
                    <a:pt x="128" y="528"/>
                  </a:lnTo>
                  <a:lnTo>
                    <a:pt x="136" y="536"/>
                  </a:lnTo>
                  <a:lnTo>
                    <a:pt x="128" y="544"/>
                  </a:lnTo>
                  <a:lnTo>
                    <a:pt x="104" y="528"/>
                  </a:lnTo>
                  <a:lnTo>
                    <a:pt x="96" y="520"/>
                  </a:lnTo>
                  <a:lnTo>
                    <a:pt x="96" y="512"/>
                  </a:lnTo>
                  <a:lnTo>
                    <a:pt x="88" y="488"/>
                  </a:lnTo>
                  <a:lnTo>
                    <a:pt x="96" y="480"/>
                  </a:lnTo>
                  <a:lnTo>
                    <a:pt x="96" y="472"/>
                  </a:lnTo>
                  <a:lnTo>
                    <a:pt x="80" y="464"/>
                  </a:lnTo>
                  <a:lnTo>
                    <a:pt x="64" y="448"/>
                  </a:lnTo>
                  <a:lnTo>
                    <a:pt x="56" y="440"/>
                  </a:lnTo>
                  <a:lnTo>
                    <a:pt x="64" y="440"/>
                  </a:lnTo>
                  <a:lnTo>
                    <a:pt x="72" y="448"/>
                  </a:lnTo>
                  <a:lnTo>
                    <a:pt x="88" y="448"/>
                  </a:lnTo>
                  <a:lnTo>
                    <a:pt x="96" y="464"/>
                  </a:lnTo>
                  <a:lnTo>
                    <a:pt x="128" y="472"/>
                  </a:lnTo>
                  <a:lnTo>
                    <a:pt x="152" y="464"/>
                  </a:lnTo>
                  <a:lnTo>
                    <a:pt x="168" y="456"/>
                  </a:lnTo>
                  <a:lnTo>
                    <a:pt x="176" y="432"/>
                  </a:lnTo>
                  <a:lnTo>
                    <a:pt x="144" y="400"/>
                  </a:lnTo>
                  <a:lnTo>
                    <a:pt x="120" y="384"/>
                  </a:lnTo>
                  <a:lnTo>
                    <a:pt x="104" y="368"/>
                  </a:lnTo>
                  <a:lnTo>
                    <a:pt x="80" y="360"/>
                  </a:lnTo>
                  <a:lnTo>
                    <a:pt x="72" y="360"/>
                  </a:lnTo>
                  <a:lnTo>
                    <a:pt x="72" y="344"/>
                  </a:lnTo>
                  <a:lnTo>
                    <a:pt x="56" y="344"/>
                  </a:lnTo>
                  <a:lnTo>
                    <a:pt x="40" y="344"/>
                  </a:lnTo>
                  <a:lnTo>
                    <a:pt x="32" y="352"/>
                  </a:lnTo>
                  <a:lnTo>
                    <a:pt x="16" y="368"/>
                  </a:lnTo>
                  <a:lnTo>
                    <a:pt x="16" y="376"/>
                  </a:lnTo>
                  <a:lnTo>
                    <a:pt x="16" y="384"/>
                  </a:lnTo>
                  <a:lnTo>
                    <a:pt x="8" y="392"/>
                  </a:lnTo>
                  <a:lnTo>
                    <a:pt x="16" y="400"/>
                  </a:lnTo>
                  <a:lnTo>
                    <a:pt x="24" y="408"/>
                  </a:lnTo>
                  <a:lnTo>
                    <a:pt x="32" y="424"/>
                  </a:lnTo>
                  <a:lnTo>
                    <a:pt x="16" y="448"/>
                  </a:lnTo>
                  <a:lnTo>
                    <a:pt x="32" y="488"/>
                  </a:lnTo>
                  <a:lnTo>
                    <a:pt x="24" y="496"/>
                  </a:lnTo>
                  <a:lnTo>
                    <a:pt x="32" y="504"/>
                  </a:lnTo>
                  <a:lnTo>
                    <a:pt x="24" y="504"/>
                  </a:lnTo>
                  <a:lnTo>
                    <a:pt x="32" y="512"/>
                  </a:lnTo>
                  <a:lnTo>
                    <a:pt x="32" y="520"/>
                  </a:lnTo>
                  <a:lnTo>
                    <a:pt x="40" y="528"/>
                  </a:lnTo>
                  <a:lnTo>
                    <a:pt x="32" y="544"/>
                  </a:lnTo>
                  <a:lnTo>
                    <a:pt x="40" y="560"/>
                  </a:lnTo>
                  <a:lnTo>
                    <a:pt x="48" y="560"/>
                  </a:lnTo>
                  <a:lnTo>
                    <a:pt x="48" y="568"/>
                  </a:lnTo>
                  <a:lnTo>
                    <a:pt x="0" y="624"/>
                  </a:lnTo>
                  <a:lnTo>
                    <a:pt x="8" y="624"/>
                  </a:lnTo>
                  <a:lnTo>
                    <a:pt x="16" y="632"/>
                  </a:lnTo>
                  <a:lnTo>
                    <a:pt x="16" y="648"/>
                  </a:lnTo>
                  <a:lnTo>
                    <a:pt x="8" y="648"/>
                  </a:lnTo>
                  <a:lnTo>
                    <a:pt x="8" y="656"/>
                  </a:lnTo>
                  <a:lnTo>
                    <a:pt x="8" y="672"/>
                  </a:lnTo>
                  <a:lnTo>
                    <a:pt x="8" y="680"/>
                  </a:lnTo>
                  <a:lnTo>
                    <a:pt x="0" y="712"/>
                  </a:lnTo>
                  <a:lnTo>
                    <a:pt x="8" y="728"/>
                  </a:lnTo>
                  <a:lnTo>
                    <a:pt x="24" y="736"/>
                  </a:lnTo>
                  <a:lnTo>
                    <a:pt x="40" y="744"/>
                  </a:lnTo>
                  <a:lnTo>
                    <a:pt x="56" y="776"/>
                  </a:lnTo>
                  <a:lnTo>
                    <a:pt x="64" y="784"/>
                  </a:lnTo>
                  <a:lnTo>
                    <a:pt x="64" y="792"/>
                  </a:lnTo>
                  <a:lnTo>
                    <a:pt x="48" y="800"/>
                  </a:lnTo>
                  <a:lnTo>
                    <a:pt x="56" y="816"/>
                  </a:lnTo>
                  <a:lnTo>
                    <a:pt x="64" y="816"/>
                  </a:lnTo>
                  <a:lnTo>
                    <a:pt x="72" y="816"/>
                  </a:lnTo>
                  <a:lnTo>
                    <a:pt x="88" y="832"/>
                  </a:lnTo>
                  <a:lnTo>
                    <a:pt x="136" y="856"/>
                  </a:lnTo>
                  <a:lnTo>
                    <a:pt x="144" y="856"/>
                  </a:lnTo>
                  <a:lnTo>
                    <a:pt x="136" y="872"/>
                  </a:lnTo>
                  <a:lnTo>
                    <a:pt x="128" y="880"/>
                  </a:lnTo>
                  <a:lnTo>
                    <a:pt x="120" y="888"/>
                  </a:lnTo>
                  <a:lnTo>
                    <a:pt x="112" y="896"/>
                  </a:lnTo>
                  <a:lnTo>
                    <a:pt x="128" y="896"/>
                  </a:lnTo>
                  <a:lnTo>
                    <a:pt x="120" y="912"/>
                  </a:lnTo>
                  <a:lnTo>
                    <a:pt x="104" y="928"/>
                  </a:lnTo>
                  <a:lnTo>
                    <a:pt x="120" y="944"/>
                  </a:lnTo>
                  <a:lnTo>
                    <a:pt x="144" y="952"/>
                  </a:lnTo>
                  <a:lnTo>
                    <a:pt x="160" y="976"/>
                  </a:lnTo>
                  <a:lnTo>
                    <a:pt x="160" y="984"/>
                  </a:lnTo>
                  <a:lnTo>
                    <a:pt x="168" y="992"/>
                  </a:lnTo>
                  <a:lnTo>
                    <a:pt x="184" y="992"/>
                  </a:lnTo>
                  <a:lnTo>
                    <a:pt x="192" y="1000"/>
                  </a:lnTo>
                  <a:lnTo>
                    <a:pt x="200" y="1016"/>
                  </a:lnTo>
                  <a:lnTo>
                    <a:pt x="200" y="1024"/>
                  </a:lnTo>
                  <a:lnTo>
                    <a:pt x="208" y="1032"/>
                  </a:lnTo>
                  <a:lnTo>
                    <a:pt x="224" y="1032"/>
                  </a:lnTo>
                  <a:lnTo>
                    <a:pt x="240" y="1024"/>
                  </a:lnTo>
                  <a:lnTo>
                    <a:pt x="248" y="1032"/>
                  </a:lnTo>
                  <a:lnTo>
                    <a:pt x="248" y="1040"/>
                  </a:lnTo>
                  <a:lnTo>
                    <a:pt x="256" y="1024"/>
                  </a:lnTo>
                  <a:lnTo>
                    <a:pt x="272" y="1008"/>
                  </a:lnTo>
                  <a:lnTo>
                    <a:pt x="256" y="976"/>
                  </a:lnTo>
                  <a:lnTo>
                    <a:pt x="224" y="936"/>
                  </a:lnTo>
                  <a:lnTo>
                    <a:pt x="240" y="912"/>
                  </a:lnTo>
                  <a:lnTo>
                    <a:pt x="256" y="904"/>
                  </a:lnTo>
                  <a:lnTo>
                    <a:pt x="256" y="896"/>
                  </a:lnTo>
                  <a:lnTo>
                    <a:pt x="256" y="904"/>
                  </a:lnTo>
                  <a:lnTo>
                    <a:pt x="256" y="896"/>
                  </a:lnTo>
                  <a:lnTo>
                    <a:pt x="240" y="888"/>
                  </a:lnTo>
                  <a:lnTo>
                    <a:pt x="256" y="856"/>
                  </a:lnTo>
                  <a:lnTo>
                    <a:pt x="296" y="840"/>
                  </a:lnTo>
                  <a:lnTo>
                    <a:pt x="328" y="832"/>
                  </a:lnTo>
                  <a:lnTo>
                    <a:pt x="352" y="848"/>
                  </a:lnTo>
                  <a:lnTo>
                    <a:pt x="376" y="840"/>
                  </a:lnTo>
                  <a:lnTo>
                    <a:pt x="400" y="848"/>
                  </a:lnTo>
                  <a:lnTo>
                    <a:pt x="432" y="840"/>
                  </a:lnTo>
                  <a:lnTo>
                    <a:pt x="424" y="816"/>
                  </a:lnTo>
                  <a:lnTo>
                    <a:pt x="440" y="784"/>
                  </a:lnTo>
                  <a:lnTo>
                    <a:pt x="488" y="760"/>
                  </a:lnTo>
                  <a:lnTo>
                    <a:pt x="536" y="752"/>
                  </a:lnTo>
                  <a:lnTo>
                    <a:pt x="568" y="792"/>
                  </a:lnTo>
                  <a:lnTo>
                    <a:pt x="608" y="776"/>
                  </a:lnTo>
                  <a:lnTo>
                    <a:pt x="624" y="776"/>
                  </a:lnTo>
                  <a:lnTo>
                    <a:pt x="640" y="808"/>
                  </a:lnTo>
                  <a:lnTo>
                    <a:pt x="656" y="848"/>
                  </a:lnTo>
                  <a:lnTo>
                    <a:pt x="696" y="848"/>
                  </a:lnTo>
                  <a:lnTo>
                    <a:pt x="728" y="864"/>
                  </a:lnTo>
                  <a:lnTo>
                    <a:pt x="760" y="864"/>
                  </a:lnTo>
                  <a:lnTo>
                    <a:pt x="760" y="888"/>
                  </a:lnTo>
                  <a:lnTo>
                    <a:pt x="768" y="888"/>
                  </a:lnTo>
                  <a:lnTo>
                    <a:pt x="776" y="872"/>
                  </a:lnTo>
                  <a:lnTo>
                    <a:pt x="808" y="856"/>
                  </a:lnTo>
                  <a:lnTo>
                    <a:pt x="848" y="848"/>
                  </a:lnTo>
                  <a:lnTo>
                    <a:pt x="880" y="864"/>
                  </a:lnTo>
                  <a:lnTo>
                    <a:pt x="896" y="840"/>
                  </a:lnTo>
                  <a:lnTo>
                    <a:pt x="912" y="824"/>
                  </a:lnTo>
                  <a:lnTo>
                    <a:pt x="960" y="840"/>
                  </a:lnTo>
                  <a:lnTo>
                    <a:pt x="976" y="856"/>
                  </a:lnTo>
                  <a:lnTo>
                    <a:pt x="1016" y="856"/>
                  </a:lnTo>
                  <a:lnTo>
                    <a:pt x="1040" y="880"/>
                  </a:lnTo>
                  <a:lnTo>
                    <a:pt x="1104" y="864"/>
                  </a:lnTo>
                  <a:lnTo>
                    <a:pt x="1128" y="872"/>
                  </a:lnTo>
                  <a:lnTo>
                    <a:pt x="1136" y="864"/>
                  </a:lnTo>
                  <a:lnTo>
                    <a:pt x="1160" y="864"/>
                  </a:lnTo>
                  <a:lnTo>
                    <a:pt x="1184" y="816"/>
                  </a:lnTo>
                  <a:lnTo>
                    <a:pt x="1192" y="800"/>
                  </a:lnTo>
                  <a:lnTo>
                    <a:pt x="1232" y="800"/>
                  </a:lnTo>
                  <a:lnTo>
                    <a:pt x="1272" y="872"/>
                  </a:lnTo>
                  <a:lnTo>
                    <a:pt x="1304" y="880"/>
                  </a:lnTo>
                  <a:lnTo>
                    <a:pt x="1312" y="896"/>
                  </a:lnTo>
                  <a:lnTo>
                    <a:pt x="1360" y="888"/>
                  </a:lnTo>
                  <a:lnTo>
                    <a:pt x="1336" y="952"/>
                  </a:lnTo>
                  <a:lnTo>
                    <a:pt x="1320" y="952"/>
                  </a:lnTo>
                  <a:lnTo>
                    <a:pt x="1304" y="1000"/>
                  </a:lnTo>
                  <a:lnTo>
                    <a:pt x="1312" y="1000"/>
                  </a:lnTo>
                  <a:lnTo>
                    <a:pt x="1320" y="1000"/>
                  </a:lnTo>
                  <a:lnTo>
                    <a:pt x="1328" y="992"/>
                  </a:lnTo>
                  <a:lnTo>
                    <a:pt x="1344" y="1000"/>
                  </a:lnTo>
                  <a:lnTo>
                    <a:pt x="1368" y="976"/>
                  </a:lnTo>
                  <a:lnTo>
                    <a:pt x="1384" y="960"/>
                  </a:lnTo>
                  <a:lnTo>
                    <a:pt x="1416" y="920"/>
                  </a:lnTo>
                  <a:lnTo>
                    <a:pt x="1432" y="888"/>
                  </a:lnTo>
                  <a:lnTo>
                    <a:pt x="1432" y="856"/>
                  </a:lnTo>
                  <a:lnTo>
                    <a:pt x="1440" y="808"/>
                  </a:lnTo>
                  <a:lnTo>
                    <a:pt x="1440" y="792"/>
                  </a:lnTo>
                  <a:lnTo>
                    <a:pt x="1424" y="776"/>
                  </a:lnTo>
                  <a:lnTo>
                    <a:pt x="1400" y="792"/>
                  </a:lnTo>
                  <a:lnTo>
                    <a:pt x="1384" y="784"/>
                  </a:lnTo>
                  <a:lnTo>
                    <a:pt x="1376" y="768"/>
                  </a:lnTo>
                  <a:lnTo>
                    <a:pt x="1368" y="768"/>
                  </a:lnTo>
                  <a:lnTo>
                    <a:pt x="1376" y="760"/>
                  </a:lnTo>
                  <a:lnTo>
                    <a:pt x="1400" y="736"/>
                  </a:lnTo>
                  <a:lnTo>
                    <a:pt x="1416" y="720"/>
                  </a:lnTo>
                  <a:lnTo>
                    <a:pt x="1416" y="712"/>
                  </a:lnTo>
                  <a:lnTo>
                    <a:pt x="1472" y="656"/>
                  </a:lnTo>
                  <a:lnTo>
                    <a:pt x="1488" y="656"/>
                  </a:lnTo>
                  <a:lnTo>
                    <a:pt x="1528" y="656"/>
                  </a:lnTo>
                  <a:lnTo>
                    <a:pt x="1544" y="648"/>
                  </a:lnTo>
                  <a:lnTo>
                    <a:pt x="1568" y="656"/>
                  </a:lnTo>
                  <a:lnTo>
                    <a:pt x="1568" y="672"/>
                  </a:lnTo>
                  <a:lnTo>
                    <a:pt x="1608" y="664"/>
                  </a:lnTo>
                  <a:lnTo>
                    <a:pt x="1616" y="664"/>
                  </a:lnTo>
                  <a:lnTo>
                    <a:pt x="1608" y="656"/>
                  </a:lnTo>
                  <a:lnTo>
                    <a:pt x="1616" y="632"/>
                  </a:lnTo>
                  <a:lnTo>
                    <a:pt x="1624" y="608"/>
                  </a:lnTo>
                  <a:lnTo>
                    <a:pt x="1648" y="592"/>
                  </a:lnTo>
                  <a:lnTo>
                    <a:pt x="1680" y="600"/>
                  </a:lnTo>
                  <a:lnTo>
                    <a:pt x="1688" y="616"/>
                  </a:lnTo>
                  <a:lnTo>
                    <a:pt x="1704" y="600"/>
                  </a:lnTo>
                  <a:lnTo>
                    <a:pt x="1736" y="576"/>
                  </a:lnTo>
                  <a:lnTo>
                    <a:pt x="1736" y="608"/>
                  </a:lnTo>
                  <a:lnTo>
                    <a:pt x="1712" y="632"/>
                  </a:lnTo>
                  <a:lnTo>
                    <a:pt x="1696" y="640"/>
                  </a:lnTo>
                  <a:lnTo>
                    <a:pt x="1680" y="664"/>
                  </a:lnTo>
                  <a:lnTo>
                    <a:pt x="1664" y="680"/>
                  </a:lnTo>
                  <a:lnTo>
                    <a:pt x="1648" y="696"/>
                  </a:lnTo>
                  <a:lnTo>
                    <a:pt x="1640" y="696"/>
                  </a:lnTo>
                  <a:lnTo>
                    <a:pt x="1624" y="744"/>
                  </a:lnTo>
                  <a:lnTo>
                    <a:pt x="1640" y="840"/>
                  </a:lnTo>
                  <a:lnTo>
                    <a:pt x="1664" y="808"/>
                  </a:lnTo>
                  <a:lnTo>
                    <a:pt x="1672" y="800"/>
                  </a:lnTo>
                  <a:lnTo>
                    <a:pt x="1680" y="784"/>
                  </a:lnTo>
                  <a:lnTo>
                    <a:pt x="1688" y="768"/>
                  </a:lnTo>
                  <a:lnTo>
                    <a:pt x="1704" y="760"/>
                  </a:lnTo>
                  <a:lnTo>
                    <a:pt x="1704" y="744"/>
                  </a:lnTo>
                  <a:lnTo>
                    <a:pt x="1712" y="736"/>
                  </a:lnTo>
                  <a:lnTo>
                    <a:pt x="1720" y="704"/>
                  </a:lnTo>
                  <a:lnTo>
                    <a:pt x="1720" y="696"/>
                  </a:lnTo>
                  <a:lnTo>
                    <a:pt x="1704" y="696"/>
                  </a:lnTo>
                  <a:lnTo>
                    <a:pt x="1720" y="656"/>
                  </a:lnTo>
                  <a:lnTo>
                    <a:pt x="1728" y="648"/>
                  </a:lnTo>
                  <a:lnTo>
                    <a:pt x="1744" y="640"/>
                  </a:lnTo>
                  <a:lnTo>
                    <a:pt x="1752" y="640"/>
                  </a:lnTo>
                  <a:lnTo>
                    <a:pt x="1760" y="648"/>
                  </a:lnTo>
                  <a:lnTo>
                    <a:pt x="1784" y="624"/>
                  </a:lnTo>
                  <a:lnTo>
                    <a:pt x="1808" y="648"/>
                  </a:lnTo>
                  <a:lnTo>
                    <a:pt x="1816" y="624"/>
                  </a:lnTo>
                  <a:lnTo>
                    <a:pt x="1832" y="624"/>
                  </a:lnTo>
                  <a:lnTo>
                    <a:pt x="1856" y="592"/>
                  </a:lnTo>
                  <a:lnTo>
                    <a:pt x="1888" y="576"/>
                  </a:lnTo>
                  <a:lnTo>
                    <a:pt x="1904" y="576"/>
                  </a:lnTo>
                  <a:lnTo>
                    <a:pt x="1920" y="584"/>
                  </a:lnTo>
                  <a:lnTo>
                    <a:pt x="1920" y="576"/>
                  </a:lnTo>
                  <a:lnTo>
                    <a:pt x="1920" y="560"/>
                  </a:lnTo>
                  <a:lnTo>
                    <a:pt x="1912" y="536"/>
                  </a:lnTo>
                  <a:lnTo>
                    <a:pt x="1896" y="520"/>
                  </a:lnTo>
                  <a:lnTo>
                    <a:pt x="1912" y="512"/>
                  </a:lnTo>
                  <a:lnTo>
                    <a:pt x="1928" y="50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5" name="Freeform 689"/>
            <p:cNvSpPr/>
            <p:nvPr/>
          </p:nvSpPr>
          <p:spPr bwMode="auto">
            <a:xfrm>
              <a:off x="5331407" y="2896229"/>
              <a:ext cx="53734" cy="10966"/>
            </a:xfrm>
            <a:custGeom>
              <a:gdLst>
                <a:gd fmla="*/ 2147483647 w 40" name="T0"/>
                <a:gd fmla="*/ 2147483647 h 8" name="T1"/>
                <a:gd fmla="*/ 2147483647 w 40" name="T2"/>
                <a:gd fmla="*/ 2147483647 h 8" name="T3"/>
                <a:gd fmla="*/ 2147483647 w 40" name="T4"/>
                <a:gd fmla="*/ 0 h 8" name="T5"/>
                <a:gd fmla="*/ 0 w 40" name="T6"/>
                <a:gd fmla="*/ 2147483647 h 8" name="T7"/>
                <a:gd fmla="*/ 2147483647 w 40" name="T8"/>
                <a:gd fmla="*/ 2147483647 h 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40" name="T15"/>
                <a:gd fmla="*/ 0 h 8" name="T16"/>
                <a:gd fmla="*/ 40 w 40" name="T17"/>
                <a:gd fmla="*/ 8 h 8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8" w="40">
                  <a:moveTo>
                    <a:pt x="8" y="8"/>
                  </a:moveTo>
                  <a:lnTo>
                    <a:pt x="24" y="8"/>
                  </a:lnTo>
                  <a:lnTo>
                    <a:pt x="4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6" name="Freeform 690"/>
            <p:cNvSpPr/>
            <p:nvPr/>
          </p:nvSpPr>
          <p:spPr bwMode="auto">
            <a:xfrm>
              <a:off x="5256837" y="2445520"/>
              <a:ext cx="697448" cy="493477"/>
            </a:xfrm>
            <a:custGeom>
              <a:gdLst>
                <a:gd fmla="*/ 2147483647 w 520" name="T0"/>
                <a:gd fmla="*/ 2147483647 h 368" name="T1"/>
                <a:gd fmla="*/ 2147483647 w 520" name="T2"/>
                <a:gd fmla="*/ 2147483647 h 368" name="T3"/>
                <a:gd fmla="*/ 2147483647 w 520" name="T4"/>
                <a:gd fmla="*/ 2147483647 h 368" name="T5"/>
                <a:gd fmla="*/ 2147483647 w 520" name="T6"/>
                <a:gd fmla="*/ 2147483647 h 368" name="T7"/>
                <a:gd fmla="*/ 2147483647 w 520" name="T8"/>
                <a:gd fmla="*/ 2147483647 h 368" name="T9"/>
                <a:gd fmla="*/ 2147483647 w 520" name="T10"/>
                <a:gd fmla="*/ 2147483647 h 368" name="T11"/>
                <a:gd fmla="*/ 2147483647 w 520" name="T12"/>
                <a:gd fmla="*/ 2147483647 h 368" name="T13"/>
                <a:gd fmla="*/ 2147483647 w 520" name="T14"/>
                <a:gd fmla="*/ 2147483647 h 368" name="T15"/>
                <a:gd fmla="*/ 2147483647 w 520" name="T16"/>
                <a:gd fmla="*/ 2147483647 h 368" name="T17"/>
                <a:gd fmla="*/ 2147483647 w 520" name="T18"/>
                <a:gd fmla="*/ 2147483647 h 368" name="T19"/>
                <a:gd fmla="*/ 2147483647 w 520" name="T20"/>
                <a:gd fmla="*/ 2147483647 h 368" name="T21"/>
                <a:gd fmla="*/ 2147483647 w 520" name="T22"/>
                <a:gd fmla="*/ 2147483647 h 368" name="T23"/>
                <a:gd fmla="*/ 2147483647 w 520" name="T24"/>
                <a:gd fmla="*/ 2147483647 h 368" name="T25"/>
                <a:gd fmla="*/ 2147483647 w 520" name="T26"/>
                <a:gd fmla="*/ 2147483647 h 368" name="T27"/>
                <a:gd fmla="*/ 2147483647 w 520" name="T28"/>
                <a:gd fmla="*/ 2147483647 h 368" name="T29"/>
                <a:gd fmla="*/ 0 w 520" name="T30"/>
                <a:gd fmla="*/ 2147483647 h 368" name="T31"/>
                <a:gd fmla="*/ 2147483647 w 520" name="T32"/>
                <a:gd fmla="*/ 2147483647 h 368" name="T33"/>
                <a:gd fmla="*/ 2147483647 w 520" name="T34"/>
                <a:gd fmla="*/ 2147483647 h 368" name="T35"/>
                <a:gd fmla="*/ 2147483647 w 520" name="T36"/>
                <a:gd fmla="*/ 2147483647 h 368" name="T37"/>
                <a:gd fmla="*/ 2147483647 w 520" name="T38"/>
                <a:gd fmla="*/ 2147483647 h 368" name="T39"/>
                <a:gd fmla="*/ 2147483647 w 520" name="T40"/>
                <a:gd fmla="*/ 2147483647 h 368" name="T41"/>
                <a:gd fmla="*/ 2147483647 w 520" name="T42"/>
                <a:gd fmla="*/ 2147483647 h 368" name="T43"/>
                <a:gd fmla="*/ 2147483647 w 520" name="T44"/>
                <a:gd fmla="*/ 2147483647 h 368" name="T45"/>
                <a:gd fmla="*/ 2147483647 w 520" name="T46"/>
                <a:gd fmla="*/ 2147483647 h 368" name="T47"/>
                <a:gd fmla="*/ 2147483647 w 520" name="T48"/>
                <a:gd fmla="*/ 2147483647 h 368" name="T49"/>
                <a:gd fmla="*/ 2147483647 w 520" name="T50"/>
                <a:gd fmla="*/ 2147483647 h 368" name="T51"/>
                <a:gd fmla="*/ 2147483647 w 520" name="T52"/>
                <a:gd fmla="*/ 2147483647 h 368" name="T53"/>
                <a:gd fmla="*/ 2147483647 w 520" name="T54"/>
                <a:gd fmla="*/ 2147483647 h 368" name="T55"/>
                <a:gd fmla="*/ 2147483647 w 520" name="T56"/>
                <a:gd fmla="*/ 2147483647 h 368" name="T57"/>
                <a:gd fmla="*/ 2147483647 w 520" name="T58"/>
                <a:gd fmla="*/ 2147483647 h 368" name="T59"/>
                <a:gd fmla="*/ 2147483647 w 520" name="T60"/>
                <a:gd fmla="*/ 2147483647 h 368" name="T61"/>
                <a:gd fmla="*/ 2147483647 w 520" name="T62"/>
                <a:gd fmla="*/ 2147483647 h 368" name="T63"/>
                <a:gd fmla="*/ 2147483647 w 520" name="T64"/>
                <a:gd fmla="*/ 2147483647 h 368" name="T65"/>
                <a:gd fmla="*/ 2147483647 w 520" name="T66"/>
                <a:gd fmla="*/ 2147483647 h 368" name="T67"/>
                <a:gd fmla="*/ 2147483647 w 520" name="T68"/>
                <a:gd fmla="*/ 2147483647 h 368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520" name="T105"/>
                <a:gd fmla="*/ 0 h 368" name="T106"/>
                <a:gd fmla="*/ 520 w 520" name="T107"/>
                <a:gd fmla="*/ 368 h 368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368" w="520">
                  <a:moveTo>
                    <a:pt x="360" y="320"/>
                  </a:moveTo>
                  <a:lnTo>
                    <a:pt x="352" y="312"/>
                  </a:lnTo>
                  <a:lnTo>
                    <a:pt x="352" y="296"/>
                  </a:lnTo>
                  <a:lnTo>
                    <a:pt x="384" y="288"/>
                  </a:lnTo>
                  <a:lnTo>
                    <a:pt x="408" y="272"/>
                  </a:lnTo>
                  <a:lnTo>
                    <a:pt x="424" y="256"/>
                  </a:lnTo>
                  <a:lnTo>
                    <a:pt x="432" y="208"/>
                  </a:lnTo>
                  <a:lnTo>
                    <a:pt x="456" y="200"/>
                  </a:lnTo>
                  <a:lnTo>
                    <a:pt x="464" y="160"/>
                  </a:lnTo>
                  <a:lnTo>
                    <a:pt x="496" y="168"/>
                  </a:lnTo>
                  <a:lnTo>
                    <a:pt x="504" y="144"/>
                  </a:lnTo>
                  <a:lnTo>
                    <a:pt x="520" y="136"/>
                  </a:lnTo>
                  <a:lnTo>
                    <a:pt x="520" y="120"/>
                  </a:lnTo>
                  <a:lnTo>
                    <a:pt x="488" y="112"/>
                  </a:lnTo>
                  <a:lnTo>
                    <a:pt x="456" y="96"/>
                  </a:lnTo>
                  <a:lnTo>
                    <a:pt x="416" y="96"/>
                  </a:lnTo>
                  <a:lnTo>
                    <a:pt x="400" y="56"/>
                  </a:lnTo>
                  <a:lnTo>
                    <a:pt x="384" y="24"/>
                  </a:lnTo>
                  <a:lnTo>
                    <a:pt x="368" y="24"/>
                  </a:lnTo>
                  <a:lnTo>
                    <a:pt x="328" y="40"/>
                  </a:lnTo>
                  <a:lnTo>
                    <a:pt x="296" y="0"/>
                  </a:lnTo>
                  <a:lnTo>
                    <a:pt x="248" y="16"/>
                  </a:lnTo>
                  <a:lnTo>
                    <a:pt x="200" y="32"/>
                  </a:lnTo>
                  <a:lnTo>
                    <a:pt x="184" y="64"/>
                  </a:lnTo>
                  <a:lnTo>
                    <a:pt x="192" y="96"/>
                  </a:lnTo>
                  <a:lnTo>
                    <a:pt x="160" y="96"/>
                  </a:lnTo>
                  <a:lnTo>
                    <a:pt x="136" y="96"/>
                  </a:lnTo>
                  <a:lnTo>
                    <a:pt x="112" y="96"/>
                  </a:lnTo>
                  <a:lnTo>
                    <a:pt x="88" y="80"/>
                  </a:lnTo>
                  <a:lnTo>
                    <a:pt x="56" y="88"/>
                  </a:lnTo>
                  <a:lnTo>
                    <a:pt x="16" y="104"/>
                  </a:lnTo>
                  <a:lnTo>
                    <a:pt x="0" y="136"/>
                  </a:lnTo>
                  <a:lnTo>
                    <a:pt x="16" y="152"/>
                  </a:lnTo>
                  <a:lnTo>
                    <a:pt x="24" y="168"/>
                  </a:lnTo>
                  <a:lnTo>
                    <a:pt x="56" y="168"/>
                  </a:lnTo>
                  <a:lnTo>
                    <a:pt x="80" y="168"/>
                  </a:lnTo>
                  <a:lnTo>
                    <a:pt x="104" y="200"/>
                  </a:lnTo>
                  <a:lnTo>
                    <a:pt x="80" y="200"/>
                  </a:lnTo>
                  <a:lnTo>
                    <a:pt x="64" y="200"/>
                  </a:lnTo>
                  <a:lnTo>
                    <a:pt x="56" y="208"/>
                  </a:lnTo>
                  <a:lnTo>
                    <a:pt x="64" y="240"/>
                  </a:lnTo>
                  <a:lnTo>
                    <a:pt x="80" y="256"/>
                  </a:lnTo>
                  <a:lnTo>
                    <a:pt x="80" y="288"/>
                  </a:lnTo>
                  <a:lnTo>
                    <a:pt x="96" y="304"/>
                  </a:lnTo>
                  <a:lnTo>
                    <a:pt x="96" y="336"/>
                  </a:lnTo>
                  <a:lnTo>
                    <a:pt x="96" y="328"/>
                  </a:lnTo>
                  <a:lnTo>
                    <a:pt x="120" y="320"/>
                  </a:lnTo>
                  <a:lnTo>
                    <a:pt x="136" y="320"/>
                  </a:lnTo>
                  <a:lnTo>
                    <a:pt x="152" y="328"/>
                  </a:lnTo>
                  <a:lnTo>
                    <a:pt x="168" y="344"/>
                  </a:lnTo>
                  <a:lnTo>
                    <a:pt x="184" y="344"/>
                  </a:lnTo>
                  <a:lnTo>
                    <a:pt x="184" y="360"/>
                  </a:lnTo>
                  <a:lnTo>
                    <a:pt x="192" y="360"/>
                  </a:lnTo>
                  <a:lnTo>
                    <a:pt x="208" y="368"/>
                  </a:lnTo>
                  <a:lnTo>
                    <a:pt x="216" y="360"/>
                  </a:lnTo>
                  <a:lnTo>
                    <a:pt x="232" y="352"/>
                  </a:lnTo>
                  <a:lnTo>
                    <a:pt x="240" y="328"/>
                  </a:lnTo>
                  <a:lnTo>
                    <a:pt x="256" y="336"/>
                  </a:lnTo>
                  <a:lnTo>
                    <a:pt x="264" y="336"/>
                  </a:lnTo>
                  <a:lnTo>
                    <a:pt x="272" y="344"/>
                  </a:lnTo>
                  <a:lnTo>
                    <a:pt x="288" y="336"/>
                  </a:lnTo>
                  <a:lnTo>
                    <a:pt x="296" y="328"/>
                  </a:lnTo>
                  <a:lnTo>
                    <a:pt x="312" y="320"/>
                  </a:lnTo>
                  <a:lnTo>
                    <a:pt x="320" y="336"/>
                  </a:lnTo>
                  <a:lnTo>
                    <a:pt x="328" y="336"/>
                  </a:lnTo>
                  <a:lnTo>
                    <a:pt x="344" y="328"/>
                  </a:lnTo>
                  <a:lnTo>
                    <a:pt x="352" y="328"/>
                  </a:lnTo>
                  <a:lnTo>
                    <a:pt x="352" y="336"/>
                  </a:lnTo>
                  <a:lnTo>
                    <a:pt x="360" y="328"/>
                  </a:lnTo>
                  <a:lnTo>
                    <a:pt x="360" y="32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7" name="Freeform 691"/>
            <p:cNvSpPr/>
            <p:nvPr/>
          </p:nvSpPr>
          <p:spPr bwMode="auto">
            <a:xfrm>
              <a:off x="5299605" y="2885263"/>
              <a:ext cx="20836" cy="10966"/>
            </a:xfrm>
            <a:custGeom>
              <a:gdLst>
                <a:gd fmla="*/ 0 w 16" name="T0"/>
                <a:gd fmla="*/ 0 h 8" name="T1"/>
                <a:gd fmla="*/ 0 w 16" name="T2"/>
                <a:gd fmla="*/ 2147483647 h 8" name="T3"/>
                <a:gd fmla="*/ 2147483647 w 16" name="T4"/>
                <a:gd fmla="*/ 2147483647 h 8" name="T5"/>
                <a:gd fmla="*/ 2147483647 w 16" name="T6"/>
                <a:gd fmla="*/ 2147483647 h 8" name="T7"/>
                <a:gd fmla="*/ 0 w 16" name="T8"/>
                <a:gd fmla="*/ 0 h 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6" name="T15"/>
                <a:gd fmla="*/ 0 h 8" name="T16"/>
                <a:gd fmla="*/ 16 w 16" name="T17"/>
                <a:gd fmla="*/ 8 h 8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8" w="16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8" name="Freeform 692"/>
            <p:cNvSpPr/>
            <p:nvPr/>
          </p:nvSpPr>
          <p:spPr bwMode="auto">
            <a:xfrm>
              <a:off x="4741428" y="2627558"/>
              <a:ext cx="10966" cy="1096"/>
            </a:xfrm>
            <a:custGeom>
              <a:gdLst>
                <a:gd fmla="*/ 0 w 8" name="T0"/>
                <a:gd fmla="*/ 0 h 1943" name="T1"/>
                <a:gd fmla="*/ 2147483647 w 8" name="T2"/>
                <a:gd fmla="*/ 0 h 1943" name="T3"/>
                <a:gd fmla="*/ 0 w 8" name="T4"/>
                <a:gd fmla="*/ 0 h 1943" name="T5"/>
                <a:gd fmla="*/ 0 60000 65536" name="T6"/>
                <a:gd fmla="*/ 0 60000 65536" name="T7"/>
                <a:gd fmla="*/ 0 60000 65536" name="T8"/>
                <a:gd fmla="*/ 0 w 8" name="T9"/>
                <a:gd fmla="*/ 0 h 1943" name="T10"/>
                <a:gd fmla="*/ 8 w 8" name="T11"/>
                <a:gd fmla="*/ 1943 h 194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943" w="8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9" name="Freeform 693"/>
            <p:cNvSpPr/>
            <p:nvPr/>
          </p:nvSpPr>
          <p:spPr bwMode="auto">
            <a:xfrm>
              <a:off x="5299605" y="2885263"/>
              <a:ext cx="20836" cy="10966"/>
            </a:xfrm>
            <a:custGeom>
              <a:gdLst>
                <a:gd fmla="*/ 0 w 16" name="T0"/>
                <a:gd fmla="*/ 0 h 8" name="T1"/>
                <a:gd fmla="*/ 0 w 16" name="T2"/>
                <a:gd fmla="*/ 2147483647 h 8" name="T3"/>
                <a:gd fmla="*/ 2147483647 w 16" name="T4"/>
                <a:gd fmla="*/ 2147483647 h 8" name="T5"/>
                <a:gd fmla="*/ 2147483647 w 16" name="T6"/>
                <a:gd fmla="*/ 2147483647 h 8" name="T7"/>
                <a:gd fmla="*/ 0 w 16" name="T8"/>
                <a:gd fmla="*/ 0 h 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6" name="T15"/>
                <a:gd fmla="*/ 0 h 8" name="T16"/>
                <a:gd fmla="*/ 16 w 16" name="T17"/>
                <a:gd fmla="*/ 8 h 8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8" w="16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0" name="Rectangle 694"/>
            <p:cNvSpPr>
              <a:spLocks noChangeArrowheads="1"/>
            </p:cNvSpPr>
            <p:nvPr/>
          </p:nvSpPr>
          <p:spPr bwMode="auto">
            <a:xfrm>
              <a:off x="4741428" y="2627558"/>
              <a:ext cx="10966" cy="0"/>
            </a:xfrm>
            <a:prstGeom prst="rect">
              <a:avLst/>
            </a:prstGeom>
            <a:grpFill/>
            <a:ln w="6350">
              <a:noFill/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1" name="Freeform 695"/>
            <p:cNvSpPr/>
            <p:nvPr/>
          </p:nvSpPr>
          <p:spPr bwMode="auto">
            <a:xfrm>
              <a:off x="4622993" y="2627558"/>
              <a:ext cx="129401" cy="53734"/>
            </a:xfrm>
            <a:custGeom>
              <a:gdLst>
                <a:gd fmla="*/ 2147483647 w 96" name="T0"/>
                <a:gd fmla="*/ 2147483647 h 40" name="T1"/>
                <a:gd fmla="*/ 2147483647 w 96" name="T2"/>
                <a:gd fmla="*/ 2147483647 h 40" name="T3"/>
                <a:gd fmla="*/ 2147483647 w 96" name="T4"/>
                <a:gd fmla="*/ 2147483647 h 40" name="T5"/>
                <a:gd fmla="*/ 2147483647 w 96" name="T6"/>
                <a:gd fmla="*/ 0 h 40" name="T7"/>
                <a:gd fmla="*/ 2147483647 w 96" name="T8"/>
                <a:gd fmla="*/ 0 h 40" name="T9"/>
                <a:gd fmla="*/ 2147483647 w 96" name="T10"/>
                <a:gd fmla="*/ 0 h 40" name="T11"/>
                <a:gd fmla="*/ 2147483647 w 96" name="T12"/>
                <a:gd fmla="*/ 0 h 40" name="T13"/>
                <a:gd fmla="*/ 2147483647 w 96" name="T14"/>
                <a:gd fmla="*/ 2147483647 h 40" name="T15"/>
                <a:gd fmla="*/ 2147483647 w 96" name="T16"/>
                <a:gd fmla="*/ 2147483647 h 40" name="T17"/>
                <a:gd fmla="*/ 2147483647 w 96" name="T18"/>
                <a:gd fmla="*/ 2147483647 h 40" name="T19"/>
                <a:gd fmla="*/ 2147483647 w 96" name="T20"/>
                <a:gd fmla="*/ 2147483647 h 40" name="T21"/>
                <a:gd fmla="*/ 2147483647 w 96" name="T22"/>
                <a:gd fmla="*/ 2147483647 h 40" name="T23"/>
                <a:gd fmla="*/ 2147483647 w 96" name="T24"/>
                <a:gd fmla="*/ 2147483647 h 40" name="T25"/>
                <a:gd fmla="*/ 2147483647 w 96" name="T26"/>
                <a:gd fmla="*/ 2147483647 h 40" name="T27"/>
                <a:gd fmla="*/ 2147483647 w 96" name="T28"/>
                <a:gd fmla="*/ 2147483647 h 40" name="T29"/>
                <a:gd fmla="*/ 0 w 96" name="T30"/>
                <a:gd fmla="*/ 2147483647 h 40" name="T31"/>
                <a:gd fmla="*/ 2147483647 w 96" name="T32"/>
                <a:gd fmla="*/ 2147483647 h 40" name="T33"/>
                <a:gd fmla="*/ 2147483647 w 96" name="T34"/>
                <a:gd fmla="*/ 2147483647 h 40" name="T35"/>
                <a:gd fmla="*/ 2147483647 w 96" name="T36"/>
                <a:gd fmla="*/ 2147483647 h 40" name="T37"/>
                <a:gd fmla="*/ 2147483647 w 96" name="T38"/>
                <a:gd fmla="*/ 2147483647 h 40" name="T39"/>
                <a:gd fmla="*/ 2147483647 w 96" name="T40"/>
                <a:gd fmla="*/ 2147483647 h 40" name="T41"/>
                <a:gd fmla="*/ 2147483647 w 96" name="T42"/>
                <a:gd fmla="*/ 2147483647 h 40" name="T43"/>
                <a:gd fmla="*/ 2147483647 w 96" name="T44"/>
                <a:gd fmla="*/ 2147483647 h 40" name="T45"/>
                <a:gd fmla="*/ 2147483647 w 96" name="T46"/>
                <a:gd fmla="*/ 2147483647 h 40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w 96" name="T72"/>
                <a:gd fmla="*/ 0 h 40" name="T73"/>
                <a:gd fmla="*/ 96 w 96" name="T74"/>
                <a:gd fmla="*/ 40 h 40" name="T75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T75" l="T72" r="T74" t="T73"/>
              <a:pathLst>
                <a:path h="40" w="96">
                  <a:moveTo>
                    <a:pt x="96" y="24"/>
                  </a:moveTo>
                  <a:lnTo>
                    <a:pt x="96" y="16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40" y="40"/>
                  </a:lnTo>
                  <a:lnTo>
                    <a:pt x="56" y="40"/>
                  </a:lnTo>
                  <a:lnTo>
                    <a:pt x="72" y="40"/>
                  </a:lnTo>
                  <a:lnTo>
                    <a:pt x="88" y="32"/>
                  </a:lnTo>
                  <a:lnTo>
                    <a:pt x="96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2" name="Freeform 696"/>
            <p:cNvSpPr/>
            <p:nvPr/>
          </p:nvSpPr>
          <p:spPr bwMode="auto">
            <a:xfrm>
              <a:off x="4386124" y="2562857"/>
              <a:ext cx="216033" cy="225903"/>
            </a:xfrm>
            <a:custGeom>
              <a:gdLst>
                <a:gd fmla="*/ 2147483647 w 161" name="T0"/>
                <a:gd fmla="*/ 2147483647 h 168" name="T1"/>
                <a:gd fmla="*/ 2147483647 w 161" name="T2"/>
                <a:gd fmla="*/ 2147483647 h 168" name="T3"/>
                <a:gd fmla="*/ 2147483647 w 161" name="T4"/>
                <a:gd fmla="*/ 2147483647 h 168" name="T5"/>
                <a:gd fmla="*/ 2147483647 w 161" name="T6"/>
                <a:gd fmla="*/ 2147483647 h 168" name="T7"/>
                <a:gd fmla="*/ 2147483647 w 161" name="T8"/>
                <a:gd fmla="*/ 2147483647 h 168" name="T9"/>
                <a:gd fmla="*/ 2147483647 w 161" name="T10"/>
                <a:gd fmla="*/ 2147483647 h 168" name="T11"/>
                <a:gd fmla="*/ 2147483647 w 161" name="T12"/>
                <a:gd fmla="*/ 2147483647 h 168" name="T13"/>
                <a:gd fmla="*/ 2147483647 w 161" name="T14"/>
                <a:gd fmla="*/ 2147483647 h 168" name="T15"/>
                <a:gd fmla="*/ 2147483647 w 161" name="T16"/>
                <a:gd fmla="*/ 2147483647 h 168" name="T17"/>
                <a:gd fmla="*/ 2147483647 w 161" name="T18"/>
                <a:gd fmla="*/ 2147483647 h 168" name="T19"/>
                <a:gd fmla="*/ 2147483647 w 161" name="T20"/>
                <a:gd fmla="*/ 2147483647 h 168" name="T21"/>
                <a:gd fmla="*/ 2147483647 w 161" name="T22"/>
                <a:gd fmla="*/ 2147483647 h 168" name="T23"/>
                <a:gd fmla="*/ 2147483647 w 161" name="T24"/>
                <a:gd fmla="*/ 2147483647 h 168" name="T25"/>
                <a:gd fmla="*/ 2147483647 w 161" name="T26"/>
                <a:gd fmla="*/ 2147483647 h 168" name="T27"/>
                <a:gd fmla="*/ 2147483647 w 161" name="T28"/>
                <a:gd fmla="*/ 2147483647 h 168" name="T29"/>
                <a:gd fmla="*/ 2147483647 w 161" name="T30"/>
                <a:gd fmla="*/ 2147483647 h 168" name="T31"/>
                <a:gd fmla="*/ 2147483647 w 161" name="T32"/>
                <a:gd fmla="*/ 0 h 168" name="T33"/>
                <a:gd fmla="*/ 2147483647 w 161" name="T34"/>
                <a:gd fmla="*/ 2147483647 h 168" name="T35"/>
                <a:gd fmla="*/ 2147483647 w 161" name="T36"/>
                <a:gd fmla="*/ 2147483647 h 168" name="T37"/>
                <a:gd fmla="*/ 2147483647 w 161" name="T38"/>
                <a:gd fmla="*/ 2147483647 h 168" name="T39"/>
                <a:gd fmla="*/ 2147483647 w 161" name="T40"/>
                <a:gd fmla="*/ 2147483647 h 168" name="T41"/>
                <a:gd fmla="*/ 2147483647 w 161" name="T42"/>
                <a:gd fmla="*/ 2147483647 h 168" name="T43"/>
                <a:gd fmla="*/ 2147483647 w 161" name="T44"/>
                <a:gd fmla="*/ 2147483647 h 168" name="T45"/>
                <a:gd fmla="*/ 2147483647 w 161" name="T46"/>
                <a:gd fmla="*/ 2147483647 h 168" name="T47"/>
                <a:gd fmla="*/ 2147483647 w 161" name="T48"/>
                <a:gd fmla="*/ 2147483647 h 168" name="T49"/>
                <a:gd fmla="*/ 2147483647 w 161" name="T50"/>
                <a:gd fmla="*/ 2147483647 h 168" name="T51"/>
                <a:gd fmla="*/ 2147483647 w 161" name="T52"/>
                <a:gd fmla="*/ 2147483647 h 168" name="T53"/>
                <a:gd fmla="*/ 2147483647 w 161" name="T54"/>
                <a:gd fmla="*/ 2147483647 h 168" name="T55"/>
                <a:gd fmla="*/ 2147483647 w 161" name="T56"/>
                <a:gd fmla="*/ 2147483647 h 168" name="T57"/>
                <a:gd fmla="*/ 0 w 161" name="T58"/>
                <a:gd fmla="*/ 2147483647 h 168" name="T59"/>
                <a:gd fmla="*/ 0 w 161" name="T60"/>
                <a:gd fmla="*/ 2147483647 h 168" name="T61"/>
                <a:gd fmla="*/ 2147483647 w 161" name="T62"/>
                <a:gd fmla="*/ 2147483647 h 168" name="T63"/>
                <a:gd fmla="*/ 2147483647 w 161" name="T64"/>
                <a:gd fmla="*/ 2147483647 h 168" name="T65"/>
                <a:gd fmla="*/ 2147483647 w 161" name="T66"/>
                <a:gd fmla="*/ 2147483647 h 168" name="T67"/>
                <a:gd fmla="*/ 2147483647 w 161" name="T68"/>
                <a:gd fmla="*/ 2147483647 h 168" name="T69"/>
                <a:gd fmla="*/ 2147483647 w 161" name="T70"/>
                <a:gd fmla="*/ 2147483647 h 168" name="T71"/>
                <a:gd fmla="*/ 2147483647 w 161" name="T72"/>
                <a:gd fmla="*/ 2147483647 h 168" name="T73"/>
                <a:gd fmla="*/ 2147483647 w 161" name="T74"/>
                <a:gd fmla="*/ 2147483647 h 168" name="T75"/>
                <a:gd fmla="*/ 2147483647 w 161" name="T76"/>
                <a:gd fmla="*/ 2147483647 h 168" name="T77"/>
                <a:gd fmla="*/ 2147483647 w 161" name="T78"/>
                <a:gd fmla="*/ 2147483647 h 168" name="T79"/>
                <a:gd fmla="*/ 2147483647 w 161" name="T80"/>
                <a:gd fmla="*/ 2147483647 h 168" name="T81"/>
                <a:gd fmla="*/ 2147483647 w 161" name="T82"/>
                <a:gd fmla="*/ 2147483647 h 168" name="T83"/>
                <a:gd fmla="*/ 2147483647 w 161" name="T84"/>
                <a:gd fmla="*/ 2147483647 h 168" name="T85"/>
                <a:gd fmla="*/ 2147483647 w 161" name="T86"/>
                <a:gd fmla="*/ 2147483647 h 168" name="T87"/>
                <a:gd fmla="*/ 2147483647 w 161" name="T88"/>
                <a:gd fmla="*/ 2147483647 h 168" name="T89"/>
                <a:gd fmla="*/ 2147483647 w 161" name="T90"/>
                <a:gd fmla="*/ 2147483647 h 168" name="T91"/>
                <a:gd fmla="*/ 2147483647 w 161" name="T92"/>
                <a:gd fmla="*/ 2147483647 h 168" name="T93"/>
                <a:gd fmla="*/ 2147483647 w 161" name="T94"/>
                <a:gd fmla="*/ 2147483647 h 168" name="T95"/>
                <a:gd fmla="*/ 2147483647 w 161" name="T96"/>
                <a:gd fmla="*/ 2147483647 h 168" name="T97"/>
                <a:gd fmla="*/ 2147483647 w 161" name="T98"/>
                <a:gd fmla="*/ 2147483647 h 168" name="T99"/>
                <a:gd fmla="*/ 2147483647 w 161" name="T100"/>
                <a:gd fmla="*/ 2147483647 h 168" name="T101"/>
                <a:gd fmla="*/ 2147483647 w 161" name="T102"/>
                <a:gd fmla="*/ 2147483647 h 168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w 161" name="T156"/>
                <a:gd fmla="*/ 0 h 168" name="T157"/>
                <a:gd fmla="*/ 161 w 161" name="T158"/>
                <a:gd fmla="*/ 168 h 168" name="T159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T159" l="T156" r="T158" t="T157"/>
              <a:pathLst>
                <a:path h="168" w="161">
                  <a:moveTo>
                    <a:pt x="145" y="120"/>
                  </a:moveTo>
                  <a:lnTo>
                    <a:pt x="153" y="112"/>
                  </a:lnTo>
                  <a:lnTo>
                    <a:pt x="153" y="104"/>
                  </a:lnTo>
                  <a:lnTo>
                    <a:pt x="145" y="96"/>
                  </a:lnTo>
                  <a:lnTo>
                    <a:pt x="137" y="96"/>
                  </a:lnTo>
                  <a:lnTo>
                    <a:pt x="137" y="88"/>
                  </a:lnTo>
                  <a:lnTo>
                    <a:pt x="153" y="72"/>
                  </a:lnTo>
                  <a:lnTo>
                    <a:pt x="153" y="56"/>
                  </a:lnTo>
                  <a:lnTo>
                    <a:pt x="161" y="48"/>
                  </a:lnTo>
                  <a:lnTo>
                    <a:pt x="153" y="40"/>
                  </a:lnTo>
                  <a:lnTo>
                    <a:pt x="145" y="40"/>
                  </a:lnTo>
                  <a:lnTo>
                    <a:pt x="128" y="32"/>
                  </a:lnTo>
                  <a:lnTo>
                    <a:pt x="120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88" y="8"/>
                  </a:lnTo>
                  <a:lnTo>
                    <a:pt x="80" y="24"/>
                  </a:lnTo>
                  <a:lnTo>
                    <a:pt x="72" y="24"/>
                  </a:lnTo>
                  <a:lnTo>
                    <a:pt x="64" y="40"/>
                  </a:lnTo>
                  <a:lnTo>
                    <a:pt x="48" y="40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16" y="72"/>
                  </a:lnTo>
                  <a:lnTo>
                    <a:pt x="32" y="72"/>
                  </a:lnTo>
                  <a:lnTo>
                    <a:pt x="32" y="80"/>
                  </a:lnTo>
                  <a:lnTo>
                    <a:pt x="40" y="88"/>
                  </a:lnTo>
                  <a:lnTo>
                    <a:pt x="40" y="104"/>
                  </a:lnTo>
                  <a:lnTo>
                    <a:pt x="48" y="104"/>
                  </a:lnTo>
                  <a:lnTo>
                    <a:pt x="48" y="120"/>
                  </a:lnTo>
                  <a:lnTo>
                    <a:pt x="40" y="152"/>
                  </a:lnTo>
                  <a:lnTo>
                    <a:pt x="48" y="160"/>
                  </a:lnTo>
                  <a:lnTo>
                    <a:pt x="56" y="160"/>
                  </a:lnTo>
                  <a:lnTo>
                    <a:pt x="72" y="160"/>
                  </a:lnTo>
                  <a:lnTo>
                    <a:pt x="80" y="160"/>
                  </a:lnTo>
                  <a:lnTo>
                    <a:pt x="88" y="168"/>
                  </a:lnTo>
                  <a:lnTo>
                    <a:pt x="96" y="168"/>
                  </a:lnTo>
                  <a:lnTo>
                    <a:pt x="104" y="152"/>
                  </a:lnTo>
                  <a:lnTo>
                    <a:pt x="112" y="152"/>
                  </a:lnTo>
                  <a:lnTo>
                    <a:pt x="128" y="152"/>
                  </a:lnTo>
                  <a:lnTo>
                    <a:pt x="153" y="136"/>
                  </a:lnTo>
                  <a:lnTo>
                    <a:pt x="161" y="136"/>
                  </a:lnTo>
                  <a:lnTo>
                    <a:pt x="153" y="128"/>
                  </a:lnTo>
                  <a:lnTo>
                    <a:pt x="145" y="12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3" name="Freeform 697"/>
            <p:cNvSpPr/>
            <p:nvPr/>
          </p:nvSpPr>
          <p:spPr bwMode="auto">
            <a:xfrm>
              <a:off x="4580225" y="2681292"/>
              <a:ext cx="203971" cy="193004"/>
            </a:xfrm>
            <a:custGeom>
              <a:gdLst>
                <a:gd fmla="*/ 2147483647 w 152" name="T0"/>
                <a:gd fmla="*/ 0 h 144" name="T1"/>
                <a:gd fmla="*/ 2147483647 w 152" name="T2"/>
                <a:gd fmla="*/ 0 h 144" name="T3"/>
                <a:gd fmla="*/ 2147483647 w 152" name="T4"/>
                <a:gd fmla="*/ 0 h 144" name="T5"/>
                <a:gd fmla="*/ 2147483647 w 152" name="T6"/>
                <a:gd fmla="*/ 0 h 144" name="T7"/>
                <a:gd fmla="*/ 2147483647 w 152" name="T8"/>
                <a:gd fmla="*/ 2147483647 h 144" name="T9"/>
                <a:gd fmla="*/ 2147483647 w 152" name="T10"/>
                <a:gd fmla="*/ 2147483647 h 144" name="T11"/>
                <a:gd fmla="*/ 2147483647 w 152" name="T12"/>
                <a:gd fmla="*/ 2147483647 h 144" name="T13"/>
                <a:gd fmla="*/ 2147483647 w 152" name="T14"/>
                <a:gd fmla="*/ 2147483647 h 144" name="T15"/>
                <a:gd fmla="*/ 0 w 152" name="T16"/>
                <a:gd fmla="*/ 2147483647 h 144" name="T17"/>
                <a:gd fmla="*/ 2147483647 w 152" name="T18"/>
                <a:gd fmla="*/ 2147483647 h 144" name="T19"/>
                <a:gd fmla="*/ 2147483647 w 152" name="T20"/>
                <a:gd fmla="*/ 2147483647 h 144" name="T21"/>
                <a:gd fmla="*/ 2147483647 w 152" name="T22"/>
                <a:gd fmla="*/ 2147483647 h 144" name="T23"/>
                <a:gd fmla="*/ 2147483647 w 152" name="T24"/>
                <a:gd fmla="*/ 2147483647 h 144" name="T25"/>
                <a:gd fmla="*/ 2147483647 w 152" name="T26"/>
                <a:gd fmla="*/ 2147483647 h 144" name="T27"/>
                <a:gd fmla="*/ 2147483647 w 152" name="T28"/>
                <a:gd fmla="*/ 2147483647 h 144" name="T29"/>
                <a:gd fmla="*/ 2147483647 w 152" name="T30"/>
                <a:gd fmla="*/ 2147483647 h 144" name="T31"/>
                <a:gd fmla="*/ 2147483647 w 152" name="T32"/>
                <a:gd fmla="*/ 2147483647 h 144" name="T33"/>
                <a:gd fmla="*/ 2147483647 w 152" name="T34"/>
                <a:gd fmla="*/ 2147483647 h 144" name="T35"/>
                <a:gd fmla="*/ 2147483647 w 152" name="T36"/>
                <a:gd fmla="*/ 2147483647 h 144" name="T37"/>
                <a:gd fmla="*/ 2147483647 w 152" name="T38"/>
                <a:gd fmla="*/ 2147483647 h 144" name="T39"/>
                <a:gd fmla="*/ 2147483647 w 152" name="T40"/>
                <a:gd fmla="*/ 2147483647 h 144" name="T41"/>
                <a:gd fmla="*/ 2147483647 w 152" name="T42"/>
                <a:gd fmla="*/ 2147483647 h 144" name="T43"/>
                <a:gd fmla="*/ 2147483647 w 152" name="T44"/>
                <a:gd fmla="*/ 2147483647 h 144" name="T45"/>
                <a:gd fmla="*/ 2147483647 w 152" name="T46"/>
                <a:gd fmla="*/ 2147483647 h 144" name="T47"/>
                <a:gd fmla="*/ 2147483647 w 152" name="T48"/>
                <a:gd fmla="*/ 2147483647 h 144" name="T49"/>
                <a:gd fmla="*/ 2147483647 w 152" name="T50"/>
                <a:gd fmla="*/ 2147483647 h 144" name="T51"/>
                <a:gd fmla="*/ 2147483647 w 152" name="T52"/>
                <a:gd fmla="*/ 2147483647 h 144" name="T53"/>
                <a:gd fmla="*/ 2147483647 w 152" name="T54"/>
                <a:gd fmla="*/ 2147483647 h 144" name="T55"/>
                <a:gd fmla="*/ 2147483647 w 152" name="T56"/>
                <a:gd fmla="*/ 2147483647 h 144" name="T57"/>
                <a:gd fmla="*/ 2147483647 w 152" name="T58"/>
                <a:gd fmla="*/ 2147483647 h 144" name="T59"/>
                <a:gd fmla="*/ 2147483647 w 152" name="T60"/>
                <a:gd fmla="*/ 0 h 144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w 152" name="T93"/>
                <a:gd fmla="*/ 0 h 144" name="T94"/>
                <a:gd fmla="*/ 152 w 152" name="T95"/>
                <a:gd fmla="*/ 144 h 144" name="T96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b="T96" l="T93" r="T95" t="T94"/>
              <a:pathLst>
                <a:path h="144" w="152">
                  <a:moveTo>
                    <a:pt x="88" y="0"/>
                  </a:move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96" y="104"/>
                  </a:lnTo>
                  <a:lnTo>
                    <a:pt x="112" y="128"/>
                  </a:lnTo>
                  <a:lnTo>
                    <a:pt x="120" y="144"/>
                  </a:lnTo>
                  <a:lnTo>
                    <a:pt x="128" y="128"/>
                  </a:lnTo>
                  <a:lnTo>
                    <a:pt x="128" y="112"/>
                  </a:lnTo>
                  <a:lnTo>
                    <a:pt x="144" y="120"/>
                  </a:lnTo>
                  <a:lnTo>
                    <a:pt x="152" y="120"/>
                  </a:lnTo>
                  <a:lnTo>
                    <a:pt x="128" y="96"/>
                  </a:lnTo>
                  <a:lnTo>
                    <a:pt x="112" y="88"/>
                  </a:lnTo>
                  <a:lnTo>
                    <a:pt x="104" y="80"/>
                  </a:lnTo>
                  <a:lnTo>
                    <a:pt x="88" y="56"/>
                  </a:lnTo>
                  <a:lnTo>
                    <a:pt x="80" y="40"/>
                  </a:lnTo>
                  <a:lnTo>
                    <a:pt x="80" y="24"/>
                  </a:lnTo>
                  <a:lnTo>
                    <a:pt x="88" y="24"/>
                  </a:lnTo>
                  <a:lnTo>
                    <a:pt x="88" y="16"/>
                  </a:lnTo>
                  <a:lnTo>
                    <a:pt x="88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4" name="Freeform 698"/>
            <p:cNvSpPr/>
            <p:nvPr/>
          </p:nvSpPr>
          <p:spPr bwMode="auto">
            <a:xfrm>
              <a:off x="4557196" y="2455389"/>
              <a:ext cx="162299" cy="203971"/>
            </a:xfrm>
            <a:custGeom>
              <a:gdLst>
                <a:gd fmla="*/ 2147483647 w 121" name="T0"/>
                <a:gd fmla="*/ 2147483647 h 152" name="T1"/>
                <a:gd fmla="*/ 2147483647 w 121" name="T2"/>
                <a:gd fmla="*/ 2147483647 h 152" name="T3"/>
                <a:gd fmla="*/ 2147483647 w 121" name="T4"/>
                <a:gd fmla="*/ 2147483647 h 152" name="T5"/>
                <a:gd fmla="*/ 2147483647 w 121" name="T6"/>
                <a:gd fmla="*/ 2147483647 h 152" name="T7"/>
                <a:gd fmla="*/ 2147483647 w 121" name="T8"/>
                <a:gd fmla="*/ 2147483647 h 152" name="T9"/>
                <a:gd fmla="*/ 2147483647 w 121" name="T10"/>
                <a:gd fmla="*/ 2147483647 h 152" name="T11"/>
                <a:gd fmla="*/ 2147483647 w 121" name="T12"/>
                <a:gd fmla="*/ 2147483647 h 152" name="T13"/>
                <a:gd fmla="*/ 2147483647 w 121" name="T14"/>
                <a:gd fmla="*/ 2147483647 h 152" name="T15"/>
                <a:gd fmla="*/ 0 w 121" name="T16"/>
                <a:gd fmla="*/ 2147483647 h 152" name="T17"/>
                <a:gd fmla="*/ 2147483647 w 121" name="T18"/>
                <a:gd fmla="*/ 2147483647 h 152" name="T19"/>
                <a:gd fmla="*/ 2147483647 w 121" name="T20"/>
                <a:gd fmla="*/ 2147483647 h 152" name="T21"/>
                <a:gd fmla="*/ 2147483647 w 121" name="T22"/>
                <a:gd fmla="*/ 2147483647 h 152" name="T23"/>
                <a:gd fmla="*/ 2147483647 w 121" name="T24"/>
                <a:gd fmla="*/ 2147483647 h 152" name="T25"/>
                <a:gd fmla="*/ 2147483647 w 121" name="T26"/>
                <a:gd fmla="*/ 2147483647 h 152" name="T27"/>
                <a:gd fmla="*/ 2147483647 w 121" name="T28"/>
                <a:gd fmla="*/ 2147483647 h 152" name="T29"/>
                <a:gd fmla="*/ 2147483647 w 121" name="T30"/>
                <a:gd fmla="*/ 2147483647 h 152" name="T31"/>
                <a:gd fmla="*/ 2147483647 w 121" name="T32"/>
                <a:gd fmla="*/ 2147483647 h 152" name="T33"/>
                <a:gd fmla="*/ 2147483647 w 121" name="T34"/>
                <a:gd fmla="*/ 2147483647 h 152" name="T35"/>
                <a:gd fmla="*/ 2147483647 w 121" name="T36"/>
                <a:gd fmla="*/ 2147483647 h 152" name="T37"/>
                <a:gd fmla="*/ 2147483647 w 121" name="T38"/>
                <a:gd fmla="*/ 2147483647 h 152" name="T39"/>
                <a:gd fmla="*/ 2147483647 w 121" name="T40"/>
                <a:gd fmla="*/ 2147483647 h 152" name="T41"/>
                <a:gd fmla="*/ 2147483647 w 121" name="T42"/>
                <a:gd fmla="*/ 2147483647 h 152" name="T43"/>
                <a:gd fmla="*/ 2147483647 w 121" name="T44"/>
                <a:gd fmla="*/ 2147483647 h 152" name="T45"/>
                <a:gd fmla="*/ 2147483647 w 121" name="T46"/>
                <a:gd fmla="*/ 2147483647 h 152" name="T47"/>
                <a:gd fmla="*/ 2147483647 w 121" name="T48"/>
                <a:gd fmla="*/ 2147483647 h 152" name="T49"/>
                <a:gd fmla="*/ 2147483647 w 121" name="T50"/>
                <a:gd fmla="*/ 2147483647 h 152" name="T51"/>
                <a:gd fmla="*/ 2147483647 w 121" name="T52"/>
                <a:gd fmla="*/ 2147483647 h 152" name="T53"/>
                <a:gd fmla="*/ 2147483647 w 121" name="T54"/>
                <a:gd fmla="*/ 2147483647 h 152" name="T55"/>
                <a:gd fmla="*/ 2147483647 w 121" name="T56"/>
                <a:gd fmla="*/ 2147483647 h 152" name="T57"/>
                <a:gd fmla="*/ 2147483647 w 121" name="T58"/>
                <a:gd fmla="*/ 2147483647 h 152" name="T59"/>
                <a:gd fmla="*/ 2147483647 w 121" name="T60"/>
                <a:gd fmla="*/ 2147483647 h 152" name="T61"/>
                <a:gd fmla="*/ 2147483647 w 121" name="T62"/>
                <a:gd fmla="*/ 2147483647 h 152" name="T63"/>
                <a:gd fmla="*/ 2147483647 w 121" name="T64"/>
                <a:gd fmla="*/ 2147483647 h 152" name="T65"/>
                <a:gd fmla="*/ 2147483647 w 121" name="T66"/>
                <a:gd fmla="*/ 2147483647 h 152" name="T67"/>
                <a:gd fmla="*/ 2147483647 w 121" name="T68"/>
                <a:gd fmla="*/ 2147483647 h 152" name="T69"/>
                <a:gd fmla="*/ 2147483647 w 121" name="T70"/>
                <a:gd fmla="*/ 2147483647 h 152" name="T71"/>
                <a:gd fmla="*/ 2147483647 w 121" name="T72"/>
                <a:gd fmla="*/ 2147483647 h 152" name="T73"/>
                <a:gd fmla="*/ 2147483647 w 121" name="T74"/>
                <a:gd fmla="*/ 2147483647 h 152" name="T75"/>
                <a:gd fmla="*/ 2147483647 w 121" name="T76"/>
                <a:gd fmla="*/ 2147483647 h 152" name="T77"/>
                <a:gd fmla="*/ 2147483647 w 121" name="T78"/>
                <a:gd fmla="*/ 2147483647 h 152" name="T79"/>
                <a:gd fmla="*/ 2147483647 w 121" name="T80"/>
                <a:gd fmla="*/ 2147483647 h 152" name="T81"/>
                <a:gd fmla="*/ 2147483647 w 121" name="T82"/>
                <a:gd fmla="*/ 2147483647 h 152" name="T83"/>
                <a:gd fmla="*/ 2147483647 w 121" name="T84"/>
                <a:gd fmla="*/ 2147483647 h 152" name="T85"/>
                <a:gd fmla="*/ 2147483647 w 121" name="T86"/>
                <a:gd fmla="*/ 2147483647 h 152" name="T87"/>
                <a:gd fmla="*/ 2147483647 w 121" name="T88"/>
                <a:gd fmla="*/ 2147483647 h 152" name="T89"/>
                <a:gd fmla="*/ 2147483647 w 121" name="T90"/>
                <a:gd fmla="*/ 0 h 152" name="T91"/>
                <a:gd fmla="*/ 2147483647 w 121" name="T92"/>
                <a:gd fmla="*/ 2147483647 h 152" name="T93"/>
                <a:gd fmla="*/ 2147483647 w 121" name="T94"/>
                <a:gd fmla="*/ 2147483647 h 152" name="T95"/>
                <a:gd fmla="*/ 2147483647 w 121" name="T96"/>
                <a:gd fmla="*/ 2147483647 h 152" name="T97"/>
                <a:gd fmla="*/ 2147483647 w 121" name="T98"/>
                <a:gd fmla="*/ 2147483647 h 152" name="T99"/>
                <a:gd fmla="*/ 2147483647 w 121" name="T100"/>
                <a:gd fmla="*/ 2147483647 h 152" name="T101"/>
                <a:gd fmla="*/ 2147483647 w 121" name="T102"/>
                <a:gd fmla="*/ 2147483647 h 152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w 121" name="T156"/>
                <a:gd fmla="*/ 0 h 152" name="T157"/>
                <a:gd fmla="*/ 121 w 121" name="T158"/>
                <a:gd fmla="*/ 152 h 152" name="T159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T159" l="T156" r="T158" t="T157"/>
              <a:pathLst>
                <a:path h="152" w="120">
                  <a:moveTo>
                    <a:pt x="25" y="40"/>
                  </a:moveTo>
                  <a:lnTo>
                    <a:pt x="17" y="48"/>
                  </a:lnTo>
                  <a:lnTo>
                    <a:pt x="17" y="64"/>
                  </a:lnTo>
                  <a:lnTo>
                    <a:pt x="9" y="72"/>
                  </a:lnTo>
                  <a:lnTo>
                    <a:pt x="9" y="80"/>
                  </a:lnTo>
                  <a:lnTo>
                    <a:pt x="9" y="88"/>
                  </a:lnTo>
                  <a:lnTo>
                    <a:pt x="9" y="96"/>
                  </a:lnTo>
                  <a:lnTo>
                    <a:pt x="9" y="104"/>
                  </a:lnTo>
                  <a:lnTo>
                    <a:pt x="0" y="112"/>
                  </a:lnTo>
                  <a:lnTo>
                    <a:pt x="17" y="120"/>
                  </a:lnTo>
                  <a:lnTo>
                    <a:pt x="25" y="120"/>
                  </a:lnTo>
                  <a:lnTo>
                    <a:pt x="33" y="128"/>
                  </a:lnTo>
                  <a:lnTo>
                    <a:pt x="25" y="136"/>
                  </a:lnTo>
                  <a:lnTo>
                    <a:pt x="25" y="152"/>
                  </a:lnTo>
                  <a:lnTo>
                    <a:pt x="33" y="152"/>
                  </a:lnTo>
                  <a:lnTo>
                    <a:pt x="41" y="152"/>
                  </a:lnTo>
                  <a:lnTo>
                    <a:pt x="49" y="152"/>
                  </a:lnTo>
                  <a:lnTo>
                    <a:pt x="57" y="152"/>
                  </a:lnTo>
                  <a:lnTo>
                    <a:pt x="65" y="152"/>
                  </a:lnTo>
                  <a:lnTo>
                    <a:pt x="73" y="152"/>
                  </a:lnTo>
                  <a:lnTo>
                    <a:pt x="89" y="152"/>
                  </a:lnTo>
                  <a:lnTo>
                    <a:pt x="97" y="152"/>
                  </a:lnTo>
                  <a:lnTo>
                    <a:pt x="97" y="144"/>
                  </a:lnTo>
                  <a:lnTo>
                    <a:pt x="97" y="136"/>
                  </a:lnTo>
                  <a:lnTo>
                    <a:pt x="105" y="136"/>
                  </a:lnTo>
                  <a:lnTo>
                    <a:pt x="105" y="128"/>
                  </a:lnTo>
                  <a:lnTo>
                    <a:pt x="97" y="112"/>
                  </a:lnTo>
                  <a:lnTo>
                    <a:pt x="89" y="104"/>
                  </a:lnTo>
                  <a:lnTo>
                    <a:pt x="81" y="104"/>
                  </a:lnTo>
                  <a:lnTo>
                    <a:pt x="89" y="96"/>
                  </a:lnTo>
                  <a:lnTo>
                    <a:pt x="97" y="96"/>
                  </a:lnTo>
                  <a:lnTo>
                    <a:pt x="105" y="88"/>
                  </a:lnTo>
                  <a:lnTo>
                    <a:pt x="113" y="88"/>
                  </a:lnTo>
                  <a:lnTo>
                    <a:pt x="121" y="88"/>
                  </a:lnTo>
                  <a:lnTo>
                    <a:pt x="121" y="72"/>
                  </a:lnTo>
                  <a:lnTo>
                    <a:pt x="113" y="56"/>
                  </a:lnTo>
                  <a:lnTo>
                    <a:pt x="113" y="48"/>
                  </a:lnTo>
                  <a:lnTo>
                    <a:pt x="113" y="40"/>
                  </a:lnTo>
                  <a:lnTo>
                    <a:pt x="113" y="32"/>
                  </a:lnTo>
                  <a:lnTo>
                    <a:pt x="113" y="24"/>
                  </a:lnTo>
                  <a:lnTo>
                    <a:pt x="97" y="16"/>
                  </a:lnTo>
                  <a:lnTo>
                    <a:pt x="81" y="24"/>
                  </a:lnTo>
                  <a:lnTo>
                    <a:pt x="73" y="16"/>
                  </a:lnTo>
                  <a:lnTo>
                    <a:pt x="73" y="8"/>
                  </a:lnTo>
                  <a:lnTo>
                    <a:pt x="57" y="8"/>
                  </a:lnTo>
                  <a:lnTo>
                    <a:pt x="49" y="0"/>
                  </a:lnTo>
                  <a:lnTo>
                    <a:pt x="49" y="8"/>
                  </a:lnTo>
                  <a:lnTo>
                    <a:pt x="41" y="24"/>
                  </a:lnTo>
                  <a:lnTo>
                    <a:pt x="41" y="32"/>
                  </a:lnTo>
                  <a:lnTo>
                    <a:pt x="33" y="32"/>
                  </a:lnTo>
                  <a:lnTo>
                    <a:pt x="25" y="32"/>
                  </a:lnTo>
                  <a:lnTo>
                    <a:pt x="25" y="4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5" name="Freeform 699"/>
            <p:cNvSpPr/>
            <p:nvPr/>
          </p:nvSpPr>
          <p:spPr bwMode="auto">
            <a:xfrm>
              <a:off x="4525394" y="2499254"/>
              <a:ext cx="65797" cy="74570"/>
            </a:xfrm>
            <a:custGeom>
              <a:gdLst>
                <a:gd fmla="*/ 2147483647 w 49" name="T0"/>
                <a:gd fmla="*/ 2147483647 h 56" name="T1"/>
                <a:gd fmla="*/ 2147483647 w 49" name="T2"/>
                <a:gd fmla="*/ 2147483647 h 56" name="T3"/>
                <a:gd fmla="*/ 2147483647 w 49" name="T4"/>
                <a:gd fmla="*/ 2147483647 h 56" name="T5"/>
                <a:gd fmla="*/ 2147483647 w 49" name="T6"/>
                <a:gd fmla="*/ 2147483647 h 56" name="T7"/>
                <a:gd fmla="*/ 2147483647 w 49" name="T8"/>
                <a:gd fmla="*/ 2147483647 h 56" name="T9"/>
                <a:gd fmla="*/ 2147483647 w 49" name="T10"/>
                <a:gd fmla="*/ 2147483647 h 56" name="T11"/>
                <a:gd fmla="*/ 2147483647 w 49" name="T12"/>
                <a:gd fmla="*/ 2147483647 h 56" name="T13"/>
                <a:gd fmla="*/ 2147483647 w 49" name="T14"/>
                <a:gd fmla="*/ 2147483647 h 56" name="T15"/>
                <a:gd fmla="*/ 2147483647 w 49" name="T16"/>
                <a:gd fmla="*/ 2147483647 h 56" name="T17"/>
                <a:gd fmla="*/ 2147483647 w 49" name="T18"/>
                <a:gd fmla="*/ 0 h 56" name="T19"/>
                <a:gd fmla="*/ 2147483647 w 49" name="T20"/>
                <a:gd fmla="*/ 0 h 56" name="T21"/>
                <a:gd fmla="*/ 2147483647 w 49" name="T22"/>
                <a:gd fmla="*/ 2147483647 h 56" name="T23"/>
                <a:gd fmla="*/ 2147483647 w 49" name="T24"/>
                <a:gd fmla="*/ 2147483647 h 56" name="T25"/>
                <a:gd fmla="*/ 2147483647 w 49" name="T26"/>
                <a:gd fmla="*/ 2147483647 h 56" name="T27"/>
                <a:gd fmla="*/ 2147483647 w 49" name="T28"/>
                <a:gd fmla="*/ 2147483647 h 56" name="T29"/>
                <a:gd fmla="*/ 0 w 49" name="T30"/>
                <a:gd fmla="*/ 2147483647 h 56" name="T31"/>
                <a:gd fmla="*/ 2147483647 w 49" name="T32"/>
                <a:gd fmla="*/ 2147483647 h 56" name="T33"/>
                <a:gd fmla="*/ 2147483647 w 49" name="T34"/>
                <a:gd fmla="*/ 2147483647 h 5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49" name="T54"/>
                <a:gd fmla="*/ 0 h 56" name="T55"/>
                <a:gd fmla="*/ 49 w 49" name="T56"/>
                <a:gd fmla="*/ 56 h 56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56" w="49">
                  <a:moveTo>
                    <a:pt x="16" y="48"/>
                  </a:moveTo>
                  <a:lnTo>
                    <a:pt x="24" y="48"/>
                  </a:lnTo>
                  <a:lnTo>
                    <a:pt x="24" y="56"/>
                  </a:lnTo>
                  <a:lnTo>
                    <a:pt x="33" y="56"/>
                  </a:lnTo>
                  <a:lnTo>
                    <a:pt x="33" y="48"/>
                  </a:lnTo>
                  <a:lnTo>
                    <a:pt x="33" y="40"/>
                  </a:lnTo>
                  <a:lnTo>
                    <a:pt x="41" y="32"/>
                  </a:lnTo>
                  <a:lnTo>
                    <a:pt x="41" y="16"/>
                  </a:lnTo>
                  <a:lnTo>
                    <a:pt x="49" y="8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4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6" name="Freeform 700"/>
            <p:cNvSpPr/>
            <p:nvPr/>
          </p:nvSpPr>
          <p:spPr bwMode="auto">
            <a:xfrm>
              <a:off x="4580225" y="2681292"/>
              <a:ext cx="203971" cy="193004"/>
            </a:xfrm>
            <a:custGeom>
              <a:gdLst>
                <a:gd fmla="*/ 2147483647 w 152" name="T0"/>
                <a:gd fmla="*/ 0 h 144" name="T1"/>
                <a:gd fmla="*/ 2147483647 w 152" name="T2"/>
                <a:gd fmla="*/ 0 h 144" name="T3"/>
                <a:gd fmla="*/ 2147483647 w 152" name="T4"/>
                <a:gd fmla="*/ 0 h 144" name="T5"/>
                <a:gd fmla="*/ 2147483647 w 152" name="T6"/>
                <a:gd fmla="*/ 0 h 144" name="T7"/>
                <a:gd fmla="*/ 2147483647 w 152" name="T8"/>
                <a:gd fmla="*/ 0 h 144" name="T9"/>
                <a:gd fmla="*/ 2147483647 w 152" name="T10"/>
                <a:gd fmla="*/ 2147483647 h 144" name="T11"/>
                <a:gd fmla="*/ 2147483647 w 152" name="T12"/>
                <a:gd fmla="*/ 2147483647 h 144" name="T13"/>
                <a:gd fmla="*/ 2147483647 w 152" name="T14"/>
                <a:gd fmla="*/ 2147483647 h 144" name="T15"/>
                <a:gd fmla="*/ 2147483647 w 152" name="T16"/>
                <a:gd fmla="*/ 2147483647 h 144" name="T17"/>
                <a:gd fmla="*/ 2147483647 w 152" name="T18"/>
                <a:gd fmla="*/ 2147483647 h 144" name="T19"/>
                <a:gd fmla="*/ 2147483647 w 152" name="T20"/>
                <a:gd fmla="*/ 2147483647 h 144" name="T21"/>
                <a:gd fmla="*/ 0 w 152" name="T22"/>
                <a:gd fmla="*/ 2147483647 h 144" name="T23"/>
                <a:gd fmla="*/ 2147483647 w 152" name="T24"/>
                <a:gd fmla="*/ 2147483647 h 144" name="T25"/>
                <a:gd fmla="*/ 2147483647 w 152" name="T26"/>
                <a:gd fmla="*/ 2147483647 h 144" name="T27"/>
                <a:gd fmla="*/ 2147483647 w 152" name="T28"/>
                <a:gd fmla="*/ 2147483647 h 144" name="T29"/>
                <a:gd fmla="*/ 2147483647 w 152" name="T30"/>
                <a:gd fmla="*/ 2147483647 h 144" name="T31"/>
                <a:gd fmla="*/ 2147483647 w 152" name="T32"/>
                <a:gd fmla="*/ 2147483647 h 144" name="T33"/>
                <a:gd fmla="*/ 2147483647 w 152" name="T34"/>
                <a:gd fmla="*/ 2147483647 h 144" name="T35"/>
                <a:gd fmla="*/ 2147483647 w 152" name="T36"/>
                <a:gd fmla="*/ 2147483647 h 144" name="T37"/>
                <a:gd fmla="*/ 2147483647 w 152" name="T38"/>
                <a:gd fmla="*/ 2147483647 h 144" name="T39"/>
                <a:gd fmla="*/ 2147483647 w 152" name="T40"/>
                <a:gd fmla="*/ 2147483647 h 144" name="T41"/>
                <a:gd fmla="*/ 2147483647 w 152" name="T42"/>
                <a:gd fmla="*/ 2147483647 h 144" name="T43"/>
                <a:gd fmla="*/ 2147483647 w 152" name="T44"/>
                <a:gd fmla="*/ 2147483647 h 144" name="T45"/>
                <a:gd fmla="*/ 2147483647 w 152" name="T46"/>
                <a:gd fmla="*/ 2147483647 h 144" name="T47"/>
                <a:gd fmla="*/ 2147483647 w 152" name="T48"/>
                <a:gd fmla="*/ 2147483647 h 144" name="T49"/>
                <a:gd fmla="*/ 2147483647 w 152" name="T50"/>
                <a:gd fmla="*/ 2147483647 h 144" name="T51"/>
                <a:gd fmla="*/ 2147483647 w 152" name="T52"/>
                <a:gd fmla="*/ 2147483647 h 144" name="T53"/>
                <a:gd fmla="*/ 2147483647 w 152" name="T54"/>
                <a:gd fmla="*/ 2147483647 h 144" name="T55"/>
                <a:gd fmla="*/ 2147483647 w 152" name="T56"/>
                <a:gd fmla="*/ 2147483647 h 144" name="T57"/>
                <a:gd fmla="*/ 2147483647 w 152" name="T58"/>
                <a:gd fmla="*/ 2147483647 h 144" name="T59"/>
                <a:gd fmla="*/ 2147483647 w 152" name="T60"/>
                <a:gd fmla="*/ 2147483647 h 144" name="T61"/>
                <a:gd fmla="*/ 2147483647 w 152" name="T62"/>
                <a:gd fmla="*/ 2147483647 h 144" name="T63"/>
                <a:gd fmla="*/ 2147483647 w 152" name="T64"/>
                <a:gd fmla="*/ 2147483647 h 144" name="T65"/>
                <a:gd fmla="*/ 2147483647 w 152" name="T66"/>
                <a:gd fmla="*/ 0 h 144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152" name="T102"/>
                <a:gd fmla="*/ 0 h 144" name="T103"/>
                <a:gd fmla="*/ 152 w 152" name="T104"/>
                <a:gd fmla="*/ 144 h 144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144" w="152">
                  <a:moveTo>
                    <a:pt x="88" y="0"/>
                  </a:move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96" y="104"/>
                  </a:lnTo>
                  <a:lnTo>
                    <a:pt x="112" y="128"/>
                  </a:lnTo>
                  <a:lnTo>
                    <a:pt x="120" y="144"/>
                  </a:lnTo>
                  <a:lnTo>
                    <a:pt x="128" y="128"/>
                  </a:lnTo>
                  <a:lnTo>
                    <a:pt x="128" y="112"/>
                  </a:lnTo>
                  <a:lnTo>
                    <a:pt x="144" y="120"/>
                  </a:lnTo>
                  <a:lnTo>
                    <a:pt x="152" y="120"/>
                  </a:lnTo>
                  <a:lnTo>
                    <a:pt x="128" y="96"/>
                  </a:lnTo>
                  <a:lnTo>
                    <a:pt x="112" y="88"/>
                  </a:lnTo>
                  <a:lnTo>
                    <a:pt x="104" y="80"/>
                  </a:lnTo>
                  <a:lnTo>
                    <a:pt x="88" y="56"/>
                  </a:lnTo>
                  <a:lnTo>
                    <a:pt x="80" y="40"/>
                  </a:lnTo>
                  <a:lnTo>
                    <a:pt x="80" y="24"/>
                  </a:lnTo>
                  <a:lnTo>
                    <a:pt x="88" y="24"/>
                  </a:lnTo>
                  <a:lnTo>
                    <a:pt x="88" y="16"/>
                  </a:lnTo>
                  <a:lnTo>
                    <a:pt x="88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7" name="Freeform 701"/>
            <p:cNvSpPr/>
            <p:nvPr/>
          </p:nvSpPr>
          <p:spPr bwMode="auto">
            <a:xfrm>
              <a:off x="4525394" y="2499254"/>
              <a:ext cx="65797" cy="74570"/>
            </a:xfrm>
            <a:custGeom>
              <a:gdLst>
                <a:gd fmla="*/ 2147483647 w 49" name="T0"/>
                <a:gd fmla="*/ 2147483647 h 56" name="T1"/>
                <a:gd fmla="*/ 2147483647 w 49" name="T2"/>
                <a:gd fmla="*/ 2147483647 h 56" name="T3"/>
                <a:gd fmla="*/ 2147483647 w 49" name="T4"/>
                <a:gd fmla="*/ 2147483647 h 56" name="T5"/>
                <a:gd fmla="*/ 2147483647 w 49" name="T6"/>
                <a:gd fmla="*/ 2147483647 h 56" name="T7"/>
                <a:gd fmla="*/ 2147483647 w 49" name="T8"/>
                <a:gd fmla="*/ 2147483647 h 56" name="T9"/>
                <a:gd fmla="*/ 2147483647 w 49" name="T10"/>
                <a:gd fmla="*/ 2147483647 h 56" name="T11"/>
                <a:gd fmla="*/ 2147483647 w 49" name="T12"/>
                <a:gd fmla="*/ 2147483647 h 56" name="T13"/>
                <a:gd fmla="*/ 2147483647 w 49" name="T14"/>
                <a:gd fmla="*/ 2147483647 h 56" name="T15"/>
                <a:gd fmla="*/ 2147483647 w 49" name="T16"/>
                <a:gd fmla="*/ 2147483647 h 56" name="T17"/>
                <a:gd fmla="*/ 2147483647 w 49" name="T18"/>
                <a:gd fmla="*/ 0 h 56" name="T19"/>
                <a:gd fmla="*/ 2147483647 w 49" name="T20"/>
                <a:gd fmla="*/ 0 h 56" name="T21"/>
                <a:gd fmla="*/ 2147483647 w 49" name="T22"/>
                <a:gd fmla="*/ 0 h 56" name="T23"/>
                <a:gd fmla="*/ 2147483647 w 49" name="T24"/>
                <a:gd fmla="*/ 2147483647 h 56" name="T25"/>
                <a:gd fmla="*/ 2147483647 w 49" name="T26"/>
                <a:gd fmla="*/ 2147483647 h 56" name="T27"/>
                <a:gd fmla="*/ 2147483647 w 49" name="T28"/>
                <a:gd fmla="*/ 2147483647 h 56" name="T29"/>
                <a:gd fmla="*/ 2147483647 w 49" name="T30"/>
                <a:gd fmla="*/ 2147483647 h 56" name="T31"/>
                <a:gd fmla="*/ 0 w 49" name="T32"/>
                <a:gd fmla="*/ 2147483647 h 56" name="T33"/>
                <a:gd fmla="*/ 2147483647 w 49" name="T34"/>
                <a:gd fmla="*/ 2147483647 h 56" name="T35"/>
                <a:gd fmla="*/ 2147483647 w 49" name="T36"/>
                <a:gd fmla="*/ 2147483647 h 5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49" name="T57"/>
                <a:gd fmla="*/ 0 h 56" name="T58"/>
                <a:gd fmla="*/ 49 w 49" name="T59"/>
                <a:gd fmla="*/ 56 h 56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56" w="49">
                  <a:moveTo>
                    <a:pt x="16" y="48"/>
                  </a:moveTo>
                  <a:lnTo>
                    <a:pt x="24" y="48"/>
                  </a:lnTo>
                  <a:lnTo>
                    <a:pt x="24" y="56"/>
                  </a:lnTo>
                  <a:lnTo>
                    <a:pt x="33" y="56"/>
                  </a:lnTo>
                  <a:lnTo>
                    <a:pt x="33" y="48"/>
                  </a:lnTo>
                  <a:lnTo>
                    <a:pt x="33" y="40"/>
                  </a:lnTo>
                  <a:lnTo>
                    <a:pt x="41" y="32"/>
                  </a:lnTo>
                  <a:lnTo>
                    <a:pt x="41" y="16"/>
                  </a:lnTo>
                  <a:lnTo>
                    <a:pt x="49" y="8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4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8" name="Freeform 702"/>
            <p:cNvSpPr/>
            <p:nvPr/>
          </p:nvSpPr>
          <p:spPr bwMode="auto">
            <a:xfrm>
              <a:off x="4806128" y="2799726"/>
              <a:ext cx="106372" cy="107468"/>
            </a:xfrm>
            <a:custGeom>
              <a:gdLst>
                <a:gd fmla="*/ 2147483647 w 80" name="T0"/>
                <a:gd fmla="*/ 2147483647 h 80" name="T1"/>
                <a:gd fmla="*/ 2147483647 w 80" name="T2"/>
                <a:gd fmla="*/ 0 h 80" name="T3"/>
                <a:gd fmla="*/ 2147483647 w 80" name="T4"/>
                <a:gd fmla="*/ 2147483647 h 80" name="T5"/>
                <a:gd fmla="*/ 2147483647 w 80" name="T6"/>
                <a:gd fmla="*/ 2147483647 h 80" name="T7"/>
                <a:gd fmla="*/ 2147483647 w 80" name="T8"/>
                <a:gd fmla="*/ 2147483647 h 80" name="T9"/>
                <a:gd fmla="*/ 2147483647 w 80" name="T10"/>
                <a:gd fmla="*/ 2147483647 h 80" name="T11"/>
                <a:gd fmla="*/ 2147483647 w 80" name="T12"/>
                <a:gd fmla="*/ 2147483647 h 80" name="T13"/>
                <a:gd fmla="*/ 2147483647 w 80" name="T14"/>
                <a:gd fmla="*/ 2147483647 h 80" name="T15"/>
                <a:gd fmla="*/ 0 w 80" name="T16"/>
                <a:gd fmla="*/ 2147483647 h 80" name="T17"/>
                <a:gd fmla="*/ 2147483647 w 80" name="T18"/>
                <a:gd fmla="*/ 2147483647 h 80" name="T19"/>
                <a:gd fmla="*/ 2147483647 w 80" name="T20"/>
                <a:gd fmla="*/ 2147483647 h 80" name="T21"/>
                <a:gd fmla="*/ 2147483647 w 80" name="T22"/>
                <a:gd fmla="*/ 2147483647 h 80" name="T23"/>
                <a:gd fmla="*/ 2147483647 w 80" name="T24"/>
                <a:gd fmla="*/ 2147483647 h 80" name="T25"/>
                <a:gd fmla="*/ 2147483647 w 80" name="T26"/>
                <a:gd fmla="*/ 2147483647 h 80" name="T27"/>
                <a:gd fmla="*/ 2147483647 w 80" name="T28"/>
                <a:gd fmla="*/ 2147483647 h 80" name="T29"/>
                <a:gd fmla="*/ 2147483647 w 80" name="T30"/>
                <a:gd fmla="*/ 2147483647 h 80" name="T31"/>
                <a:gd fmla="*/ 2147483647 w 80" name="T32"/>
                <a:gd fmla="*/ 2147483647 h 80" name="T33"/>
                <a:gd fmla="*/ 2147483647 w 80" name="T34"/>
                <a:gd fmla="*/ 2147483647 h 80" name="T35"/>
                <a:gd fmla="*/ 2147483647 w 80" name="T36"/>
                <a:gd fmla="*/ 2147483647 h 80" name="T37"/>
                <a:gd fmla="*/ 2147483647 w 80" name="T38"/>
                <a:gd fmla="*/ 2147483647 h 80" name="T39"/>
                <a:gd fmla="*/ 2147483647 w 80" name="T40"/>
                <a:gd fmla="*/ 2147483647 h 80" name="T41"/>
                <a:gd fmla="*/ 2147483647 w 80" name="T42"/>
                <a:gd fmla="*/ 2147483647 h 80" name="T43"/>
                <a:gd fmla="*/ 2147483647 w 80" name="T44"/>
                <a:gd fmla="*/ 2147483647 h 80" name="T45"/>
                <a:gd fmla="*/ 2147483647 w 80" name="T46"/>
                <a:gd fmla="*/ 2147483647 h 80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w 80" name="T72"/>
                <a:gd fmla="*/ 0 h 80" name="T73"/>
                <a:gd fmla="*/ 80 w 80" name="T74"/>
                <a:gd fmla="*/ 80 h 80" name="T75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T75" l="T72" r="T74" t="T73"/>
              <a:pathLst>
                <a:path h="80" w="80">
                  <a:moveTo>
                    <a:pt x="80" y="8"/>
                  </a:moveTo>
                  <a:lnTo>
                    <a:pt x="80" y="0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16" y="72"/>
                  </a:lnTo>
                  <a:lnTo>
                    <a:pt x="32" y="80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56" y="56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32" y="24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80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9" name="Freeform 703"/>
            <p:cNvSpPr/>
            <p:nvPr/>
          </p:nvSpPr>
          <p:spPr bwMode="auto">
            <a:xfrm>
              <a:off x="4546230" y="1833608"/>
              <a:ext cx="441936" cy="525279"/>
            </a:xfrm>
            <a:custGeom>
              <a:gdLst>
                <a:gd fmla="*/ 2147483647 w 329" name="T0"/>
                <a:gd fmla="*/ 2147483647 h 392" name="T1"/>
                <a:gd fmla="*/ 2147483647 w 329" name="T2"/>
                <a:gd fmla="*/ 2147483647 h 392" name="T3"/>
                <a:gd fmla="*/ 2147483647 w 329" name="T4"/>
                <a:gd fmla="*/ 2147483647 h 392" name="T5"/>
                <a:gd fmla="*/ 2147483647 w 329" name="T6"/>
                <a:gd fmla="*/ 2147483647 h 392" name="T7"/>
                <a:gd fmla="*/ 2147483647 w 329" name="T8"/>
                <a:gd fmla="*/ 2147483647 h 392" name="T9"/>
                <a:gd fmla="*/ 2147483647 w 329" name="T10"/>
                <a:gd fmla="*/ 2147483647 h 392" name="T11"/>
                <a:gd fmla="*/ 2147483647 w 329" name="T12"/>
                <a:gd fmla="*/ 2147483647 h 392" name="T13"/>
                <a:gd fmla="*/ 2147483647 w 329" name="T14"/>
                <a:gd fmla="*/ 2147483647 h 392" name="T15"/>
                <a:gd fmla="*/ 2147483647 w 329" name="T16"/>
                <a:gd fmla="*/ 2147483647 h 392" name="T17"/>
                <a:gd fmla="*/ 2147483647 w 329" name="T18"/>
                <a:gd fmla="*/ 2147483647 h 392" name="T19"/>
                <a:gd fmla="*/ 2147483647 w 329" name="T20"/>
                <a:gd fmla="*/ 2147483647 h 392" name="T21"/>
                <a:gd fmla="*/ 2147483647 w 329" name="T22"/>
                <a:gd fmla="*/ 2147483647 h 392" name="T23"/>
                <a:gd fmla="*/ 2147483647 w 329" name="T24"/>
                <a:gd fmla="*/ 2147483647 h 392" name="T25"/>
                <a:gd fmla="*/ 2147483647 w 329" name="T26"/>
                <a:gd fmla="*/ 2147483647 h 392" name="T27"/>
                <a:gd fmla="*/ 2147483647 w 329" name="T28"/>
                <a:gd fmla="*/ 2147483647 h 392" name="T29"/>
                <a:gd fmla="*/ 2147483647 w 329" name="T30"/>
                <a:gd fmla="*/ 2147483647 h 392" name="T31"/>
                <a:gd fmla="*/ 2147483647 w 329" name="T32"/>
                <a:gd fmla="*/ 2147483647 h 392" name="T33"/>
                <a:gd fmla="*/ 2147483647 w 329" name="T34"/>
                <a:gd fmla="*/ 2147483647 h 392" name="T35"/>
                <a:gd fmla="*/ 2147483647 w 329" name="T36"/>
                <a:gd fmla="*/ 2147483647 h 392" name="T37"/>
                <a:gd fmla="*/ 2147483647 w 329" name="T38"/>
                <a:gd fmla="*/ 2147483647 h 392" name="T39"/>
                <a:gd fmla="*/ 2147483647 w 329" name="T40"/>
                <a:gd fmla="*/ 2147483647 h 392" name="T41"/>
                <a:gd fmla="*/ 2147483647 w 329" name="T42"/>
                <a:gd fmla="*/ 2147483647 h 392" name="T43"/>
                <a:gd fmla="*/ 2147483647 w 329" name="T44"/>
                <a:gd fmla="*/ 2147483647 h 392" name="T45"/>
                <a:gd fmla="*/ 2147483647 w 329" name="T46"/>
                <a:gd fmla="*/ 2147483647 h 392" name="T47"/>
                <a:gd fmla="*/ 2147483647 w 329" name="T48"/>
                <a:gd fmla="*/ 2147483647 h 392" name="T49"/>
                <a:gd fmla="*/ 2147483647 w 329" name="T50"/>
                <a:gd fmla="*/ 2147483647 h 392" name="T51"/>
                <a:gd fmla="*/ 2147483647 w 329" name="T52"/>
                <a:gd fmla="*/ 2147483647 h 392" name="T53"/>
                <a:gd fmla="*/ 2147483647 w 329" name="T54"/>
                <a:gd fmla="*/ 2147483647 h 392" name="T55"/>
                <a:gd fmla="*/ 2147483647 w 329" name="T56"/>
                <a:gd fmla="*/ 2147483647 h 392" name="T57"/>
                <a:gd fmla="*/ 2147483647 w 329" name="T58"/>
                <a:gd fmla="*/ 2147483647 h 392" name="T59"/>
                <a:gd fmla="*/ 2147483647 w 329" name="T60"/>
                <a:gd fmla="*/ 2147483647 h 392" name="T61"/>
                <a:gd fmla="*/ 2147483647 w 329" name="T62"/>
                <a:gd fmla="*/ 2147483647 h 392" name="T63"/>
                <a:gd fmla="*/ 2147483647 w 329" name="T64"/>
                <a:gd fmla="*/ 2147483647 h 392" name="T65"/>
                <a:gd fmla="*/ 2147483647 w 329" name="T66"/>
                <a:gd fmla="*/ 2147483647 h 392" name="T67"/>
                <a:gd fmla="*/ 2147483647 w 329" name="T68"/>
                <a:gd fmla="*/ 2147483647 h 392" name="T69"/>
                <a:gd fmla="*/ 2147483647 w 329" name="T70"/>
                <a:gd fmla="*/ 2147483647 h 392" name="T71"/>
                <a:gd fmla="*/ 2147483647 w 329" name="T72"/>
                <a:gd fmla="*/ 2147483647 h 392" name="T73"/>
                <a:gd fmla="*/ 2147483647 w 329" name="T74"/>
                <a:gd fmla="*/ 2147483647 h 392" name="T75"/>
                <a:gd fmla="*/ 0 w 329" name="T76"/>
                <a:gd fmla="*/ 2147483647 h 392" name="T77"/>
                <a:gd fmla="*/ 2147483647 w 329" name="T78"/>
                <a:gd fmla="*/ 2147483647 h 392" name="T79"/>
                <a:gd fmla="*/ 2147483647 w 329" name="T80"/>
                <a:gd fmla="*/ 2147483647 h 392" name="T81"/>
                <a:gd fmla="*/ 2147483647 w 329" name="T82"/>
                <a:gd fmla="*/ 2147483647 h 392" name="T83"/>
                <a:gd fmla="*/ 2147483647 w 329" name="T84"/>
                <a:gd fmla="*/ 2147483647 h 392" name="T85"/>
                <a:gd fmla="*/ 2147483647 w 329" name="T86"/>
                <a:gd fmla="*/ 2147483647 h 392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w 329" name="T132"/>
                <a:gd fmla="*/ 0 h 392" name="T133"/>
                <a:gd fmla="*/ 329 w 329" name="T134"/>
                <a:gd fmla="*/ 392 h 392" name="T135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T135" l="T132" r="T134" t="T133"/>
              <a:pathLst>
                <a:path h="392" w="329">
                  <a:moveTo>
                    <a:pt x="89" y="352"/>
                  </a:moveTo>
                  <a:lnTo>
                    <a:pt x="97" y="344"/>
                  </a:lnTo>
                  <a:lnTo>
                    <a:pt x="97" y="328"/>
                  </a:lnTo>
                  <a:lnTo>
                    <a:pt x="97" y="320"/>
                  </a:lnTo>
                  <a:lnTo>
                    <a:pt x="105" y="312"/>
                  </a:lnTo>
                  <a:lnTo>
                    <a:pt x="97" y="304"/>
                  </a:lnTo>
                  <a:lnTo>
                    <a:pt x="89" y="280"/>
                  </a:lnTo>
                  <a:lnTo>
                    <a:pt x="97" y="264"/>
                  </a:lnTo>
                  <a:lnTo>
                    <a:pt x="97" y="248"/>
                  </a:lnTo>
                  <a:lnTo>
                    <a:pt x="105" y="240"/>
                  </a:lnTo>
                  <a:lnTo>
                    <a:pt x="121" y="240"/>
                  </a:lnTo>
                  <a:lnTo>
                    <a:pt x="121" y="224"/>
                  </a:lnTo>
                  <a:lnTo>
                    <a:pt x="113" y="216"/>
                  </a:lnTo>
                  <a:lnTo>
                    <a:pt x="121" y="200"/>
                  </a:lnTo>
                  <a:lnTo>
                    <a:pt x="129" y="176"/>
                  </a:lnTo>
                  <a:lnTo>
                    <a:pt x="137" y="176"/>
                  </a:lnTo>
                  <a:lnTo>
                    <a:pt x="145" y="152"/>
                  </a:lnTo>
                  <a:lnTo>
                    <a:pt x="153" y="144"/>
                  </a:lnTo>
                  <a:lnTo>
                    <a:pt x="145" y="128"/>
                  </a:lnTo>
                  <a:lnTo>
                    <a:pt x="153" y="120"/>
                  </a:lnTo>
                  <a:lnTo>
                    <a:pt x="161" y="112"/>
                  </a:lnTo>
                  <a:lnTo>
                    <a:pt x="169" y="112"/>
                  </a:lnTo>
                  <a:lnTo>
                    <a:pt x="177" y="96"/>
                  </a:lnTo>
                  <a:lnTo>
                    <a:pt x="185" y="96"/>
                  </a:lnTo>
                  <a:lnTo>
                    <a:pt x="193" y="96"/>
                  </a:lnTo>
                  <a:lnTo>
                    <a:pt x="193" y="88"/>
                  </a:lnTo>
                  <a:lnTo>
                    <a:pt x="201" y="80"/>
                  </a:lnTo>
                  <a:lnTo>
                    <a:pt x="209" y="80"/>
                  </a:lnTo>
                  <a:lnTo>
                    <a:pt x="209" y="72"/>
                  </a:lnTo>
                  <a:lnTo>
                    <a:pt x="217" y="80"/>
                  </a:lnTo>
                  <a:lnTo>
                    <a:pt x="225" y="88"/>
                  </a:lnTo>
                  <a:lnTo>
                    <a:pt x="233" y="88"/>
                  </a:lnTo>
                  <a:lnTo>
                    <a:pt x="249" y="88"/>
                  </a:lnTo>
                  <a:lnTo>
                    <a:pt x="265" y="80"/>
                  </a:lnTo>
                  <a:lnTo>
                    <a:pt x="273" y="56"/>
                  </a:lnTo>
                  <a:lnTo>
                    <a:pt x="281" y="48"/>
                  </a:lnTo>
                  <a:lnTo>
                    <a:pt x="297" y="48"/>
                  </a:lnTo>
                  <a:lnTo>
                    <a:pt x="313" y="56"/>
                  </a:lnTo>
                  <a:lnTo>
                    <a:pt x="313" y="72"/>
                  </a:lnTo>
                  <a:lnTo>
                    <a:pt x="305" y="80"/>
                  </a:lnTo>
                  <a:lnTo>
                    <a:pt x="313" y="72"/>
                  </a:lnTo>
                  <a:lnTo>
                    <a:pt x="305" y="80"/>
                  </a:lnTo>
                  <a:lnTo>
                    <a:pt x="321" y="64"/>
                  </a:lnTo>
                  <a:lnTo>
                    <a:pt x="329" y="56"/>
                  </a:lnTo>
                  <a:lnTo>
                    <a:pt x="321" y="48"/>
                  </a:lnTo>
                  <a:lnTo>
                    <a:pt x="321" y="40"/>
                  </a:lnTo>
                  <a:lnTo>
                    <a:pt x="329" y="24"/>
                  </a:lnTo>
                  <a:lnTo>
                    <a:pt x="321" y="16"/>
                  </a:lnTo>
                  <a:lnTo>
                    <a:pt x="305" y="0"/>
                  </a:lnTo>
                  <a:lnTo>
                    <a:pt x="289" y="16"/>
                  </a:lnTo>
                  <a:lnTo>
                    <a:pt x="273" y="8"/>
                  </a:lnTo>
                  <a:lnTo>
                    <a:pt x="265" y="8"/>
                  </a:lnTo>
                  <a:lnTo>
                    <a:pt x="249" y="8"/>
                  </a:lnTo>
                  <a:lnTo>
                    <a:pt x="233" y="24"/>
                  </a:lnTo>
                  <a:lnTo>
                    <a:pt x="225" y="24"/>
                  </a:lnTo>
                  <a:lnTo>
                    <a:pt x="217" y="24"/>
                  </a:lnTo>
                  <a:lnTo>
                    <a:pt x="209" y="32"/>
                  </a:lnTo>
                  <a:lnTo>
                    <a:pt x="201" y="32"/>
                  </a:lnTo>
                  <a:lnTo>
                    <a:pt x="193" y="56"/>
                  </a:lnTo>
                  <a:lnTo>
                    <a:pt x="169" y="56"/>
                  </a:lnTo>
                  <a:lnTo>
                    <a:pt x="161" y="80"/>
                  </a:lnTo>
                  <a:lnTo>
                    <a:pt x="161" y="88"/>
                  </a:lnTo>
                  <a:lnTo>
                    <a:pt x="145" y="88"/>
                  </a:lnTo>
                  <a:lnTo>
                    <a:pt x="129" y="112"/>
                  </a:lnTo>
                  <a:lnTo>
                    <a:pt x="129" y="128"/>
                  </a:lnTo>
                  <a:lnTo>
                    <a:pt x="113" y="152"/>
                  </a:lnTo>
                  <a:lnTo>
                    <a:pt x="105" y="168"/>
                  </a:lnTo>
                  <a:lnTo>
                    <a:pt x="97" y="184"/>
                  </a:lnTo>
                  <a:lnTo>
                    <a:pt x="89" y="200"/>
                  </a:lnTo>
                  <a:lnTo>
                    <a:pt x="65" y="240"/>
                  </a:lnTo>
                  <a:lnTo>
                    <a:pt x="49" y="256"/>
                  </a:lnTo>
                  <a:lnTo>
                    <a:pt x="33" y="264"/>
                  </a:lnTo>
                  <a:lnTo>
                    <a:pt x="25" y="280"/>
                  </a:lnTo>
                  <a:lnTo>
                    <a:pt x="17" y="288"/>
                  </a:lnTo>
                  <a:lnTo>
                    <a:pt x="8" y="296"/>
                  </a:lnTo>
                  <a:lnTo>
                    <a:pt x="8" y="304"/>
                  </a:lnTo>
                  <a:lnTo>
                    <a:pt x="0" y="320"/>
                  </a:lnTo>
                  <a:lnTo>
                    <a:pt x="0" y="336"/>
                  </a:lnTo>
                  <a:lnTo>
                    <a:pt x="8" y="352"/>
                  </a:lnTo>
                  <a:lnTo>
                    <a:pt x="8" y="368"/>
                  </a:lnTo>
                  <a:lnTo>
                    <a:pt x="8" y="384"/>
                  </a:lnTo>
                  <a:lnTo>
                    <a:pt x="25" y="392"/>
                  </a:lnTo>
                  <a:lnTo>
                    <a:pt x="41" y="392"/>
                  </a:lnTo>
                  <a:lnTo>
                    <a:pt x="65" y="376"/>
                  </a:lnTo>
                  <a:lnTo>
                    <a:pt x="73" y="368"/>
                  </a:lnTo>
                  <a:lnTo>
                    <a:pt x="81" y="368"/>
                  </a:lnTo>
                  <a:lnTo>
                    <a:pt x="81" y="376"/>
                  </a:lnTo>
                  <a:lnTo>
                    <a:pt x="81" y="368"/>
                  </a:lnTo>
                  <a:lnTo>
                    <a:pt x="89" y="35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0" name="Freeform 704"/>
            <p:cNvSpPr/>
            <p:nvPr/>
          </p:nvSpPr>
          <p:spPr bwMode="auto">
            <a:xfrm>
              <a:off x="4654795" y="1941076"/>
              <a:ext cx="214937" cy="504443"/>
            </a:xfrm>
            <a:custGeom>
              <a:gdLst>
                <a:gd fmla="*/ 2147483647 w 160" name="T0"/>
                <a:gd fmla="*/ 2147483647 h 376" name="T1"/>
                <a:gd fmla="*/ 2147483647 w 160" name="T2"/>
                <a:gd fmla="*/ 2147483647 h 376" name="T3"/>
                <a:gd fmla="*/ 2147483647 w 160" name="T4"/>
                <a:gd fmla="*/ 2147483647 h 376" name="T5"/>
                <a:gd fmla="*/ 2147483647 w 160" name="T6"/>
                <a:gd fmla="*/ 2147483647 h 376" name="T7"/>
                <a:gd fmla="*/ 2147483647 w 160" name="T8"/>
                <a:gd fmla="*/ 0 h 376" name="T9"/>
                <a:gd fmla="*/ 2147483647 w 160" name="T10"/>
                <a:gd fmla="*/ 2147483647 h 376" name="T11"/>
                <a:gd fmla="*/ 2147483647 w 160" name="T12"/>
                <a:gd fmla="*/ 2147483647 h 376" name="T13"/>
                <a:gd fmla="*/ 2147483647 w 160" name="T14"/>
                <a:gd fmla="*/ 2147483647 h 376" name="T15"/>
                <a:gd fmla="*/ 2147483647 w 160" name="T16"/>
                <a:gd fmla="*/ 2147483647 h 376" name="T17"/>
                <a:gd fmla="*/ 2147483647 w 160" name="T18"/>
                <a:gd fmla="*/ 2147483647 h 376" name="T19"/>
                <a:gd fmla="*/ 2147483647 w 160" name="T20"/>
                <a:gd fmla="*/ 2147483647 h 376" name="T21"/>
                <a:gd fmla="*/ 2147483647 w 160" name="T22"/>
                <a:gd fmla="*/ 2147483647 h 376" name="T23"/>
                <a:gd fmla="*/ 2147483647 w 160" name="T24"/>
                <a:gd fmla="*/ 2147483647 h 376" name="T25"/>
                <a:gd fmla="*/ 2147483647 w 160" name="T26"/>
                <a:gd fmla="*/ 2147483647 h 376" name="T27"/>
                <a:gd fmla="*/ 2147483647 w 160" name="T28"/>
                <a:gd fmla="*/ 2147483647 h 376" name="T29"/>
                <a:gd fmla="*/ 2147483647 w 160" name="T30"/>
                <a:gd fmla="*/ 2147483647 h 376" name="T31"/>
                <a:gd fmla="*/ 2147483647 w 160" name="T32"/>
                <a:gd fmla="*/ 2147483647 h 376" name="T33"/>
                <a:gd fmla="*/ 2147483647 w 160" name="T34"/>
                <a:gd fmla="*/ 2147483647 h 376" name="T35"/>
                <a:gd fmla="*/ 0 w 160" name="T36"/>
                <a:gd fmla="*/ 2147483647 h 376" name="T37"/>
                <a:gd fmla="*/ 2147483647 w 160" name="T38"/>
                <a:gd fmla="*/ 2147483647 h 376" name="T39"/>
                <a:gd fmla="*/ 2147483647 w 160" name="T40"/>
                <a:gd fmla="*/ 2147483647 h 376" name="T41"/>
                <a:gd fmla="*/ 2147483647 w 160" name="T42"/>
                <a:gd fmla="*/ 2147483647 h 376" name="T43"/>
                <a:gd fmla="*/ 2147483647 w 160" name="T44"/>
                <a:gd fmla="*/ 2147483647 h 376" name="T45"/>
                <a:gd fmla="*/ 2147483647 w 160" name="T46"/>
                <a:gd fmla="*/ 2147483647 h 376" name="T47"/>
                <a:gd fmla="*/ 2147483647 w 160" name="T48"/>
                <a:gd fmla="*/ 2147483647 h 376" name="T49"/>
                <a:gd fmla="*/ 2147483647 w 160" name="T50"/>
                <a:gd fmla="*/ 2147483647 h 376" name="T51"/>
                <a:gd fmla="*/ 2147483647 w 160" name="T52"/>
                <a:gd fmla="*/ 2147483647 h 376" name="T53"/>
                <a:gd fmla="*/ 2147483647 w 160" name="T54"/>
                <a:gd fmla="*/ 2147483647 h 376" name="T55"/>
                <a:gd fmla="*/ 2147483647 w 160" name="T56"/>
                <a:gd fmla="*/ 2147483647 h 376" name="T57"/>
                <a:gd fmla="*/ 2147483647 w 160" name="T58"/>
                <a:gd fmla="*/ 2147483647 h 376" name="T59"/>
                <a:gd fmla="*/ 2147483647 w 160" name="T60"/>
                <a:gd fmla="*/ 2147483647 h 376" name="T61"/>
                <a:gd fmla="*/ 2147483647 w 160" name="T62"/>
                <a:gd fmla="*/ 2147483647 h 376" name="T63"/>
                <a:gd fmla="*/ 2147483647 w 160" name="T64"/>
                <a:gd fmla="*/ 2147483647 h 376" name="T65"/>
                <a:gd fmla="*/ 2147483647 w 160" name="T66"/>
                <a:gd fmla="*/ 2147483647 h 37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160" name="T102"/>
                <a:gd fmla="*/ 0 h 376" name="T103"/>
                <a:gd fmla="*/ 160 w 160" name="T104"/>
                <a:gd fmla="*/ 376 h 376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376" w="160">
                  <a:moveTo>
                    <a:pt x="160" y="88"/>
                  </a:moveTo>
                  <a:lnTo>
                    <a:pt x="160" y="80"/>
                  </a:lnTo>
                  <a:lnTo>
                    <a:pt x="160" y="72"/>
                  </a:lnTo>
                  <a:lnTo>
                    <a:pt x="160" y="56"/>
                  </a:lnTo>
                  <a:lnTo>
                    <a:pt x="160" y="40"/>
                  </a:lnTo>
                  <a:lnTo>
                    <a:pt x="152" y="24"/>
                  </a:lnTo>
                  <a:lnTo>
                    <a:pt x="144" y="24"/>
                  </a:lnTo>
                  <a:lnTo>
                    <a:pt x="136" y="16"/>
                  </a:lnTo>
                  <a:lnTo>
                    <a:pt x="128" y="8"/>
                  </a:lnTo>
                  <a:lnTo>
                    <a:pt x="120" y="0"/>
                  </a:lnTo>
                  <a:lnTo>
                    <a:pt x="112" y="8"/>
                  </a:lnTo>
                  <a:lnTo>
                    <a:pt x="112" y="16"/>
                  </a:lnTo>
                  <a:lnTo>
                    <a:pt x="104" y="16"/>
                  </a:lnTo>
                  <a:lnTo>
                    <a:pt x="96" y="16"/>
                  </a:lnTo>
                  <a:lnTo>
                    <a:pt x="88" y="32"/>
                  </a:lnTo>
                  <a:lnTo>
                    <a:pt x="80" y="32"/>
                  </a:lnTo>
                  <a:lnTo>
                    <a:pt x="72" y="40"/>
                  </a:lnTo>
                  <a:lnTo>
                    <a:pt x="64" y="48"/>
                  </a:lnTo>
                  <a:lnTo>
                    <a:pt x="72" y="64"/>
                  </a:lnTo>
                  <a:lnTo>
                    <a:pt x="64" y="72"/>
                  </a:lnTo>
                  <a:lnTo>
                    <a:pt x="56" y="96"/>
                  </a:lnTo>
                  <a:lnTo>
                    <a:pt x="48" y="96"/>
                  </a:lnTo>
                  <a:lnTo>
                    <a:pt x="40" y="120"/>
                  </a:lnTo>
                  <a:lnTo>
                    <a:pt x="32" y="136"/>
                  </a:lnTo>
                  <a:lnTo>
                    <a:pt x="40" y="144"/>
                  </a:lnTo>
                  <a:lnTo>
                    <a:pt x="40" y="160"/>
                  </a:lnTo>
                  <a:lnTo>
                    <a:pt x="24" y="160"/>
                  </a:lnTo>
                  <a:lnTo>
                    <a:pt x="16" y="168"/>
                  </a:lnTo>
                  <a:lnTo>
                    <a:pt x="16" y="184"/>
                  </a:lnTo>
                  <a:lnTo>
                    <a:pt x="8" y="200"/>
                  </a:lnTo>
                  <a:lnTo>
                    <a:pt x="16" y="224"/>
                  </a:lnTo>
                  <a:lnTo>
                    <a:pt x="24" y="232"/>
                  </a:lnTo>
                  <a:lnTo>
                    <a:pt x="16" y="240"/>
                  </a:lnTo>
                  <a:lnTo>
                    <a:pt x="16" y="248"/>
                  </a:lnTo>
                  <a:lnTo>
                    <a:pt x="16" y="264"/>
                  </a:lnTo>
                  <a:lnTo>
                    <a:pt x="8" y="272"/>
                  </a:lnTo>
                  <a:lnTo>
                    <a:pt x="0" y="288"/>
                  </a:lnTo>
                  <a:lnTo>
                    <a:pt x="0" y="296"/>
                  </a:lnTo>
                  <a:lnTo>
                    <a:pt x="8" y="312"/>
                  </a:lnTo>
                  <a:lnTo>
                    <a:pt x="8" y="328"/>
                  </a:lnTo>
                  <a:lnTo>
                    <a:pt x="16" y="352"/>
                  </a:lnTo>
                  <a:lnTo>
                    <a:pt x="16" y="360"/>
                  </a:lnTo>
                  <a:lnTo>
                    <a:pt x="24" y="368"/>
                  </a:lnTo>
                  <a:lnTo>
                    <a:pt x="24" y="376"/>
                  </a:lnTo>
                  <a:lnTo>
                    <a:pt x="40" y="376"/>
                  </a:lnTo>
                  <a:lnTo>
                    <a:pt x="40" y="368"/>
                  </a:lnTo>
                  <a:lnTo>
                    <a:pt x="48" y="360"/>
                  </a:lnTo>
                  <a:lnTo>
                    <a:pt x="64" y="360"/>
                  </a:lnTo>
                  <a:lnTo>
                    <a:pt x="72" y="344"/>
                  </a:lnTo>
                  <a:lnTo>
                    <a:pt x="72" y="312"/>
                  </a:lnTo>
                  <a:lnTo>
                    <a:pt x="72" y="296"/>
                  </a:lnTo>
                  <a:lnTo>
                    <a:pt x="80" y="296"/>
                  </a:lnTo>
                  <a:lnTo>
                    <a:pt x="96" y="288"/>
                  </a:lnTo>
                  <a:lnTo>
                    <a:pt x="96" y="272"/>
                  </a:lnTo>
                  <a:lnTo>
                    <a:pt x="88" y="256"/>
                  </a:lnTo>
                  <a:lnTo>
                    <a:pt x="80" y="248"/>
                  </a:lnTo>
                  <a:lnTo>
                    <a:pt x="80" y="224"/>
                  </a:lnTo>
                  <a:lnTo>
                    <a:pt x="80" y="200"/>
                  </a:lnTo>
                  <a:lnTo>
                    <a:pt x="96" y="184"/>
                  </a:lnTo>
                  <a:lnTo>
                    <a:pt x="104" y="176"/>
                  </a:lnTo>
                  <a:lnTo>
                    <a:pt x="128" y="160"/>
                  </a:lnTo>
                  <a:lnTo>
                    <a:pt x="136" y="144"/>
                  </a:lnTo>
                  <a:lnTo>
                    <a:pt x="128" y="136"/>
                  </a:lnTo>
                  <a:lnTo>
                    <a:pt x="136" y="120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60" y="104"/>
                  </a:lnTo>
                  <a:lnTo>
                    <a:pt x="160" y="8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1" name="Freeform 705"/>
            <p:cNvSpPr/>
            <p:nvPr/>
          </p:nvSpPr>
          <p:spPr bwMode="auto">
            <a:xfrm>
              <a:off x="4837930" y="2531056"/>
              <a:ext cx="311439" cy="203971"/>
            </a:xfrm>
            <a:custGeom>
              <a:gdLst>
                <a:gd fmla="*/ 2147483647 w 232" name="T0"/>
                <a:gd fmla="*/ 2147483647 h 152" name="T1"/>
                <a:gd fmla="*/ 2147483647 w 232" name="T2"/>
                <a:gd fmla="*/ 2147483647 h 152" name="T3"/>
                <a:gd fmla="*/ 2147483647 w 232" name="T4"/>
                <a:gd fmla="*/ 2147483647 h 152" name="T5"/>
                <a:gd fmla="*/ 2147483647 w 232" name="T6"/>
                <a:gd fmla="*/ 2147483647 h 152" name="T7"/>
                <a:gd fmla="*/ 2147483647 w 232" name="T8"/>
                <a:gd fmla="*/ 2147483647 h 152" name="T9"/>
                <a:gd fmla="*/ 2147483647 w 232" name="T10"/>
                <a:gd fmla="*/ 2147483647 h 152" name="T11"/>
                <a:gd fmla="*/ 2147483647 w 232" name="T12"/>
                <a:gd fmla="*/ 2147483647 h 152" name="T13"/>
                <a:gd fmla="*/ 2147483647 w 232" name="T14"/>
                <a:gd fmla="*/ 2147483647 h 152" name="T15"/>
                <a:gd fmla="*/ 2147483647 w 232" name="T16"/>
                <a:gd fmla="*/ 2147483647 h 152" name="T17"/>
                <a:gd fmla="*/ 2147483647 w 232" name="T18"/>
                <a:gd fmla="*/ 2147483647 h 152" name="T19"/>
                <a:gd fmla="*/ 2147483647 w 232" name="T20"/>
                <a:gd fmla="*/ 2147483647 h 152" name="T21"/>
                <a:gd fmla="*/ 2147483647 w 232" name="T22"/>
                <a:gd fmla="*/ 0 h 152" name="T23"/>
                <a:gd fmla="*/ 2147483647 w 232" name="T24"/>
                <a:gd fmla="*/ 0 h 152" name="T25"/>
                <a:gd fmla="*/ 2147483647 w 232" name="T26"/>
                <a:gd fmla="*/ 2147483647 h 152" name="T27"/>
                <a:gd fmla="*/ 2147483647 w 232" name="T28"/>
                <a:gd fmla="*/ 2147483647 h 152" name="T29"/>
                <a:gd fmla="*/ 2147483647 w 232" name="T30"/>
                <a:gd fmla="*/ 2147483647 h 152" name="T31"/>
                <a:gd fmla="*/ 2147483647 w 232" name="T32"/>
                <a:gd fmla="*/ 2147483647 h 152" name="T33"/>
                <a:gd fmla="*/ 2147483647 w 232" name="T34"/>
                <a:gd fmla="*/ 2147483647 h 152" name="T35"/>
                <a:gd fmla="*/ 2147483647 w 232" name="T36"/>
                <a:gd fmla="*/ 2147483647 h 152" name="T37"/>
                <a:gd fmla="*/ 2147483647 w 232" name="T38"/>
                <a:gd fmla="*/ 2147483647 h 152" name="T39"/>
                <a:gd fmla="*/ 2147483647 w 232" name="T40"/>
                <a:gd fmla="*/ 2147483647 h 152" name="T41"/>
                <a:gd fmla="*/ 2147483647 w 232" name="T42"/>
                <a:gd fmla="*/ 2147483647 h 152" name="T43"/>
                <a:gd fmla="*/ 0 w 232" name="T44"/>
                <a:gd fmla="*/ 2147483647 h 152" name="T45"/>
                <a:gd fmla="*/ 0 w 232" name="T46"/>
                <a:gd fmla="*/ 2147483647 h 152" name="T47"/>
                <a:gd fmla="*/ 2147483647 w 232" name="T48"/>
                <a:gd fmla="*/ 2147483647 h 152" name="T49"/>
                <a:gd fmla="*/ 2147483647 w 232" name="T50"/>
                <a:gd fmla="*/ 2147483647 h 152" name="T51"/>
                <a:gd fmla="*/ 2147483647 w 232" name="T52"/>
                <a:gd fmla="*/ 2147483647 h 152" name="T53"/>
                <a:gd fmla="*/ 2147483647 w 232" name="T54"/>
                <a:gd fmla="*/ 2147483647 h 152" name="T55"/>
                <a:gd fmla="*/ 2147483647 w 232" name="T56"/>
                <a:gd fmla="*/ 2147483647 h 152" name="T57"/>
                <a:gd fmla="*/ 2147483647 w 232" name="T58"/>
                <a:gd fmla="*/ 2147483647 h 152" name="T59"/>
                <a:gd fmla="*/ 2147483647 w 232" name="T60"/>
                <a:gd fmla="*/ 2147483647 h 152" name="T61"/>
                <a:gd fmla="*/ 2147483647 w 232" name="T62"/>
                <a:gd fmla="*/ 2147483647 h 152" name="T63"/>
                <a:gd fmla="*/ 2147483647 w 232" name="T64"/>
                <a:gd fmla="*/ 2147483647 h 152" name="T65"/>
                <a:gd fmla="*/ 2147483647 w 232" name="T66"/>
                <a:gd fmla="*/ 2147483647 h 152" name="T67"/>
                <a:gd fmla="*/ 2147483647 w 232" name="T68"/>
                <a:gd fmla="*/ 2147483647 h 152" name="T69"/>
                <a:gd fmla="*/ 2147483647 w 232" name="T70"/>
                <a:gd fmla="*/ 2147483647 h 152" name="T71"/>
                <a:gd fmla="*/ 2147483647 w 232" name="T72"/>
                <a:gd fmla="*/ 2147483647 h 152" name="T73"/>
                <a:gd fmla="*/ 2147483647 w 232" name="T74"/>
                <a:gd fmla="*/ 2147483647 h 152" name="T75"/>
                <a:gd fmla="*/ 2147483647 w 232" name="T76"/>
                <a:gd fmla="*/ 2147483647 h 152" name="T77"/>
                <a:gd fmla="*/ 2147483647 w 232" name="T78"/>
                <a:gd fmla="*/ 2147483647 h 152" name="T79"/>
                <a:gd fmla="*/ 2147483647 w 232" name="T80"/>
                <a:gd fmla="*/ 2147483647 h 152" name="T81"/>
                <a:gd fmla="*/ 2147483647 w 232" name="T82"/>
                <a:gd fmla="*/ 2147483647 h 152" name="T83"/>
                <a:gd fmla="*/ 2147483647 w 232" name="T84"/>
                <a:gd fmla="*/ 2147483647 h 152" name="T85"/>
                <a:gd fmla="*/ 2147483647 w 232" name="T86"/>
                <a:gd fmla="*/ 2147483647 h 152" name="T87"/>
                <a:gd fmla="*/ 2147483647 w 232" name="T88"/>
                <a:gd fmla="*/ 2147483647 h 152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w 232" name="T135"/>
                <a:gd fmla="*/ 0 h 152" name="T136"/>
                <a:gd fmla="*/ 232 w 232" name="T137"/>
                <a:gd fmla="*/ 152 h 152" name="T138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b="T138" l="T135" r="T137" t="T136"/>
              <a:pathLst>
                <a:path h="152" w="231">
                  <a:moveTo>
                    <a:pt x="216" y="88"/>
                  </a:moveTo>
                  <a:lnTo>
                    <a:pt x="224" y="88"/>
                  </a:lnTo>
                  <a:lnTo>
                    <a:pt x="232" y="64"/>
                  </a:lnTo>
                  <a:lnTo>
                    <a:pt x="232" y="56"/>
                  </a:lnTo>
                  <a:lnTo>
                    <a:pt x="208" y="48"/>
                  </a:lnTo>
                  <a:lnTo>
                    <a:pt x="192" y="40"/>
                  </a:lnTo>
                  <a:lnTo>
                    <a:pt x="184" y="40"/>
                  </a:lnTo>
                  <a:lnTo>
                    <a:pt x="168" y="32"/>
                  </a:lnTo>
                  <a:lnTo>
                    <a:pt x="160" y="16"/>
                  </a:lnTo>
                  <a:lnTo>
                    <a:pt x="136" y="8"/>
                  </a:lnTo>
                  <a:lnTo>
                    <a:pt x="128" y="8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12" y="24"/>
                  </a:lnTo>
                  <a:lnTo>
                    <a:pt x="96" y="24"/>
                  </a:lnTo>
                  <a:lnTo>
                    <a:pt x="72" y="24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32"/>
                  </a:lnTo>
                  <a:lnTo>
                    <a:pt x="16" y="40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16" y="88"/>
                  </a:lnTo>
                  <a:lnTo>
                    <a:pt x="48" y="80"/>
                  </a:lnTo>
                  <a:lnTo>
                    <a:pt x="72" y="80"/>
                  </a:lnTo>
                  <a:lnTo>
                    <a:pt x="96" y="96"/>
                  </a:lnTo>
                  <a:lnTo>
                    <a:pt x="104" y="112"/>
                  </a:lnTo>
                  <a:lnTo>
                    <a:pt x="88" y="120"/>
                  </a:lnTo>
                  <a:lnTo>
                    <a:pt x="88" y="136"/>
                  </a:lnTo>
                  <a:lnTo>
                    <a:pt x="96" y="136"/>
                  </a:lnTo>
                  <a:lnTo>
                    <a:pt x="104" y="128"/>
                  </a:lnTo>
                  <a:lnTo>
                    <a:pt x="120" y="120"/>
                  </a:lnTo>
                  <a:lnTo>
                    <a:pt x="136" y="120"/>
                  </a:lnTo>
                  <a:lnTo>
                    <a:pt x="144" y="128"/>
                  </a:lnTo>
                  <a:lnTo>
                    <a:pt x="136" y="136"/>
                  </a:lnTo>
                  <a:lnTo>
                    <a:pt x="152" y="152"/>
                  </a:lnTo>
                  <a:lnTo>
                    <a:pt x="184" y="136"/>
                  </a:lnTo>
                  <a:lnTo>
                    <a:pt x="168" y="128"/>
                  </a:lnTo>
                  <a:lnTo>
                    <a:pt x="176" y="112"/>
                  </a:lnTo>
                  <a:lnTo>
                    <a:pt x="200" y="112"/>
                  </a:lnTo>
                  <a:lnTo>
                    <a:pt x="208" y="104"/>
                  </a:lnTo>
                  <a:lnTo>
                    <a:pt x="216" y="8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2" name="Freeform 706"/>
            <p:cNvSpPr/>
            <p:nvPr/>
          </p:nvSpPr>
          <p:spPr bwMode="auto">
            <a:xfrm>
              <a:off x="5019968" y="2531056"/>
              <a:ext cx="32898" cy="20835"/>
            </a:xfrm>
            <a:custGeom>
              <a:gdLst>
                <a:gd fmla="*/ 2147483647 w 24" name="T0"/>
                <a:gd fmla="*/ 2147483647 h 16" name="T1"/>
                <a:gd fmla="*/ 2147483647 w 24" name="T2"/>
                <a:gd fmla="*/ 0 h 16" name="T3"/>
                <a:gd fmla="*/ 0 w 24" name="T4"/>
                <a:gd fmla="*/ 2147483647 h 16" name="T5"/>
                <a:gd fmla="*/ 2147483647 w 24" name="T6"/>
                <a:gd fmla="*/ 2147483647 h 16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4" name="T12"/>
                <a:gd fmla="*/ 0 h 16" name="T13"/>
                <a:gd fmla="*/ 24 w 24" name="T14"/>
                <a:gd fmla="*/ 16 h 16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6" w="24">
                  <a:moveTo>
                    <a:pt x="24" y="16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24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3" name="Freeform 707"/>
            <p:cNvSpPr/>
            <p:nvPr/>
          </p:nvSpPr>
          <p:spPr bwMode="auto">
            <a:xfrm>
              <a:off x="4806128" y="2799726"/>
              <a:ext cx="106372" cy="107468"/>
            </a:xfrm>
            <a:custGeom>
              <a:gdLst>
                <a:gd fmla="*/ 2147483647 w 80" name="T0"/>
                <a:gd fmla="*/ 2147483647 h 80" name="T1"/>
                <a:gd fmla="*/ 2147483647 w 80" name="T2"/>
                <a:gd fmla="*/ 0 h 80" name="T3"/>
                <a:gd fmla="*/ 2147483647 w 80" name="T4"/>
                <a:gd fmla="*/ 2147483647 h 80" name="T5"/>
                <a:gd fmla="*/ 2147483647 w 80" name="T6"/>
                <a:gd fmla="*/ 2147483647 h 80" name="T7"/>
                <a:gd fmla="*/ 2147483647 w 80" name="T8"/>
                <a:gd fmla="*/ 2147483647 h 80" name="T9"/>
                <a:gd fmla="*/ 2147483647 w 80" name="T10"/>
                <a:gd fmla="*/ 2147483647 h 80" name="T11"/>
                <a:gd fmla="*/ 2147483647 w 80" name="T12"/>
                <a:gd fmla="*/ 2147483647 h 80" name="T13"/>
                <a:gd fmla="*/ 2147483647 w 80" name="T14"/>
                <a:gd fmla="*/ 2147483647 h 80" name="T15"/>
                <a:gd fmla="*/ 2147483647 w 80" name="T16"/>
                <a:gd fmla="*/ 2147483647 h 80" name="T17"/>
                <a:gd fmla="*/ 2147483647 w 80" name="T18"/>
                <a:gd fmla="*/ 2147483647 h 80" name="T19"/>
                <a:gd fmla="*/ 0 w 80" name="T20"/>
                <a:gd fmla="*/ 2147483647 h 80" name="T21"/>
                <a:gd fmla="*/ 2147483647 w 80" name="T22"/>
                <a:gd fmla="*/ 2147483647 h 80" name="T23"/>
                <a:gd fmla="*/ 2147483647 w 80" name="T24"/>
                <a:gd fmla="*/ 2147483647 h 80" name="T25"/>
                <a:gd fmla="*/ 2147483647 w 80" name="T26"/>
                <a:gd fmla="*/ 2147483647 h 80" name="T27"/>
                <a:gd fmla="*/ 2147483647 w 80" name="T28"/>
                <a:gd fmla="*/ 2147483647 h 80" name="T29"/>
                <a:gd fmla="*/ 2147483647 w 80" name="T30"/>
                <a:gd fmla="*/ 2147483647 h 80" name="T31"/>
                <a:gd fmla="*/ 2147483647 w 80" name="T32"/>
                <a:gd fmla="*/ 2147483647 h 80" name="T33"/>
                <a:gd fmla="*/ 2147483647 w 80" name="T34"/>
                <a:gd fmla="*/ 2147483647 h 80" name="T35"/>
                <a:gd fmla="*/ 2147483647 w 80" name="T36"/>
                <a:gd fmla="*/ 2147483647 h 80" name="T37"/>
                <a:gd fmla="*/ 2147483647 w 80" name="T38"/>
                <a:gd fmla="*/ 2147483647 h 80" name="T39"/>
                <a:gd fmla="*/ 2147483647 w 80" name="T40"/>
                <a:gd fmla="*/ 2147483647 h 80" name="T41"/>
                <a:gd fmla="*/ 2147483647 w 80" name="T42"/>
                <a:gd fmla="*/ 2147483647 h 80" name="T43"/>
                <a:gd fmla="*/ 2147483647 w 80" name="T44"/>
                <a:gd fmla="*/ 2147483647 h 80" name="T45"/>
                <a:gd fmla="*/ 2147483647 w 80" name="T46"/>
                <a:gd fmla="*/ 2147483647 h 80" name="T47"/>
                <a:gd fmla="*/ 2147483647 w 80" name="T48"/>
                <a:gd fmla="*/ 2147483647 h 80" name="T49"/>
                <a:gd fmla="*/ 2147483647 w 80" name="T50"/>
                <a:gd fmla="*/ 2147483647 h 80" name="T51"/>
                <a:gd fmla="*/ 2147483647 w 80" name="T52"/>
                <a:gd fmla="*/ 2147483647 h 80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w 80" name="T81"/>
                <a:gd fmla="*/ 0 h 80" name="T82"/>
                <a:gd fmla="*/ 80 w 80" name="T83"/>
                <a:gd fmla="*/ 80 h 80" name="T84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b="T84" l="T81" r="T83" t="T82"/>
              <a:pathLst>
                <a:path h="80" w="80">
                  <a:moveTo>
                    <a:pt x="80" y="8"/>
                  </a:moveTo>
                  <a:lnTo>
                    <a:pt x="80" y="0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16" y="72"/>
                  </a:lnTo>
                  <a:lnTo>
                    <a:pt x="32" y="80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56" y="56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32" y="24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80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4" name="Freeform 708"/>
            <p:cNvSpPr/>
            <p:nvPr/>
          </p:nvSpPr>
          <p:spPr bwMode="auto">
            <a:xfrm>
              <a:off x="5019968" y="2531056"/>
              <a:ext cx="32898" cy="20835"/>
            </a:xfrm>
            <a:custGeom>
              <a:gdLst>
                <a:gd fmla="*/ 2147483647 w 24" name="T0"/>
                <a:gd fmla="*/ 2147483647 h 16" name="T1"/>
                <a:gd fmla="*/ 2147483647 w 24" name="T2"/>
                <a:gd fmla="*/ 0 h 16" name="T3"/>
                <a:gd fmla="*/ 0 w 24" name="T4"/>
                <a:gd fmla="*/ 2147483647 h 16" name="T5"/>
                <a:gd fmla="*/ 2147483647 w 24" name="T6"/>
                <a:gd fmla="*/ 2147483647 h 16" name="T7"/>
                <a:gd fmla="*/ 2147483647 w 24" name="T8"/>
                <a:gd fmla="*/ 2147483647 h 1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24" name="T15"/>
                <a:gd fmla="*/ 0 h 16" name="T16"/>
                <a:gd fmla="*/ 24 w 24" name="T17"/>
                <a:gd fmla="*/ 16 h 1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6" w="24">
                  <a:moveTo>
                    <a:pt x="24" y="16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24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5" name="Freeform 709"/>
            <p:cNvSpPr/>
            <p:nvPr/>
          </p:nvSpPr>
          <p:spPr bwMode="auto">
            <a:xfrm>
              <a:off x="4806128" y="2638524"/>
              <a:ext cx="171072" cy="117338"/>
            </a:xfrm>
            <a:custGeom>
              <a:gdLst>
                <a:gd fmla="*/ 2147483647 w 128" name="T0"/>
                <a:gd fmla="*/ 2147483647 h 88" name="T1"/>
                <a:gd fmla="*/ 2147483647 w 128" name="T2"/>
                <a:gd fmla="*/ 2147483647 h 88" name="T3"/>
                <a:gd fmla="*/ 2147483647 w 128" name="T4"/>
                <a:gd fmla="*/ 2147483647 h 88" name="T5"/>
                <a:gd fmla="*/ 2147483647 w 128" name="T6"/>
                <a:gd fmla="*/ 0 h 88" name="T7"/>
                <a:gd fmla="*/ 2147483647 w 128" name="T8"/>
                <a:gd fmla="*/ 0 h 88" name="T9"/>
                <a:gd fmla="*/ 2147483647 w 128" name="T10"/>
                <a:gd fmla="*/ 2147483647 h 88" name="T11"/>
                <a:gd fmla="*/ 2147483647 w 128" name="T12"/>
                <a:gd fmla="*/ 0 h 88" name="T13"/>
                <a:gd fmla="*/ 2147483647 w 128" name="T14"/>
                <a:gd fmla="*/ 2147483647 h 88" name="T15"/>
                <a:gd fmla="*/ 2147483647 w 128" name="T16"/>
                <a:gd fmla="*/ 2147483647 h 88" name="T17"/>
                <a:gd fmla="*/ 0 w 128" name="T18"/>
                <a:gd fmla="*/ 2147483647 h 88" name="T19"/>
                <a:gd fmla="*/ 2147483647 w 128" name="T20"/>
                <a:gd fmla="*/ 2147483647 h 88" name="T21"/>
                <a:gd fmla="*/ 2147483647 w 128" name="T22"/>
                <a:gd fmla="*/ 2147483647 h 88" name="T23"/>
                <a:gd fmla="*/ 2147483647 w 128" name="T24"/>
                <a:gd fmla="*/ 2147483647 h 88" name="T25"/>
                <a:gd fmla="*/ 2147483647 w 128" name="T26"/>
                <a:gd fmla="*/ 2147483647 h 88" name="T27"/>
                <a:gd fmla="*/ 2147483647 w 128" name="T28"/>
                <a:gd fmla="*/ 2147483647 h 88" name="T29"/>
                <a:gd fmla="*/ 2147483647 w 128" name="T30"/>
                <a:gd fmla="*/ 2147483647 h 88" name="T31"/>
                <a:gd fmla="*/ 2147483647 w 128" name="T32"/>
                <a:gd fmla="*/ 2147483647 h 88" name="T33"/>
                <a:gd fmla="*/ 2147483647 w 128" name="T34"/>
                <a:gd fmla="*/ 2147483647 h 88" name="T35"/>
                <a:gd fmla="*/ 2147483647 w 128" name="T36"/>
                <a:gd fmla="*/ 2147483647 h 88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128" name="T57"/>
                <a:gd fmla="*/ 0 h 88" name="T58"/>
                <a:gd fmla="*/ 128 w 128" name="T59"/>
                <a:gd fmla="*/ 88 h 88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88" w="128">
                  <a:moveTo>
                    <a:pt x="112" y="40"/>
                  </a:moveTo>
                  <a:lnTo>
                    <a:pt x="128" y="32"/>
                  </a:lnTo>
                  <a:lnTo>
                    <a:pt x="120" y="16"/>
                  </a:lnTo>
                  <a:lnTo>
                    <a:pt x="96" y="0"/>
                  </a:lnTo>
                  <a:lnTo>
                    <a:pt x="72" y="0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24" y="24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32" y="80"/>
                  </a:lnTo>
                  <a:lnTo>
                    <a:pt x="40" y="80"/>
                  </a:lnTo>
                  <a:lnTo>
                    <a:pt x="64" y="80"/>
                  </a:lnTo>
                  <a:lnTo>
                    <a:pt x="88" y="80"/>
                  </a:lnTo>
                  <a:lnTo>
                    <a:pt x="112" y="88"/>
                  </a:lnTo>
                  <a:lnTo>
                    <a:pt x="112" y="64"/>
                  </a:lnTo>
                  <a:lnTo>
                    <a:pt x="120" y="56"/>
                  </a:lnTo>
                  <a:lnTo>
                    <a:pt x="112" y="56"/>
                  </a:lnTo>
                  <a:lnTo>
                    <a:pt x="112" y="4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6" name="Freeform 710"/>
            <p:cNvSpPr/>
            <p:nvPr/>
          </p:nvSpPr>
          <p:spPr bwMode="auto">
            <a:xfrm>
              <a:off x="4806128" y="2692258"/>
              <a:ext cx="42768" cy="53735"/>
            </a:xfrm>
            <a:custGeom>
              <a:gdLst>
                <a:gd fmla="*/ 2147483647 w 32" name="T0"/>
                <a:gd fmla="*/ 2147483647 h 40" name="T1"/>
                <a:gd fmla="*/ 2147483647 w 32" name="T2"/>
                <a:gd fmla="*/ 2147483647 h 40" name="T3"/>
                <a:gd fmla="*/ 0 w 32" name="T4"/>
                <a:gd fmla="*/ 0 h 40" name="T5"/>
                <a:gd fmla="*/ 2147483647 w 32" name="T6"/>
                <a:gd fmla="*/ 2147483647 h 40" name="T7"/>
                <a:gd fmla="*/ 2147483647 w 32" name="T8"/>
                <a:gd fmla="*/ 2147483647 h 4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2" name="T15"/>
                <a:gd fmla="*/ 0 h 40" name="T16"/>
                <a:gd fmla="*/ 32 w 32" name="T17"/>
                <a:gd fmla="*/ 40 h 4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40" w="32">
                  <a:moveTo>
                    <a:pt x="32" y="32"/>
                  </a:moveTo>
                  <a:lnTo>
                    <a:pt x="32" y="4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7" name="Freeform 711"/>
            <p:cNvSpPr/>
            <p:nvPr/>
          </p:nvSpPr>
          <p:spPr bwMode="auto">
            <a:xfrm>
              <a:off x="4665761" y="2573824"/>
              <a:ext cx="118435" cy="64701"/>
            </a:xfrm>
            <a:custGeom>
              <a:gdLst>
                <a:gd fmla="*/ 2147483647 w 88" name="T0"/>
                <a:gd fmla="*/ 2147483647 h 48" name="T1"/>
                <a:gd fmla="*/ 2147483647 w 88" name="T2"/>
                <a:gd fmla="*/ 2147483647 h 48" name="T3"/>
                <a:gd fmla="*/ 2147483647 w 88" name="T4"/>
                <a:gd fmla="*/ 2147483647 h 48" name="T5"/>
                <a:gd fmla="*/ 2147483647 w 88" name="T6"/>
                <a:gd fmla="*/ 2147483647 h 48" name="T7"/>
                <a:gd fmla="*/ 2147483647 w 88" name="T8"/>
                <a:gd fmla="*/ 2147483647 h 48" name="T9"/>
                <a:gd fmla="*/ 2147483647 w 88" name="T10"/>
                <a:gd fmla="*/ 2147483647 h 48" name="T11"/>
                <a:gd fmla="*/ 2147483647 w 88" name="T12"/>
                <a:gd fmla="*/ 2147483647 h 48" name="T13"/>
                <a:gd fmla="*/ 2147483647 w 88" name="T14"/>
                <a:gd fmla="*/ 2147483647 h 48" name="T15"/>
                <a:gd fmla="*/ 2147483647 w 88" name="T16"/>
                <a:gd fmla="*/ 2147483647 h 48" name="T17"/>
                <a:gd fmla="*/ 2147483647 w 88" name="T18"/>
                <a:gd fmla="*/ 0 h 48" name="T19"/>
                <a:gd fmla="*/ 2147483647 w 88" name="T20"/>
                <a:gd fmla="*/ 0 h 48" name="T21"/>
                <a:gd fmla="*/ 2147483647 w 88" name="T22"/>
                <a:gd fmla="*/ 0 h 48" name="T23"/>
                <a:gd fmla="*/ 2147483647 w 88" name="T24"/>
                <a:gd fmla="*/ 2147483647 h 48" name="T25"/>
                <a:gd fmla="*/ 2147483647 w 88" name="T26"/>
                <a:gd fmla="*/ 2147483647 h 48" name="T27"/>
                <a:gd fmla="*/ 0 w 88" name="T28"/>
                <a:gd fmla="*/ 2147483647 h 48" name="T29"/>
                <a:gd fmla="*/ 2147483647 w 88" name="T30"/>
                <a:gd fmla="*/ 2147483647 h 48" name="T31"/>
                <a:gd fmla="*/ 2147483647 w 88" name="T32"/>
                <a:gd fmla="*/ 2147483647 h 48" name="T33"/>
                <a:gd fmla="*/ 2147483647 w 88" name="T34"/>
                <a:gd fmla="*/ 2147483647 h 48" name="T35"/>
                <a:gd fmla="*/ 2147483647 w 88" name="T36"/>
                <a:gd fmla="*/ 2147483647 h 48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88" name="T57"/>
                <a:gd fmla="*/ 0 h 48" name="T58"/>
                <a:gd fmla="*/ 88 w 88" name="T59"/>
                <a:gd fmla="*/ 48 h 48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48" w="88">
                  <a:moveTo>
                    <a:pt x="40" y="40"/>
                  </a:moveTo>
                  <a:lnTo>
                    <a:pt x="56" y="40"/>
                  </a:lnTo>
                  <a:lnTo>
                    <a:pt x="64" y="40"/>
                  </a:lnTo>
                  <a:lnTo>
                    <a:pt x="64" y="48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88" y="24"/>
                  </a:lnTo>
                  <a:lnTo>
                    <a:pt x="72" y="16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8" name="Freeform 712"/>
            <p:cNvSpPr/>
            <p:nvPr/>
          </p:nvSpPr>
          <p:spPr bwMode="auto">
            <a:xfrm>
              <a:off x="4741428" y="2638524"/>
              <a:ext cx="107468" cy="64700"/>
            </a:xfrm>
            <a:custGeom>
              <a:gdLst>
                <a:gd fmla="*/ 2147483647 w 80" name="T0"/>
                <a:gd fmla="*/ 0 h 48" name="T1"/>
                <a:gd fmla="*/ 2147483647 w 80" name="T2"/>
                <a:gd fmla="*/ 0 h 48" name="T3"/>
                <a:gd fmla="*/ 2147483647 w 80" name="T4"/>
                <a:gd fmla="*/ 2147483647 h 48" name="T5"/>
                <a:gd fmla="*/ 2147483647 w 80" name="T6"/>
                <a:gd fmla="*/ 2147483647 h 48" name="T7"/>
                <a:gd fmla="*/ 2147483647 w 80" name="T8"/>
                <a:gd fmla="*/ 2147483647 h 48" name="T9"/>
                <a:gd fmla="*/ 2147483647 w 80" name="T10"/>
                <a:gd fmla="*/ 2147483647 h 48" name="T11"/>
                <a:gd fmla="*/ 2147483647 w 80" name="T12"/>
                <a:gd fmla="*/ 2147483647 h 48" name="T13"/>
                <a:gd fmla="*/ 0 w 80" name="T14"/>
                <a:gd fmla="*/ 2147483647 h 48" name="T15"/>
                <a:gd fmla="*/ 0 w 80" name="T16"/>
                <a:gd fmla="*/ 2147483647 h 48" name="T17"/>
                <a:gd fmla="*/ 2147483647 w 80" name="T18"/>
                <a:gd fmla="*/ 2147483647 h 48" name="T19"/>
                <a:gd fmla="*/ 2147483647 w 80" name="T20"/>
                <a:gd fmla="*/ 2147483647 h 48" name="T21"/>
                <a:gd fmla="*/ 2147483647 w 80" name="T22"/>
                <a:gd fmla="*/ 2147483647 h 48" name="T23"/>
                <a:gd fmla="*/ 2147483647 w 80" name="T24"/>
                <a:gd fmla="*/ 2147483647 h 48" name="T25"/>
                <a:gd fmla="*/ 2147483647 w 80" name="T26"/>
                <a:gd fmla="*/ 2147483647 h 48" name="T27"/>
                <a:gd fmla="*/ 2147483647 w 80" name="T28"/>
                <a:gd fmla="*/ 0 h 48" name="T29"/>
                <a:gd fmla="*/ 2147483647 w 80" name="T30"/>
                <a:gd fmla="*/ 0 h 48" name="T31"/>
                <a:gd fmla="*/ 2147483647 w 80" name="T32"/>
                <a:gd fmla="*/ 0 h 48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80" name="T51"/>
                <a:gd fmla="*/ 0 h 48" name="T52"/>
                <a:gd fmla="*/ 80 w 80" name="T53"/>
                <a:gd fmla="*/ 48 h 48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48" w="80">
                  <a:moveTo>
                    <a:pt x="56" y="0"/>
                  </a:moveTo>
                  <a:lnTo>
                    <a:pt x="48" y="0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16" y="40"/>
                  </a:lnTo>
                  <a:lnTo>
                    <a:pt x="32" y="48"/>
                  </a:lnTo>
                  <a:lnTo>
                    <a:pt x="48" y="40"/>
                  </a:lnTo>
                  <a:lnTo>
                    <a:pt x="64" y="40"/>
                  </a:lnTo>
                  <a:lnTo>
                    <a:pt x="72" y="24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9" name="Freeform 713"/>
            <p:cNvSpPr/>
            <p:nvPr/>
          </p:nvSpPr>
          <p:spPr bwMode="auto">
            <a:xfrm>
              <a:off x="4752394" y="2605626"/>
              <a:ext cx="96502" cy="43865"/>
            </a:xfrm>
            <a:custGeom>
              <a:gdLst>
                <a:gd fmla="*/ 2147483647 w 72" name="T0"/>
                <a:gd fmla="*/ 2147483647 h 32" name="T1"/>
                <a:gd fmla="*/ 2147483647 w 72" name="T2"/>
                <a:gd fmla="*/ 0 h 32" name="T3"/>
                <a:gd fmla="*/ 2147483647 w 72" name="T4"/>
                <a:gd fmla="*/ 2147483647 h 32" name="T5"/>
                <a:gd fmla="*/ 2147483647 w 72" name="T6"/>
                <a:gd fmla="*/ 2147483647 h 32" name="T7"/>
                <a:gd fmla="*/ 0 w 72" name="T8"/>
                <a:gd fmla="*/ 2147483647 h 32" name="T9"/>
                <a:gd fmla="*/ 0 w 72" name="T10"/>
                <a:gd fmla="*/ 2147483647 h 32" name="T11"/>
                <a:gd fmla="*/ 2147483647 w 72" name="T12"/>
                <a:gd fmla="*/ 2147483647 h 32" name="T13"/>
                <a:gd fmla="*/ 2147483647 w 72" name="T14"/>
                <a:gd fmla="*/ 2147483647 h 32" name="T15"/>
                <a:gd fmla="*/ 2147483647 w 72" name="T16"/>
                <a:gd fmla="*/ 2147483647 h 32" name="T17"/>
                <a:gd fmla="*/ 2147483647 w 72" name="T18"/>
                <a:gd fmla="*/ 2147483647 h 32" name="T19"/>
                <a:gd fmla="*/ 2147483647 w 72" name="T20"/>
                <a:gd fmla="*/ 2147483647 h 32" name="T21"/>
                <a:gd fmla="*/ 2147483647 w 72" name="T22"/>
                <a:gd fmla="*/ 2147483647 h 32" name="T23"/>
                <a:gd fmla="*/ 2147483647 w 72" name="T24"/>
                <a:gd fmla="*/ 2147483647 h 32" name="T25"/>
                <a:gd fmla="*/ 2147483647 w 72" name="T26"/>
                <a:gd fmla="*/ 2147483647 h 32" name="T27"/>
                <a:gd fmla="*/ 2147483647 w 72" name="T28"/>
                <a:gd fmla="*/ 2147483647 h 32" name="T29"/>
                <a:gd fmla="*/ 2147483647 w 72" name="T30"/>
                <a:gd fmla="*/ 2147483647 h 32" name="T31"/>
                <a:gd fmla="*/ 2147483647 w 72" name="T32"/>
                <a:gd fmla="*/ 2147483647 h 32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72" name="T51"/>
                <a:gd fmla="*/ 0 h 32" name="T52"/>
                <a:gd fmla="*/ 72 w 72" name="T53"/>
                <a:gd fmla="*/ 32 h 32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32" w="72">
                  <a:moveTo>
                    <a:pt x="40" y="8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0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0" name="Freeform 714"/>
            <p:cNvSpPr/>
            <p:nvPr/>
          </p:nvSpPr>
          <p:spPr bwMode="auto">
            <a:xfrm>
              <a:off x="4806128" y="2692258"/>
              <a:ext cx="42768" cy="53735"/>
            </a:xfrm>
            <a:custGeom>
              <a:gdLst>
                <a:gd fmla="*/ 2147483647 w 32" name="T0"/>
                <a:gd fmla="*/ 2147483647 h 40" name="T1"/>
                <a:gd fmla="*/ 2147483647 w 32" name="T2"/>
                <a:gd fmla="*/ 2147483647 h 40" name="T3"/>
                <a:gd fmla="*/ 0 w 32" name="T4"/>
                <a:gd fmla="*/ 0 h 40" name="T5"/>
                <a:gd fmla="*/ 2147483647 w 32" name="T6"/>
                <a:gd fmla="*/ 2147483647 h 40" name="T7"/>
                <a:gd fmla="*/ 2147483647 w 32" name="T8"/>
                <a:gd fmla="*/ 2147483647 h 4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2" name="T15"/>
                <a:gd fmla="*/ 0 h 40" name="T16"/>
                <a:gd fmla="*/ 32 w 32" name="T17"/>
                <a:gd fmla="*/ 40 h 4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40" w="32">
                  <a:moveTo>
                    <a:pt x="32" y="32"/>
                  </a:moveTo>
                  <a:lnTo>
                    <a:pt x="32" y="4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1" name="Freeform 715"/>
            <p:cNvSpPr/>
            <p:nvPr/>
          </p:nvSpPr>
          <p:spPr bwMode="auto">
            <a:xfrm>
              <a:off x="4752394" y="2605626"/>
              <a:ext cx="96502" cy="43865"/>
            </a:xfrm>
            <a:custGeom>
              <a:gdLst>
                <a:gd fmla="*/ 2147483647 w 72" name="T0"/>
                <a:gd fmla="*/ 2147483647 h 32" name="T1"/>
                <a:gd fmla="*/ 2147483647 w 72" name="T2"/>
                <a:gd fmla="*/ 0 h 32" name="T3"/>
                <a:gd fmla="*/ 2147483647 w 72" name="T4"/>
                <a:gd fmla="*/ 0 h 32" name="T5"/>
                <a:gd fmla="*/ 2147483647 w 72" name="T6"/>
                <a:gd fmla="*/ 2147483647 h 32" name="T7"/>
                <a:gd fmla="*/ 2147483647 w 72" name="T8"/>
                <a:gd fmla="*/ 2147483647 h 32" name="T9"/>
                <a:gd fmla="*/ 0 w 72" name="T10"/>
                <a:gd fmla="*/ 2147483647 h 32" name="T11"/>
                <a:gd fmla="*/ 0 w 72" name="T12"/>
                <a:gd fmla="*/ 2147483647 h 32" name="T13"/>
                <a:gd fmla="*/ 0 w 72" name="T14"/>
                <a:gd fmla="*/ 2147483647 h 32" name="T15"/>
                <a:gd fmla="*/ 2147483647 w 72" name="T16"/>
                <a:gd fmla="*/ 2147483647 h 32" name="T17"/>
                <a:gd fmla="*/ 2147483647 w 72" name="T18"/>
                <a:gd fmla="*/ 2147483647 h 32" name="T19"/>
                <a:gd fmla="*/ 2147483647 w 72" name="T20"/>
                <a:gd fmla="*/ 2147483647 h 32" name="T21"/>
                <a:gd fmla="*/ 2147483647 w 72" name="T22"/>
                <a:gd fmla="*/ 2147483647 h 32" name="T23"/>
                <a:gd fmla="*/ 2147483647 w 72" name="T24"/>
                <a:gd fmla="*/ 2147483647 h 32" name="T25"/>
                <a:gd fmla="*/ 2147483647 w 72" name="T26"/>
                <a:gd fmla="*/ 2147483647 h 32" name="T27"/>
                <a:gd fmla="*/ 2147483647 w 72" name="T28"/>
                <a:gd fmla="*/ 2147483647 h 32" name="T29"/>
                <a:gd fmla="*/ 2147483647 w 72" name="T30"/>
                <a:gd fmla="*/ 2147483647 h 32" name="T31"/>
                <a:gd fmla="*/ 2147483647 w 72" name="T32"/>
                <a:gd fmla="*/ 2147483647 h 32" name="T33"/>
                <a:gd fmla="*/ 2147483647 w 72" name="T34"/>
                <a:gd fmla="*/ 2147483647 h 32" name="T35"/>
                <a:gd fmla="*/ 2147483647 w 72" name="T36"/>
                <a:gd fmla="*/ 2147483647 h 3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72" name="T57"/>
                <a:gd fmla="*/ 0 h 32" name="T58"/>
                <a:gd fmla="*/ 72 w 72" name="T59"/>
                <a:gd fmla="*/ 32 h 3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32" w="72">
                  <a:moveTo>
                    <a:pt x="40" y="8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0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2" name="Freeform 716"/>
            <p:cNvSpPr/>
            <p:nvPr/>
          </p:nvSpPr>
          <p:spPr bwMode="auto">
            <a:xfrm>
              <a:off x="4848896" y="2745993"/>
              <a:ext cx="117338" cy="96502"/>
            </a:xfrm>
            <a:custGeom>
              <a:gdLst>
                <a:gd fmla="*/ 2147483647 w 88" name="T0"/>
                <a:gd fmla="*/ 0 h 72" name="T1"/>
                <a:gd fmla="*/ 2147483647 w 88" name="T2"/>
                <a:gd fmla="*/ 0 h 72" name="T3"/>
                <a:gd fmla="*/ 0 w 88" name="T4"/>
                <a:gd fmla="*/ 0 h 72" name="T5"/>
                <a:gd fmla="*/ 0 w 88" name="T6"/>
                <a:gd fmla="*/ 2147483647 h 72" name="T7"/>
                <a:gd fmla="*/ 2147483647 w 88" name="T8"/>
                <a:gd fmla="*/ 2147483647 h 72" name="T9"/>
                <a:gd fmla="*/ 0 w 88" name="T10"/>
                <a:gd fmla="*/ 2147483647 h 72" name="T11"/>
                <a:gd fmla="*/ 2147483647 w 88" name="T12"/>
                <a:gd fmla="*/ 2147483647 h 72" name="T13"/>
                <a:gd fmla="*/ 2147483647 w 88" name="T14"/>
                <a:gd fmla="*/ 2147483647 h 72" name="T15"/>
                <a:gd fmla="*/ 2147483647 w 88" name="T16"/>
                <a:gd fmla="*/ 2147483647 h 72" name="T17"/>
                <a:gd fmla="*/ 2147483647 w 88" name="T18"/>
                <a:gd fmla="*/ 2147483647 h 72" name="T19"/>
                <a:gd fmla="*/ 2147483647 w 88" name="T20"/>
                <a:gd fmla="*/ 2147483647 h 72" name="T21"/>
                <a:gd fmla="*/ 2147483647 w 88" name="T22"/>
                <a:gd fmla="*/ 2147483647 h 72" name="T23"/>
                <a:gd fmla="*/ 2147483647 w 88" name="T24"/>
                <a:gd fmla="*/ 2147483647 h 72" name="T25"/>
                <a:gd fmla="*/ 2147483647 w 88" name="T26"/>
                <a:gd fmla="*/ 2147483647 h 72" name="T27"/>
                <a:gd fmla="*/ 2147483647 w 88" name="T28"/>
                <a:gd fmla="*/ 2147483647 h 72" name="T29"/>
                <a:gd fmla="*/ 2147483647 w 88" name="T30"/>
                <a:gd fmla="*/ 2147483647 h 72" name="T31"/>
                <a:gd fmla="*/ 2147483647 w 88" name="T32"/>
                <a:gd fmla="*/ 2147483647 h 72" name="T33"/>
                <a:gd fmla="*/ 2147483647 w 88" name="T34"/>
                <a:gd fmla="*/ 2147483647 h 72" name="T35"/>
                <a:gd fmla="*/ 2147483647 w 88" name="T36"/>
                <a:gd fmla="*/ 2147483647 h 72" name="T37"/>
                <a:gd fmla="*/ 2147483647 w 88" name="T38"/>
                <a:gd fmla="*/ 2147483647 h 72" name="T39"/>
                <a:gd fmla="*/ 2147483647 w 88" name="T40"/>
                <a:gd fmla="*/ 2147483647 h 72" name="T41"/>
                <a:gd fmla="*/ 2147483647 w 88" name="T42"/>
                <a:gd fmla="*/ 0 h 72" name="T43"/>
                <a:gd fmla="*/ 2147483647 w 88" name="T44"/>
                <a:gd fmla="*/ 0 h 72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w 88" name="T69"/>
                <a:gd fmla="*/ 0 h 72" name="T70"/>
                <a:gd fmla="*/ 88 w 88" name="T71"/>
                <a:gd fmla="*/ 72 h 72" name="T72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T72" l="T69" r="T71" t="T70"/>
              <a:pathLst>
                <a:path h="72" w="88">
                  <a:moveTo>
                    <a:pt x="32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48" y="72"/>
                  </a:lnTo>
                  <a:lnTo>
                    <a:pt x="64" y="64"/>
                  </a:lnTo>
                  <a:lnTo>
                    <a:pt x="80" y="64"/>
                  </a:lnTo>
                  <a:lnTo>
                    <a:pt x="88" y="48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3" name="Freeform 717"/>
            <p:cNvSpPr/>
            <p:nvPr/>
          </p:nvSpPr>
          <p:spPr bwMode="auto">
            <a:xfrm>
              <a:off x="4773229" y="2692258"/>
              <a:ext cx="85536" cy="150237"/>
            </a:xfrm>
            <a:custGeom>
              <a:gdLst>
                <a:gd fmla="*/ 2147483647 w 64" name="T0"/>
                <a:gd fmla="*/ 2147483647 h 112" name="T1"/>
                <a:gd fmla="*/ 2147483647 w 64" name="T2"/>
                <a:gd fmla="*/ 2147483647 h 112" name="T3"/>
                <a:gd fmla="*/ 2147483647 w 64" name="T4"/>
                <a:gd fmla="*/ 2147483647 h 112" name="T5"/>
                <a:gd fmla="*/ 2147483647 w 64" name="T6"/>
                <a:gd fmla="*/ 2147483647 h 112" name="T7"/>
                <a:gd fmla="*/ 2147483647 w 64" name="T8"/>
                <a:gd fmla="*/ 2147483647 h 112" name="T9"/>
                <a:gd fmla="*/ 2147483647 w 64" name="T10"/>
                <a:gd fmla="*/ 2147483647 h 112" name="T11"/>
                <a:gd fmla="*/ 2147483647 w 64" name="T12"/>
                <a:gd fmla="*/ 2147483647 h 112" name="T13"/>
                <a:gd fmla="*/ 2147483647 w 64" name="T14"/>
                <a:gd fmla="*/ 2147483647 h 112" name="T15"/>
                <a:gd fmla="*/ 2147483647 w 64" name="T16"/>
                <a:gd fmla="*/ 2147483647 h 112" name="T17"/>
                <a:gd fmla="*/ 2147483647 w 64" name="T18"/>
                <a:gd fmla="*/ 2147483647 h 112" name="T19"/>
                <a:gd fmla="*/ 2147483647 w 64" name="T20"/>
                <a:gd fmla="*/ 0 h 112" name="T21"/>
                <a:gd fmla="*/ 2147483647 w 64" name="T22"/>
                <a:gd fmla="*/ 2147483647 h 112" name="T23"/>
                <a:gd fmla="*/ 2147483647 w 64" name="T24"/>
                <a:gd fmla="*/ 2147483647 h 112" name="T25"/>
                <a:gd fmla="*/ 2147483647 w 64" name="T26"/>
                <a:gd fmla="*/ 2147483647 h 112" name="T27"/>
                <a:gd fmla="*/ 2147483647 w 64" name="T28"/>
                <a:gd fmla="*/ 2147483647 h 112" name="T29"/>
                <a:gd fmla="*/ 2147483647 w 64" name="T30"/>
                <a:gd fmla="*/ 2147483647 h 112" name="T31"/>
                <a:gd fmla="*/ 0 w 64" name="T32"/>
                <a:gd fmla="*/ 2147483647 h 112" name="T33"/>
                <a:gd fmla="*/ 2147483647 w 64" name="T34"/>
                <a:gd fmla="*/ 2147483647 h 112" name="T35"/>
                <a:gd fmla="*/ 2147483647 w 64" name="T36"/>
                <a:gd fmla="*/ 2147483647 h 112" name="T37"/>
                <a:gd fmla="*/ 2147483647 w 64" name="T38"/>
                <a:gd fmla="*/ 2147483647 h 112" name="T39"/>
                <a:gd fmla="*/ 2147483647 w 64" name="T40"/>
                <a:gd fmla="*/ 2147483647 h 112" name="T41"/>
                <a:gd fmla="*/ 2147483647 w 64" name="T42"/>
                <a:gd fmla="*/ 2147483647 h 112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64" name="T66"/>
                <a:gd fmla="*/ 0 h 112" name="T67"/>
                <a:gd fmla="*/ 64 w 64" name="T68"/>
                <a:gd fmla="*/ 112 h 112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12" w="64">
                  <a:moveTo>
                    <a:pt x="40" y="96"/>
                  </a:moveTo>
                  <a:lnTo>
                    <a:pt x="56" y="88"/>
                  </a:lnTo>
                  <a:lnTo>
                    <a:pt x="64" y="88"/>
                  </a:lnTo>
                  <a:lnTo>
                    <a:pt x="64" y="80"/>
                  </a:lnTo>
                  <a:lnTo>
                    <a:pt x="56" y="72"/>
                  </a:lnTo>
                  <a:lnTo>
                    <a:pt x="64" y="56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8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0" y="72"/>
                  </a:lnTo>
                  <a:lnTo>
                    <a:pt x="16" y="88"/>
                  </a:lnTo>
                  <a:lnTo>
                    <a:pt x="16" y="96"/>
                  </a:lnTo>
                  <a:lnTo>
                    <a:pt x="24" y="112"/>
                  </a:lnTo>
                  <a:lnTo>
                    <a:pt x="32" y="104"/>
                  </a:lnTo>
                  <a:lnTo>
                    <a:pt x="40" y="9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4" name="Freeform 718"/>
            <p:cNvSpPr/>
            <p:nvPr/>
          </p:nvSpPr>
          <p:spPr bwMode="auto">
            <a:xfrm>
              <a:off x="4698659" y="2670326"/>
              <a:ext cx="96502" cy="118435"/>
            </a:xfrm>
            <a:custGeom>
              <a:gdLst>
                <a:gd fmla="*/ 2147483647 w 72" name="T0"/>
                <a:gd fmla="*/ 2147483647 h 88" name="T1"/>
                <a:gd fmla="*/ 2147483647 w 72" name="T2"/>
                <a:gd fmla="*/ 2147483647 h 88" name="T3"/>
                <a:gd fmla="*/ 2147483647 w 72" name="T4"/>
                <a:gd fmla="*/ 2147483647 h 88" name="T5"/>
                <a:gd fmla="*/ 2147483647 w 72" name="T6"/>
                <a:gd fmla="*/ 2147483647 h 88" name="T7"/>
                <a:gd fmla="*/ 2147483647 w 72" name="T8"/>
                <a:gd fmla="*/ 2147483647 h 88" name="T9"/>
                <a:gd fmla="*/ 2147483647 w 72" name="T10"/>
                <a:gd fmla="*/ 2147483647 h 88" name="T11"/>
                <a:gd fmla="*/ 2147483647 w 72" name="T12"/>
                <a:gd fmla="*/ 0 h 88" name="T13"/>
                <a:gd fmla="*/ 2147483647 w 72" name="T14"/>
                <a:gd fmla="*/ 2147483647 h 88" name="T15"/>
                <a:gd fmla="*/ 0 w 72" name="T16"/>
                <a:gd fmla="*/ 2147483647 h 88" name="T17"/>
                <a:gd fmla="*/ 0 w 72" name="T18"/>
                <a:gd fmla="*/ 2147483647 h 88" name="T19"/>
                <a:gd fmla="*/ 0 w 72" name="T20"/>
                <a:gd fmla="*/ 2147483647 h 88" name="T21"/>
                <a:gd fmla="*/ 2147483647 w 72" name="T22"/>
                <a:gd fmla="*/ 2147483647 h 88" name="T23"/>
                <a:gd fmla="*/ 2147483647 w 72" name="T24"/>
                <a:gd fmla="*/ 2147483647 h 88" name="T25"/>
                <a:gd fmla="*/ 2147483647 w 72" name="T26"/>
                <a:gd fmla="*/ 2147483647 h 88" name="T27"/>
                <a:gd fmla="*/ 2147483647 w 72" name="T28"/>
                <a:gd fmla="*/ 2147483647 h 88" name="T29"/>
                <a:gd fmla="*/ 2147483647 w 72" name="T30"/>
                <a:gd fmla="*/ 2147483647 h 88" name="T31"/>
                <a:gd fmla="*/ 2147483647 w 72" name="T32"/>
                <a:gd fmla="*/ 2147483647 h 88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72" name="T51"/>
                <a:gd fmla="*/ 0 h 88" name="T52"/>
                <a:gd fmla="*/ 72 w 72" name="T53"/>
                <a:gd fmla="*/ 88 h 88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88" w="72">
                  <a:moveTo>
                    <a:pt x="72" y="56"/>
                  </a:moveTo>
                  <a:lnTo>
                    <a:pt x="72" y="40"/>
                  </a:lnTo>
                  <a:lnTo>
                    <a:pt x="72" y="32"/>
                  </a:lnTo>
                  <a:lnTo>
                    <a:pt x="64" y="24"/>
                  </a:lnTo>
                  <a:lnTo>
                    <a:pt x="48" y="16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24" y="48"/>
                  </a:lnTo>
                  <a:lnTo>
                    <a:pt x="32" y="72"/>
                  </a:lnTo>
                  <a:lnTo>
                    <a:pt x="56" y="88"/>
                  </a:lnTo>
                  <a:lnTo>
                    <a:pt x="64" y="72"/>
                  </a:lnTo>
                  <a:lnTo>
                    <a:pt x="72" y="5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5" name="Freeform 719"/>
            <p:cNvSpPr/>
            <p:nvPr/>
          </p:nvSpPr>
          <p:spPr bwMode="auto">
            <a:xfrm>
              <a:off x="4806128" y="2445520"/>
              <a:ext cx="52638" cy="31802"/>
            </a:xfrm>
            <a:custGeom>
              <a:gdLst>
                <a:gd fmla="*/ 2147483647 w 40" name="T0"/>
                <a:gd fmla="*/ 2147483647 h 24" name="T1"/>
                <a:gd fmla="*/ 2147483647 w 40" name="T2"/>
                <a:gd fmla="*/ 2147483647 h 24" name="T3"/>
                <a:gd fmla="*/ 2147483647 w 40" name="T4"/>
                <a:gd fmla="*/ 2147483647 h 24" name="T5"/>
                <a:gd fmla="*/ 2147483647 w 40" name="T6"/>
                <a:gd fmla="*/ 2147483647 h 24" name="T7"/>
                <a:gd fmla="*/ 2147483647 w 40" name="T8"/>
                <a:gd fmla="*/ 0 h 24" name="T9"/>
                <a:gd fmla="*/ 2147483647 w 40" name="T10"/>
                <a:gd fmla="*/ 0 h 24" name="T11"/>
                <a:gd fmla="*/ 0 w 40" name="T12"/>
                <a:gd fmla="*/ 2147483647 h 24" name="T13"/>
                <a:gd fmla="*/ 0 w 40" name="T14"/>
                <a:gd fmla="*/ 2147483647 h 24" name="T15"/>
                <a:gd fmla="*/ 2147483647 w 40" name="T16"/>
                <a:gd fmla="*/ 2147483647 h 24" name="T17"/>
                <a:gd fmla="*/ 2147483647 w 40" name="T18"/>
                <a:gd fmla="*/ 2147483647 h 24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40" name="T30"/>
                <a:gd fmla="*/ 0 h 24" name="T31"/>
                <a:gd fmla="*/ 40 w 40" name="T32"/>
                <a:gd fmla="*/ 24 h 24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24" w="40">
                  <a:moveTo>
                    <a:pt x="32" y="24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32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6" name="Freeform 720"/>
            <p:cNvSpPr/>
            <p:nvPr/>
          </p:nvSpPr>
          <p:spPr bwMode="auto">
            <a:xfrm>
              <a:off x="4848896" y="2745993"/>
              <a:ext cx="117338" cy="96502"/>
            </a:xfrm>
            <a:custGeom>
              <a:gdLst>
                <a:gd fmla="*/ 2147483647 w 88" name="T0"/>
                <a:gd fmla="*/ 0 h 72" name="T1"/>
                <a:gd fmla="*/ 2147483647 w 88" name="T2"/>
                <a:gd fmla="*/ 0 h 72" name="T3"/>
                <a:gd fmla="*/ 0 w 88" name="T4"/>
                <a:gd fmla="*/ 0 h 72" name="T5"/>
                <a:gd fmla="*/ 0 w 88" name="T6"/>
                <a:gd fmla="*/ 2147483647 h 72" name="T7"/>
                <a:gd fmla="*/ 2147483647 w 88" name="T8"/>
                <a:gd fmla="*/ 2147483647 h 72" name="T9"/>
                <a:gd fmla="*/ 0 w 88" name="T10"/>
                <a:gd fmla="*/ 2147483647 h 72" name="T11"/>
                <a:gd fmla="*/ 2147483647 w 88" name="T12"/>
                <a:gd fmla="*/ 2147483647 h 72" name="T13"/>
                <a:gd fmla="*/ 2147483647 w 88" name="T14"/>
                <a:gd fmla="*/ 2147483647 h 72" name="T15"/>
                <a:gd fmla="*/ 2147483647 w 88" name="T16"/>
                <a:gd fmla="*/ 2147483647 h 72" name="T17"/>
                <a:gd fmla="*/ 2147483647 w 88" name="T18"/>
                <a:gd fmla="*/ 2147483647 h 72" name="T19"/>
                <a:gd fmla="*/ 2147483647 w 88" name="T20"/>
                <a:gd fmla="*/ 2147483647 h 72" name="T21"/>
                <a:gd fmla="*/ 2147483647 w 88" name="T22"/>
                <a:gd fmla="*/ 2147483647 h 72" name="T23"/>
                <a:gd fmla="*/ 2147483647 w 88" name="T24"/>
                <a:gd fmla="*/ 2147483647 h 72" name="T25"/>
                <a:gd fmla="*/ 2147483647 w 88" name="T26"/>
                <a:gd fmla="*/ 2147483647 h 72" name="T27"/>
                <a:gd fmla="*/ 2147483647 w 88" name="T28"/>
                <a:gd fmla="*/ 2147483647 h 72" name="T29"/>
                <a:gd fmla="*/ 2147483647 w 88" name="T30"/>
                <a:gd fmla="*/ 2147483647 h 72" name="T31"/>
                <a:gd fmla="*/ 2147483647 w 88" name="T32"/>
                <a:gd fmla="*/ 2147483647 h 72" name="T33"/>
                <a:gd fmla="*/ 2147483647 w 88" name="T34"/>
                <a:gd fmla="*/ 2147483647 h 72" name="T35"/>
                <a:gd fmla="*/ 2147483647 w 88" name="T36"/>
                <a:gd fmla="*/ 2147483647 h 72" name="T37"/>
                <a:gd fmla="*/ 2147483647 w 88" name="T38"/>
                <a:gd fmla="*/ 2147483647 h 72" name="T39"/>
                <a:gd fmla="*/ 2147483647 w 88" name="T40"/>
                <a:gd fmla="*/ 2147483647 h 72" name="T41"/>
                <a:gd fmla="*/ 2147483647 w 88" name="T42"/>
                <a:gd fmla="*/ 2147483647 h 72" name="T43"/>
                <a:gd fmla="*/ 2147483647 w 88" name="T44"/>
                <a:gd fmla="*/ 2147483647 h 72" name="T45"/>
                <a:gd fmla="*/ 2147483647 w 88" name="T46"/>
                <a:gd fmla="*/ 2147483647 h 72" name="T47"/>
                <a:gd fmla="*/ 2147483647 w 88" name="T48"/>
                <a:gd fmla="*/ 0 h 72" name="T49"/>
                <a:gd fmla="*/ 2147483647 w 88" name="T50"/>
                <a:gd fmla="*/ 0 h 72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w 88" name="T78"/>
                <a:gd fmla="*/ 0 h 72" name="T79"/>
                <a:gd fmla="*/ 88 w 88" name="T80"/>
                <a:gd fmla="*/ 72 h 72" name="T81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T81" l="T78" r="T80" t="T79"/>
              <a:pathLst>
                <a:path h="72" w="88">
                  <a:moveTo>
                    <a:pt x="32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48" y="72"/>
                  </a:lnTo>
                  <a:lnTo>
                    <a:pt x="64" y="64"/>
                  </a:lnTo>
                  <a:lnTo>
                    <a:pt x="80" y="64"/>
                  </a:lnTo>
                  <a:lnTo>
                    <a:pt x="88" y="48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7" name="Freeform 721"/>
            <p:cNvSpPr/>
            <p:nvPr/>
          </p:nvSpPr>
          <p:spPr bwMode="auto">
            <a:xfrm>
              <a:off x="4806128" y="2445520"/>
              <a:ext cx="52638" cy="31802"/>
            </a:xfrm>
            <a:custGeom>
              <a:gdLst>
                <a:gd fmla="*/ 2147483647 w 40" name="T0"/>
                <a:gd fmla="*/ 2147483647 h 24" name="T1"/>
                <a:gd fmla="*/ 2147483647 w 40" name="T2"/>
                <a:gd fmla="*/ 2147483647 h 24" name="T3"/>
                <a:gd fmla="*/ 2147483647 w 40" name="T4"/>
                <a:gd fmla="*/ 2147483647 h 24" name="T5"/>
                <a:gd fmla="*/ 2147483647 w 40" name="T6"/>
                <a:gd fmla="*/ 2147483647 h 24" name="T7"/>
                <a:gd fmla="*/ 2147483647 w 40" name="T8"/>
                <a:gd fmla="*/ 0 h 24" name="T9"/>
                <a:gd fmla="*/ 2147483647 w 40" name="T10"/>
                <a:gd fmla="*/ 0 h 24" name="T11"/>
                <a:gd fmla="*/ 0 w 40" name="T12"/>
                <a:gd fmla="*/ 2147483647 h 24" name="T13"/>
                <a:gd fmla="*/ 0 w 40" name="T14"/>
                <a:gd fmla="*/ 2147483647 h 24" name="T15"/>
                <a:gd fmla="*/ 2147483647 w 40" name="T16"/>
                <a:gd fmla="*/ 2147483647 h 24" name="T17"/>
                <a:gd fmla="*/ 2147483647 w 40" name="T18"/>
                <a:gd fmla="*/ 2147483647 h 24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40" name="T30"/>
                <a:gd fmla="*/ 0 h 24" name="T31"/>
                <a:gd fmla="*/ 40 w 40" name="T32"/>
                <a:gd fmla="*/ 24 h 24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24" w="40">
                  <a:moveTo>
                    <a:pt x="32" y="24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32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8" name="Freeform 722"/>
            <p:cNvSpPr/>
            <p:nvPr/>
          </p:nvSpPr>
          <p:spPr bwMode="auto">
            <a:xfrm>
              <a:off x="4708529" y="2466355"/>
              <a:ext cx="161202" cy="150237"/>
            </a:xfrm>
            <a:custGeom>
              <a:gdLst>
                <a:gd fmla="*/ 0 w 120" name="T0"/>
                <a:gd fmla="*/ 2147483647 h 112" name="T1"/>
                <a:gd fmla="*/ 0 w 120" name="T2"/>
                <a:gd fmla="*/ 2147483647 h 112" name="T3"/>
                <a:gd fmla="*/ 0 w 120" name="T4"/>
                <a:gd fmla="*/ 2147483647 h 112" name="T5"/>
                <a:gd fmla="*/ 2147483647 w 120" name="T6"/>
                <a:gd fmla="*/ 2147483647 h 112" name="T7"/>
                <a:gd fmla="*/ 2147483647 w 120" name="T8"/>
                <a:gd fmla="*/ 2147483647 h 112" name="T9"/>
                <a:gd fmla="*/ 2147483647 w 120" name="T10"/>
                <a:gd fmla="*/ 2147483647 h 112" name="T11"/>
                <a:gd fmla="*/ 2147483647 w 120" name="T12"/>
                <a:gd fmla="*/ 2147483647 h 112" name="T13"/>
                <a:gd fmla="*/ 2147483647 w 120" name="T14"/>
                <a:gd fmla="*/ 2147483647 h 112" name="T15"/>
                <a:gd fmla="*/ 2147483647 w 120" name="T16"/>
                <a:gd fmla="*/ 2147483647 h 112" name="T17"/>
                <a:gd fmla="*/ 2147483647 w 120" name="T18"/>
                <a:gd fmla="*/ 2147483647 h 112" name="T19"/>
                <a:gd fmla="*/ 2147483647 w 120" name="T20"/>
                <a:gd fmla="*/ 2147483647 h 112" name="T21"/>
                <a:gd fmla="*/ 2147483647 w 120" name="T22"/>
                <a:gd fmla="*/ 2147483647 h 112" name="T23"/>
                <a:gd fmla="*/ 2147483647 w 120" name="T24"/>
                <a:gd fmla="*/ 2147483647 h 112" name="T25"/>
                <a:gd fmla="*/ 2147483647 w 120" name="T26"/>
                <a:gd fmla="*/ 2147483647 h 112" name="T27"/>
                <a:gd fmla="*/ 2147483647 w 120" name="T28"/>
                <a:gd fmla="*/ 2147483647 h 112" name="T29"/>
                <a:gd fmla="*/ 2147483647 w 120" name="T30"/>
                <a:gd fmla="*/ 2147483647 h 112" name="T31"/>
                <a:gd fmla="*/ 2147483647 w 120" name="T32"/>
                <a:gd fmla="*/ 2147483647 h 112" name="T33"/>
                <a:gd fmla="*/ 2147483647 w 120" name="T34"/>
                <a:gd fmla="*/ 2147483647 h 112" name="T35"/>
                <a:gd fmla="*/ 2147483647 w 120" name="T36"/>
                <a:gd fmla="*/ 2147483647 h 112" name="T37"/>
                <a:gd fmla="*/ 2147483647 w 120" name="T38"/>
                <a:gd fmla="*/ 2147483647 h 112" name="T39"/>
                <a:gd fmla="*/ 2147483647 w 120" name="T40"/>
                <a:gd fmla="*/ 2147483647 h 112" name="T41"/>
                <a:gd fmla="*/ 2147483647 w 120" name="T42"/>
                <a:gd fmla="*/ 2147483647 h 112" name="T43"/>
                <a:gd fmla="*/ 2147483647 w 120" name="T44"/>
                <a:gd fmla="*/ 0 h 112" name="T45"/>
                <a:gd fmla="*/ 2147483647 w 120" name="T46"/>
                <a:gd fmla="*/ 0 h 112" name="T47"/>
                <a:gd fmla="*/ 2147483647 w 120" name="T48"/>
                <a:gd fmla="*/ 0 h 112" name="T49"/>
                <a:gd fmla="*/ 2147483647 w 120" name="T50"/>
                <a:gd fmla="*/ 2147483647 h 112" name="T51"/>
                <a:gd fmla="*/ 0 w 120" name="T52"/>
                <a:gd fmla="*/ 2147483647 h 112" name="T53"/>
                <a:gd fmla="*/ 0 w 120" name="T54"/>
                <a:gd fmla="*/ 2147483647 h 112" name="T55"/>
                <a:gd fmla="*/ 0 w 120" name="T56"/>
                <a:gd fmla="*/ 2147483647 h 112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w 120" name="T87"/>
                <a:gd fmla="*/ 0 h 112" name="T88"/>
                <a:gd fmla="*/ 120 w 120" name="T89"/>
                <a:gd fmla="*/ 112 h 112" name="T90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T90" l="T87" r="T89" t="T88"/>
              <a:pathLst>
                <a:path h="112" w="120">
                  <a:moveTo>
                    <a:pt x="0" y="32"/>
                  </a:moveTo>
                  <a:lnTo>
                    <a:pt x="0" y="40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8"/>
                  </a:lnTo>
                  <a:lnTo>
                    <a:pt x="40" y="96"/>
                  </a:lnTo>
                  <a:lnTo>
                    <a:pt x="56" y="104"/>
                  </a:lnTo>
                  <a:lnTo>
                    <a:pt x="72" y="112"/>
                  </a:lnTo>
                  <a:lnTo>
                    <a:pt x="88" y="112"/>
                  </a:lnTo>
                  <a:lnTo>
                    <a:pt x="96" y="112"/>
                  </a:lnTo>
                  <a:lnTo>
                    <a:pt x="104" y="112"/>
                  </a:lnTo>
                  <a:lnTo>
                    <a:pt x="112" y="88"/>
                  </a:lnTo>
                  <a:lnTo>
                    <a:pt x="120" y="80"/>
                  </a:lnTo>
                  <a:lnTo>
                    <a:pt x="120" y="64"/>
                  </a:lnTo>
                  <a:lnTo>
                    <a:pt x="120" y="56"/>
                  </a:lnTo>
                  <a:lnTo>
                    <a:pt x="112" y="48"/>
                  </a:lnTo>
                  <a:lnTo>
                    <a:pt x="120" y="40"/>
                  </a:lnTo>
                  <a:lnTo>
                    <a:pt x="120" y="24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9" name="Freeform 723"/>
            <p:cNvSpPr/>
            <p:nvPr/>
          </p:nvSpPr>
          <p:spPr bwMode="auto">
            <a:xfrm>
              <a:off x="4569258" y="2659360"/>
              <a:ext cx="75667" cy="43865"/>
            </a:xfrm>
            <a:custGeom>
              <a:gdLst>
                <a:gd fmla="*/ 2147483647 w 56" name="T0"/>
                <a:gd fmla="*/ 2147483647 h 32" name="T1"/>
                <a:gd fmla="*/ 2147483647 w 56" name="T2"/>
                <a:gd fmla="*/ 0 h 32" name="T3"/>
                <a:gd fmla="*/ 2147483647 w 56" name="T4"/>
                <a:gd fmla="*/ 0 h 32" name="T5"/>
                <a:gd fmla="*/ 2147483647 w 56" name="T6"/>
                <a:gd fmla="*/ 0 h 32" name="T7"/>
                <a:gd fmla="*/ 2147483647 w 56" name="T8"/>
                <a:gd fmla="*/ 0 h 32" name="T9"/>
                <a:gd fmla="*/ 0 w 56" name="T10"/>
                <a:gd fmla="*/ 2147483647 h 32" name="T11"/>
                <a:gd fmla="*/ 0 w 56" name="T12"/>
                <a:gd fmla="*/ 2147483647 h 32" name="T13"/>
                <a:gd fmla="*/ 2147483647 w 56" name="T14"/>
                <a:gd fmla="*/ 2147483647 h 32" name="T15"/>
                <a:gd fmla="*/ 2147483647 w 56" name="T16"/>
                <a:gd fmla="*/ 2147483647 h 32" name="T17"/>
                <a:gd fmla="*/ 2147483647 w 56" name="T18"/>
                <a:gd fmla="*/ 2147483647 h 32" name="T19"/>
                <a:gd fmla="*/ 2147483647 w 56" name="T20"/>
                <a:gd fmla="*/ 2147483647 h 32" name="T21"/>
                <a:gd fmla="*/ 2147483647 w 56" name="T22"/>
                <a:gd fmla="*/ 2147483647 h 32" name="T23"/>
                <a:gd fmla="*/ 2147483647 w 56" name="T24"/>
                <a:gd fmla="*/ 2147483647 h 32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56" name="T39"/>
                <a:gd fmla="*/ 0 h 32" name="T40"/>
                <a:gd fmla="*/ 56 w 56" name="T41"/>
                <a:gd fmla="*/ 32 h 32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32" w="56">
                  <a:moveTo>
                    <a:pt x="48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32" y="24"/>
                  </a:lnTo>
                  <a:lnTo>
                    <a:pt x="48" y="24"/>
                  </a:lnTo>
                  <a:lnTo>
                    <a:pt x="56" y="16"/>
                  </a:lnTo>
                  <a:lnTo>
                    <a:pt x="48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0" name="Freeform 724"/>
            <p:cNvSpPr/>
            <p:nvPr/>
          </p:nvSpPr>
          <p:spPr bwMode="auto">
            <a:xfrm>
              <a:off x="4602157" y="2380819"/>
              <a:ext cx="52638" cy="85536"/>
            </a:xfrm>
            <a:custGeom>
              <a:gdLst>
                <a:gd fmla="*/ 2147483647 w 40" name="T0"/>
                <a:gd fmla="*/ 2147483647 h 64" name="T1"/>
                <a:gd fmla="*/ 2147483647 w 40" name="T2"/>
                <a:gd fmla="*/ 2147483647 h 64" name="T3"/>
                <a:gd fmla="*/ 2147483647 w 40" name="T4"/>
                <a:gd fmla="*/ 2147483647 h 64" name="T5"/>
                <a:gd fmla="*/ 2147483647 w 40" name="T6"/>
                <a:gd fmla="*/ 2147483647 h 64" name="T7"/>
                <a:gd fmla="*/ 2147483647 w 40" name="T8"/>
                <a:gd fmla="*/ 2147483647 h 64" name="T9"/>
                <a:gd fmla="*/ 2147483647 w 40" name="T10"/>
                <a:gd fmla="*/ 2147483647 h 64" name="T11"/>
                <a:gd fmla="*/ 2147483647 w 40" name="T12"/>
                <a:gd fmla="*/ 2147483647 h 64" name="T13"/>
                <a:gd fmla="*/ 2147483647 w 40" name="T14"/>
                <a:gd fmla="*/ 0 h 64" name="T15"/>
                <a:gd fmla="*/ 2147483647 w 40" name="T16"/>
                <a:gd fmla="*/ 2147483647 h 64" name="T17"/>
                <a:gd fmla="*/ 2147483647 w 40" name="T18"/>
                <a:gd fmla="*/ 2147483647 h 64" name="T19"/>
                <a:gd fmla="*/ 0 w 40" name="T20"/>
                <a:gd fmla="*/ 2147483647 h 64" name="T21"/>
                <a:gd fmla="*/ 0 w 40" name="T22"/>
                <a:gd fmla="*/ 2147483647 h 64" name="T23"/>
                <a:gd fmla="*/ 2147483647 w 40" name="T24"/>
                <a:gd fmla="*/ 2147483647 h 64" name="T25"/>
                <a:gd fmla="*/ 2147483647 w 40" name="T26"/>
                <a:gd fmla="*/ 2147483647 h 64" name="T27"/>
                <a:gd fmla="*/ 2147483647 w 40" name="T28"/>
                <a:gd fmla="*/ 2147483647 h 64" name="T29"/>
                <a:gd fmla="*/ 2147483647 w 40" name="T30"/>
                <a:gd fmla="*/ 2147483647 h 64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w 40" name="T48"/>
                <a:gd fmla="*/ 0 h 64" name="T49"/>
                <a:gd fmla="*/ 40 w 40" name="T50"/>
                <a:gd fmla="*/ 64 h 64" name="T51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T51" l="T48" r="T50" t="T49"/>
              <a:pathLst>
                <a:path h="64" w="40">
                  <a:moveTo>
                    <a:pt x="24" y="64"/>
                  </a:moveTo>
                  <a:lnTo>
                    <a:pt x="24" y="48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64"/>
                  </a:lnTo>
                  <a:lnTo>
                    <a:pt x="16" y="56"/>
                  </a:lnTo>
                  <a:lnTo>
                    <a:pt x="24" y="6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1" name="Freeform 725"/>
            <p:cNvSpPr/>
            <p:nvPr/>
          </p:nvSpPr>
          <p:spPr bwMode="auto">
            <a:xfrm>
              <a:off x="4514428" y="2551891"/>
              <a:ext cx="54831" cy="53735"/>
            </a:xfrm>
            <a:custGeom>
              <a:gdLst>
                <a:gd fmla="*/ 2147483647 w 41" name="T0"/>
                <a:gd fmla="*/ 2147483647 h 40" name="T1"/>
                <a:gd fmla="*/ 2147483647 w 41" name="T2"/>
                <a:gd fmla="*/ 2147483647 h 40" name="T3"/>
                <a:gd fmla="*/ 2147483647 w 41" name="T4"/>
                <a:gd fmla="*/ 2147483647 h 40" name="T5"/>
                <a:gd fmla="*/ 2147483647 w 41" name="T6"/>
                <a:gd fmla="*/ 2147483647 h 40" name="T7"/>
                <a:gd fmla="*/ 2147483647 w 41" name="T8"/>
                <a:gd fmla="*/ 2147483647 h 40" name="T9"/>
                <a:gd fmla="*/ 2147483647 w 41" name="T10"/>
                <a:gd fmla="*/ 2147483647 h 40" name="T11"/>
                <a:gd fmla="*/ 2147483647 w 41" name="T12"/>
                <a:gd fmla="*/ 2147483647 h 40" name="T13"/>
                <a:gd fmla="*/ 2147483647 w 41" name="T14"/>
                <a:gd fmla="*/ 2147483647 h 40" name="T15"/>
                <a:gd fmla="*/ 2147483647 w 41" name="T16"/>
                <a:gd fmla="*/ 2147483647 h 40" name="T17"/>
                <a:gd fmla="*/ 2147483647 w 41" name="T18"/>
                <a:gd fmla="*/ 2147483647 h 40" name="T19"/>
                <a:gd fmla="*/ 2147483647 w 41" name="T20"/>
                <a:gd fmla="*/ 2147483647 h 40" name="T21"/>
                <a:gd fmla="*/ 2147483647 w 41" name="T22"/>
                <a:gd fmla="*/ 0 h 40" name="T23"/>
                <a:gd fmla="*/ 0 w 41" name="T24"/>
                <a:gd fmla="*/ 2147483647 h 40" name="T25"/>
                <a:gd fmla="*/ 0 w 41" name="T26"/>
                <a:gd fmla="*/ 2147483647 h 40" name="T27"/>
                <a:gd fmla="*/ 2147483647 w 41" name="T28"/>
                <a:gd fmla="*/ 2147483647 h 40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41" name="T45"/>
                <a:gd fmla="*/ 0 h 40" name="T46"/>
                <a:gd fmla="*/ 41 w 41" name="T47"/>
                <a:gd fmla="*/ 40 h 40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40" w="41">
                  <a:moveTo>
                    <a:pt x="8" y="24"/>
                  </a:move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41" y="32"/>
                  </a:lnTo>
                  <a:lnTo>
                    <a:pt x="41" y="24"/>
                  </a:lnTo>
                  <a:lnTo>
                    <a:pt x="41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2" name="Freeform 726"/>
            <p:cNvSpPr/>
            <p:nvPr/>
          </p:nvSpPr>
          <p:spPr bwMode="auto">
            <a:xfrm>
              <a:off x="4569258" y="2659360"/>
              <a:ext cx="75667" cy="43865"/>
            </a:xfrm>
            <a:custGeom>
              <a:gdLst>
                <a:gd fmla="*/ 2147483647 w 56" name="T0"/>
                <a:gd fmla="*/ 2147483647 h 32" name="T1"/>
                <a:gd fmla="*/ 2147483647 w 56" name="T2"/>
                <a:gd fmla="*/ 0 h 32" name="T3"/>
                <a:gd fmla="*/ 2147483647 w 56" name="T4"/>
                <a:gd fmla="*/ 0 h 32" name="T5"/>
                <a:gd fmla="*/ 2147483647 w 56" name="T6"/>
                <a:gd fmla="*/ 0 h 32" name="T7"/>
                <a:gd fmla="*/ 2147483647 w 56" name="T8"/>
                <a:gd fmla="*/ 0 h 32" name="T9"/>
                <a:gd fmla="*/ 2147483647 w 56" name="T10"/>
                <a:gd fmla="*/ 0 h 32" name="T11"/>
                <a:gd fmla="*/ 2147483647 w 56" name="T12"/>
                <a:gd fmla="*/ 0 h 32" name="T13"/>
                <a:gd fmla="*/ 0 w 56" name="T14"/>
                <a:gd fmla="*/ 2147483647 h 32" name="T15"/>
                <a:gd fmla="*/ 0 w 56" name="T16"/>
                <a:gd fmla="*/ 2147483647 h 32" name="T17"/>
                <a:gd fmla="*/ 2147483647 w 56" name="T18"/>
                <a:gd fmla="*/ 2147483647 h 32" name="T19"/>
                <a:gd fmla="*/ 2147483647 w 56" name="T20"/>
                <a:gd fmla="*/ 2147483647 h 32" name="T21"/>
                <a:gd fmla="*/ 2147483647 w 56" name="T22"/>
                <a:gd fmla="*/ 2147483647 h 32" name="T23"/>
                <a:gd fmla="*/ 2147483647 w 56" name="T24"/>
                <a:gd fmla="*/ 2147483647 h 32" name="T25"/>
                <a:gd fmla="*/ 2147483647 w 56" name="T26"/>
                <a:gd fmla="*/ 2147483647 h 32" name="T27"/>
                <a:gd fmla="*/ 2147483647 w 56" name="T28"/>
                <a:gd fmla="*/ 2147483647 h 32" name="T29"/>
                <a:gd fmla="*/ 2147483647 w 56" name="T30"/>
                <a:gd fmla="*/ 2147483647 h 32" name="T31"/>
                <a:gd fmla="*/ 2147483647 w 56" name="T32"/>
                <a:gd fmla="*/ 2147483647 h 32" name="T33"/>
                <a:gd fmla="*/ 2147483647 w 56" name="T34"/>
                <a:gd fmla="*/ 2147483647 h 32" name="T35"/>
                <a:gd fmla="*/ 2147483647 w 56" name="T36"/>
                <a:gd fmla="*/ 2147483647 h 32" name="T37"/>
                <a:gd fmla="*/ 2147483647 w 56" name="T38"/>
                <a:gd fmla="*/ 2147483647 h 32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w 56" name="T60"/>
                <a:gd fmla="*/ 0 h 32" name="T61"/>
                <a:gd fmla="*/ 56 w 56" name="T62"/>
                <a:gd fmla="*/ 32 h 32" name="T63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b="T63" l="T60" r="T62" t="T61"/>
              <a:pathLst>
                <a:path h="32" w="56">
                  <a:moveTo>
                    <a:pt x="48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32" y="24"/>
                  </a:lnTo>
                  <a:lnTo>
                    <a:pt x="48" y="24"/>
                  </a:lnTo>
                  <a:lnTo>
                    <a:pt x="56" y="16"/>
                  </a:lnTo>
                  <a:lnTo>
                    <a:pt x="48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3" name="Freeform 727"/>
            <p:cNvSpPr/>
            <p:nvPr/>
          </p:nvSpPr>
          <p:spPr bwMode="auto">
            <a:xfrm>
              <a:off x="4514428" y="2551891"/>
              <a:ext cx="54831" cy="53735"/>
            </a:xfrm>
            <a:custGeom>
              <a:gdLst>
                <a:gd fmla="*/ 2147483647 w 41" name="T0"/>
                <a:gd fmla="*/ 2147483647 h 40" name="T1"/>
                <a:gd fmla="*/ 2147483647 w 41" name="T2"/>
                <a:gd fmla="*/ 2147483647 h 40" name="T3"/>
                <a:gd fmla="*/ 2147483647 w 41" name="T4"/>
                <a:gd fmla="*/ 2147483647 h 40" name="T5"/>
                <a:gd fmla="*/ 2147483647 w 41" name="T6"/>
                <a:gd fmla="*/ 2147483647 h 40" name="T7"/>
                <a:gd fmla="*/ 2147483647 w 41" name="T8"/>
                <a:gd fmla="*/ 2147483647 h 40" name="T9"/>
                <a:gd fmla="*/ 2147483647 w 41" name="T10"/>
                <a:gd fmla="*/ 2147483647 h 40" name="T11"/>
                <a:gd fmla="*/ 2147483647 w 41" name="T12"/>
                <a:gd fmla="*/ 2147483647 h 40" name="T13"/>
                <a:gd fmla="*/ 2147483647 w 41" name="T14"/>
                <a:gd fmla="*/ 2147483647 h 40" name="T15"/>
                <a:gd fmla="*/ 2147483647 w 41" name="T16"/>
                <a:gd fmla="*/ 2147483647 h 40" name="T17"/>
                <a:gd fmla="*/ 2147483647 w 41" name="T18"/>
                <a:gd fmla="*/ 2147483647 h 40" name="T19"/>
                <a:gd fmla="*/ 2147483647 w 41" name="T20"/>
                <a:gd fmla="*/ 2147483647 h 40" name="T21"/>
                <a:gd fmla="*/ 2147483647 w 41" name="T22"/>
                <a:gd fmla="*/ 2147483647 h 40" name="T23"/>
                <a:gd fmla="*/ 2147483647 w 41" name="T24"/>
                <a:gd fmla="*/ 2147483647 h 40" name="T25"/>
                <a:gd fmla="*/ 2147483647 w 41" name="T26"/>
                <a:gd fmla="*/ 0 h 40" name="T27"/>
                <a:gd fmla="*/ 0 w 41" name="T28"/>
                <a:gd fmla="*/ 2147483647 h 40" name="T29"/>
                <a:gd fmla="*/ 0 w 41" name="T30"/>
                <a:gd fmla="*/ 2147483647 h 40" name="T31"/>
                <a:gd fmla="*/ 0 w 41" name="T32"/>
                <a:gd fmla="*/ 2147483647 h 40" name="T33"/>
                <a:gd fmla="*/ 2147483647 w 41" name="T34"/>
                <a:gd fmla="*/ 2147483647 h 40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41" name="T54"/>
                <a:gd fmla="*/ 0 h 40" name="T55"/>
                <a:gd fmla="*/ 41 w 41" name="T56"/>
                <a:gd fmla="*/ 40 h 40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40" w="41">
                  <a:moveTo>
                    <a:pt x="8" y="24"/>
                  </a:move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41" y="32"/>
                  </a:lnTo>
                  <a:lnTo>
                    <a:pt x="41" y="24"/>
                  </a:lnTo>
                  <a:lnTo>
                    <a:pt x="41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4" name="Freeform 728"/>
            <p:cNvSpPr/>
            <p:nvPr/>
          </p:nvSpPr>
          <p:spPr bwMode="auto">
            <a:xfrm>
              <a:off x="4471660" y="3163803"/>
              <a:ext cx="269768" cy="203971"/>
            </a:xfrm>
            <a:custGeom>
              <a:gdLst>
                <a:gd fmla="*/ 2147483647 w 201" name="T0"/>
                <a:gd fmla="*/ 2147483647 h 152" name="T1"/>
                <a:gd fmla="*/ 2147483647 w 201" name="T2"/>
                <a:gd fmla="*/ 2147483647 h 152" name="T3"/>
                <a:gd fmla="*/ 2147483647 w 201" name="T4"/>
                <a:gd fmla="*/ 2147483647 h 152" name="T5"/>
                <a:gd fmla="*/ 2147483647 w 201" name="T6"/>
                <a:gd fmla="*/ 2147483647 h 152" name="T7"/>
                <a:gd fmla="*/ 2147483647 w 201" name="T8"/>
                <a:gd fmla="*/ 2147483647 h 152" name="T9"/>
                <a:gd fmla="*/ 2147483647 w 201" name="T10"/>
                <a:gd fmla="*/ 2147483647 h 152" name="T11"/>
                <a:gd fmla="*/ 2147483647 w 201" name="T12"/>
                <a:gd fmla="*/ 2147483647 h 152" name="T13"/>
                <a:gd fmla="*/ 2147483647 w 201" name="T14"/>
                <a:gd fmla="*/ 2147483647 h 152" name="T15"/>
                <a:gd fmla="*/ 2147483647 w 201" name="T16"/>
                <a:gd fmla="*/ 2147483647 h 152" name="T17"/>
                <a:gd fmla="*/ 2147483647 w 201" name="T18"/>
                <a:gd fmla="*/ 2147483647 h 152" name="T19"/>
                <a:gd fmla="*/ 2147483647 w 201" name="T20"/>
                <a:gd fmla="*/ 2147483647 h 152" name="T21"/>
                <a:gd fmla="*/ 2147483647 w 201" name="T22"/>
                <a:gd fmla="*/ 2147483647 h 152" name="T23"/>
                <a:gd fmla="*/ 2147483647 w 201" name="T24"/>
                <a:gd fmla="*/ 2147483647 h 152" name="T25"/>
                <a:gd fmla="*/ 2147483647 w 201" name="T26"/>
                <a:gd fmla="*/ 0 h 152" name="T27"/>
                <a:gd fmla="*/ 2147483647 w 201" name="T28"/>
                <a:gd fmla="*/ 2147483647 h 152" name="T29"/>
                <a:gd fmla="*/ 2147483647 w 201" name="T30"/>
                <a:gd fmla="*/ 2147483647 h 152" name="T31"/>
                <a:gd fmla="*/ 2147483647 w 201" name="T32"/>
                <a:gd fmla="*/ 2147483647 h 152" name="T33"/>
                <a:gd fmla="*/ 2147483647 w 201" name="T34"/>
                <a:gd fmla="*/ 2147483647 h 152" name="T35"/>
                <a:gd fmla="*/ 2147483647 w 201" name="T36"/>
                <a:gd fmla="*/ 2147483647 h 152" name="T37"/>
                <a:gd fmla="*/ 0 w 201" name="T38"/>
                <a:gd fmla="*/ 2147483647 h 152" name="T39"/>
                <a:gd fmla="*/ 2147483647 w 201" name="T40"/>
                <a:gd fmla="*/ 2147483647 h 152" name="T41"/>
                <a:gd fmla="*/ 2147483647 w 201" name="T42"/>
                <a:gd fmla="*/ 2147483647 h 152" name="T43"/>
                <a:gd fmla="*/ 2147483647 w 201" name="T44"/>
                <a:gd fmla="*/ 2147483647 h 152" name="T45"/>
                <a:gd fmla="*/ 2147483647 w 201" name="T46"/>
                <a:gd fmla="*/ 2147483647 h 152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w 201" name="T72"/>
                <a:gd fmla="*/ 0 h 152" name="T73"/>
                <a:gd fmla="*/ 201 w 201" name="T74"/>
                <a:gd fmla="*/ 152 h 152" name="T75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T75" l="T72" r="T74" t="T73"/>
              <a:pathLst>
                <a:path h="152" w="201">
                  <a:moveTo>
                    <a:pt x="40" y="152"/>
                  </a:move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5" name="Freeform 729"/>
            <p:cNvSpPr/>
            <p:nvPr/>
          </p:nvSpPr>
          <p:spPr bwMode="auto">
            <a:xfrm>
              <a:off x="4256723" y="3142968"/>
              <a:ext cx="279637" cy="257704"/>
            </a:xfrm>
            <a:custGeom>
              <a:gdLst>
                <a:gd fmla="*/ 2147483647 w 208" name="T0"/>
                <a:gd fmla="*/ 2147483647 h 192" name="T1"/>
                <a:gd fmla="*/ 2147483647 w 208" name="T2"/>
                <a:gd fmla="*/ 2147483647 h 192" name="T3"/>
                <a:gd fmla="*/ 2147483647 w 208" name="T4"/>
                <a:gd fmla="*/ 2147483647 h 192" name="T5"/>
                <a:gd fmla="*/ 2147483647 w 208" name="T6"/>
                <a:gd fmla="*/ 2147483647 h 192" name="T7"/>
                <a:gd fmla="*/ 2147483647 w 208" name="T8"/>
                <a:gd fmla="*/ 2147483647 h 192" name="T9"/>
                <a:gd fmla="*/ 2147483647 w 208" name="T10"/>
                <a:gd fmla="*/ 2147483647 h 192" name="T11"/>
                <a:gd fmla="*/ 2147483647 w 208" name="T12"/>
                <a:gd fmla="*/ 2147483647 h 192" name="T13"/>
                <a:gd fmla="*/ 2147483647 w 208" name="T14"/>
                <a:gd fmla="*/ 2147483647 h 192" name="T15"/>
                <a:gd fmla="*/ 2147483647 w 208" name="T16"/>
                <a:gd fmla="*/ 2147483647 h 192" name="T17"/>
                <a:gd fmla="*/ 2147483647 w 208" name="T18"/>
                <a:gd fmla="*/ 2147483647 h 192" name="T19"/>
                <a:gd fmla="*/ 2147483647 w 208" name="T20"/>
                <a:gd fmla="*/ 2147483647 h 192" name="T21"/>
                <a:gd fmla="*/ 2147483647 w 208" name="T22"/>
                <a:gd fmla="*/ 0 h 192" name="T23"/>
                <a:gd fmla="*/ 2147483647 w 208" name="T24"/>
                <a:gd fmla="*/ 0 h 192" name="T25"/>
                <a:gd fmla="*/ 2147483647 w 208" name="T26"/>
                <a:gd fmla="*/ 2147483647 h 192" name="T27"/>
                <a:gd fmla="*/ 2147483647 w 208" name="T28"/>
                <a:gd fmla="*/ 2147483647 h 192" name="T29"/>
                <a:gd fmla="*/ 2147483647 w 208" name="T30"/>
                <a:gd fmla="*/ 2147483647 h 192" name="T31"/>
                <a:gd fmla="*/ 2147483647 w 208" name="T32"/>
                <a:gd fmla="*/ 2147483647 h 192" name="T33"/>
                <a:gd fmla="*/ 2147483647 w 208" name="T34"/>
                <a:gd fmla="*/ 2147483647 h 192" name="T35"/>
                <a:gd fmla="*/ 0 w 208" name="T36"/>
                <a:gd fmla="*/ 2147483647 h 192" name="T37"/>
                <a:gd fmla="*/ 2147483647 w 208" name="T38"/>
                <a:gd fmla="*/ 2147483647 h 192" name="T39"/>
                <a:gd fmla="*/ 2147483647 w 208" name="T40"/>
                <a:gd fmla="*/ 2147483647 h 192" name="T41"/>
                <a:gd fmla="*/ 2147483647 w 208" name="T42"/>
                <a:gd fmla="*/ 2147483647 h 192" name="T43"/>
                <a:gd fmla="*/ 2147483647 w 208" name="T44"/>
                <a:gd fmla="*/ 2147483647 h 192" name="T45"/>
                <a:gd fmla="*/ 2147483647 w 208" name="T46"/>
                <a:gd fmla="*/ 2147483647 h 192" name="T47"/>
                <a:gd fmla="*/ 2147483647 w 208" name="T48"/>
                <a:gd fmla="*/ 2147483647 h 192" name="T49"/>
                <a:gd fmla="*/ 2147483647 w 208" name="T50"/>
                <a:gd fmla="*/ 2147483647 h 192" name="T51"/>
                <a:gd fmla="*/ 2147483647 w 208" name="T52"/>
                <a:gd fmla="*/ 2147483647 h 192" name="T53"/>
                <a:gd fmla="*/ 2147483647 w 208" name="T54"/>
                <a:gd fmla="*/ 2147483647 h 192" name="T55"/>
                <a:gd fmla="*/ 2147483647 w 208" name="T56"/>
                <a:gd fmla="*/ 2147483647 h 192" name="T57"/>
                <a:gd fmla="*/ 2147483647 w 208" name="T58"/>
                <a:gd fmla="*/ 2147483647 h 192" name="T59"/>
                <a:gd fmla="*/ 2147483647 w 208" name="T60"/>
                <a:gd fmla="*/ 2147483647 h 192" name="T61"/>
                <a:gd fmla="*/ 2147483647 w 208" name="T62"/>
                <a:gd fmla="*/ 2147483647 h 192" name="T63"/>
                <a:gd fmla="*/ 2147483647 w 208" name="T64"/>
                <a:gd fmla="*/ 2147483647 h 192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208" name="T99"/>
                <a:gd fmla="*/ 0 h 192" name="T100"/>
                <a:gd fmla="*/ 208 w 208" name="T101"/>
                <a:gd fmla="*/ 192 h 192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192" w="208">
                  <a:moveTo>
                    <a:pt x="96" y="176"/>
                  </a:moveTo>
                  <a:lnTo>
                    <a:pt x="112" y="160"/>
                  </a:lnTo>
                  <a:lnTo>
                    <a:pt x="128" y="144"/>
                  </a:lnTo>
                  <a:lnTo>
                    <a:pt x="152" y="128"/>
                  </a:lnTo>
                  <a:lnTo>
                    <a:pt x="160" y="128"/>
                  </a:lnTo>
                  <a:lnTo>
                    <a:pt x="176" y="128"/>
                  </a:lnTo>
                  <a:lnTo>
                    <a:pt x="200" y="128"/>
                  </a:lnTo>
                  <a:lnTo>
                    <a:pt x="208" y="112"/>
                  </a:lnTo>
                  <a:lnTo>
                    <a:pt x="208" y="80"/>
                  </a:lnTo>
                  <a:lnTo>
                    <a:pt x="200" y="80"/>
                  </a:lnTo>
                  <a:lnTo>
                    <a:pt x="192" y="72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88" y="112"/>
                  </a:lnTo>
                  <a:lnTo>
                    <a:pt x="96" y="120"/>
                  </a:lnTo>
                  <a:lnTo>
                    <a:pt x="80" y="128"/>
                  </a:lnTo>
                  <a:lnTo>
                    <a:pt x="24" y="128"/>
                  </a:lnTo>
                  <a:lnTo>
                    <a:pt x="16" y="120"/>
                  </a:lnTo>
                  <a:lnTo>
                    <a:pt x="0" y="136"/>
                  </a:lnTo>
                  <a:lnTo>
                    <a:pt x="8" y="152"/>
                  </a:lnTo>
                  <a:lnTo>
                    <a:pt x="16" y="168"/>
                  </a:lnTo>
                  <a:lnTo>
                    <a:pt x="8" y="168"/>
                  </a:lnTo>
                  <a:lnTo>
                    <a:pt x="24" y="168"/>
                  </a:lnTo>
                  <a:lnTo>
                    <a:pt x="40" y="168"/>
                  </a:lnTo>
                  <a:lnTo>
                    <a:pt x="48" y="176"/>
                  </a:lnTo>
                  <a:lnTo>
                    <a:pt x="56" y="192"/>
                  </a:lnTo>
                  <a:lnTo>
                    <a:pt x="64" y="192"/>
                  </a:lnTo>
                  <a:lnTo>
                    <a:pt x="72" y="192"/>
                  </a:lnTo>
                  <a:lnTo>
                    <a:pt x="80" y="192"/>
                  </a:lnTo>
                  <a:lnTo>
                    <a:pt x="88" y="192"/>
                  </a:lnTo>
                  <a:lnTo>
                    <a:pt x="96" y="192"/>
                  </a:lnTo>
                  <a:lnTo>
                    <a:pt x="96" y="184"/>
                  </a:lnTo>
                  <a:lnTo>
                    <a:pt x="96" y="17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6" name="Freeform 730"/>
            <p:cNvSpPr/>
            <p:nvPr/>
          </p:nvSpPr>
          <p:spPr bwMode="auto">
            <a:xfrm>
              <a:off x="5170204" y="3378740"/>
              <a:ext cx="161203" cy="225903"/>
            </a:xfrm>
            <a:custGeom>
              <a:gdLst>
                <a:gd fmla="*/ 2147483647 w 120" name="T0"/>
                <a:gd fmla="*/ 2147483647 h 168" name="T1"/>
                <a:gd fmla="*/ 2147483647 w 120" name="T2"/>
                <a:gd fmla="*/ 2147483647 h 168" name="T3"/>
                <a:gd fmla="*/ 2147483647 w 120" name="T4"/>
                <a:gd fmla="*/ 2147483647 h 168" name="T5"/>
                <a:gd fmla="*/ 2147483647 w 120" name="T6"/>
                <a:gd fmla="*/ 2147483647 h 168" name="T7"/>
                <a:gd fmla="*/ 2147483647 w 120" name="T8"/>
                <a:gd fmla="*/ 2147483647 h 168" name="T9"/>
                <a:gd fmla="*/ 2147483647 w 120" name="T10"/>
                <a:gd fmla="*/ 2147483647 h 168" name="T11"/>
                <a:gd fmla="*/ 2147483647 w 120" name="T12"/>
                <a:gd fmla="*/ 2147483647 h 168" name="T13"/>
                <a:gd fmla="*/ 2147483647 w 120" name="T14"/>
                <a:gd fmla="*/ 2147483647 h 168" name="T15"/>
                <a:gd fmla="*/ 2147483647 w 120" name="T16"/>
                <a:gd fmla="*/ 2147483647 h 168" name="T17"/>
                <a:gd fmla="*/ 2147483647 w 120" name="T18"/>
                <a:gd fmla="*/ 2147483647 h 168" name="T19"/>
                <a:gd fmla="*/ 2147483647 w 120" name="T20"/>
                <a:gd fmla="*/ 2147483647 h 168" name="T21"/>
                <a:gd fmla="*/ 2147483647 w 120" name="T22"/>
                <a:gd fmla="*/ 2147483647 h 168" name="T23"/>
                <a:gd fmla="*/ 0 w 120" name="T24"/>
                <a:gd fmla="*/ 2147483647 h 168" name="T25"/>
                <a:gd fmla="*/ 0 w 120" name="T26"/>
                <a:gd fmla="*/ 2147483647 h 168" name="T27"/>
                <a:gd fmla="*/ 2147483647 w 120" name="T28"/>
                <a:gd fmla="*/ 2147483647 h 168" name="T29"/>
                <a:gd fmla="*/ 2147483647 w 120" name="T30"/>
                <a:gd fmla="*/ 2147483647 h 168" name="T31"/>
                <a:gd fmla="*/ 2147483647 w 120" name="T32"/>
                <a:gd fmla="*/ 2147483647 h 168" name="T33"/>
                <a:gd fmla="*/ 2147483647 w 120" name="T34"/>
                <a:gd fmla="*/ 2147483647 h 168" name="T35"/>
                <a:gd fmla="*/ 2147483647 w 120" name="T36"/>
                <a:gd fmla="*/ 2147483647 h 168" name="T37"/>
                <a:gd fmla="*/ 2147483647 w 120" name="T38"/>
                <a:gd fmla="*/ 0 h 168" name="T39"/>
                <a:gd fmla="*/ 2147483647 w 120" name="T40"/>
                <a:gd fmla="*/ 2147483647 h 168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120" name="T63"/>
                <a:gd fmla="*/ 0 h 168" name="T64"/>
                <a:gd fmla="*/ 120 w 120" name="T65"/>
                <a:gd fmla="*/ 168 h 168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168" w="120">
                  <a:moveTo>
                    <a:pt x="48" y="16"/>
                  </a:moveTo>
                  <a:lnTo>
                    <a:pt x="32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56" y="40"/>
                  </a:lnTo>
                  <a:lnTo>
                    <a:pt x="80" y="48"/>
                  </a:lnTo>
                  <a:lnTo>
                    <a:pt x="48" y="80"/>
                  </a:lnTo>
                  <a:lnTo>
                    <a:pt x="24" y="88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0" y="112"/>
                  </a:lnTo>
                  <a:lnTo>
                    <a:pt x="0" y="152"/>
                  </a:lnTo>
                  <a:lnTo>
                    <a:pt x="8" y="168"/>
                  </a:lnTo>
                  <a:lnTo>
                    <a:pt x="24" y="136"/>
                  </a:lnTo>
                  <a:lnTo>
                    <a:pt x="56" y="120"/>
                  </a:lnTo>
                  <a:lnTo>
                    <a:pt x="88" y="88"/>
                  </a:lnTo>
                  <a:lnTo>
                    <a:pt x="112" y="32"/>
                  </a:lnTo>
                  <a:lnTo>
                    <a:pt x="120" y="0"/>
                  </a:lnTo>
                  <a:lnTo>
                    <a:pt x="48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7" name="Freeform 731"/>
            <p:cNvSpPr/>
            <p:nvPr/>
          </p:nvSpPr>
          <p:spPr bwMode="auto">
            <a:xfrm>
              <a:off x="4471660" y="3163803"/>
              <a:ext cx="269768" cy="203971"/>
            </a:xfrm>
            <a:custGeom>
              <a:gdLst>
                <a:gd fmla="*/ 2147483647 w 201" name="T0"/>
                <a:gd fmla="*/ 2147483647 h 152" name="T1"/>
                <a:gd fmla="*/ 2147483647 w 201" name="T2"/>
                <a:gd fmla="*/ 2147483647 h 152" name="T3"/>
                <a:gd fmla="*/ 2147483647 w 201" name="T4"/>
                <a:gd fmla="*/ 2147483647 h 152" name="T5"/>
                <a:gd fmla="*/ 2147483647 w 201" name="T6"/>
                <a:gd fmla="*/ 2147483647 h 152" name="T7"/>
                <a:gd fmla="*/ 2147483647 w 201" name="T8"/>
                <a:gd fmla="*/ 2147483647 h 152" name="T9"/>
                <a:gd fmla="*/ 2147483647 w 201" name="T10"/>
                <a:gd fmla="*/ 2147483647 h 152" name="T11"/>
                <a:gd fmla="*/ 2147483647 w 201" name="T12"/>
                <a:gd fmla="*/ 2147483647 h 152" name="T13"/>
                <a:gd fmla="*/ 2147483647 w 201" name="T14"/>
                <a:gd fmla="*/ 2147483647 h 152" name="T15"/>
                <a:gd fmla="*/ 2147483647 w 201" name="T16"/>
                <a:gd fmla="*/ 2147483647 h 152" name="T17"/>
                <a:gd fmla="*/ 2147483647 w 201" name="T18"/>
                <a:gd fmla="*/ 2147483647 h 152" name="T19"/>
                <a:gd fmla="*/ 2147483647 w 201" name="T20"/>
                <a:gd fmla="*/ 2147483647 h 152" name="T21"/>
                <a:gd fmla="*/ 2147483647 w 201" name="T22"/>
                <a:gd fmla="*/ 2147483647 h 152" name="T23"/>
                <a:gd fmla="*/ 2147483647 w 201" name="T24"/>
                <a:gd fmla="*/ 2147483647 h 152" name="T25"/>
                <a:gd fmla="*/ 2147483647 w 201" name="T26"/>
                <a:gd fmla="*/ 2147483647 h 152" name="T27"/>
                <a:gd fmla="*/ 2147483647 w 201" name="T28"/>
                <a:gd fmla="*/ 2147483647 h 152" name="T29"/>
                <a:gd fmla="*/ 2147483647 w 201" name="T30"/>
                <a:gd fmla="*/ 0 h 152" name="T31"/>
                <a:gd fmla="*/ 2147483647 w 201" name="T32"/>
                <a:gd fmla="*/ 2147483647 h 152" name="T33"/>
                <a:gd fmla="*/ 2147483647 w 201" name="T34"/>
                <a:gd fmla="*/ 2147483647 h 152" name="T35"/>
                <a:gd fmla="*/ 2147483647 w 201" name="T36"/>
                <a:gd fmla="*/ 2147483647 h 152" name="T37"/>
                <a:gd fmla="*/ 2147483647 w 201" name="T38"/>
                <a:gd fmla="*/ 2147483647 h 152" name="T39"/>
                <a:gd fmla="*/ 2147483647 w 201" name="T40"/>
                <a:gd fmla="*/ 2147483647 h 152" name="T41"/>
                <a:gd fmla="*/ 2147483647 w 201" name="T42"/>
                <a:gd fmla="*/ 2147483647 h 152" name="T43"/>
                <a:gd fmla="*/ 0 w 201" name="T44"/>
                <a:gd fmla="*/ 2147483647 h 152" name="T45"/>
                <a:gd fmla="*/ 2147483647 w 201" name="T46"/>
                <a:gd fmla="*/ 2147483647 h 152" name="T47"/>
                <a:gd fmla="*/ 2147483647 w 201" name="T48"/>
                <a:gd fmla="*/ 2147483647 h 152" name="T49"/>
                <a:gd fmla="*/ 2147483647 w 201" name="T50"/>
                <a:gd fmla="*/ 2147483647 h 152" name="T51"/>
                <a:gd fmla="*/ 2147483647 w 201" name="T52"/>
                <a:gd fmla="*/ 2147483647 h 152" name="T53"/>
                <a:gd fmla="*/ 2147483647 w 201" name="T54"/>
                <a:gd fmla="*/ 2147483647 h 152" name="T55"/>
                <a:gd fmla="*/ 2147483647 w 201" name="T56"/>
                <a:gd fmla="*/ 2147483647 h 152" name="T57"/>
                <a:gd fmla="*/ 2147483647 w 201" name="T58"/>
                <a:gd fmla="*/ 2147483647 h 152" name="T59"/>
                <a:gd fmla="*/ 2147483647 w 201" name="T60"/>
                <a:gd fmla="*/ 2147483647 h 152" name="T61"/>
                <a:gd fmla="*/ 2147483647 w 201" name="T62"/>
                <a:gd fmla="*/ 2147483647 h 152" name="T63"/>
                <a:gd fmla="*/ 2147483647 w 201" name="T64"/>
                <a:gd fmla="*/ 2147483647 h 152" name="T65"/>
                <a:gd fmla="*/ 2147483647 w 201" name="T66"/>
                <a:gd fmla="*/ 2147483647 h 152" name="T67"/>
                <a:gd fmla="*/ 2147483647 w 201" name="T68"/>
                <a:gd fmla="*/ 2147483647 h 152" name="T69"/>
                <a:gd fmla="*/ 2147483647 w 201" name="T70"/>
                <a:gd fmla="*/ 2147483647 h 152" name="T71"/>
                <a:gd fmla="*/ 2147483647 w 201" name="T72"/>
                <a:gd fmla="*/ 2147483647 h 152" name="T73"/>
                <a:gd fmla="*/ 2147483647 w 201" name="T74"/>
                <a:gd fmla="*/ 2147483647 h 152" name="T75"/>
                <a:gd fmla="*/ 2147483647 w 201" name="T76"/>
                <a:gd fmla="*/ 2147483647 h 152" name="T77"/>
                <a:gd fmla="*/ 2147483647 w 201" name="T78"/>
                <a:gd fmla="*/ 2147483647 h 152" name="T79"/>
                <a:gd fmla="*/ 2147483647 w 201" name="T80"/>
                <a:gd fmla="*/ 2147483647 h 152" name="T81"/>
                <a:gd fmla="*/ 2147483647 w 201" name="T82"/>
                <a:gd fmla="*/ 2147483647 h 152" name="T83"/>
                <a:gd fmla="*/ 2147483647 w 201" name="T84"/>
                <a:gd fmla="*/ 0 h 152" name="T85"/>
                <a:gd fmla="*/ 2147483647 w 201" name="T86"/>
                <a:gd fmla="*/ 2147483647 h 152" name="T87"/>
                <a:gd fmla="*/ 2147483647 w 201" name="T88"/>
                <a:gd fmla="*/ 2147483647 h 152" name="T89"/>
                <a:gd fmla="*/ 2147483647 w 201" name="T90"/>
                <a:gd fmla="*/ 2147483647 h 152" name="T91"/>
                <a:gd fmla="*/ 2147483647 w 201" name="T92"/>
                <a:gd fmla="*/ 2147483647 h 152" name="T93"/>
                <a:gd fmla="*/ 2147483647 w 201" name="T94"/>
                <a:gd fmla="*/ 2147483647 h 152" name="T95"/>
                <a:gd fmla="*/ 2147483647 w 201" name="T96"/>
                <a:gd fmla="*/ 2147483647 h 152" name="T97"/>
                <a:gd fmla="*/ 0 w 201" name="T98"/>
                <a:gd fmla="*/ 2147483647 h 152" name="T99"/>
                <a:gd fmla="*/ 2147483647 w 201" name="T100"/>
                <a:gd fmla="*/ 2147483647 h 152" name="T101"/>
                <a:gd fmla="*/ 2147483647 w 201" name="T102"/>
                <a:gd fmla="*/ 2147483647 h 152" name="T103"/>
                <a:gd fmla="*/ 2147483647 w 201" name="T104"/>
                <a:gd fmla="*/ 2147483647 h 152" name="T105"/>
                <a:gd fmla="*/ 2147483647 w 201" name="T106"/>
                <a:gd fmla="*/ 2147483647 h 152" name="T107"/>
                <a:gd fmla="*/ 2147483647 w 201" name="T108"/>
                <a:gd fmla="*/ 2147483647 h 152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201" name="T165"/>
                <a:gd fmla="*/ 0 h 152" name="T166"/>
                <a:gd fmla="*/ 201 w 201" name="T167"/>
                <a:gd fmla="*/ 152 h 152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152" w="201">
                  <a:moveTo>
                    <a:pt x="40" y="152"/>
                  </a:move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8" name="Freeform 732"/>
            <p:cNvSpPr/>
            <p:nvPr/>
          </p:nvSpPr>
          <p:spPr bwMode="auto">
            <a:xfrm>
              <a:off x="5170204" y="3378740"/>
              <a:ext cx="161203" cy="225903"/>
            </a:xfrm>
            <a:custGeom>
              <a:gdLst>
                <a:gd fmla="*/ 2147483647 w 120" name="T0"/>
                <a:gd fmla="*/ 2147483647 h 168" name="T1"/>
                <a:gd fmla="*/ 2147483647 w 120" name="T2"/>
                <a:gd fmla="*/ 2147483647 h 168" name="T3"/>
                <a:gd fmla="*/ 2147483647 w 120" name="T4"/>
                <a:gd fmla="*/ 2147483647 h 168" name="T5"/>
                <a:gd fmla="*/ 2147483647 w 120" name="T6"/>
                <a:gd fmla="*/ 2147483647 h 168" name="T7"/>
                <a:gd fmla="*/ 2147483647 w 120" name="T8"/>
                <a:gd fmla="*/ 2147483647 h 168" name="T9"/>
                <a:gd fmla="*/ 2147483647 w 120" name="T10"/>
                <a:gd fmla="*/ 2147483647 h 168" name="T11"/>
                <a:gd fmla="*/ 2147483647 w 120" name="T12"/>
                <a:gd fmla="*/ 2147483647 h 168" name="T13"/>
                <a:gd fmla="*/ 2147483647 w 120" name="T14"/>
                <a:gd fmla="*/ 2147483647 h 168" name="T15"/>
                <a:gd fmla="*/ 2147483647 w 120" name="T16"/>
                <a:gd fmla="*/ 2147483647 h 168" name="T17"/>
                <a:gd fmla="*/ 2147483647 w 120" name="T18"/>
                <a:gd fmla="*/ 2147483647 h 168" name="T19"/>
                <a:gd fmla="*/ 2147483647 w 120" name="T20"/>
                <a:gd fmla="*/ 2147483647 h 168" name="T21"/>
                <a:gd fmla="*/ 2147483647 w 120" name="T22"/>
                <a:gd fmla="*/ 2147483647 h 168" name="T23"/>
                <a:gd fmla="*/ 2147483647 w 120" name="T24"/>
                <a:gd fmla="*/ 2147483647 h 168" name="T25"/>
                <a:gd fmla="*/ 0 w 120" name="T26"/>
                <a:gd fmla="*/ 2147483647 h 168" name="T27"/>
                <a:gd fmla="*/ 0 w 120" name="T28"/>
                <a:gd fmla="*/ 2147483647 h 168" name="T29"/>
                <a:gd fmla="*/ 2147483647 w 120" name="T30"/>
                <a:gd fmla="*/ 2147483647 h 168" name="T31"/>
                <a:gd fmla="*/ 2147483647 w 120" name="T32"/>
                <a:gd fmla="*/ 2147483647 h 168" name="T33"/>
                <a:gd fmla="*/ 2147483647 w 120" name="T34"/>
                <a:gd fmla="*/ 2147483647 h 168" name="T35"/>
                <a:gd fmla="*/ 2147483647 w 120" name="T36"/>
                <a:gd fmla="*/ 2147483647 h 168" name="T37"/>
                <a:gd fmla="*/ 2147483647 w 120" name="T38"/>
                <a:gd fmla="*/ 2147483647 h 168" name="T39"/>
                <a:gd fmla="*/ 2147483647 w 120" name="T40"/>
                <a:gd fmla="*/ 0 h 168" name="T41"/>
                <a:gd fmla="*/ 2147483647 w 120" name="T42"/>
                <a:gd fmla="*/ 2147483647 h 168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20" name="T66"/>
                <a:gd fmla="*/ 0 h 168" name="T67"/>
                <a:gd fmla="*/ 120 w 120" name="T68"/>
                <a:gd fmla="*/ 168 h 168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68" w="120">
                  <a:moveTo>
                    <a:pt x="48" y="16"/>
                  </a:moveTo>
                  <a:lnTo>
                    <a:pt x="32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56" y="40"/>
                  </a:lnTo>
                  <a:lnTo>
                    <a:pt x="80" y="48"/>
                  </a:lnTo>
                  <a:lnTo>
                    <a:pt x="48" y="80"/>
                  </a:lnTo>
                  <a:lnTo>
                    <a:pt x="24" y="88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0" y="112"/>
                  </a:lnTo>
                  <a:lnTo>
                    <a:pt x="0" y="152"/>
                  </a:lnTo>
                  <a:lnTo>
                    <a:pt x="8" y="168"/>
                  </a:lnTo>
                  <a:lnTo>
                    <a:pt x="24" y="136"/>
                  </a:lnTo>
                  <a:lnTo>
                    <a:pt x="56" y="120"/>
                  </a:lnTo>
                  <a:lnTo>
                    <a:pt x="88" y="88"/>
                  </a:lnTo>
                  <a:lnTo>
                    <a:pt x="112" y="32"/>
                  </a:lnTo>
                  <a:lnTo>
                    <a:pt x="120" y="0"/>
                  </a:lnTo>
                  <a:lnTo>
                    <a:pt x="48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9" name="Freeform 733"/>
            <p:cNvSpPr/>
            <p:nvPr/>
          </p:nvSpPr>
          <p:spPr bwMode="auto">
            <a:xfrm>
              <a:off x="4708529" y="3367774"/>
              <a:ext cx="21932" cy="86633"/>
            </a:xfrm>
            <a:custGeom>
              <a:gdLst>
                <a:gd fmla="*/ 2147483647 w 16" name="T0"/>
                <a:gd fmla="*/ 0 h 64" name="T1"/>
                <a:gd fmla="*/ 2147483647 w 16" name="T2"/>
                <a:gd fmla="*/ 2147483647 h 64" name="T3"/>
                <a:gd fmla="*/ 0 w 16" name="T4"/>
                <a:gd fmla="*/ 2147483647 h 64" name="T5"/>
                <a:gd fmla="*/ 0 w 16" name="T6"/>
                <a:gd fmla="*/ 2147483647 h 64" name="T7"/>
                <a:gd fmla="*/ 2147483647 w 16" name="T8"/>
                <a:gd fmla="*/ 2147483647 h 64" name="T9"/>
                <a:gd fmla="*/ 2147483647 w 16" name="T10"/>
                <a:gd fmla="*/ 2147483647 h 64" name="T11"/>
                <a:gd fmla="*/ 2147483647 w 16" name="T12"/>
                <a:gd fmla="*/ 0 h 6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6" name="T21"/>
                <a:gd fmla="*/ 0 h 64" name="T22"/>
                <a:gd fmla="*/ 16 w 16" name="T23"/>
                <a:gd fmla="*/ 64 h 6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64" w="16">
                  <a:moveTo>
                    <a:pt x="8" y="0"/>
                  </a:move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  <a:lnTo>
                    <a:pt x="8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0" name="Freeform 734"/>
            <p:cNvSpPr/>
            <p:nvPr/>
          </p:nvSpPr>
          <p:spPr bwMode="auto">
            <a:xfrm>
              <a:off x="4708529" y="3367774"/>
              <a:ext cx="21932" cy="86633"/>
            </a:xfrm>
            <a:custGeom>
              <a:gdLst>
                <a:gd fmla="*/ 2147483647 w 16" name="T0"/>
                <a:gd fmla="*/ 0 h 64" name="T1"/>
                <a:gd fmla="*/ 2147483647 w 16" name="T2"/>
                <a:gd fmla="*/ 0 h 64" name="T3"/>
                <a:gd fmla="*/ 2147483647 w 16" name="T4"/>
                <a:gd fmla="*/ 2147483647 h 64" name="T5"/>
                <a:gd fmla="*/ 0 w 16" name="T6"/>
                <a:gd fmla="*/ 2147483647 h 64" name="T7"/>
                <a:gd fmla="*/ 0 w 16" name="T8"/>
                <a:gd fmla="*/ 2147483647 h 64" name="T9"/>
                <a:gd fmla="*/ 2147483647 w 16" name="T10"/>
                <a:gd fmla="*/ 2147483647 h 64" name="T11"/>
                <a:gd fmla="*/ 2147483647 w 16" name="T12"/>
                <a:gd fmla="*/ 2147483647 h 6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6" name="T21"/>
                <a:gd fmla="*/ 0 h 64" name="T22"/>
                <a:gd fmla="*/ 16 w 16" name="T23"/>
                <a:gd fmla="*/ 64 h 6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64" w="16">
                  <a:moveTo>
                    <a:pt x="8" y="0"/>
                  </a:moveTo>
                  <a:lnTo>
                    <a:pt x="8" y="0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1" name="Freeform 735"/>
            <p:cNvSpPr/>
            <p:nvPr/>
          </p:nvSpPr>
          <p:spPr bwMode="auto">
            <a:xfrm>
              <a:off x="4708529" y="3367774"/>
              <a:ext cx="21932" cy="86633"/>
            </a:xfrm>
            <a:custGeom>
              <a:gdLst>
                <a:gd fmla="*/ 2147483647 w 16" name="T0"/>
                <a:gd fmla="*/ 0 h 64" name="T1"/>
                <a:gd fmla="*/ 2147483647 w 16" name="T2"/>
                <a:gd fmla="*/ 0 h 64" name="T3"/>
                <a:gd fmla="*/ 2147483647 w 16" name="T4"/>
                <a:gd fmla="*/ 2147483647 h 64" name="T5"/>
                <a:gd fmla="*/ 0 w 16" name="T6"/>
                <a:gd fmla="*/ 2147483647 h 64" name="T7"/>
                <a:gd fmla="*/ 0 w 16" name="T8"/>
                <a:gd fmla="*/ 2147483647 h 64" name="T9"/>
                <a:gd fmla="*/ 2147483647 w 16" name="T10"/>
                <a:gd fmla="*/ 2147483647 h 64" name="T11"/>
                <a:gd fmla="*/ 2147483647 w 16" name="T12"/>
                <a:gd fmla="*/ 2147483647 h 6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6" name="T21"/>
                <a:gd fmla="*/ 0 h 64" name="T22"/>
                <a:gd fmla="*/ 16 w 16" name="T23"/>
                <a:gd fmla="*/ 64 h 6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64" w="16">
                  <a:moveTo>
                    <a:pt x="8" y="0"/>
                  </a:moveTo>
                  <a:lnTo>
                    <a:pt x="8" y="0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2" name="Freeform 736"/>
            <p:cNvSpPr/>
            <p:nvPr/>
          </p:nvSpPr>
          <p:spPr bwMode="auto">
            <a:xfrm>
              <a:off x="4698659" y="3174769"/>
              <a:ext cx="171072" cy="279637"/>
            </a:xfrm>
            <a:custGeom>
              <a:gdLst>
                <a:gd fmla="*/ 2147483647 w 128" name="T0"/>
                <a:gd fmla="*/ 2147483647 h 208" name="T1"/>
                <a:gd fmla="*/ 2147483647 w 128" name="T2"/>
                <a:gd fmla="*/ 2147483647 h 208" name="T3"/>
                <a:gd fmla="*/ 2147483647 w 128" name="T4"/>
                <a:gd fmla="*/ 2147483647 h 208" name="T5"/>
                <a:gd fmla="*/ 2147483647 w 128" name="T6"/>
                <a:gd fmla="*/ 2147483647 h 208" name="T7"/>
                <a:gd fmla="*/ 2147483647 w 128" name="T8"/>
                <a:gd fmla="*/ 2147483647 h 208" name="T9"/>
                <a:gd fmla="*/ 2147483647 w 128" name="T10"/>
                <a:gd fmla="*/ 2147483647 h 208" name="T11"/>
                <a:gd fmla="*/ 2147483647 w 128" name="T12"/>
                <a:gd fmla="*/ 2147483647 h 208" name="T13"/>
                <a:gd fmla="*/ 2147483647 w 128" name="T14"/>
                <a:gd fmla="*/ 2147483647 h 208" name="T15"/>
                <a:gd fmla="*/ 2147483647 w 128" name="T16"/>
                <a:gd fmla="*/ 2147483647 h 208" name="T17"/>
                <a:gd fmla="*/ 2147483647 w 128" name="T18"/>
                <a:gd fmla="*/ 2147483647 h 208" name="T19"/>
                <a:gd fmla="*/ 2147483647 w 128" name="T20"/>
                <a:gd fmla="*/ 2147483647 h 208" name="T21"/>
                <a:gd fmla="*/ 2147483647 w 128" name="T22"/>
                <a:gd fmla="*/ 0 h 208" name="T23"/>
                <a:gd fmla="*/ 2147483647 w 128" name="T24"/>
                <a:gd fmla="*/ 2147483647 h 208" name="T25"/>
                <a:gd fmla="*/ 2147483647 w 128" name="T26"/>
                <a:gd fmla="*/ 2147483647 h 208" name="T27"/>
                <a:gd fmla="*/ 2147483647 w 128" name="T28"/>
                <a:gd fmla="*/ 2147483647 h 208" name="T29"/>
                <a:gd fmla="*/ 2147483647 w 128" name="T30"/>
                <a:gd fmla="*/ 2147483647 h 208" name="T31"/>
                <a:gd fmla="*/ 0 w 128" name="T32"/>
                <a:gd fmla="*/ 2147483647 h 208" name="T33"/>
                <a:gd fmla="*/ 2147483647 w 128" name="T34"/>
                <a:gd fmla="*/ 2147483647 h 208" name="T35"/>
                <a:gd fmla="*/ 0 w 128" name="T36"/>
                <a:gd fmla="*/ 2147483647 h 208" name="T37"/>
                <a:gd fmla="*/ 2147483647 w 128" name="T38"/>
                <a:gd fmla="*/ 2147483647 h 208" name="T39"/>
                <a:gd fmla="*/ 2147483647 w 128" name="T40"/>
                <a:gd fmla="*/ 2147483647 h 208" name="T41"/>
                <a:gd fmla="*/ 2147483647 w 128" name="T42"/>
                <a:gd fmla="*/ 2147483647 h 208" name="T43"/>
                <a:gd fmla="*/ 2147483647 w 128" name="T44"/>
                <a:gd fmla="*/ 2147483647 h 208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w 128" name="T69"/>
                <a:gd fmla="*/ 0 h 208" name="T70"/>
                <a:gd fmla="*/ 128 w 128" name="T71"/>
                <a:gd fmla="*/ 208 h 208" name="T72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T72" l="T69" r="T71" t="T70"/>
              <a:pathLst>
                <a:path h="208" w="12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  <a:lnTo>
                    <a:pt x="24" y="20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3" name="Freeform 737"/>
            <p:cNvSpPr/>
            <p:nvPr/>
          </p:nvSpPr>
          <p:spPr bwMode="auto">
            <a:xfrm>
              <a:off x="4698659" y="3174769"/>
              <a:ext cx="171072" cy="279637"/>
            </a:xfrm>
            <a:custGeom>
              <a:gdLst>
                <a:gd fmla="*/ 2147483647 w 128" name="T0"/>
                <a:gd fmla="*/ 2147483647 h 208" name="T1"/>
                <a:gd fmla="*/ 2147483647 w 128" name="T2"/>
                <a:gd fmla="*/ 2147483647 h 208" name="T3"/>
                <a:gd fmla="*/ 2147483647 w 128" name="T4"/>
                <a:gd fmla="*/ 2147483647 h 208" name="T5"/>
                <a:gd fmla="*/ 2147483647 w 128" name="T6"/>
                <a:gd fmla="*/ 2147483647 h 208" name="T7"/>
                <a:gd fmla="*/ 2147483647 w 128" name="T8"/>
                <a:gd fmla="*/ 2147483647 h 208" name="T9"/>
                <a:gd fmla="*/ 2147483647 w 128" name="T10"/>
                <a:gd fmla="*/ 2147483647 h 208" name="T11"/>
                <a:gd fmla="*/ 2147483647 w 128" name="T12"/>
                <a:gd fmla="*/ 2147483647 h 208" name="T13"/>
                <a:gd fmla="*/ 2147483647 w 128" name="T14"/>
                <a:gd fmla="*/ 2147483647 h 208" name="T15"/>
                <a:gd fmla="*/ 2147483647 w 128" name="T16"/>
                <a:gd fmla="*/ 2147483647 h 208" name="T17"/>
                <a:gd fmla="*/ 2147483647 w 128" name="T18"/>
                <a:gd fmla="*/ 2147483647 h 208" name="T19"/>
                <a:gd fmla="*/ 2147483647 w 128" name="T20"/>
                <a:gd fmla="*/ 2147483647 h 208" name="T21"/>
                <a:gd fmla="*/ 2147483647 w 128" name="T22"/>
                <a:gd fmla="*/ 2147483647 h 208" name="T23"/>
                <a:gd fmla="*/ 2147483647 w 128" name="T24"/>
                <a:gd fmla="*/ 0 h 208" name="T25"/>
                <a:gd fmla="*/ 2147483647 w 128" name="T26"/>
                <a:gd fmla="*/ 2147483647 h 208" name="T27"/>
                <a:gd fmla="*/ 2147483647 w 128" name="T28"/>
                <a:gd fmla="*/ 2147483647 h 208" name="T29"/>
                <a:gd fmla="*/ 2147483647 w 128" name="T30"/>
                <a:gd fmla="*/ 2147483647 h 208" name="T31"/>
                <a:gd fmla="*/ 2147483647 w 128" name="T32"/>
                <a:gd fmla="*/ 2147483647 h 208" name="T33"/>
                <a:gd fmla="*/ 2147483647 w 128" name="T34"/>
                <a:gd fmla="*/ 2147483647 h 208" name="T35"/>
                <a:gd fmla="*/ 0 w 128" name="T36"/>
                <a:gd fmla="*/ 2147483647 h 208" name="T37"/>
                <a:gd fmla="*/ 2147483647 w 128" name="T38"/>
                <a:gd fmla="*/ 2147483647 h 208" name="T39"/>
                <a:gd fmla="*/ 0 w 128" name="T40"/>
                <a:gd fmla="*/ 2147483647 h 208" name="T41"/>
                <a:gd fmla="*/ 0 w 128" name="T42"/>
                <a:gd fmla="*/ 2147483647 h 208" name="T43"/>
                <a:gd fmla="*/ 2147483647 w 128" name="T44"/>
                <a:gd fmla="*/ 2147483647 h 208" name="T45"/>
                <a:gd fmla="*/ 2147483647 w 128" name="T46"/>
                <a:gd fmla="*/ 2147483647 h 208" name="T47"/>
                <a:gd fmla="*/ 2147483647 w 128" name="T48"/>
                <a:gd fmla="*/ 2147483647 h 208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w 128" name="T75"/>
                <a:gd fmla="*/ 0 h 208" name="T76"/>
                <a:gd fmla="*/ 128 w 128" name="T77"/>
                <a:gd fmla="*/ 208 h 208" name="T78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b="T78" l="T75" r="T77" t="T76"/>
              <a:pathLst>
                <a:path h="208" w="12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4" name="Freeform 738"/>
            <p:cNvSpPr/>
            <p:nvPr/>
          </p:nvSpPr>
          <p:spPr bwMode="auto">
            <a:xfrm>
              <a:off x="4698659" y="3174769"/>
              <a:ext cx="171072" cy="279637"/>
            </a:xfrm>
            <a:custGeom>
              <a:gdLst>
                <a:gd fmla="*/ 2147483647 w 128" name="T0"/>
                <a:gd fmla="*/ 2147483647 h 208" name="T1"/>
                <a:gd fmla="*/ 2147483647 w 128" name="T2"/>
                <a:gd fmla="*/ 2147483647 h 208" name="T3"/>
                <a:gd fmla="*/ 2147483647 w 128" name="T4"/>
                <a:gd fmla="*/ 2147483647 h 208" name="T5"/>
                <a:gd fmla="*/ 2147483647 w 128" name="T6"/>
                <a:gd fmla="*/ 2147483647 h 208" name="T7"/>
                <a:gd fmla="*/ 2147483647 w 128" name="T8"/>
                <a:gd fmla="*/ 2147483647 h 208" name="T9"/>
                <a:gd fmla="*/ 2147483647 w 128" name="T10"/>
                <a:gd fmla="*/ 2147483647 h 208" name="T11"/>
                <a:gd fmla="*/ 2147483647 w 128" name="T12"/>
                <a:gd fmla="*/ 2147483647 h 208" name="T13"/>
                <a:gd fmla="*/ 2147483647 w 128" name="T14"/>
                <a:gd fmla="*/ 2147483647 h 208" name="T15"/>
                <a:gd fmla="*/ 2147483647 w 128" name="T16"/>
                <a:gd fmla="*/ 2147483647 h 208" name="T17"/>
                <a:gd fmla="*/ 2147483647 w 128" name="T18"/>
                <a:gd fmla="*/ 2147483647 h 208" name="T19"/>
                <a:gd fmla="*/ 2147483647 w 128" name="T20"/>
                <a:gd fmla="*/ 2147483647 h 208" name="T21"/>
                <a:gd fmla="*/ 2147483647 w 128" name="T22"/>
                <a:gd fmla="*/ 2147483647 h 208" name="T23"/>
                <a:gd fmla="*/ 2147483647 w 128" name="T24"/>
                <a:gd fmla="*/ 0 h 208" name="T25"/>
                <a:gd fmla="*/ 2147483647 w 128" name="T26"/>
                <a:gd fmla="*/ 2147483647 h 208" name="T27"/>
                <a:gd fmla="*/ 2147483647 w 128" name="T28"/>
                <a:gd fmla="*/ 2147483647 h 208" name="T29"/>
                <a:gd fmla="*/ 2147483647 w 128" name="T30"/>
                <a:gd fmla="*/ 2147483647 h 208" name="T31"/>
                <a:gd fmla="*/ 2147483647 w 128" name="T32"/>
                <a:gd fmla="*/ 2147483647 h 208" name="T33"/>
                <a:gd fmla="*/ 2147483647 w 128" name="T34"/>
                <a:gd fmla="*/ 2147483647 h 208" name="T35"/>
                <a:gd fmla="*/ 0 w 128" name="T36"/>
                <a:gd fmla="*/ 2147483647 h 208" name="T37"/>
                <a:gd fmla="*/ 2147483647 w 128" name="T38"/>
                <a:gd fmla="*/ 2147483647 h 208" name="T39"/>
                <a:gd fmla="*/ 0 w 128" name="T40"/>
                <a:gd fmla="*/ 2147483647 h 208" name="T41"/>
                <a:gd fmla="*/ 0 w 128" name="T42"/>
                <a:gd fmla="*/ 2147483647 h 208" name="T43"/>
                <a:gd fmla="*/ 2147483647 w 128" name="T44"/>
                <a:gd fmla="*/ 2147483647 h 208" name="T45"/>
                <a:gd fmla="*/ 2147483647 w 128" name="T46"/>
                <a:gd fmla="*/ 2147483647 h 208" name="T47"/>
                <a:gd fmla="*/ 2147483647 w 128" name="T48"/>
                <a:gd fmla="*/ 2147483647 h 208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w 128" name="T75"/>
                <a:gd fmla="*/ 0 h 208" name="T76"/>
                <a:gd fmla="*/ 128 w 128" name="T77"/>
                <a:gd fmla="*/ 208 h 208" name="T78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b="T78" l="T75" r="T77" t="T76"/>
              <a:pathLst>
                <a:path h="208" w="12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5" name="Freeform 739"/>
            <p:cNvSpPr/>
            <p:nvPr/>
          </p:nvSpPr>
          <p:spPr bwMode="auto">
            <a:xfrm>
              <a:off x="4752394" y="3958850"/>
              <a:ext cx="267574" cy="246738"/>
            </a:xfrm>
            <a:custGeom>
              <a:gdLst>
                <a:gd fmla="*/ 2147483647 w 200" name="T0"/>
                <a:gd fmla="*/ 2147483647 h 184" name="T1"/>
                <a:gd fmla="*/ 2147483647 w 200" name="T2"/>
                <a:gd fmla="*/ 2147483647 h 184" name="T3"/>
                <a:gd fmla="*/ 2147483647 w 200" name="T4"/>
                <a:gd fmla="*/ 0 h 184" name="T5"/>
                <a:gd fmla="*/ 2147483647 w 200" name="T6"/>
                <a:gd fmla="*/ 2147483647 h 184" name="T7"/>
                <a:gd fmla="*/ 2147483647 w 200" name="T8"/>
                <a:gd fmla="*/ 2147483647 h 184" name="T9"/>
                <a:gd fmla="*/ 2147483647 w 200" name="T10"/>
                <a:gd fmla="*/ 2147483647 h 184" name="T11"/>
                <a:gd fmla="*/ 2147483647 w 200" name="T12"/>
                <a:gd fmla="*/ 2147483647 h 184" name="T13"/>
                <a:gd fmla="*/ 2147483647 w 200" name="T14"/>
                <a:gd fmla="*/ 2147483647 h 184" name="T15"/>
                <a:gd fmla="*/ 2147483647 w 200" name="T16"/>
                <a:gd fmla="*/ 2147483647 h 184" name="T17"/>
                <a:gd fmla="*/ 2147483647 w 200" name="T18"/>
                <a:gd fmla="*/ 2147483647 h 184" name="T19"/>
                <a:gd fmla="*/ 2147483647 w 200" name="T20"/>
                <a:gd fmla="*/ 2147483647 h 184" name="T21"/>
                <a:gd fmla="*/ 2147483647 w 200" name="T22"/>
                <a:gd fmla="*/ 2147483647 h 184" name="T23"/>
                <a:gd fmla="*/ 2147483647 w 200" name="T24"/>
                <a:gd fmla="*/ 2147483647 h 184" name="T25"/>
                <a:gd fmla="*/ 2147483647 w 200" name="T26"/>
                <a:gd fmla="*/ 2147483647 h 184" name="T27"/>
                <a:gd fmla="*/ 0 w 200" name="T28"/>
                <a:gd fmla="*/ 2147483647 h 184" name="T29"/>
                <a:gd fmla="*/ 0 w 200" name="T30"/>
                <a:gd fmla="*/ 2147483647 h 184" name="T31"/>
                <a:gd fmla="*/ 2147483647 w 200" name="T32"/>
                <a:gd fmla="*/ 2147483647 h 184" name="T33"/>
                <a:gd fmla="*/ 2147483647 w 200" name="T34"/>
                <a:gd fmla="*/ 2147483647 h 184" name="T35"/>
                <a:gd fmla="*/ 2147483647 w 200" name="T36"/>
                <a:gd fmla="*/ 2147483647 h 184" name="T37"/>
                <a:gd fmla="*/ 2147483647 w 200" name="T38"/>
                <a:gd fmla="*/ 2147483647 h 184" name="T39"/>
                <a:gd fmla="*/ 2147483647 w 200" name="T40"/>
                <a:gd fmla="*/ 2147483647 h 184" name="T41"/>
                <a:gd fmla="*/ 2147483647 w 200" name="T42"/>
                <a:gd fmla="*/ 2147483647 h 184" name="T43"/>
                <a:gd fmla="*/ 2147483647 w 200" name="T44"/>
                <a:gd fmla="*/ 2147483647 h 184" name="T45"/>
                <a:gd fmla="*/ 2147483647 w 200" name="T46"/>
                <a:gd fmla="*/ 2147483647 h 184" name="T47"/>
                <a:gd fmla="*/ 2147483647 w 200" name="T48"/>
                <a:gd fmla="*/ 2147483647 h 184" name="T49"/>
                <a:gd fmla="*/ 2147483647 w 200" name="T50"/>
                <a:gd fmla="*/ 2147483647 h 184" name="T51"/>
                <a:gd fmla="*/ 2147483647 w 200" name="T52"/>
                <a:gd fmla="*/ 2147483647 h 184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w 200" name="T81"/>
                <a:gd fmla="*/ 0 h 184" name="T82"/>
                <a:gd fmla="*/ 200 w 200" name="T83"/>
                <a:gd fmla="*/ 184 h 184" name="T84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b="T84" l="T81" r="T83" t="T82"/>
              <a:pathLst>
                <a:path h="184" w="200">
                  <a:moveTo>
                    <a:pt x="192" y="8"/>
                  </a:moveTo>
                  <a:lnTo>
                    <a:pt x="184" y="8"/>
                  </a:lnTo>
                  <a:lnTo>
                    <a:pt x="160" y="0"/>
                  </a:lnTo>
                  <a:lnTo>
                    <a:pt x="136" y="24"/>
                  </a:lnTo>
                  <a:lnTo>
                    <a:pt x="104" y="48"/>
                  </a:lnTo>
                  <a:lnTo>
                    <a:pt x="88" y="48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40" y="40"/>
                  </a:lnTo>
                  <a:lnTo>
                    <a:pt x="32" y="96"/>
                  </a:lnTo>
                  <a:lnTo>
                    <a:pt x="24" y="96"/>
                  </a:lnTo>
                  <a:lnTo>
                    <a:pt x="0" y="88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44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64" y="176"/>
                  </a:lnTo>
                  <a:lnTo>
                    <a:pt x="96" y="168"/>
                  </a:lnTo>
                  <a:lnTo>
                    <a:pt x="128" y="168"/>
                  </a:lnTo>
                  <a:lnTo>
                    <a:pt x="184" y="104"/>
                  </a:lnTo>
                  <a:lnTo>
                    <a:pt x="200" y="64"/>
                  </a:lnTo>
                  <a:lnTo>
                    <a:pt x="192" y="64"/>
                  </a:lnTo>
                  <a:lnTo>
                    <a:pt x="192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6" name="Freeform 740"/>
            <p:cNvSpPr/>
            <p:nvPr/>
          </p:nvSpPr>
          <p:spPr bwMode="auto">
            <a:xfrm>
              <a:off x="4806128" y="3883183"/>
              <a:ext cx="160106" cy="161203"/>
            </a:xfrm>
            <a:custGeom>
              <a:gdLst>
                <a:gd fmla="*/ 2147483647 w 120" name="T0"/>
                <a:gd fmla="*/ 2147483647 h 120" name="T1"/>
                <a:gd fmla="*/ 2147483647 w 120" name="T2"/>
                <a:gd fmla="*/ 2147483647 h 120" name="T3"/>
                <a:gd fmla="*/ 2147483647 w 120" name="T4"/>
                <a:gd fmla="*/ 2147483647 h 120" name="T5"/>
                <a:gd fmla="*/ 2147483647 w 120" name="T6"/>
                <a:gd fmla="*/ 0 h 120" name="T7"/>
                <a:gd fmla="*/ 2147483647 w 120" name="T8"/>
                <a:gd fmla="*/ 0 h 120" name="T9"/>
                <a:gd fmla="*/ 2147483647 w 120" name="T10"/>
                <a:gd fmla="*/ 2147483647 h 120" name="T11"/>
                <a:gd fmla="*/ 2147483647 w 120" name="T12"/>
                <a:gd fmla="*/ 0 h 120" name="T13"/>
                <a:gd fmla="*/ 2147483647 w 120" name="T14"/>
                <a:gd fmla="*/ 0 h 120" name="T15"/>
                <a:gd fmla="*/ 2147483647 w 120" name="T16"/>
                <a:gd fmla="*/ 0 h 120" name="T17"/>
                <a:gd fmla="*/ 2147483647 w 120" name="T18"/>
                <a:gd fmla="*/ 2147483647 h 120" name="T19"/>
                <a:gd fmla="*/ 2147483647 w 120" name="T20"/>
                <a:gd fmla="*/ 2147483647 h 120" name="T21"/>
                <a:gd fmla="*/ 0 w 120" name="T22"/>
                <a:gd fmla="*/ 2147483647 h 120" name="T23"/>
                <a:gd fmla="*/ 0 w 120" name="T24"/>
                <a:gd fmla="*/ 2147483647 h 120" name="T25"/>
                <a:gd fmla="*/ 2147483647 w 120" name="T26"/>
                <a:gd fmla="*/ 2147483647 h 120" name="T27"/>
                <a:gd fmla="*/ 2147483647 w 120" name="T28"/>
                <a:gd fmla="*/ 2147483647 h 120" name="T29"/>
                <a:gd fmla="*/ 2147483647 w 120" name="T30"/>
                <a:gd fmla="*/ 2147483647 h 120" name="T31"/>
                <a:gd fmla="*/ 2147483647 w 120" name="T32"/>
                <a:gd fmla="*/ 2147483647 h 120" name="T33"/>
                <a:gd fmla="*/ 2147483647 w 120" name="T34"/>
                <a:gd fmla="*/ 2147483647 h 120" name="T35"/>
                <a:gd fmla="*/ 2147483647 w 120" name="T36"/>
                <a:gd fmla="*/ 2147483647 h 120" name="T37"/>
                <a:gd fmla="*/ 2147483647 w 120" name="T38"/>
                <a:gd fmla="*/ 2147483647 h 120" name="T39"/>
                <a:gd fmla="*/ 2147483647 w 120" name="T40"/>
                <a:gd fmla="*/ 2147483647 h 120" name="T41"/>
                <a:gd fmla="*/ 2147483647 w 120" name="T42"/>
                <a:gd fmla="*/ 2147483647 h 120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20" name="T66"/>
                <a:gd fmla="*/ 0 h 120" name="T67"/>
                <a:gd fmla="*/ 120 w 120" name="T68"/>
                <a:gd fmla="*/ 120 h 120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20" w="120">
                  <a:moveTo>
                    <a:pt x="96" y="32"/>
                  </a:moveTo>
                  <a:lnTo>
                    <a:pt x="88" y="32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20"/>
                  </a:lnTo>
                  <a:lnTo>
                    <a:pt x="24" y="120"/>
                  </a:lnTo>
                  <a:lnTo>
                    <a:pt x="48" y="104"/>
                  </a:lnTo>
                  <a:lnTo>
                    <a:pt x="64" y="104"/>
                  </a:lnTo>
                  <a:lnTo>
                    <a:pt x="96" y="80"/>
                  </a:lnTo>
                  <a:lnTo>
                    <a:pt x="120" y="56"/>
                  </a:lnTo>
                  <a:lnTo>
                    <a:pt x="104" y="48"/>
                  </a:lnTo>
                  <a:lnTo>
                    <a:pt x="96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7" name="Freeform 741"/>
            <p:cNvSpPr/>
            <p:nvPr/>
          </p:nvSpPr>
          <p:spPr bwMode="auto">
            <a:xfrm>
              <a:off x="4977200" y="3754880"/>
              <a:ext cx="183135" cy="289507"/>
            </a:xfrm>
            <a:custGeom>
              <a:gdLst>
                <a:gd fmla="*/ 2147483647 w 136" name="T0"/>
                <a:gd fmla="*/ 2147483647 h 216" name="T1"/>
                <a:gd fmla="*/ 2147483647 w 136" name="T2"/>
                <a:gd fmla="*/ 2147483647 h 216" name="T3"/>
                <a:gd fmla="*/ 2147483647 w 136" name="T4"/>
                <a:gd fmla="*/ 2147483647 h 216" name="T5"/>
                <a:gd fmla="*/ 2147483647 w 136" name="T6"/>
                <a:gd fmla="*/ 2147483647 h 216" name="T7"/>
                <a:gd fmla="*/ 2147483647 w 136" name="T8"/>
                <a:gd fmla="*/ 2147483647 h 216" name="T9"/>
                <a:gd fmla="*/ 2147483647 w 136" name="T10"/>
                <a:gd fmla="*/ 2147483647 h 216" name="T11"/>
                <a:gd fmla="*/ 2147483647 w 136" name="T12"/>
                <a:gd fmla="*/ 2147483647 h 216" name="T13"/>
                <a:gd fmla="*/ 2147483647 w 136" name="T14"/>
                <a:gd fmla="*/ 2147483647 h 216" name="T15"/>
                <a:gd fmla="*/ 2147483647 w 136" name="T16"/>
                <a:gd fmla="*/ 2147483647 h 216" name="T17"/>
                <a:gd fmla="*/ 0 w 136" name="T18"/>
                <a:gd fmla="*/ 2147483647 h 216" name="T19"/>
                <a:gd fmla="*/ 2147483647 w 136" name="T20"/>
                <a:gd fmla="*/ 2147483647 h 216" name="T21"/>
                <a:gd fmla="*/ 0 w 136" name="T22"/>
                <a:gd fmla="*/ 2147483647 h 216" name="T23"/>
                <a:gd fmla="*/ 2147483647 w 136" name="T24"/>
                <a:gd fmla="*/ 2147483647 h 216" name="T25"/>
                <a:gd fmla="*/ 2147483647 w 136" name="T26"/>
                <a:gd fmla="*/ 2147483647 h 216" name="T27"/>
                <a:gd fmla="*/ 2147483647 w 136" name="T28"/>
                <a:gd fmla="*/ 2147483647 h 216" name="T29"/>
                <a:gd fmla="*/ 2147483647 w 136" name="T30"/>
                <a:gd fmla="*/ 2147483647 h 216" name="T31"/>
                <a:gd fmla="*/ 2147483647 w 136" name="T32"/>
                <a:gd fmla="*/ 2147483647 h 216" name="T33"/>
                <a:gd fmla="*/ 2147483647 w 136" name="T34"/>
                <a:gd fmla="*/ 2147483647 h 216" name="T35"/>
                <a:gd fmla="*/ 2147483647 w 136" name="T36"/>
                <a:gd fmla="*/ 2147483647 h 216" name="T37"/>
                <a:gd fmla="*/ 2147483647 w 136" name="T38"/>
                <a:gd fmla="*/ 2147483647 h 216" name="T39"/>
                <a:gd fmla="*/ 2147483647 w 136" name="T40"/>
                <a:gd fmla="*/ 2147483647 h 216" name="T41"/>
                <a:gd fmla="*/ 2147483647 w 136" name="T42"/>
                <a:gd fmla="*/ 2147483647 h 216" name="T43"/>
                <a:gd fmla="*/ 2147483647 w 136" name="T44"/>
                <a:gd fmla="*/ 2147483647 h 216" name="T45"/>
                <a:gd fmla="*/ 2147483647 w 136" name="T46"/>
                <a:gd fmla="*/ 2147483647 h 216" name="T47"/>
                <a:gd fmla="*/ 2147483647 w 136" name="T48"/>
                <a:gd fmla="*/ 2147483647 h 216" name="T49"/>
                <a:gd fmla="*/ 2147483647 w 136" name="T50"/>
                <a:gd fmla="*/ 2147483647 h 216" name="T51"/>
                <a:gd fmla="*/ 2147483647 w 136" name="T52"/>
                <a:gd fmla="*/ 2147483647 h 216" name="T53"/>
                <a:gd fmla="*/ 2147483647 w 136" name="T54"/>
                <a:gd fmla="*/ 2147483647 h 216" name="T55"/>
                <a:gd fmla="*/ 2147483647 w 136" name="T56"/>
                <a:gd fmla="*/ 2147483647 h 216" name="T57"/>
                <a:gd fmla="*/ 2147483647 w 136" name="T58"/>
                <a:gd fmla="*/ 0 h 216" name="T59"/>
                <a:gd fmla="*/ 2147483647 w 136" name="T60"/>
                <a:gd fmla="*/ 2147483647 h 216" name="T61"/>
                <a:gd fmla="*/ 2147483647 w 136" name="T62"/>
                <a:gd fmla="*/ 2147483647 h 21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w 136" name="T96"/>
                <a:gd fmla="*/ 0 h 216" name="T97"/>
                <a:gd fmla="*/ 136 w 136" name="T98"/>
                <a:gd fmla="*/ 216 h 216" name="T99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T99" l="T96" r="T98" t="T97"/>
              <a:pathLst>
                <a:path h="216" w="136">
                  <a:moveTo>
                    <a:pt x="88" y="8"/>
                  </a:moveTo>
                  <a:lnTo>
                    <a:pt x="64" y="16"/>
                  </a:lnTo>
                  <a:lnTo>
                    <a:pt x="64" y="32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64" y="72"/>
                  </a:lnTo>
                  <a:lnTo>
                    <a:pt x="56" y="64"/>
                  </a:lnTo>
                  <a:lnTo>
                    <a:pt x="48" y="56"/>
                  </a:lnTo>
                  <a:lnTo>
                    <a:pt x="32" y="48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32" y="80"/>
                  </a:lnTo>
                  <a:lnTo>
                    <a:pt x="32" y="96"/>
                  </a:lnTo>
                  <a:lnTo>
                    <a:pt x="32" y="112"/>
                  </a:lnTo>
                  <a:lnTo>
                    <a:pt x="24" y="144"/>
                  </a:lnTo>
                  <a:lnTo>
                    <a:pt x="16" y="160"/>
                  </a:lnTo>
                  <a:lnTo>
                    <a:pt x="24" y="160"/>
                  </a:lnTo>
                  <a:lnTo>
                    <a:pt x="24" y="216"/>
                  </a:lnTo>
                  <a:lnTo>
                    <a:pt x="32" y="216"/>
                  </a:lnTo>
                  <a:lnTo>
                    <a:pt x="32" y="208"/>
                  </a:lnTo>
                  <a:lnTo>
                    <a:pt x="64" y="184"/>
                  </a:lnTo>
                  <a:lnTo>
                    <a:pt x="72" y="160"/>
                  </a:lnTo>
                  <a:lnTo>
                    <a:pt x="64" y="128"/>
                  </a:lnTo>
                  <a:lnTo>
                    <a:pt x="80" y="104"/>
                  </a:lnTo>
                  <a:lnTo>
                    <a:pt x="120" y="80"/>
                  </a:lnTo>
                  <a:lnTo>
                    <a:pt x="128" y="64"/>
                  </a:lnTo>
                  <a:lnTo>
                    <a:pt x="136" y="48"/>
                  </a:lnTo>
                  <a:lnTo>
                    <a:pt x="128" y="16"/>
                  </a:lnTo>
                  <a:lnTo>
                    <a:pt x="128" y="0"/>
                  </a:lnTo>
                  <a:lnTo>
                    <a:pt x="120" y="8"/>
                  </a:lnTo>
                  <a:lnTo>
                    <a:pt x="88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8" name="Freeform 742"/>
            <p:cNvSpPr/>
            <p:nvPr/>
          </p:nvSpPr>
          <p:spPr bwMode="auto">
            <a:xfrm>
              <a:off x="4977200" y="3593677"/>
              <a:ext cx="172169" cy="182038"/>
            </a:xfrm>
            <a:custGeom>
              <a:gdLst>
                <a:gd fmla="*/ 2147483647 w 128" name="T0"/>
                <a:gd fmla="*/ 2147483647 h 136" name="T1"/>
                <a:gd fmla="*/ 2147483647 w 128" name="T2"/>
                <a:gd fmla="*/ 0 h 136" name="T3"/>
                <a:gd fmla="*/ 2147483647 w 128" name="T4"/>
                <a:gd fmla="*/ 0 h 136" name="T5"/>
                <a:gd fmla="*/ 2147483647 w 128" name="T6"/>
                <a:gd fmla="*/ 2147483647 h 136" name="T7"/>
                <a:gd fmla="*/ 2147483647 w 128" name="T8"/>
                <a:gd fmla="*/ 2147483647 h 136" name="T9"/>
                <a:gd fmla="*/ 2147483647 w 128" name="T10"/>
                <a:gd fmla="*/ 2147483647 h 136" name="T11"/>
                <a:gd fmla="*/ 2147483647 w 128" name="T12"/>
                <a:gd fmla="*/ 0 h 136" name="T13"/>
                <a:gd fmla="*/ 0 w 128" name="T14"/>
                <a:gd fmla="*/ 0 h 136" name="T15"/>
                <a:gd fmla="*/ 2147483647 w 128" name="T16"/>
                <a:gd fmla="*/ 2147483647 h 136" name="T17"/>
                <a:gd fmla="*/ 0 w 128" name="T18"/>
                <a:gd fmla="*/ 2147483647 h 136" name="T19"/>
                <a:gd fmla="*/ 2147483647 w 128" name="T20"/>
                <a:gd fmla="*/ 2147483647 h 136" name="T21"/>
                <a:gd fmla="*/ 2147483647 w 128" name="T22"/>
                <a:gd fmla="*/ 2147483647 h 136" name="T23"/>
                <a:gd fmla="*/ 2147483647 w 128" name="T24"/>
                <a:gd fmla="*/ 2147483647 h 136" name="T25"/>
                <a:gd fmla="*/ 2147483647 w 128" name="T26"/>
                <a:gd fmla="*/ 2147483647 h 136" name="T27"/>
                <a:gd fmla="*/ 2147483647 w 128" name="T28"/>
                <a:gd fmla="*/ 2147483647 h 136" name="T29"/>
                <a:gd fmla="*/ 2147483647 w 128" name="T30"/>
                <a:gd fmla="*/ 2147483647 h 136" name="T31"/>
                <a:gd fmla="*/ 2147483647 w 128" name="T32"/>
                <a:gd fmla="*/ 2147483647 h 136" name="T33"/>
                <a:gd fmla="*/ 2147483647 w 128" name="T34"/>
                <a:gd fmla="*/ 2147483647 h 136" name="T35"/>
                <a:gd fmla="*/ 2147483647 w 128" name="T36"/>
                <a:gd fmla="*/ 2147483647 h 136" name="T37"/>
                <a:gd fmla="*/ 2147483647 w 128" name="T38"/>
                <a:gd fmla="*/ 2147483647 h 136" name="T39"/>
                <a:gd fmla="*/ 2147483647 w 128" name="T40"/>
                <a:gd fmla="*/ 2147483647 h 136" name="T41"/>
                <a:gd fmla="*/ 2147483647 w 128" name="T42"/>
                <a:gd fmla="*/ 2147483647 h 136" name="T43"/>
                <a:gd fmla="*/ 2147483647 w 128" name="T44"/>
                <a:gd fmla="*/ 2147483647 h 136" name="T45"/>
                <a:gd fmla="*/ 2147483647 w 128" name="T46"/>
                <a:gd fmla="*/ 2147483647 h 136" name="T47"/>
                <a:gd fmla="*/ 2147483647 w 128" name="T48"/>
                <a:gd fmla="*/ 2147483647 h 1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w 128" name="T75"/>
                <a:gd fmla="*/ 0 h 136" name="T76"/>
                <a:gd fmla="*/ 128 w 128" name="T77"/>
                <a:gd fmla="*/ 136 h 136" name="T78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b="T78" l="T75" r="T77" t="T76"/>
              <a:pathLst>
                <a:path h="136" w="128">
                  <a:moveTo>
                    <a:pt x="96" y="24"/>
                  </a:moveTo>
                  <a:lnTo>
                    <a:pt x="5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72"/>
                  </a:lnTo>
                  <a:lnTo>
                    <a:pt x="16" y="96"/>
                  </a:lnTo>
                  <a:lnTo>
                    <a:pt x="32" y="104"/>
                  </a:lnTo>
                  <a:lnTo>
                    <a:pt x="56" y="104"/>
                  </a:lnTo>
                  <a:lnTo>
                    <a:pt x="56" y="112"/>
                  </a:lnTo>
                  <a:lnTo>
                    <a:pt x="64" y="136"/>
                  </a:lnTo>
                  <a:lnTo>
                    <a:pt x="88" y="128"/>
                  </a:lnTo>
                  <a:lnTo>
                    <a:pt x="120" y="128"/>
                  </a:lnTo>
                  <a:lnTo>
                    <a:pt x="128" y="120"/>
                  </a:lnTo>
                  <a:lnTo>
                    <a:pt x="120" y="112"/>
                  </a:lnTo>
                  <a:lnTo>
                    <a:pt x="120" y="72"/>
                  </a:lnTo>
                  <a:lnTo>
                    <a:pt x="112" y="56"/>
                  </a:lnTo>
                  <a:lnTo>
                    <a:pt x="120" y="48"/>
                  </a:lnTo>
                  <a:lnTo>
                    <a:pt x="96" y="32"/>
                  </a:lnTo>
                  <a:lnTo>
                    <a:pt x="96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9" name="Freeform 743"/>
            <p:cNvSpPr/>
            <p:nvPr/>
          </p:nvSpPr>
          <p:spPr bwMode="auto">
            <a:xfrm>
              <a:off x="4676727" y="3679213"/>
              <a:ext cx="203971" cy="203971"/>
            </a:xfrm>
            <a:custGeom>
              <a:gdLst>
                <a:gd fmla="*/ 2147483647 w 152" name="T0"/>
                <a:gd fmla="*/ 2147483647 h 152" name="T1"/>
                <a:gd fmla="*/ 2147483647 w 152" name="T2"/>
                <a:gd fmla="*/ 2147483647 h 152" name="T3"/>
                <a:gd fmla="*/ 2147483647 w 152" name="T4"/>
                <a:gd fmla="*/ 2147483647 h 152" name="T5"/>
                <a:gd fmla="*/ 2147483647 w 152" name="T6"/>
                <a:gd fmla="*/ 2147483647 h 152" name="T7"/>
                <a:gd fmla="*/ 2147483647 w 152" name="T8"/>
                <a:gd fmla="*/ 2147483647 h 152" name="T9"/>
                <a:gd fmla="*/ 2147483647 w 152" name="T10"/>
                <a:gd fmla="*/ 2147483647 h 152" name="T11"/>
                <a:gd fmla="*/ 2147483647 w 152" name="T12"/>
                <a:gd fmla="*/ 2147483647 h 152" name="T13"/>
                <a:gd fmla="*/ 2147483647 w 152" name="T14"/>
                <a:gd fmla="*/ 2147483647 h 152" name="T15"/>
                <a:gd fmla="*/ 2147483647 w 152" name="T16"/>
                <a:gd fmla="*/ 2147483647 h 152" name="T17"/>
                <a:gd fmla="*/ 2147483647 w 152" name="T18"/>
                <a:gd fmla="*/ 2147483647 h 152" name="T19"/>
                <a:gd fmla="*/ 2147483647 w 152" name="T20"/>
                <a:gd fmla="*/ 2147483647 h 152" name="T21"/>
                <a:gd fmla="*/ 2147483647 w 152" name="T22"/>
                <a:gd fmla="*/ 2147483647 h 152" name="T23"/>
                <a:gd fmla="*/ 2147483647 w 152" name="T24"/>
                <a:gd fmla="*/ 2147483647 h 152" name="T25"/>
                <a:gd fmla="*/ 2147483647 w 152" name="T26"/>
                <a:gd fmla="*/ 2147483647 h 152" name="T27"/>
                <a:gd fmla="*/ 2147483647 w 152" name="T28"/>
                <a:gd fmla="*/ 2147483647 h 152" name="T29"/>
                <a:gd fmla="*/ 2147483647 w 152" name="T30"/>
                <a:gd fmla="*/ 2147483647 h 152" name="T31"/>
                <a:gd fmla="*/ 2147483647 w 152" name="T32"/>
                <a:gd fmla="*/ 0 h 152" name="T33"/>
                <a:gd fmla="*/ 2147483647 w 152" name="T34"/>
                <a:gd fmla="*/ 0 h 152" name="T35"/>
                <a:gd fmla="*/ 0 w 152" name="T36"/>
                <a:gd fmla="*/ 2147483647 h 152" name="T37"/>
                <a:gd fmla="*/ 2147483647 w 152" name="T38"/>
                <a:gd fmla="*/ 2147483647 h 152" name="T39"/>
                <a:gd fmla="*/ 2147483647 w 152" name="T40"/>
                <a:gd fmla="*/ 2147483647 h 152" name="T41"/>
                <a:gd fmla="*/ 0 w 152" name="T42"/>
                <a:gd fmla="*/ 2147483647 h 152" name="T43"/>
                <a:gd fmla="*/ 0 w 152" name="T44"/>
                <a:gd fmla="*/ 2147483647 h 152" name="T45"/>
                <a:gd fmla="*/ 2147483647 w 152" name="T46"/>
                <a:gd fmla="*/ 2147483647 h 152" name="T47"/>
                <a:gd fmla="*/ 2147483647 w 152" name="T48"/>
                <a:gd fmla="*/ 2147483647 h 152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w 152" name="T75"/>
                <a:gd fmla="*/ 0 h 152" name="T76"/>
                <a:gd fmla="*/ 152 w 152" name="T77"/>
                <a:gd fmla="*/ 152 h 152" name="T78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b="T78" l="T75" r="T77" t="T76"/>
              <a:pathLst>
                <a:path h="152" w="152">
                  <a:moveTo>
                    <a:pt x="16" y="144"/>
                  </a:moveTo>
                  <a:lnTo>
                    <a:pt x="72" y="144"/>
                  </a:lnTo>
                  <a:lnTo>
                    <a:pt x="80" y="152"/>
                  </a:lnTo>
                  <a:lnTo>
                    <a:pt x="112" y="152"/>
                  </a:lnTo>
                  <a:lnTo>
                    <a:pt x="136" y="144"/>
                  </a:lnTo>
                  <a:lnTo>
                    <a:pt x="128" y="128"/>
                  </a:lnTo>
                  <a:lnTo>
                    <a:pt x="128" y="88"/>
                  </a:lnTo>
                  <a:lnTo>
                    <a:pt x="152" y="80"/>
                  </a:lnTo>
                  <a:lnTo>
                    <a:pt x="152" y="64"/>
                  </a:lnTo>
                  <a:lnTo>
                    <a:pt x="144" y="64"/>
                  </a:lnTo>
                  <a:lnTo>
                    <a:pt x="152" y="64"/>
                  </a:lnTo>
                  <a:lnTo>
                    <a:pt x="128" y="64"/>
                  </a:lnTo>
                  <a:lnTo>
                    <a:pt x="120" y="16"/>
                  </a:lnTo>
                  <a:lnTo>
                    <a:pt x="96" y="16"/>
                  </a:lnTo>
                  <a:lnTo>
                    <a:pt x="80" y="24"/>
                  </a:lnTo>
                  <a:lnTo>
                    <a:pt x="72" y="24"/>
                  </a:lnTo>
                  <a:lnTo>
                    <a:pt x="48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56"/>
                  </a:lnTo>
                  <a:lnTo>
                    <a:pt x="16" y="80"/>
                  </a:lnTo>
                  <a:lnTo>
                    <a:pt x="0" y="112"/>
                  </a:lnTo>
                  <a:lnTo>
                    <a:pt x="0" y="144"/>
                  </a:lnTo>
                  <a:lnTo>
                    <a:pt x="8" y="136"/>
                  </a:lnTo>
                  <a:lnTo>
                    <a:pt x="16" y="14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0" name="Freeform 744"/>
            <p:cNvSpPr/>
            <p:nvPr/>
          </p:nvSpPr>
          <p:spPr bwMode="auto">
            <a:xfrm>
              <a:off x="4676727" y="3486208"/>
              <a:ext cx="311439" cy="311439"/>
            </a:xfrm>
            <a:custGeom>
              <a:gdLst>
                <a:gd fmla="*/ 2147483647 w 232" name="T0"/>
                <a:gd fmla="*/ 2147483647 h 232" name="T1"/>
                <a:gd fmla="*/ 2147483647 w 232" name="T2"/>
                <a:gd fmla="*/ 2147483647 h 232" name="T3"/>
                <a:gd fmla="*/ 2147483647 w 232" name="T4"/>
                <a:gd fmla="*/ 2147483647 h 232" name="T5"/>
                <a:gd fmla="*/ 2147483647 w 232" name="T6"/>
                <a:gd fmla="*/ 2147483647 h 232" name="T7"/>
                <a:gd fmla="*/ 2147483647 w 232" name="T8"/>
                <a:gd fmla="*/ 2147483647 h 232" name="T9"/>
                <a:gd fmla="*/ 2147483647 w 232" name="T10"/>
                <a:gd fmla="*/ 2147483647 h 232" name="T11"/>
                <a:gd fmla="*/ 0 w 232" name="T12"/>
                <a:gd fmla="*/ 2147483647 h 232" name="T13"/>
                <a:gd fmla="*/ 0 w 232" name="T14"/>
                <a:gd fmla="*/ 2147483647 h 232" name="T15"/>
                <a:gd fmla="*/ 2147483647 w 232" name="T16"/>
                <a:gd fmla="*/ 2147483647 h 232" name="T17"/>
                <a:gd fmla="*/ 2147483647 w 232" name="T18"/>
                <a:gd fmla="*/ 2147483647 h 232" name="T19"/>
                <a:gd fmla="*/ 2147483647 w 232" name="T20"/>
                <a:gd fmla="*/ 2147483647 h 232" name="T21"/>
                <a:gd fmla="*/ 2147483647 w 232" name="T22"/>
                <a:gd fmla="*/ 2147483647 h 232" name="T23"/>
                <a:gd fmla="*/ 2147483647 w 232" name="T24"/>
                <a:gd fmla="*/ 2147483647 h 232" name="T25"/>
                <a:gd fmla="*/ 2147483647 w 232" name="T26"/>
                <a:gd fmla="*/ 2147483647 h 232" name="T27"/>
                <a:gd fmla="*/ 2147483647 w 232" name="T28"/>
                <a:gd fmla="*/ 2147483647 h 232" name="T29"/>
                <a:gd fmla="*/ 2147483647 w 232" name="T30"/>
                <a:gd fmla="*/ 2147483647 h 232" name="T31"/>
                <a:gd fmla="*/ 2147483647 w 232" name="T32"/>
                <a:gd fmla="*/ 2147483647 h 232" name="T33"/>
                <a:gd fmla="*/ 2147483647 w 232" name="T34"/>
                <a:gd fmla="*/ 2147483647 h 232" name="T35"/>
                <a:gd fmla="*/ 2147483647 w 232" name="T36"/>
                <a:gd fmla="*/ 2147483647 h 232" name="T37"/>
                <a:gd fmla="*/ 2147483647 w 232" name="T38"/>
                <a:gd fmla="*/ 2147483647 h 232" name="T39"/>
                <a:gd fmla="*/ 2147483647 w 232" name="T40"/>
                <a:gd fmla="*/ 2147483647 h 232" name="T41"/>
                <a:gd fmla="*/ 2147483647 w 232" name="T42"/>
                <a:gd fmla="*/ 2147483647 h 232" name="T43"/>
                <a:gd fmla="*/ 2147483647 w 232" name="T44"/>
                <a:gd fmla="*/ 2147483647 h 232" name="T45"/>
                <a:gd fmla="*/ 2147483647 w 232" name="T46"/>
                <a:gd fmla="*/ 2147483647 h 232" name="T47"/>
                <a:gd fmla="*/ 2147483647 w 232" name="T48"/>
                <a:gd fmla="*/ 2147483647 h 232" name="T49"/>
                <a:gd fmla="*/ 2147483647 w 232" name="T50"/>
                <a:gd fmla="*/ 2147483647 h 232" name="T51"/>
                <a:gd fmla="*/ 2147483647 w 232" name="T52"/>
                <a:gd fmla="*/ 2147483647 h 232" name="T53"/>
                <a:gd fmla="*/ 2147483647 w 232" name="T54"/>
                <a:gd fmla="*/ 2147483647 h 232" name="T55"/>
                <a:gd fmla="*/ 2147483647 w 232" name="T56"/>
                <a:gd fmla="*/ 2147483647 h 232" name="T57"/>
                <a:gd fmla="*/ 2147483647 w 232" name="T58"/>
                <a:gd fmla="*/ 2147483647 h 232" name="T59"/>
                <a:gd fmla="*/ 2147483647 w 232" name="T60"/>
                <a:gd fmla="*/ 2147483647 h 232" name="T61"/>
                <a:gd fmla="*/ 2147483647 w 232" name="T62"/>
                <a:gd fmla="*/ 2147483647 h 232" name="T63"/>
                <a:gd fmla="*/ 2147483647 w 232" name="T64"/>
                <a:gd fmla="*/ 0 h 232" name="T65"/>
                <a:gd fmla="*/ 2147483647 w 232" name="T66"/>
                <a:gd fmla="*/ 0 h 232" name="T67"/>
                <a:gd fmla="*/ 2147483647 w 232" name="T68"/>
                <a:gd fmla="*/ 2147483647 h 232" name="T69"/>
                <a:gd fmla="*/ 2147483647 w 232" name="T70"/>
                <a:gd fmla="*/ 0 h 232" name="T71"/>
                <a:gd fmla="*/ 2147483647 w 232" name="T72"/>
                <a:gd fmla="*/ 2147483647 h 232" name="T73"/>
                <a:gd fmla="*/ 2147483647 w 232" name="T74"/>
                <a:gd fmla="*/ 2147483647 h 232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w 232" name="T114"/>
                <a:gd fmla="*/ 0 h 232" name="T115"/>
                <a:gd fmla="*/ 232 w 232" name="T116"/>
                <a:gd fmla="*/ 232 h 232" name="T117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T117" l="T114" r="T116" t="T115"/>
              <a:pathLst>
                <a:path h="231" w="231">
                  <a:moveTo>
                    <a:pt x="80" y="24"/>
                  </a:moveTo>
                  <a:lnTo>
                    <a:pt x="72" y="72"/>
                  </a:lnTo>
                  <a:lnTo>
                    <a:pt x="56" y="80"/>
                  </a:lnTo>
                  <a:lnTo>
                    <a:pt x="40" y="112"/>
                  </a:lnTo>
                  <a:lnTo>
                    <a:pt x="24" y="128"/>
                  </a:lnTo>
                  <a:lnTo>
                    <a:pt x="8" y="128"/>
                  </a:lnTo>
                  <a:lnTo>
                    <a:pt x="0" y="136"/>
                  </a:lnTo>
                  <a:lnTo>
                    <a:pt x="0" y="152"/>
                  </a:lnTo>
                  <a:lnTo>
                    <a:pt x="16" y="144"/>
                  </a:lnTo>
                  <a:lnTo>
                    <a:pt x="48" y="144"/>
                  </a:lnTo>
                  <a:lnTo>
                    <a:pt x="72" y="168"/>
                  </a:lnTo>
                  <a:lnTo>
                    <a:pt x="80" y="168"/>
                  </a:lnTo>
                  <a:lnTo>
                    <a:pt x="96" y="160"/>
                  </a:lnTo>
                  <a:lnTo>
                    <a:pt x="120" y="160"/>
                  </a:lnTo>
                  <a:lnTo>
                    <a:pt x="128" y="208"/>
                  </a:lnTo>
                  <a:lnTo>
                    <a:pt x="152" y="208"/>
                  </a:lnTo>
                  <a:lnTo>
                    <a:pt x="168" y="208"/>
                  </a:lnTo>
                  <a:lnTo>
                    <a:pt x="192" y="224"/>
                  </a:lnTo>
                  <a:lnTo>
                    <a:pt x="216" y="232"/>
                  </a:lnTo>
                  <a:lnTo>
                    <a:pt x="216" y="224"/>
                  </a:lnTo>
                  <a:lnTo>
                    <a:pt x="208" y="208"/>
                  </a:lnTo>
                  <a:lnTo>
                    <a:pt x="208" y="200"/>
                  </a:lnTo>
                  <a:lnTo>
                    <a:pt x="216" y="176"/>
                  </a:lnTo>
                  <a:lnTo>
                    <a:pt x="224" y="168"/>
                  </a:lnTo>
                  <a:lnTo>
                    <a:pt x="216" y="144"/>
                  </a:lnTo>
                  <a:lnTo>
                    <a:pt x="216" y="120"/>
                  </a:lnTo>
                  <a:lnTo>
                    <a:pt x="208" y="96"/>
                  </a:lnTo>
                  <a:lnTo>
                    <a:pt x="216" y="72"/>
                  </a:lnTo>
                  <a:lnTo>
                    <a:pt x="232" y="40"/>
                  </a:lnTo>
                  <a:lnTo>
                    <a:pt x="232" y="16"/>
                  </a:lnTo>
                  <a:lnTo>
                    <a:pt x="224" y="8"/>
                  </a:lnTo>
                  <a:lnTo>
                    <a:pt x="200" y="8"/>
                  </a:lnTo>
                  <a:lnTo>
                    <a:pt x="192" y="0"/>
                  </a:lnTo>
                  <a:lnTo>
                    <a:pt x="160" y="0"/>
                  </a:lnTo>
                  <a:lnTo>
                    <a:pt x="128" y="8"/>
                  </a:lnTo>
                  <a:lnTo>
                    <a:pt x="104" y="0"/>
                  </a:lnTo>
                  <a:lnTo>
                    <a:pt x="80" y="8"/>
                  </a:lnTo>
                  <a:lnTo>
                    <a:pt x="80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1" name="Freeform 745"/>
            <p:cNvSpPr/>
            <p:nvPr/>
          </p:nvSpPr>
          <p:spPr bwMode="auto">
            <a:xfrm>
              <a:off x="5030934" y="3271271"/>
              <a:ext cx="246738" cy="236869"/>
            </a:xfrm>
            <a:custGeom>
              <a:gdLst>
                <a:gd fmla="*/ 2147483647 w 184" name="T0"/>
                <a:gd fmla="*/ 2147483647 h 176" name="T1"/>
                <a:gd fmla="*/ 2147483647 w 184" name="T2"/>
                <a:gd fmla="*/ 2147483647 h 176" name="T3"/>
                <a:gd fmla="*/ 2147483647 w 184" name="T4"/>
                <a:gd fmla="*/ 2147483647 h 176" name="T5"/>
                <a:gd fmla="*/ 2147483647 w 184" name="T6"/>
                <a:gd fmla="*/ 2147483647 h 176" name="T7"/>
                <a:gd fmla="*/ 2147483647 w 184" name="T8"/>
                <a:gd fmla="*/ 2147483647 h 176" name="T9"/>
                <a:gd fmla="*/ 2147483647 w 184" name="T10"/>
                <a:gd fmla="*/ 2147483647 h 176" name="T11"/>
                <a:gd fmla="*/ 2147483647 w 184" name="T12"/>
                <a:gd fmla="*/ 2147483647 h 176" name="T13"/>
                <a:gd fmla="*/ 2147483647 w 184" name="T14"/>
                <a:gd fmla="*/ 2147483647 h 176" name="T15"/>
                <a:gd fmla="*/ 2147483647 w 184" name="T16"/>
                <a:gd fmla="*/ 2147483647 h 176" name="T17"/>
                <a:gd fmla="*/ 2147483647 w 184" name="T18"/>
                <a:gd fmla="*/ 2147483647 h 176" name="T19"/>
                <a:gd fmla="*/ 2147483647 w 184" name="T20"/>
                <a:gd fmla="*/ 2147483647 h 176" name="T21"/>
                <a:gd fmla="*/ 2147483647 w 184" name="T22"/>
                <a:gd fmla="*/ 2147483647 h 176" name="T23"/>
                <a:gd fmla="*/ 2147483647 w 184" name="T24"/>
                <a:gd fmla="*/ 2147483647 h 176" name="T25"/>
                <a:gd fmla="*/ 2147483647 w 184" name="T26"/>
                <a:gd fmla="*/ 2147483647 h 176" name="T27"/>
                <a:gd fmla="*/ 2147483647 w 184" name="T28"/>
                <a:gd fmla="*/ 0 h 176" name="T29"/>
                <a:gd fmla="*/ 2147483647 w 184" name="T30"/>
                <a:gd fmla="*/ 0 h 176" name="T31"/>
                <a:gd fmla="*/ 2147483647 w 184" name="T32"/>
                <a:gd fmla="*/ 2147483647 h 176" name="T33"/>
                <a:gd fmla="*/ 2147483647 w 184" name="T34"/>
                <a:gd fmla="*/ 2147483647 h 176" name="T35"/>
                <a:gd fmla="*/ 2147483647 w 184" name="T36"/>
                <a:gd fmla="*/ 2147483647 h 176" name="T37"/>
                <a:gd fmla="*/ 2147483647 w 184" name="T38"/>
                <a:gd fmla="*/ 2147483647 h 176" name="T39"/>
                <a:gd fmla="*/ 2147483647 w 184" name="T40"/>
                <a:gd fmla="*/ 2147483647 h 176" name="T41"/>
                <a:gd fmla="*/ 0 w 184" name="T42"/>
                <a:gd fmla="*/ 2147483647 h 176" name="T43"/>
                <a:gd fmla="*/ 0 w 184" name="T44"/>
                <a:gd fmla="*/ 2147483647 h 176" name="T45"/>
                <a:gd fmla="*/ 2147483647 w 184" name="T46"/>
                <a:gd fmla="*/ 2147483647 h 176" name="T47"/>
                <a:gd fmla="*/ 2147483647 w 184" name="T48"/>
                <a:gd fmla="*/ 2147483647 h 176" name="T49"/>
                <a:gd fmla="*/ 2147483647 w 184" name="T50"/>
                <a:gd fmla="*/ 2147483647 h 176" name="T51"/>
                <a:gd fmla="*/ 2147483647 w 184" name="T52"/>
                <a:gd fmla="*/ 2147483647 h 176" name="T53"/>
                <a:gd fmla="*/ 2147483647 w 184" name="T54"/>
                <a:gd fmla="*/ 2147483647 h 176" name="T55"/>
                <a:gd fmla="*/ 2147483647 w 184" name="T56"/>
                <a:gd fmla="*/ 2147483647 h 17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w 184" name="T87"/>
                <a:gd fmla="*/ 0 h 176" name="T88"/>
                <a:gd fmla="*/ 184 w 184" name="T89"/>
                <a:gd fmla="*/ 176 h 176" name="T90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T90" l="T87" r="T89" t="T88"/>
              <a:pathLst>
                <a:path h="176" w="184">
                  <a:moveTo>
                    <a:pt x="88" y="176"/>
                  </a:moveTo>
                  <a:lnTo>
                    <a:pt x="96" y="176"/>
                  </a:lnTo>
                  <a:lnTo>
                    <a:pt x="104" y="176"/>
                  </a:lnTo>
                  <a:lnTo>
                    <a:pt x="112" y="176"/>
                  </a:lnTo>
                  <a:lnTo>
                    <a:pt x="128" y="168"/>
                  </a:lnTo>
                  <a:lnTo>
                    <a:pt x="152" y="160"/>
                  </a:lnTo>
                  <a:lnTo>
                    <a:pt x="184" y="128"/>
                  </a:lnTo>
                  <a:lnTo>
                    <a:pt x="160" y="120"/>
                  </a:lnTo>
                  <a:lnTo>
                    <a:pt x="128" y="104"/>
                  </a:lnTo>
                  <a:lnTo>
                    <a:pt x="120" y="96"/>
                  </a:lnTo>
                  <a:lnTo>
                    <a:pt x="136" y="88"/>
                  </a:lnTo>
                  <a:lnTo>
                    <a:pt x="128" y="80"/>
                  </a:lnTo>
                  <a:lnTo>
                    <a:pt x="96" y="32"/>
                  </a:lnTo>
                  <a:lnTo>
                    <a:pt x="80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8"/>
                  </a:lnTo>
                  <a:lnTo>
                    <a:pt x="40" y="56"/>
                  </a:lnTo>
                  <a:lnTo>
                    <a:pt x="32" y="80"/>
                  </a:lnTo>
                  <a:lnTo>
                    <a:pt x="16" y="96"/>
                  </a:lnTo>
                  <a:lnTo>
                    <a:pt x="8" y="120"/>
                  </a:lnTo>
                  <a:lnTo>
                    <a:pt x="0" y="120"/>
                  </a:lnTo>
                  <a:lnTo>
                    <a:pt x="0" y="128"/>
                  </a:lnTo>
                  <a:lnTo>
                    <a:pt x="16" y="144"/>
                  </a:lnTo>
                  <a:lnTo>
                    <a:pt x="24" y="152"/>
                  </a:lnTo>
                  <a:lnTo>
                    <a:pt x="32" y="160"/>
                  </a:lnTo>
                  <a:lnTo>
                    <a:pt x="32" y="168"/>
                  </a:lnTo>
                  <a:lnTo>
                    <a:pt x="48" y="168"/>
                  </a:lnTo>
                  <a:lnTo>
                    <a:pt x="88" y="17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2" name="Freeform 746"/>
            <p:cNvSpPr/>
            <p:nvPr/>
          </p:nvSpPr>
          <p:spPr bwMode="auto">
            <a:xfrm>
              <a:off x="5041900" y="3497174"/>
              <a:ext cx="139270" cy="161203"/>
            </a:xfrm>
            <a:custGeom>
              <a:gdLst>
                <a:gd fmla="*/ 2147483647 w 104" name="T0"/>
                <a:gd fmla="*/ 2147483647 h 120" name="T1"/>
                <a:gd fmla="*/ 2147483647 w 104" name="T2"/>
                <a:gd fmla="*/ 2147483647 h 120" name="T3"/>
                <a:gd fmla="*/ 2147483647 w 104" name="T4"/>
                <a:gd fmla="*/ 2147483647 h 120" name="T5"/>
                <a:gd fmla="*/ 2147483647 w 104" name="T6"/>
                <a:gd fmla="*/ 2147483647 h 120" name="T7"/>
                <a:gd fmla="*/ 2147483647 w 104" name="T8"/>
                <a:gd fmla="*/ 2147483647 h 120" name="T9"/>
                <a:gd fmla="*/ 2147483647 w 104" name="T10"/>
                <a:gd fmla="*/ 2147483647 h 120" name="T11"/>
                <a:gd fmla="*/ 2147483647 w 104" name="T12"/>
                <a:gd fmla="*/ 0 h 120" name="T13"/>
                <a:gd fmla="*/ 2147483647 w 104" name="T14"/>
                <a:gd fmla="*/ 0 h 120" name="T15"/>
                <a:gd fmla="*/ 2147483647 w 104" name="T16"/>
                <a:gd fmla="*/ 0 h 120" name="T17"/>
                <a:gd fmla="*/ 0 w 104" name="T18"/>
                <a:gd fmla="*/ 2147483647 h 120" name="T19"/>
                <a:gd fmla="*/ 2147483647 w 104" name="T20"/>
                <a:gd fmla="*/ 2147483647 h 120" name="T21"/>
                <a:gd fmla="*/ 2147483647 w 104" name="T22"/>
                <a:gd fmla="*/ 2147483647 h 120" name="T23"/>
                <a:gd fmla="*/ 0 w 104" name="T24"/>
                <a:gd fmla="*/ 2147483647 h 120" name="T25"/>
                <a:gd fmla="*/ 2147483647 w 104" name="T26"/>
                <a:gd fmla="*/ 2147483647 h 120" name="T27"/>
                <a:gd fmla="*/ 2147483647 w 104" name="T28"/>
                <a:gd fmla="*/ 2147483647 h 120" name="T29"/>
                <a:gd fmla="*/ 2147483647 w 104" name="T30"/>
                <a:gd fmla="*/ 2147483647 h 120" name="T31"/>
                <a:gd fmla="*/ 2147483647 w 104" name="T32"/>
                <a:gd fmla="*/ 2147483647 h 120" name="T33"/>
                <a:gd fmla="*/ 2147483647 w 104" name="T34"/>
                <a:gd fmla="*/ 2147483647 h 120" name="T35"/>
                <a:gd fmla="*/ 2147483647 w 104" name="T36"/>
                <a:gd fmla="*/ 2147483647 h 120" name="T37"/>
                <a:gd fmla="*/ 2147483647 w 104" name="T38"/>
                <a:gd fmla="*/ 2147483647 h 120" name="T39"/>
                <a:gd fmla="*/ 2147483647 w 104" name="T40"/>
                <a:gd fmla="*/ 2147483647 h 120" name="T41"/>
                <a:gd fmla="*/ 2147483647 w 104" name="T42"/>
                <a:gd fmla="*/ 2147483647 h 120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04" name="T66"/>
                <a:gd fmla="*/ 0 h 120" name="T67"/>
                <a:gd fmla="*/ 104 w 104" name="T68"/>
                <a:gd fmla="*/ 120 h 120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20" w="104">
                  <a:moveTo>
                    <a:pt x="96" y="24"/>
                  </a:moveTo>
                  <a:lnTo>
                    <a:pt x="104" y="16"/>
                  </a:lnTo>
                  <a:lnTo>
                    <a:pt x="104" y="8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80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8" y="96"/>
                  </a:lnTo>
                  <a:lnTo>
                    <a:pt x="48" y="104"/>
                  </a:lnTo>
                  <a:lnTo>
                    <a:pt x="72" y="120"/>
                  </a:lnTo>
                  <a:lnTo>
                    <a:pt x="72" y="112"/>
                  </a:lnTo>
                  <a:lnTo>
                    <a:pt x="88" y="88"/>
                  </a:lnTo>
                  <a:lnTo>
                    <a:pt x="104" y="80"/>
                  </a:lnTo>
                  <a:lnTo>
                    <a:pt x="96" y="64"/>
                  </a:lnTo>
                  <a:lnTo>
                    <a:pt x="96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3" name="Freeform 747"/>
            <p:cNvSpPr/>
            <p:nvPr/>
          </p:nvSpPr>
          <p:spPr bwMode="auto">
            <a:xfrm>
              <a:off x="4891664" y="3840416"/>
              <a:ext cx="128304" cy="129401"/>
            </a:xfrm>
            <a:custGeom>
              <a:gdLst>
                <a:gd fmla="*/ 2147483647 w 96" name="T0"/>
                <a:gd fmla="*/ 2147483647 h 96" name="T1"/>
                <a:gd fmla="*/ 2147483647 w 96" name="T2"/>
                <a:gd fmla="*/ 2147483647 h 96" name="T3"/>
                <a:gd fmla="*/ 2147483647 w 96" name="T4"/>
                <a:gd fmla="*/ 2147483647 h 96" name="T5"/>
                <a:gd fmla="*/ 0 w 96" name="T6"/>
                <a:gd fmla="*/ 2147483647 h 96" name="T7"/>
                <a:gd fmla="*/ 2147483647 w 96" name="T8"/>
                <a:gd fmla="*/ 2147483647 h 96" name="T9"/>
                <a:gd fmla="*/ 2147483647 w 96" name="T10"/>
                <a:gd fmla="*/ 2147483647 h 96" name="T11"/>
                <a:gd fmla="*/ 2147483647 w 96" name="T12"/>
                <a:gd fmla="*/ 2147483647 h 96" name="T13"/>
                <a:gd fmla="*/ 2147483647 w 96" name="T14"/>
                <a:gd fmla="*/ 2147483647 h 96" name="T15"/>
                <a:gd fmla="*/ 2147483647 w 96" name="T16"/>
                <a:gd fmla="*/ 2147483647 h 96" name="T17"/>
                <a:gd fmla="*/ 2147483647 w 96" name="T18"/>
                <a:gd fmla="*/ 2147483647 h 96" name="T19"/>
                <a:gd fmla="*/ 2147483647 w 96" name="T20"/>
                <a:gd fmla="*/ 2147483647 h 96" name="T21"/>
                <a:gd fmla="*/ 2147483647 w 96" name="T22"/>
                <a:gd fmla="*/ 2147483647 h 96" name="T23"/>
                <a:gd fmla="*/ 2147483647 w 96" name="T24"/>
                <a:gd fmla="*/ 2147483647 h 96" name="T25"/>
                <a:gd fmla="*/ 2147483647 w 96" name="T26"/>
                <a:gd fmla="*/ 2147483647 h 96" name="T27"/>
                <a:gd fmla="*/ 2147483647 w 96" name="T28"/>
                <a:gd fmla="*/ 2147483647 h 96" name="T29"/>
                <a:gd fmla="*/ 2147483647 w 96" name="T30"/>
                <a:gd fmla="*/ 0 h 96" name="T31"/>
                <a:gd fmla="*/ 2147483647 w 96" name="T32"/>
                <a:gd fmla="*/ 2147483647 h 96" name="T33"/>
                <a:gd fmla="*/ 2147483647 w 96" name="T34"/>
                <a:gd fmla="*/ 2147483647 h 9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96" name="T54"/>
                <a:gd fmla="*/ 0 h 96" name="T55"/>
                <a:gd fmla="*/ 96 w 96" name="T56"/>
                <a:gd fmla="*/ 96 h 96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96" w="96">
                  <a:moveTo>
                    <a:pt x="40" y="24"/>
                  </a:moveTo>
                  <a:lnTo>
                    <a:pt x="24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48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40" y="80"/>
                  </a:lnTo>
                  <a:lnTo>
                    <a:pt x="56" y="88"/>
                  </a:lnTo>
                  <a:lnTo>
                    <a:pt x="80" y="96"/>
                  </a:lnTo>
                  <a:lnTo>
                    <a:pt x="88" y="80"/>
                  </a:lnTo>
                  <a:lnTo>
                    <a:pt x="96" y="48"/>
                  </a:lnTo>
                  <a:lnTo>
                    <a:pt x="96" y="32"/>
                  </a:lnTo>
                  <a:lnTo>
                    <a:pt x="96" y="16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4" name="Freeform 748"/>
            <p:cNvSpPr/>
            <p:nvPr/>
          </p:nvSpPr>
          <p:spPr bwMode="auto">
            <a:xfrm>
              <a:off x="4848896" y="3508141"/>
              <a:ext cx="224806" cy="375043"/>
            </a:xfrm>
            <a:custGeom>
              <a:gdLst>
                <a:gd fmla="*/ 2147483647 w 168" name="T0"/>
                <a:gd fmla="*/ 2147483647 h 280" name="T1"/>
                <a:gd fmla="*/ 2147483647 w 168" name="T2"/>
                <a:gd fmla="*/ 2147483647 h 280" name="T3"/>
                <a:gd fmla="*/ 2147483647 w 168" name="T4"/>
                <a:gd fmla="*/ 2147483647 h 280" name="T5"/>
                <a:gd fmla="*/ 2147483647 w 168" name="T6"/>
                <a:gd fmla="*/ 2147483647 h 280" name="T7"/>
                <a:gd fmla="*/ 2147483647 w 168" name="T8"/>
                <a:gd fmla="*/ 2147483647 h 280" name="T9"/>
                <a:gd fmla="*/ 2147483647 w 168" name="T10"/>
                <a:gd fmla="*/ 2147483647 h 280" name="T11"/>
                <a:gd fmla="*/ 2147483647 w 168" name="T12"/>
                <a:gd fmla="*/ 2147483647 h 280" name="T13"/>
                <a:gd fmla="*/ 2147483647 w 168" name="T14"/>
                <a:gd fmla="*/ 2147483647 h 280" name="T15"/>
                <a:gd fmla="*/ 2147483647 w 168" name="T16"/>
                <a:gd fmla="*/ 2147483647 h 280" name="T17"/>
                <a:gd fmla="*/ 2147483647 w 168" name="T18"/>
                <a:gd fmla="*/ 2147483647 h 280" name="T19"/>
                <a:gd fmla="*/ 2147483647 w 168" name="T20"/>
                <a:gd fmla="*/ 2147483647 h 280" name="T21"/>
                <a:gd fmla="*/ 2147483647 w 168" name="T22"/>
                <a:gd fmla="*/ 2147483647 h 280" name="T23"/>
                <a:gd fmla="*/ 2147483647 w 168" name="T24"/>
                <a:gd fmla="*/ 2147483647 h 280" name="T25"/>
                <a:gd fmla="*/ 2147483647 w 168" name="T26"/>
                <a:gd fmla="*/ 2147483647 h 280" name="T27"/>
                <a:gd fmla="*/ 2147483647 w 168" name="T28"/>
                <a:gd fmla="*/ 2147483647 h 280" name="T29"/>
                <a:gd fmla="*/ 0 w 168" name="T30"/>
                <a:gd fmla="*/ 2147483647 h 280" name="T31"/>
                <a:gd fmla="*/ 0 w 168" name="T32"/>
                <a:gd fmla="*/ 2147483647 h 280" name="T33"/>
                <a:gd fmla="*/ 2147483647 w 168" name="T34"/>
                <a:gd fmla="*/ 2147483647 h 280" name="T35"/>
                <a:gd fmla="*/ 2147483647 w 168" name="T36"/>
                <a:gd fmla="*/ 2147483647 h 280" name="T37"/>
                <a:gd fmla="*/ 2147483647 w 168" name="T38"/>
                <a:gd fmla="*/ 2147483647 h 280" name="T39"/>
                <a:gd fmla="*/ 2147483647 w 168" name="T40"/>
                <a:gd fmla="*/ 2147483647 h 280" name="T41"/>
                <a:gd fmla="*/ 2147483647 w 168" name="T42"/>
                <a:gd fmla="*/ 2147483647 h 280" name="T43"/>
                <a:gd fmla="*/ 2147483647 w 168" name="T44"/>
                <a:gd fmla="*/ 2147483647 h 280" name="T45"/>
                <a:gd fmla="*/ 2147483647 w 168" name="T46"/>
                <a:gd fmla="*/ 2147483647 h 280" name="T47"/>
                <a:gd fmla="*/ 2147483647 w 168" name="T48"/>
                <a:gd fmla="*/ 2147483647 h 280" name="T49"/>
                <a:gd fmla="*/ 2147483647 w 168" name="T50"/>
                <a:gd fmla="*/ 2147483647 h 280" name="T51"/>
                <a:gd fmla="*/ 2147483647 w 168" name="T52"/>
                <a:gd fmla="*/ 2147483647 h 280" name="T53"/>
                <a:gd fmla="*/ 2147483647 w 168" name="T54"/>
                <a:gd fmla="*/ 2147483647 h 280" name="T55"/>
                <a:gd fmla="*/ 2147483647 w 168" name="T56"/>
                <a:gd fmla="*/ 2147483647 h 280" name="T57"/>
                <a:gd fmla="*/ 2147483647 w 168" name="T58"/>
                <a:gd fmla="*/ 2147483647 h 280" name="T59"/>
                <a:gd fmla="*/ 2147483647 w 168" name="T60"/>
                <a:gd fmla="*/ 2147483647 h 280" name="T61"/>
                <a:gd fmla="*/ 2147483647 w 168" name="T62"/>
                <a:gd fmla="*/ 2147483647 h 280" name="T63"/>
                <a:gd fmla="*/ 2147483647 w 168" name="T64"/>
                <a:gd fmla="*/ 2147483647 h 280" name="T65"/>
                <a:gd fmla="*/ 2147483647 w 168" name="T66"/>
                <a:gd fmla="*/ 2147483647 h 280" name="T67"/>
                <a:gd fmla="*/ 2147483647 w 168" name="T68"/>
                <a:gd fmla="*/ 2147483647 h 280" name="T69"/>
                <a:gd fmla="*/ 2147483647 w 168" name="T70"/>
                <a:gd fmla="*/ 2147483647 h 280" name="T71"/>
                <a:gd fmla="*/ 2147483647 w 168" name="T72"/>
                <a:gd fmla="*/ 2147483647 h 280" name="T73"/>
                <a:gd fmla="*/ 2147483647 w 168" name="T74"/>
                <a:gd fmla="*/ 2147483647 h 280" name="T75"/>
                <a:gd fmla="*/ 2147483647 w 168" name="T76"/>
                <a:gd fmla="*/ 2147483647 h 280" name="T77"/>
                <a:gd fmla="*/ 2147483647 w 168" name="T78"/>
                <a:gd fmla="*/ 2147483647 h 280" name="T79"/>
                <a:gd fmla="*/ 2147483647 w 168" name="T80"/>
                <a:gd fmla="*/ 2147483647 h 280" name="T81"/>
                <a:gd fmla="*/ 2147483647 w 168" name="T82"/>
                <a:gd fmla="*/ 2147483647 h 280" name="T83"/>
                <a:gd fmla="*/ 2147483647 w 168" name="T84"/>
                <a:gd fmla="*/ 2147483647 h 280" name="T85"/>
                <a:gd fmla="*/ 2147483647 w 168" name="T86"/>
                <a:gd fmla="*/ 2147483647 h 280" name="T87"/>
                <a:gd fmla="*/ 2147483647 w 168" name="T88"/>
                <a:gd fmla="*/ 2147483647 h 280" name="T89"/>
                <a:gd fmla="*/ 2147483647 w 168" name="T90"/>
                <a:gd fmla="*/ 2147483647 h 280" name="T91"/>
                <a:gd fmla="*/ 2147483647 w 168" name="T92"/>
                <a:gd fmla="*/ 2147483647 h 280" name="T93"/>
                <a:gd fmla="*/ 2147483647 w 168" name="T94"/>
                <a:gd fmla="*/ 2147483647 h 280" name="T95"/>
                <a:gd fmla="*/ 2147483647 w 168" name="T96"/>
                <a:gd fmla="*/ 2147483647 h 280" name="T97"/>
                <a:gd fmla="*/ 2147483647 w 168" name="T98"/>
                <a:gd fmla="*/ 2147483647 h 280" name="T99"/>
                <a:gd fmla="*/ 2147483647 w 168" name="T100"/>
                <a:gd fmla="*/ 2147483647 h 280" name="T101"/>
                <a:gd fmla="*/ 2147483647 w 168" name="T102"/>
                <a:gd fmla="*/ 2147483647 h 280" name="T103"/>
                <a:gd fmla="*/ 2147483647 w 168" name="T104"/>
                <a:gd fmla="*/ 0 h 280" name="T105"/>
                <a:gd fmla="*/ 2147483647 w 168" name="T106"/>
                <a:gd fmla="*/ 0 h 280" name="T107"/>
                <a:gd fmla="*/ 2147483647 w 168" name="T108"/>
                <a:gd fmla="*/ 2147483647 h 280" name="T109"/>
                <a:gd fmla="*/ 2147483647 w 168" name="T110"/>
                <a:gd fmla="*/ 0 h 280" name="T111"/>
                <a:gd fmla="*/ 2147483647 w 168" name="T112"/>
                <a:gd fmla="*/ 2147483647 h 280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w 168" name="T171"/>
                <a:gd fmla="*/ 0 h 280" name="T172"/>
                <a:gd fmla="*/ 168 w 168" name="T173"/>
                <a:gd fmla="*/ 280 h 280" name="T174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T174" l="T171" r="T173" t="T172"/>
              <a:pathLst>
                <a:path h="280" w="168">
                  <a:moveTo>
                    <a:pt x="104" y="24"/>
                  </a:moveTo>
                  <a:lnTo>
                    <a:pt x="88" y="56"/>
                  </a:lnTo>
                  <a:lnTo>
                    <a:pt x="80" y="80"/>
                  </a:lnTo>
                  <a:lnTo>
                    <a:pt x="88" y="104"/>
                  </a:lnTo>
                  <a:lnTo>
                    <a:pt x="88" y="128"/>
                  </a:lnTo>
                  <a:lnTo>
                    <a:pt x="96" y="152"/>
                  </a:lnTo>
                  <a:lnTo>
                    <a:pt x="88" y="160"/>
                  </a:lnTo>
                  <a:lnTo>
                    <a:pt x="80" y="184"/>
                  </a:lnTo>
                  <a:lnTo>
                    <a:pt x="80" y="192"/>
                  </a:lnTo>
                  <a:lnTo>
                    <a:pt x="88" y="208"/>
                  </a:lnTo>
                  <a:lnTo>
                    <a:pt x="88" y="216"/>
                  </a:lnTo>
                  <a:lnTo>
                    <a:pt x="64" y="208"/>
                  </a:lnTo>
                  <a:lnTo>
                    <a:pt x="40" y="192"/>
                  </a:lnTo>
                  <a:lnTo>
                    <a:pt x="24" y="192"/>
                  </a:lnTo>
                  <a:lnTo>
                    <a:pt x="24" y="208"/>
                  </a:lnTo>
                  <a:lnTo>
                    <a:pt x="0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24" y="272"/>
                  </a:lnTo>
                  <a:lnTo>
                    <a:pt x="32" y="280"/>
                  </a:lnTo>
                  <a:lnTo>
                    <a:pt x="24" y="280"/>
                  </a:lnTo>
                  <a:lnTo>
                    <a:pt x="32" y="280"/>
                  </a:lnTo>
                  <a:lnTo>
                    <a:pt x="40" y="280"/>
                  </a:lnTo>
                  <a:lnTo>
                    <a:pt x="56" y="280"/>
                  </a:lnTo>
                  <a:lnTo>
                    <a:pt x="72" y="272"/>
                  </a:lnTo>
                  <a:lnTo>
                    <a:pt x="88" y="256"/>
                  </a:lnTo>
                  <a:lnTo>
                    <a:pt x="96" y="248"/>
                  </a:lnTo>
                  <a:lnTo>
                    <a:pt x="128" y="232"/>
                  </a:lnTo>
                  <a:lnTo>
                    <a:pt x="144" y="240"/>
                  </a:lnTo>
                  <a:lnTo>
                    <a:pt x="152" y="248"/>
                  </a:lnTo>
                  <a:lnTo>
                    <a:pt x="160" y="256"/>
                  </a:lnTo>
                  <a:lnTo>
                    <a:pt x="168" y="248"/>
                  </a:lnTo>
                  <a:lnTo>
                    <a:pt x="168" y="240"/>
                  </a:lnTo>
                  <a:lnTo>
                    <a:pt x="160" y="216"/>
                  </a:lnTo>
                  <a:lnTo>
                    <a:pt x="160" y="200"/>
                  </a:lnTo>
                  <a:lnTo>
                    <a:pt x="152" y="176"/>
                  </a:lnTo>
                  <a:lnTo>
                    <a:pt x="152" y="168"/>
                  </a:lnTo>
                  <a:lnTo>
                    <a:pt x="128" y="168"/>
                  </a:lnTo>
                  <a:lnTo>
                    <a:pt x="112" y="160"/>
                  </a:lnTo>
                  <a:lnTo>
                    <a:pt x="104" y="136"/>
                  </a:lnTo>
                  <a:lnTo>
                    <a:pt x="96" y="104"/>
                  </a:lnTo>
                  <a:lnTo>
                    <a:pt x="104" y="96"/>
                  </a:lnTo>
                  <a:lnTo>
                    <a:pt x="96" y="64"/>
                  </a:lnTo>
                  <a:lnTo>
                    <a:pt x="120" y="64"/>
                  </a:lnTo>
                  <a:lnTo>
                    <a:pt x="128" y="80"/>
                  </a:lnTo>
                  <a:lnTo>
                    <a:pt x="144" y="80"/>
                  </a:lnTo>
                  <a:lnTo>
                    <a:pt x="144" y="72"/>
                  </a:lnTo>
                  <a:lnTo>
                    <a:pt x="144" y="64"/>
                  </a:lnTo>
                  <a:lnTo>
                    <a:pt x="152" y="64"/>
                  </a:lnTo>
                  <a:lnTo>
                    <a:pt x="144" y="40"/>
                  </a:lnTo>
                  <a:lnTo>
                    <a:pt x="152" y="24"/>
                  </a:lnTo>
                  <a:lnTo>
                    <a:pt x="152" y="8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12" y="8"/>
                  </a:lnTo>
                  <a:lnTo>
                    <a:pt x="104" y="0"/>
                  </a:lnTo>
                  <a:lnTo>
                    <a:pt x="104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5" name="Freeform 749"/>
            <p:cNvSpPr/>
            <p:nvPr/>
          </p:nvSpPr>
          <p:spPr bwMode="auto">
            <a:xfrm>
              <a:off x="4386124" y="3315136"/>
              <a:ext cx="128304" cy="96502"/>
            </a:xfrm>
            <a:custGeom>
              <a:gdLst>
                <a:gd fmla="*/ 2147483647 w 96" name="T0"/>
                <a:gd fmla="*/ 2147483647 h 72" name="T1"/>
                <a:gd fmla="*/ 2147483647 w 96" name="T2"/>
                <a:gd fmla="*/ 2147483647 h 72" name="T3"/>
                <a:gd fmla="*/ 2147483647 w 96" name="T4"/>
                <a:gd fmla="*/ 2147483647 h 72" name="T5"/>
                <a:gd fmla="*/ 2147483647 w 96" name="T6"/>
                <a:gd fmla="*/ 2147483647 h 72" name="T7"/>
                <a:gd fmla="*/ 2147483647 w 96" name="T8"/>
                <a:gd fmla="*/ 2147483647 h 72" name="T9"/>
                <a:gd fmla="*/ 2147483647 w 96" name="T10"/>
                <a:gd fmla="*/ 2147483647 h 72" name="T11"/>
                <a:gd fmla="*/ 2147483647 w 96" name="T12"/>
                <a:gd fmla="*/ 0 h 72" name="T13"/>
                <a:gd fmla="*/ 2147483647 w 96" name="T14"/>
                <a:gd fmla="*/ 0 h 72" name="T15"/>
                <a:gd fmla="*/ 2147483647 w 96" name="T16"/>
                <a:gd fmla="*/ 2147483647 h 72" name="T17"/>
                <a:gd fmla="*/ 2147483647 w 96" name="T18"/>
                <a:gd fmla="*/ 2147483647 h 72" name="T19"/>
                <a:gd fmla="*/ 0 w 96" name="T20"/>
                <a:gd fmla="*/ 2147483647 h 72" name="T21"/>
                <a:gd fmla="*/ 0 w 96" name="T22"/>
                <a:gd fmla="*/ 2147483647 h 72" name="T23"/>
                <a:gd fmla="*/ 0 w 96" name="T24"/>
                <a:gd fmla="*/ 2147483647 h 72" name="T25"/>
                <a:gd fmla="*/ 0 w 96" name="T26"/>
                <a:gd fmla="*/ 2147483647 h 72" name="T27"/>
                <a:gd fmla="*/ 2147483647 w 96" name="T28"/>
                <a:gd fmla="*/ 2147483647 h 72" name="T29"/>
                <a:gd fmla="*/ 2147483647 w 96" name="T30"/>
                <a:gd fmla="*/ 2147483647 h 72" name="T31"/>
                <a:gd fmla="*/ 2147483647 w 96" name="T32"/>
                <a:gd fmla="*/ 2147483647 h 72" name="T33"/>
                <a:gd fmla="*/ 2147483647 w 96" name="T34"/>
                <a:gd fmla="*/ 2147483647 h 72" name="T35"/>
                <a:gd fmla="*/ 2147483647 w 96" name="T36"/>
                <a:gd fmla="*/ 2147483647 h 7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96" name="T57"/>
                <a:gd fmla="*/ 0 h 72" name="T58"/>
                <a:gd fmla="*/ 96 w 96" name="T59"/>
                <a:gd fmla="*/ 72 h 7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72" w="96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  <a:lnTo>
                    <a:pt x="72" y="5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6" name="Freeform 750"/>
            <p:cNvSpPr/>
            <p:nvPr/>
          </p:nvSpPr>
          <p:spPr bwMode="auto">
            <a:xfrm>
              <a:off x="4797355" y="3883183"/>
              <a:ext cx="160106" cy="161203"/>
            </a:xfrm>
            <a:custGeom>
              <a:gdLst>
                <a:gd fmla="*/ 2147483647 w 120" name="T0"/>
                <a:gd fmla="*/ 2147483647 h 120" name="T1"/>
                <a:gd fmla="*/ 2147483647 w 120" name="T2"/>
                <a:gd fmla="*/ 2147483647 h 120" name="T3"/>
                <a:gd fmla="*/ 2147483647 w 120" name="T4"/>
                <a:gd fmla="*/ 2147483647 h 120" name="T5"/>
                <a:gd fmla="*/ 2147483647 w 120" name="T6"/>
                <a:gd fmla="*/ 0 h 120" name="T7"/>
                <a:gd fmla="*/ 2147483647 w 120" name="T8"/>
                <a:gd fmla="*/ 0 h 120" name="T9"/>
                <a:gd fmla="*/ 2147483647 w 120" name="T10"/>
                <a:gd fmla="*/ 2147483647 h 120" name="T11"/>
                <a:gd fmla="*/ 2147483647 w 120" name="T12"/>
                <a:gd fmla="*/ 0 h 120" name="T13"/>
                <a:gd fmla="*/ 2147483647 w 120" name="T14"/>
                <a:gd fmla="*/ 0 h 120" name="T15"/>
                <a:gd fmla="*/ 2147483647 w 120" name="T16"/>
                <a:gd fmla="*/ 0 h 120" name="T17"/>
                <a:gd fmla="*/ 2147483647 w 120" name="T18"/>
                <a:gd fmla="*/ 2147483647 h 120" name="T19"/>
                <a:gd fmla="*/ 2147483647 w 120" name="T20"/>
                <a:gd fmla="*/ 2147483647 h 120" name="T21"/>
                <a:gd fmla="*/ 0 w 120" name="T22"/>
                <a:gd fmla="*/ 2147483647 h 120" name="T23"/>
                <a:gd fmla="*/ 0 w 120" name="T24"/>
                <a:gd fmla="*/ 2147483647 h 120" name="T25"/>
                <a:gd fmla="*/ 2147483647 w 120" name="T26"/>
                <a:gd fmla="*/ 2147483647 h 120" name="T27"/>
                <a:gd fmla="*/ 2147483647 w 120" name="T28"/>
                <a:gd fmla="*/ 2147483647 h 120" name="T29"/>
                <a:gd fmla="*/ 2147483647 w 120" name="T30"/>
                <a:gd fmla="*/ 2147483647 h 120" name="T31"/>
                <a:gd fmla="*/ 2147483647 w 120" name="T32"/>
                <a:gd fmla="*/ 2147483647 h 120" name="T33"/>
                <a:gd fmla="*/ 2147483647 w 120" name="T34"/>
                <a:gd fmla="*/ 2147483647 h 120" name="T35"/>
                <a:gd fmla="*/ 2147483647 w 120" name="T36"/>
                <a:gd fmla="*/ 2147483647 h 120" name="T37"/>
                <a:gd fmla="*/ 2147483647 w 120" name="T38"/>
                <a:gd fmla="*/ 2147483647 h 120" name="T39"/>
                <a:gd fmla="*/ 2147483647 w 120" name="T40"/>
                <a:gd fmla="*/ 2147483647 h 120" name="T41"/>
                <a:gd fmla="*/ 2147483647 w 120" name="T42"/>
                <a:gd fmla="*/ 2147483647 h 120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20" name="T66"/>
                <a:gd fmla="*/ 0 h 120" name="T67"/>
                <a:gd fmla="*/ 120 w 120" name="T68"/>
                <a:gd fmla="*/ 120 h 120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20" w="120">
                  <a:moveTo>
                    <a:pt x="96" y="32"/>
                  </a:moveTo>
                  <a:lnTo>
                    <a:pt x="88" y="32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20"/>
                  </a:lnTo>
                  <a:lnTo>
                    <a:pt x="24" y="120"/>
                  </a:lnTo>
                  <a:lnTo>
                    <a:pt x="48" y="104"/>
                  </a:lnTo>
                  <a:lnTo>
                    <a:pt x="64" y="104"/>
                  </a:lnTo>
                  <a:lnTo>
                    <a:pt x="96" y="80"/>
                  </a:lnTo>
                  <a:lnTo>
                    <a:pt x="120" y="56"/>
                  </a:lnTo>
                  <a:lnTo>
                    <a:pt x="104" y="48"/>
                  </a:lnTo>
                  <a:lnTo>
                    <a:pt x="96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7" name="Freeform 751"/>
            <p:cNvSpPr/>
            <p:nvPr/>
          </p:nvSpPr>
          <p:spPr bwMode="auto">
            <a:xfrm>
              <a:off x="4386124" y="3315136"/>
              <a:ext cx="128304" cy="96502"/>
            </a:xfrm>
            <a:custGeom>
              <a:gdLst>
                <a:gd fmla="*/ 2147483647 w 96" name="T0"/>
                <a:gd fmla="*/ 2147483647 h 72" name="T1"/>
                <a:gd fmla="*/ 2147483647 w 96" name="T2"/>
                <a:gd fmla="*/ 2147483647 h 72" name="T3"/>
                <a:gd fmla="*/ 2147483647 w 96" name="T4"/>
                <a:gd fmla="*/ 2147483647 h 72" name="T5"/>
                <a:gd fmla="*/ 2147483647 w 96" name="T6"/>
                <a:gd fmla="*/ 2147483647 h 72" name="T7"/>
                <a:gd fmla="*/ 2147483647 w 96" name="T8"/>
                <a:gd fmla="*/ 2147483647 h 72" name="T9"/>
                <a:gd fmla="*/ 2147483647 w 96" name="T10"/>
                <a:gd fmla="*/ 2147483647 h 72" name="T11"/>
                <a:gd fmla="*/ 2147483647 w 96" name="T12"/>
                <a:gd fmla="*/ 0 h 72" name="T13"/>
                <a:gd fmla="*/ 2147483647 w 96" name="T14"/>
                <a:gd fmla="*/ 0 h 72" name="T15"/>
                <a:gd fmla="*/ 2147483647 w 96" name="T16"/>
                <a:gd fmla="*/ 2147483647 h 72" name="T17"/>
                <a:gd fmla="*/ 2147483647 w 96" name="T18"/>
                <a:gd fmla="*/ 2147483647 h 72" name="T19"/>
                <a:gd fmla="*/ 0 w 96" name="T20"/>
                <a:gd fmla="*/ 2147483647 h 72" name="T21"/>
                <a:gd fmla="*/ 0 w 96" name="T22"/>
                <a:gd fmla="*/ 2147483647 h 72" name="T23"/>
                <a:gd fmla="*/ 0 w 96" name="T24"/>
                <a:gd fmla="*/ 2147483647 h 72" name="T25"/>
                <a:gd fmla="*/ 0 w 96" name="T26"/>
                <a:gd fmla="*/ 2147483647 h 72" name="T27"/>
                <a:gd fmla="*/ 2147483647 w 96" name="T28"/>
                <a:gd fmla="*/ 2147483647 h 72" name="T29"/>
                <a:gd fmla="*/ 2147483647 w 96" name="T30"/>
                <a:gd fmla="*/ 2147483647 h 72" name="T31"/>
                <a:gd fmla="*/ 2147483647 w 96" name="T32"/>
                <a:gd fmla="*/ 2147483647 h 72" name="T33"/>
                <a:gd fmla="*/ 2147483647 w 96" name="T34"/>
                <a:gd fmla="*/ 2147483647 h 72" name="T35"/>
                <a:gd fmla="*/ 2147483647 w 96" name="T36"/>
                <a:gd fmla="*/ 2147483647 h 7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96" name="T57"/>
                <a:gd fmla="*/ 0 h 72" name="T58"/>
                <a:gd fmla="*/ 96 w 96" name="T59"/>
                <a:gd fmla="*/ 72 h 7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72" w="96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8" name="Freeform 752"/>
            <p:cNvSpPr/>
            <p:nvPr/>
          </p:nvSpPr>
          <p:spPr bwMode="auto">
            <a:xfrm>
              <a:off x="4386124" y="3315136"/>
              <a:ext cx="128304" cy="96502"/>
            </a:xfrm>
            <a:custGeom>
              <a:gdLst>
                <a:gd fmla="*/ 2147483647 w 96" name="T0"/>
                <a:gd fmla="*/ 2147483647 h 72" name="T1"/>
                <a:gd fmla="*/ 2147483647 w 96" name="T2"/>
                <a:gd fmla="*/ 2147483647 h 72" name="T3"/>
                <a:gd fmla="*/ 2147483647 w 96" name="T4"/>
                <a:gd fmla="*/ 2147483647 h 72" name="T5"/>
                <a:gd fmla="*/ 2147483647 w 96" name="T6"/>
                <a:gd fmla="*/ 2147483647 h 72" name="T7"/>
                <a:gd fmla="*/ 2147483647 w 96" name="T8"/>
                <a:gd fmla="*/ 2147483647 h 72" name="T9"/>
                <a:gd fmla="*/ 2147483647 w 96" name="T10"/>
                <a:gd fmla="*/ 2147483647 h 72" name="T11"/>
                <a:gd fmla="*/ 2147483647 w 96" name="T12"/>
                <a:gd fmla="*/ 0 h 72" name="T13"/>
                <a:gd fmla="*/ 2147483647 w 96" name="T14"/>
                <a:gd fmla="*/ 0 h 72" name="T15"/>
                <a:gd fmla="*/ 2147483647 w 96" name="T16"/>
                <a:gd fmla="*/ 2147483647 h 72" name="T17"/>
                <a:gd fmla="*/ 2147483647 w 96" name="T18"/>
                <a:gd fmla="*/ 2147483647 h 72" name="T19"/>
                <a:gd fmla="*/ 0 w 96" name="T20"/>
                <a:gd fmla="*/ 2147483647 h 72" name="T21"/>
                <a:gd fmla="*/ 0 w 96" name="T22"/>
                <a:gd fmla="*/ 2147483647 h 72" name="T23"/>
                <a:gd fmla="*/ 0 w 96" name="T24"/>
                <a:gd fmla="*/ 2147483647 h 72" name="T25"/>
                <a:gd fmla="*/ 0 w 96" name="T26"/>
                <a:gd fmla="*/ 2147483647 h 72" name="T27"/>
                <a:gd fmla="*/ 2147483647 w 96" name="T28"/>
                <a:gd fmla="*/ 2147483647 h 72" name="T29"/>
                <a:gd fmla="*/ 2147483647 w 96" name="T30"/>
                <a:gd fmla="*/ 2147483647 h 72" name="T31"/>
                <a:gd fmla="*/ 2147483647 w 96" name="T32"/>
                <a:gd fmla="*/ 2147483647 h 72" name="T33"/>
                <a:gd fmla="*/ 2147483647 w 96" name="T34"/>
                <a:gd fmla="*/ 2147483647 h 72" name="T35"/>
                <a:gd fmla="*/ 2147483647 w 96" name="T36"/>
                <a:gd fmla="*/ 2147483647 h 7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96" name="T57"/>
                <a:gd fmla="*/ 0 h 72" name="T58"/>
                <a:gd fmla="*/ 96 w 96" name="T59"/>
                <a:gd fmla="*/ 72 h 7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72" w="96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9" name="Freeform 753"/>
            <p:cNvSpPr/>
            <p:nvPr/>
          </p:nvSpPr>
          <p:spPr bwMode="auto">
            <a:xfrm>
              <a:off x="4471660" y="3389706"/>
              <a:ext cx="10966" cy="1097"/>
            </a:xfrm>
            <a:custGeom>
              <a:gdLst>
                <a:gd fmla="*/ 0 w 8" name="T0"/>
                <a:gd fmla="*/ 0 h 1943" name="T1"/>
                <a:gd fmla="*/ 2147483647 w 8" name="T2"/>
                <a:gd fmla="*/ 0 h 1943" name="T3"/>
                <a:gd fmla="*/ 0 w 8" name="T4"/>
                <a:gd fmla="*/ 0 h 1943" name="T5"/>
                <a:gd fmla="*/ 0 60000 65536" name="T6"/>
                <a:gd fmla="*/ 0 60000 65536" name="T7"/>
                <a:gd fmla="*/ 0 60000 65536" name="T8"/>
                <a:gd fmla="*/ 0 w 8" name="T9"/>
                <a:gd fmla="*/ 0 h 1943" name="T10"/>
                <a:gd fmla="*/ 8 w 8" name="T11"/>
                <a:gd fmla="*/ 1943 h 194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943" w="8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0" name="Freeform 754"/>
            <p:cNvSpPr/>
            <p:nvPr/>
          </p:nvSpPr>
          <p:spPr bwMode="auto">
            <a:xfrm>
              <a:off x="4471660" y="3389706"/>
              <a:ext cx="10966" cy="1097"/>
            </a:xfrm>
            <a:custGeom>
              <a:gdLst>
                <a:gd fmla="*/ 0 w 8" name="T0"/>
                <a:gd fmla="*/ 0 h 1943" name="T1"/>
                <a:gd fmla="*/ 0 w 8" name="T2"/>
                <a:gd fmla="*/ 0 h 1943" name="T3"/>
                <a:gd fmla="*/ 2147483647 w 8" name="T4"/>
                <a:gd fmla="*/ 0 h 1943" name="T5"/>
                <a:gd fmla="*/ 0 60000 65536" name="T6"/>
                <a:gd fmla="*/ 0 60000 65536" name="T7"/>
                <a:gd fmla="*/ 0 60000 65536" name="T8"/>
                <a:gd fmla="*/ 0 w 8" name="T9"/>
                <a:gd fmla="*/ 0 h 1943" name="T10"/>
                <a:gd fmla="*/ 8 w 8" name="T11"/>
                <a:gd fmla="*/ 1943 h 194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943"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1" name="Freeform 755"/>
            <p:cNvSpPr/>
            <p:nvPr/>
          </p:nvSpPr>
          <p:spPr bwMode="auto">
            <a:xfrm>
              <a:off x="4471660" y="3389706"/>
              <a:ext cx="10966" cy="1097"/>
            </a:xfrm>
            <a:custGeom>
              <a:gdLst>
                <a:gd fmla="*/ 0 w 8" name="T0"/>
                <a:gd fmla="*/ 0 h 1943" name="T1"/>
                <a:gd fmla="*/ 0 w 8" name="T2"/>
                <a:gd fmla="*/ 0 h 1943" name="T3"/>
                <a:gd fmla="*/ 2147483647 w 8" name="T4"/>
                <a:gd fmla="*/ 0 h 1943" name="T5"/>
                <a:gd fmla="*/ 0 60000 65536" name="T6"/>
                <a:gd fmla="*/ 0 60000 65536" name="T7"/>
                <a:gd fmla="*/ 0 60000 65536" name="T8"/>
                <a:gd fmla="*/ 0 w 8" name="T9"/>
                <a:gd fmla="*/ 0 h 1943" name="T10"/>
                <a:gd fmla="*/ 8 w 8" name="T11"/>
                <a:gd fmla="*/ 1943 h 194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943"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2" name="Freeform 756"/>
            <p:cNvSpPr/>
            <p:nvPr/>
          </p:nvSpPr>
          <p:spPr bwMode="auto">
            <a:xfrm>
              <a:off x="4417925" y="3389706"/>
              <a:ext cx="64701" cy="96502"/>
            </a:xfrm>
            <a:custGeom>
              <a:gdLst>
                <a:gd fmla="*/ 2147483647 w 48" name="T0"/>
                <a:gd fmla="*/ 2147483647 h 72" name="T1"/>
                <a:gd fmla="*/ 2147483647 w 48" name="T2"/>
                <a:gd fmla="*/ 0 h 72" name="T3"/>
                <a:gd fmla="*/ 2147483647 w 48" name="T4"/>
                <a:gd fmla="*/ 0 h 72" name="T5"/>
                <a:gd fmla="*/ 0 w 48" name="T6"/>
                <a:gd fmla="*/ 0 h 72" name="T7"/>
                <a:gd fmla="*/ 0 w 48" name="T8"/>
                <a:gd fmla="*/ 2147483647 h 72" name="T9"/>
                <a:gd fmla="*/ 2147483647 w 48" name="T10"/>
                <a:gd fmla="*/ 2147483647 h 72" name="T11"/>
                <a:gd fmla="*/ 0 w 48" name="T12"/>
                <a:gd fmla="*/ 2147483647 h 72" name="T13"/>
                <a:gd fmla="*/ 0 w 48" name="T14"/>
                <a:gd fmla="*/ 2147483647 h 72" name="T15"/>
                <a:gd fmla="*/ 0 w 48" name="T16"/>
                <a:gd fmla="*/ 2147483647 h 72" name="T17"/>
                <a:gd fmla="*/ 2147483647 w 48" name="T18"/>
                <a:gd fmla="*/ 2147483647 h 72" name="T19"/>
                <a:gd fmla="*/ 2147483647 w 48" name="T20"/>
                <a:gd fmla="*/ 2147483647 h 72" name="T21"/>
                <a:gd fmla="*/ 2147483647 w 48" name="T22"/>
                <a:gd fmla="*/ 2147483647 h 72" name="T23"/>
                <a:gd fmla="*/ 2147483647 w 48" name="T24"/>
                <a:gd fmla="*/ 2147483647 h 72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48" name="T39"/>
                <a:gd fmla="*/ 0 h 72" name="T40"/>
                <a:gd fmla="*/ 48 w 48" name="T41"/>
                <a:gd fmla="*/ 72 h 72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72" w="48">
                  <a:moveTo>
                    <a:pt x="40" y="8"/>
                  </a:moveTo>
                  <a:lnTo>
                    <a:pt x="40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48" y="64"/>
                  </a:lnTo>
                  <a:lnTo>
                    <a:pt x="40" y="24"/>
                  </a:lnTo>
                  <a:lnTo>
                    <a:pt x="40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3" name="Freeform 757"/>
            <p:cNvSpPr/>
            <p:nvPr/>
          </p:nvSpPr>
          <p:spPr bwMode="auto">
            <a:xfrm>
              <a:off x="4514428" y="3325006"/>
              <a:ext cx="205068" cy="183135"/>
            </a:xfrm>
            <a:custGeom>
              <a:gdLst>
                <a:gd fmla="*/ 2147483647 w 153" name="T0"/>
                <a:gd fmla="*/ 2147483647 h 136" name="T1"/>
                <a:gd fmla="*/ 2147483647 w 153" name="T2"/>
                <a:gd fmla="*/ 2147483647 h 136" name="T3"/>
                <a:gd fmla="*/ 2147483647 w 153" name="T4"/>
                <a:gd fmla="*/ 2147483647 h 136" name="T5"/>
                <a:gd fmla="*/ 2147483647 w 153" name="T6"/>
                <a:gd fmla="*/ 2147483647 h 136" name="T7"/>
                <a:gd fmla="*/ 2147483647 w 153" name="T8"/>
                <a:gd fmla="*/ 2147483647 h 136" name="T9"/>
                <a:gd fmla="*/ 2147483647 w 153" name="T10"/>
                <a:gd fmla="*/ 2147483647 h 136" name="T11"/>
                <a:gd fmla="*/ 2147483647 w 153" name="T12"/>
                <a:gd fmla="*/ 2147483647 h 136" name="T13"/>
                <a:gd fmla="*/ 2147483647 w 153" name="T14"/>
                <a:gd fmla="*/ 2147483647 h 136" name="T15"/>
                <a:gd fmla="*/ 2147483647 w 153" name="T16"/>
                <a:gd fmla="*/ 0 h 136" name="T17"/>
                <a:gd fmla="*/ 2147483647 w 153" name="T18"/>
                <a:gd fmla="*/ 2147483647 h 136" name="T19"/>
                <a:gd fmla="*/ 2147483647 w 153" name="T20"/>
                <a:gd fmla="*/ 2147483647 h 136" name="T21"/>
                <a:gd fmla="*/ 2147483647 w 153" name="T22"/>
                <a:gd fmla="*/ 2147483647 h 136" name="T23"/>
                <a:gd fmla="*/ 2147483647 w 153" name="T24"/>
                <a:gd fmla="*/ 2147483647 h 136" name="T25"/>
                <a:gd fmla="*/ 2147483647 w 153" name="T26"/>
                <a:gd fmla="*/ 2147483647 h 136" name="T27"/>
                <a:gd fmla="*/ 2147483647 w 153" name="T28"/>
                <a:gd fmla="*/ 2147483647 h 136" name="T29"/>
                <a:gd fmla="*/ 2147483647 w 153" name="T30"/>
                <a:gd fmla="*/ 2147483647 h 136" name="T31"/>
                <a:gd fmla="*/ 2147483647 w 153" name="T32"/>
                <a:gd fmla="*/ 2147483647 h 136" name="T33"/>
                <a:gd fmla="*/ 2147483647 w 153" name="T34"/>
                <a:gd fmla="*/ 2147483647 h 136" name="T35"/>
                <a:gd fmla="*/ 0 w 153" name="T36"/>
                <a:gd fmla="*/ 2147483647 h 136" name="T37"/>
                <a:gd fmla="*/ 0 w 153" name="T38"/>
                <a:gd fmla="*/ 2147483647 h 136" name="T39"/>
                <a:gd fmla="*/ 2147483647 w 153" name="T40"/>
                <a:gd fmla="*/ 2147483647 h 136" name="T41"/>
                <a:gd fmla="*/ 2147483647 w 153" name="T42"/>
                <a:gd fmla="*/ 2147483647 h 136" name="T43"/>
                <a:gd fmla="*/ 2147483647 w 153" name="T44"/>
                <a:gd fmla="*/ 2147483647 h 136" name="T45"/>
                <a:gd fmla="*/ 2147483647 w 153" name="T46"/>
                <a:gd fmla="*/ 2147483647 h 136" name="T47"/>
                <a:gd fmla="*/ 2147483647 w 153" name="T48"/>
                <a:gd fmla="*/ 2147483647 h 136" name="T49"/>
                <a:gd fmla="*/ 2147483647 w 153" name="T50"/>
                <a:gd fmla="*/ 2147483647 h 1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w 153" name="T78"/>
                <a:gd fmla="*/ 0 h 136" name="T79"/>
                <a:gd fmla="*/ 153 w 153" name="T80"/>
                <a:gd fmla="*/ 136 h 136" name="T81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T81" l="T78" r="T80" t="T79"/>
              <a:pathLst>
                <a:path h="136" w="153">
                  <a:moveTo>
                    <a:pt x="81" y="96"/>
                  </a:moveTo>
                  <a:lnTo>
                    <a:pt x="105" y="104"/>
                  </a:lnTo>
                  <a:lnTo>
                    <a:pt x="121" y="80"/>
                  </a:lnTo>
                  <a:lnTo>
                    <a:pt x="137" y="48"/>
                  </a:lnTo>
                  <a:lnTo>
                    <a:pt x="137" y="32"/>
                  </a:lnTo>
                  <a:lnTo>
                    <a:pt x="153" y="32"/>
                  </a:lnTo>
                  <a:lnTo>
                    <a:pt x="153" y="16"/>
                  </a:lnTo>
                  <a:lnTo>
                    <a:pt x="145" y="16"/>
                  </a:lnTo>
                  <a:lnTo>
                    <a:pt x="137" y="0"/>
                  </a:lnTo>
                  <a:lnTo>
                    <a:pt x="121" y="16"/>
                  </a:lnTo>
                  <a:lnTo>
                    <a:pt x="97" y="16"/>
                  </a:lnTo>
                  <a:lnTo>
                    <a:pt x="73" y="16"/>
                  </a:lnTo>
                  <a:lnTo>
                    <a:pt x="57" y="24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32" y="128"/>
                  </a:lnTo>
                  <a:lnTo>
                    <a:pt x="49" y="128"/>
                  </a:lnTo>
                  <a:lnTo>
                    <a:pt x="65" y="136"/>
                  </a:lnTo>
                  <a:lnTo>
                    <a:pt x="73" y="112"/>
                  </a:lnTo>
                  <a:lnTo>
                    <a:pt x="81" y="9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4" name="Freeform 758"/>
            <p:cNvSpPr/>
            <p:nvPr/>
          </p:nvSpPr>
          <p:spPr bwMode="auto">
            <a:xfrm>
              <a:off x="4719495" y="3389706"/>
              <a:ext cx="214937" cy="129401"/>
            </a:xfrm>
            <a:custGeom>
              <a:gdLst>
                <a:gd fmla="*/ 2147483647 w 160" name="T0"/>
                <a:gd fmla="*/ 2147483647 h 96" name="T1"/>
                <a:gd fmla="*/ 2147483647 w 160" name="T2"/>
                <a:gd fmla="*/ 2147483647 h 96" name="T3"/>
                <a:gd fmla="*/ 2147483647 w 160" name="T4"/>
                <a:gd fmla="*/ 2147483647 h 96" name="T5"/>
                <a:gd fmla="*/ 2147483647 w 160" name="T6"/>
                <a:gd fmla="*/ 2147483647 h 96" name="T7"/>
                <a:gd fmla="*/ 0 w 160" name="T8"/>
                <a:gd fmla="*/ 2147483647 h 96" name="T9"/>
                <a:gd fmla="*/ 2147483647 w 160" name="T10"/>
                <a:gd fmla="*/ 2147483647 h 96" name="T11"/>
                <a:gd fmla="*/ 2147483647 w 160" name="T12"/>
                <a:gd fmla="*/ 2147483647 h 96" name="T13"/>
                <a:gd fmla="*/ 2147483647 w 160" name="T14"/>
                <a:gd fmla="*/ 2147483647 h 96" name="T15"/>
                <a:gd fmla="*/ 2147483647 w 160" name="T16"/>
                <a:gd fmla="*/ 2147483647 h 96" name="T17"/>
                <a:gd fmla="*/ 2147483647 w 160" name="T18"/>
                <a:gd fmla="*/ 2147483647 h 96" name="T19"/>
                <a:gd fmla="*/ 2147483647 w 160" name="T20"/>
                <a:gd fmla="*/ 2147483647 h 96" name="T21"/>
                <a:gd fmla="*/ 2147483647 w 160" name="T22"/>
                <a:gd fmla="*/ 2147483647 h 96" name="T23"/>
                <a:gd fmla="*/ 2147483647 w 160" name="T24"/>
                <a:gd fmla="*/ 2147483647 h 96" name="T25"/>
                <a:gd fmla="*/ 2147483647 w 160" name="T26"/>
                <a:gd fmla="*/ 2147483647 h 96" name="T27"/>
                <a:gd fmla="*/ 2147483647 w 160" name="T28"/>
                <a:gd fmla="*/ 2147483647 h 96" name="T29"/>
                <a:gd fmla="*/ 2147483647 w 160" name="T30"/>
                <a:gd fmla="*/ 2147483647 h 96" name="T31"/>
                <a:gd fmla="*/ 2147483647 w 160" name="T32"/>
                <a:gd fmla="*/ 2147483647 h 96" name="T33"/>
                <a:gd fmla="*/ 2147483647 w 160" name="T34"/>
                <a:gd fmla="*/ 2147483647 h 96" name="T35"/>
                <a:gd fmla="*/ 2147483647 w 160" name="T36"/>
                <a:gd fmla="*/ 0 h 96" name="T37"/>
                <a:gd fmla="*/ 2147483647 w 160" name="T38"/>
                <a:gd fmla="*/ 2147483647 h 96" name="T39"/>
                <a:gd fmla="*/ 2147483647 w 160" name="T40"/>
                <a:gd fmla="*/ 2147483647 h 9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160" name="T63"/>
                <a:gd fmla="*/ 0 h 96" name="T64"/>
                <a:gd fmla="*/ 160 w 160" name="T65"/>
                <a:gd fmla="*/ 96 h 96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96" w="160">
                  <a:moveTo>
                    <a:pt x="48" y="24"/>
                  </a:moveTo>
                  <a:lnTo>
                    <a:pt x="48" y="32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24" y="88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80"/>
                  </a:lnTo>
                  <a:lnTo>
                    <a:pt x="72" y="72"/>
                  </a:lnTo>
                  <a:lnTo>
                    <a:pt x="96" y="80"/>
                  </a:lnTo>
                  <a:lnTo>
                    <a:pt x="128" y="72"/>
                  </a:lnTo>
                  <a:lnTo>
                    <a:pt x="160" y="72"/>
                  </a:lnTo>
                  <a:lnTo>
                    <a:pt x="136" y="48"/>
                  </a:lnTo>
                  <a:lnTo>
                    <a:pt x="120" y="40"/>
                  </a:lnTo>
                  <a:lnTo>
                    <a:pt x="112" y="16"/>
                  </a:lnTo>
                  <a:lnTo>
                    <a:pt x="104" y="0"/>
                  </a:lnTo>
                  <a:lnTo>
                    <a:pt x="72" y="24"/>
                  </a:lnTo>
                  <a:lnTo>
                    <a:pt x="48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5" name="Freeform 759"/>
            <p:cNvSpPr/>
            <p:nvPr/>
          </p:nvSpPr>
          <p:spPr bwMode="auto">
            <a:xfrm>
              <a:off x="4514428" y="3325006"/>
              <a:ext cx="205068" cy="183135"/>
            </a:xfrm>
            <a:custGeom>
              <a:gdLst>
                <a:gd fmla="*/ 2147483647 w 153" name="T0"/>
                <a:gd fmla="*/ 2147483647 h 136" name="T1"/>
                <a:gd fmla="*/ 2147483647 w 153" name="T2"/>
                <a:gd fmla="*/ 2147483647 h 136" name="T3"/>
                <a:gd fmla="*/ 2147483647 w 153" name="T4"/>
                <a:gd fmla="*/ 2147483647 h 136" name="T5"/>
                <a:gd fmla="*/ 2147483647 w 153" name="T6"/>
                <a:gd fmla="*/ 2147483647 h 136" name="T7"/>
                <a:gd fmla="*/ 2147483647 w 153" name="T8"/>
                <a:gd fmla="*/ 2147483647 h 136" name="T9"/>
                <a:gd fmla="*/ 2147483647 w 153" name="T10"/>
                <a:gd fmla="*/ 2147483647 h 136" name="T11"/>
                <a:gd fmla="*/ 2147483647 w 153" name="T12"/>
                <a:gd fmla="*/ 2147483647 h 136" name="T13"/>
                <a:gd fmla="*/ 2147483647 w 153" name="T14"/>
                <a:gd fmla="*/ 2147483647 h 136" name="T15"/>
                <a:gd fmla="*/ 2147483647 w 153" name="T16"/>
                <a:gd fmla="*/ 0 h 136" name="T17"/>
                <a:gd fmla="*/ 2147483647 w 153" name="T18"/>
                <a:gd fmla="*/ 0 h 136" name="T19"/>
                <a:gd fmla="*/ 2147483647 w 153" name="T20"/>
                <a:gd fmla="*/ 2147483647 h 136" name="T21"/>
                <a:gd fmla="*/ 2147483647 w 153" name="T22"/>
                <a:gd fmla="*/ 2147483647 h 136" name="T23"/>
                <a:gd fmla="*/ 2147483647 w 153" name="T24"/>
                <a:gd fmla="*/ 2147483647 h 136" name="T25"/>
                <a:gd fmla="*/ 2147483647 w 153" name="T26"/>
                <a:gd fmla="*/ 2147483647 h 136" name="T27"/>
                <a:gd fmla="*/ 2147483647 w 153" name="T28"/>
                <a:gd fmla="*/ 2147483647 h 136" name="T29"/>
                <a:gd fmla="*/ 2147483647 w 153" name="T30"/>
                <a:gd fmla="*/ 2147483647 h 136" name="T31"/>
                <a:gd fmla="*/ 2147483647 w 153" name="T32"/>
                <a:gd fmla="*/ 2147483647 h 136" name="T33"/>
                <a:gd fmla="*/ 2147483647 w 153" name="T34"/>
                <a:gd fmla="*/ 2147483647 h 136" name="T35"/>
                <a:gd fmla="*/ 2147483647 w 153" name="T36"/>
                <a:gd fmla="*/ 2147483647 h 136" name="T37"/>
                <a:gd fmla="*/ 0 w 153" name="T38"/>
                <a:gd fmla="*/ 2147483647 h 136" name="T39"/>
                <a:gd fmla="*/ 0 w 153" name="T40"/>
                <a:gd fmla="*/ 2147483647 h 136" name="T41"/>
                <a:gd fmla="*/ 2147483647 w 153" name="T42"/>
                <a:gd fmla="*/ 2147483647 h 136" name="T43"/>
                <a:gd fmla="*/ 2147483647 w 153" name="T44"/>
                <a:gd fmla="*/ 2147483647 h 136" name="T45"/>
                <a:gd fmla="*/ 2147483647 w 153" name="T46"/>
                <a:gd fmla="*/ 2147483647 h 136" name="T47"/>
                <a:gd fmla="*/ 2147483647 w 153" name="T48"/>
                <a:gd fmla="*/ 2147483647 h 136" name="T49"/>
                <a:gd fmla="*/ 2147483647 w 153" name="T50"/>
                <a:gd fmla="*/ 2147483647 h 136" name="T51"/>
                <a:gd fmla="*/ 2147483647 w 153" name="T52"/>
                <a:gd fmla="*/ 2147483647 h 1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w 153" name="T81"/>
                <a:gd fmla="*/ 0 h 136" name="T82"/>
                <a:gd fmla="*/ 153 w 153" name="T83"/>
                <a:gd fmla="*/ 136 h 136" name="T84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b="T84" l="T81" r="T83" t="T82"/>
              <a:pathLst>
                <a:path h="136" w="153">
                  <a:moveTo>
                    <a:pt x="81" y="96"/>
                  </a:moveTo>
                  <a:lnTo>
                    <a:pt x="105" y="104"/>
                  </a:lnTo>
                  <a:lnTo>
                    <a:pt x="121" y="80"/>
                  </a:lnTo>
                  <a:lnTo>
                    <a:pt x="137" y="48"/>
                  </a:lnTo>
                  <a:lnTo>
                    <a:pt x="137" y="32"/>
                  </a:lnTo>
                  <a:lnTo>
                    <a:pt x="153" y="32"/>
                  </a:lnTo>
                  <a:lnTo>
                    <a:pt x="153" y="16"/>
                  </a:lnTo>
                  <a:lnTo>
                    <a:pt x="145" y="16"/>
                  </a:lnTo>
                  <a:lnTo>
                    <a:pt x="137" y="0"/>
                  </a:lnTo>
                  <a:lnTo>
                    <a:pt x="121" y="16"/>
                  </a:lnTo>
                  <a:lnTo>
                    <a:pt x="97" y="16"/>
                  </a:lnTo>
                  <a:lnTo>
                    <a:pt x="73" y="16"/>
                  </a:lnTo>
                  <a:lnTo>
                    <a:pt x="57" y="24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32" y="128"/>
                  </a:lnTo>
                  <a:lnTo>
                    <a:pt x="49" y="128"/>
                  </a:lnTo>
                  <a:lnTo>
                    <a:pt x="65" y="136"/>
                  </a:lnTo>
                  <a:lnTo>
                    <a:pt x="73" y="112"/>
                  </a:lnTo>
                  <a:lnTo>
                    <a:pt x="81" y="9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6" name="Freeform 760"/>
            <p:cNvSpPr/>
            <p:nvPr/>
          </p:nvSpPr>
          <p:spPr bwMode="auto">
            <a:xfrm>
              <a:off x="4719495" y="3389706"/>
              <a:ext cx="214937" cy="129401"/>
            </a:xfrm>
            <a:custGeom>
              <a:gdLst>
                <a:gd fmla="*/ 2147483647 w 160" name="T0"/>
                <a:gd fmla="*/ 2147483647 h 96" name="T1"/>
                <a:gd fmla="*/ 2147483647 w 160" name="T2"/>
                <a:gd fmla="*/ 2147483647 h 96" name="T3"/>
                <a:gd fmla="*/ 2147483647 w 160" name="T4"/>
                <a:gd fmla="*/ 2147483647 h 96" name="T5"/>
                <a:gd fmla="*/ 2147483647 w 160" name="T6"/>
                <a:gd fmla="*/ 2147483647 h 96" name="T7"/>
                <a:gd fmla="*/ 0 w 160" name="T8"/>
                <a:gd fmla="*/ 2147483647 h 96" name="T9"/>
                <a:gd fmla="*/ 2147483647 w 160" name="T10"/>
                <a:gd fmla="*/ 2147483647 h 96" name="T11"/>
                <a:gd fmla="*/ 2147483647 w 160" name="T12"/>
                <a:gd fmla="*/ 2147483647 h 96" name="T13"/>
                <a:gd fmla="*/ 2147483647 w 160" name="T14"/>
                <a:gd fmla="*/ 2147483647 h 96" name="T15"/>
                <a:gd fmla="*/ 2147483647 w 160" name="T16"/>
                <a:gd fmla="*/ 2147483647 h 96" name="T17"/>
                <a:gd fmla="*/ 2147483647 w 160" name="T18"/>
                <a:gd fmla="*/ 2147483647 h 96" name="T19"/>
                <a:gd fmla="*/ 2147483647 w 160" name="T20"/>
                <a:gd fmla="*/ 2147483647 h 96" name="T21"/>
                <a:gd fmla="*/ 2147483647 w 160" name="T22"/>
                <a:gd fmla="*/ 2147483647 h 96" name="T23"/>
                <a:gd fmla="*/ 2147483647 w 160" name="T24"/>
                <a:gd fmla="*/ 2147483647 h 96" name="T25"/>
                <a:gd fmla="*/ 2147483647 w 160" name="T26"/>
                <a:gd fmla="*/ 2147483647 h 96" name="T27"/>
                <a:gd fmla="*/ 2147483647 w 160" name="T28"/>
                <a:gd fmla="*/ 2147483647 h 96" name="T29"/>
                <a:gd fmla="*/ 2147483647 w 160" name="T30"/>
                <a:gd fmla="*/ 2147483647 h 96" name="T31"/>
                <a:gd fmla="*/ 2147483647 w 160" name="T32"/>
                <a:gd fmla="*/ 2147483647 h 96" name="T33"/>
                <a:gd fmla="*/ 2147483647 w 160" name="T34"/>
                <a:gd fmla="*/ 2147483647 h 96" name="T35"/>
                <a:gd fmla="*/ 2147483647 w 160" name="T36"/>
                <a:gd fmla="*/ 2147483647 h 96" name="T37"/>
                <a:gd fmla="*/ 2147483647 w 160" name="T38"/>
                <a:gd fmla="*/ 0 h 96" name="T39"/>
                <a:gd fmla="*/ 2147483647 w 160" name="T40"/>
                <a:gd fmla="*/ 2147483647 h 96" name="T41"/>
                <a:gd fmla="*/ 2147483647 w 160" name="T42"/>
                <a:gd fmla="*/ 2147483647 h 9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60" name="T66"/>
                <a:gd fmla="*/ 0 h 96" name="T67"/>
                <a:gd fmla="*/ 160 w 160" name="T68"/>
                <a:gd fmla="*/ 96 h 96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96" w="160">
                  <a:moveTo>
                    <a:pt x="48" y="24"/>
                  </a:moveTo>
                  <a:lnTo>
                    <a:pt x="48" y="32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24" y="88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80"/>
                  </a:lnTo>
                  <a:lnTo>
                    <a:pt x="72" y="72"/>
                  </a:lnTo>
                  <a:lnTo>
                    <a:pt x="96" y="80"/>
                  </a:lnTo>
                  <a:lnTo>
                    <a:pt x="128" y="72"/>
                  </a:lnTo>
                  <a:lnTo>
                    <a:pt x="160" y="72"/>
                  </a:lnTo>
                  <a:lnTo>
                    <a:pt x="136" y="48"/>
                  </a:lnTo>
                  <a:lnTo>
                    <a:pt x="120" y="40"/>
                  </a:lnTo>
                  <a:lnTo>
                    <a:pt x="112" y="16"/>
                  </a:lnTo>
                  <a:lnTo>
                    <a:pt x="104" y="0"/>
                  </a:lnTo>
                  <a:lnTo>
                    <a:pt x="72" y="24"/>
                  </a:lnTo>
                  <a:lnTo>
                    <a:pt x="48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7" name="Freeform 761"/>
            <p:cNvSpPr/>
            <p:nvPr/>
          </p:nvSpPr>
          <p:spPr bwMode="auto">
            <a:xfrm>
              <a:off x="4654795" y="3508141"/>
              <a:ext cx="129401" cy="161203"/>
            </a:xfrm>
            <a:custGeom>
              <a:gdLst>
                <a:gd fmla="*/ 2147483647 w 96" name="T0"/>
                <a:gd fmla="*/ 2147483647 h 120" name="T1"/>
                <a:gd fmla="*/ 2147483647 w 96" name="T2"/>
                <a:gd fmla="*/ 2147483647 h 120" name="T3"/>
                <a:gd fmla="*/ 2147483647 w 96" name="T4"/>
                <a:gd fmla="*/ 2147483647 h 120" name="T5"/>
                <a:gd fmla="*/ 2147483647 w 96" name="T6"/>
                <a:gd fmla="*/ 2147483647 h 120" name="T7"/>
                <a:gd fmla="*/ 2147483647 w 96" name="T8"/>
                <a:gd fmla="*/ 2147483647 h 120" name="T9"/>
                <a:gd fmla="*/ 2147483647 w 96" name="T10"/>
                <a:gd fmla="*/ 0 h 120" name="T11"/>
                <a:gd fmla="*/ 2147483647 w 96" name="T12"/>
                <a:gd fmla="*/ 0 h 120" name="T13"/>
                <a:gd fmla="*/ 2147483647 w 96" name="T14"/>
                <a:gd fmla="*/ 2147483647 h 120" name="T15"/>
                <a:gd fmla="*/ 2147483647 w 96" name="T16"/>
                <a:gd fmla="*/ 2147483647 h 120" name="T17"/>
                <a:gd fmla="*/ 2147483647 w 96" name="T18"/>
                <a:gd fmla="*/ 2147483647 h 120" name="T19"/>
                <a:gd fmla="*/ 2147483647 w 96" name="T20"/>
                <a:gd fmla="*/ 2147483647 h 120" name="T21"/>
                <a:gd fmla="*/ 2147483647 w 96" name="T22"/>
                <a:gd fmla="*/ 2147483647 h 120" name="T23"/>
                <a:gd fmla="*/ 2147483647 w 96" name="T24"/>
                <a:gd fmla="*/ 2147483647 h 120" name="T25"/>
                <a:gd fmla="*/ 2147483647 w 96" name="T26"/>
                <a:gd fmla="*/ 2147483647 h 120" name="T27"/>
                <a:gd fmla="*/ 2147483647 w 96" name="T28"/>
                <a:gd fmla="*/ 2147483647 h 120" name="T29"/>
                <a:gd fmla="*/ 2147483647 w 96" name="T30"/>
                <a:gd fmla="*/ 2147483647 h 120" name="T31"/>
                <a:gd fmla="*/ 2147483647 w 96" name="T32"/>
                <a:gd fmla="*/ 2147483647 h 120" name="T33"/>
                <a:gd fmla="*/ 0 w 96" name="T34"/>
                <a:gd fmla="*/ 2147483647 h 120" name="T35"/>
                <a:gd fmla="*/ 2147483647 w 96" name="T36"/>
                <a:gd fmla="*/ 2147483647 h 120" name="T37"/>
                <a:gd fmla="*/ 2147483647 w 96" name="T38"/>
                <a:gd fmla="*/ 2147483647 h 120" name="T39"/>
                <a:gd fmla="*/ 2147483647 w 96" name="T40"/>
                <a:gd fmla="*/ 2147483647 h 120" name="T41"/>
                <a:gd fmla="*/ 2147483647 w 96" name="T42"/>
                <a:gd fmla="*/ 2147483647 h 120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96" name="T66"/>
                <a:gd fmla="*/ 0 h 120" name="T67"/>
                <a:gd fmla="*/ 96 w 96" name="T68"/>
                <a:gd fmla="*/ 120 h 120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20" w="96">
                  <a:moveTo>
                    <a:pt x="40" y="112"/>
                  </a:moveTo>
                  <a:lnTo>
                    <a:pt x="56" y="96"/>
                  </a:lnTo>
                  <a:lnTo>
                    <a:pt x="72" y="64"/>
                  </a:lnTo>
                  <a:lnTo>
                    <a:pt x="88" y="56"/>
                  </a:lnTo>
                  <a:lnTo>
                    <a:pt x="96" y="8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48" y="16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32" y="56"/>
                  </a:lnTo>
                  <a:lnTo>
                    <a:pt x="32" y="80"/>
                  </a:lnTo>
                  <a:lnTo>
                    <a:pt x="16" y="80"/>
                  </a:lnTo>
                  <a:lnTo>
                    <a:pt x="8" y="88"/>
                  </a:lnTo>
                  <a:lnTo>
                    <a:pt x="0" y="96"/>
                  </a:lnTo>
                  <a:lnTo>
                    <a:pt x="8" y="104"/>
                  </a:lnTo>
                  <a:lnTo>
                    <a:pt x="16" y="120"/>
                  </a:lnTo>
                  <a:lnTo>
                    <a:pt x="24" y="112"/>
                  </a:lnTo>
                  <a:lnTo>
                    <a:pt x="40" y="11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8" name="Freeform 762"/>
            <p:cNvSpPr/>
            <p:nvPr/>
          </p:nvSpPr>
          <p:spPr bwMode="auto">
            <a:xfrm>
              <a:off x="4622993" y="3539943"/>
              <a:ext cx="85536" cy="96502"/>
            </a:xfrm>
            <a:custGeom>
              <a:gdLst>
                <a:gd fmla="*/ 2147483647 w 64" name="T0"/>
                <a:gd fmla="*/ 2147483647 h 72" name="T1"/>
                <a:gd fmla="*/ 2147483647 w 64" name="T2"/>
                <a:gd fmla="*/ 2147483647 h 72" name="T3"/>
                <a:gd fmla="*/ 2147483647 w 64" name="T4"/>
                <a:gd fmla="*/ 2147483647 h 72" name="T5"/>
                <a:gd fmla="*/ 2147483647 w 64" name="T6"/>
                <a:gd fmla="*/ 2147483647 h 72" name="T7"/>
                <a:gd fmla="*/ 2147483647 w 64" name="T8"/>
                <a:gd fmla="*/ 2147483647 h 72" name="T9"/>
                <a:gd fmla="*/ 2147483647 w 64" name="T10"/>
                <a:gd fmla="*/ 0 h 72" name="T11"/>
                <a:gd fmla="*/ 2147483647 w 64" name="T12"/>
                <a:gd fmla="*/ 0 h 72" name="T13"/>
                <a:gd fmla="*/ 0 w 64" name="T14"/>
                <a:gd fmla="*/ 0 h 72" name="T15"/>
                <a:gd fmla="*/ 0 w 64" name="T16"/>
                <a:gd fmla="*/ 2147483647 h 72" name="T17"/>
                <a:gd fmla="*/ 0 w 64" name="T18"/>
                <a:gd fmla="*/ 2147483647 h 72" name="T19"/>
                <a:gd fmla="*/ 2147483647 w 64" name="T20"/>
                <a:gd fmla="*/ 2147483647 h 72" name="T21"/>
                <a:gd fmla="*/ 2147483647 w 64" name="T22"/>
                <a:gd fmla="*/ 2147483647 h 72" name="T23"/>
                <a:gd fmla="*/ 2147483647 w 64" name="T24"/>
                <a:gd fmla="*/ 2147483647 h 72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64" name="T39"/>
                <a:gd fmla="*/ 0 h 72" name="T40"/>
                <a:gd fmla="*/ 64 w 64" name="T41"/>
                <a:gd fmla="*/ 72 h 72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72" w="64">
                  <a:moveTo>
                    <a:pt x="40" y="56"/>
                  </a:moveTo>
                  <a:lnTo>
                    <a:pt x="56" y="56"/>
                  </a:lnTo>
                  <a:lnTo>
                    <a:pt x="56" y="32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40"/>
                  </a:lnTo>
                  <a:lnTo>
                    <a:pt x="24" y="72"/>
                  </a:lnTo>
                  <a:lnTo>
                    <a:pt x="32" y="64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9" name="Freeform 763"/>
            <p:cNvSpPr/>
            <p:nvPr/>
          </p:nvSpPr>
          <p:spPr bwMode="auto">
            <a:xfrm>
              <a:off x="4602157" y="3367774"/>
              <a:ext cx="128304" cy="172169"/>
            </a:xfrm>
            <a:custGeom>
              <a:gdLst>
                <a:gd fmla="*/ 2147483647 w 96" name="T0"/>
                <a:gd fmla="*/ 2147483647 h 128" name="T1"/>
                <a:gd fmla="*/ 2147483647 w 96" name="T2"/>
                <a:gd fmla="*/ 2147483647 h 128" name="T3"/>
                <a:gd fmla="*/ 2147483647 w 96" name="T4"/>
                <a:gd fmla="*/ 2147483647 h 128" name="T5"/>
                <a:gd fmla="*/ 2147483647 w 96" name="T6"/>
                <a:gd fmla="*/ 2147483647 h 128" name="T7"/>
                <a:gd fmla="*/ 2147483647 w 96" name="T8"/>
                <a:gd fmla="*/ 2147483647 h 128" name="T9"/>
                <a:gd fmla="*/ 2147483647 w 96" name="T10"/>
                <a:gd fmla="*/ 2147483647 h 128" name="T11"/>
                <a:gd fmla="*/ 2147483647 w 96" name="T12"/>
                <a:gd fmla="*/ 2147483647 h 128" name="T13"/>
                <a:gd fmla="*/ 2147483647 w 96" name="T14"/>
                <a:gd fmla="*/ 2147483647 h 128" name="T15"/>
                <a:gd fmla="*/ 2147483647 w 96" name="T16"/>
                <a:gd fmla="*/ 0 h 128" name="T17"/>
                <a:gd fmla="*/ 2147483647 w 96" name="T18"/>
                <a:gd fmla="*/ 0 h 128" name="T19"/>
                <a:gd fmla="*/ 2147483647 w 96" name="T20"/>
                <a:gd fmla="*/ 2147483647 h 128" name="T21"/>
                <a:gd fmla="*/ 2147483647 w 96" name="T22"/>
                <a:gd fmla="*/ 2147483647 h 128" name="T23"/>
                <a:gd fmla="*/ 2147483647 w 96" name="T24"/>
                <a:gd fmla="*/ 2147483647 h 128" name="T25"/>
                <a:gd fmla="*/ 2147483647 w 96" name="T26"/>
                <a:gd fmla="*/ 2147483647 h 128" name="T27"/>
                <a:gd fmla="*/ 2147483647 w 96" name="T28"/>
                <a:gd fmla="*/ 2147483647 h 128" name="T29"/>
                <a:gd fmla="*/ 0 w 96" name="T30"/>
                <a:gd fmla="*/ 2147483647 h 128" name="T31"/>
                <a:gd fmla="*/ 2147483647 w 96" name="T32"/>
                <a:gd fmla="*/ 2147483647 h 128" name="T33"/>
                <a:gd fmla="*/ 2147483647 w 96" name="T34"/>
                <a:gd fmla="*/ 2147483647 h 128" name="T35"/>
                <a:gd fmla="*/ 2147483647 w 96" name="T36"/>
                <a:gd fmla="*/ 2147483647 h 128" name="T37"/>
                <a:gd fmla="*/ 2147483647 w 96" name="T38"/>
                <a:gd fmla="*/ 2147483647 h 128" name="T39"/>
                <a:gd fmla="*/ 2147483647 w 96" name="T40"/>
                <a:gd fmla="*/ 2147483647 h 128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96" name="T63"/>
                <a:gd fmla="*/ 0 h 128" name="T64"/>
                <a:gd fmla="*/ 96 w 96" name="T65"/>
                <a:gd fmla="*/ 128 h 128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128" w="96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  <a:lnTo>
                    <a:pt x="96" y="11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0" name="Freeform 764"/>
            <p:cNvSpPr/>
            <p:nvPr/>
          </p:nvSpPr>
          <p:spPr bwMode="auto">
            <a:xfrm>
              <a:off x="4622993" y="3539943"/>
              <a:ext cx="85536" cy="96502"/>
            </a:xfrm>
            <a:custGeom>
              <a:gdLst>
                <a:gd fmla="*/ 2147483647 w 64" name="T0"/>
                <a:gd fmla="*/ 2147483647 h 72" name="T1"/>
                <a:gd fmla="*/ 2147483647 w 64" name="T2"/>
                <a:gd fmla="*/ 2147483647 h 72" name="T3"/>
                <a:gd fmla="*/ 2147483647 w 64" name="T4"/>
                <a:gd fmla="*/ 2147483647 h 72" name="T5"/>
                <a:gd fmla="*/ 2147483647 w 64" name="T6"/>
                <a:gd fmla="*/ 2147483647 h 72" name="T7"/>
                <a:gd fmla="*/ 2147483647 w 64" name="T8"/>
                <a:gd fmla="*/ 2147483647 h 72" name="T9"/>
                <a:gd fmla="*/ 2147483647 w 64" name="T10"/>
                <a:gd fmla="*/ 0 h 72" name="T11"/>
                <a:gd fmla="*/ 2147483647 w 64" name="T12"/>
                <a:gd fmla="*/ 0 h 72" name="T13"/>
                <a:gd fmla="*/ 0 w 64" name="T14"/>
                <a:gd fmla="*/ 0 h 72" name="T15"/>
                <a:gd fmla="*/ 0 w 64" name="T16"/>
                <a:gd fmla="*/ 2147483647 h 72" name="T17"/>
                <a:gd fmla="*/ 0 w 64" name="T18"/>
                <a:gd fmla="*/ 2147483647 h 72" name="T19"/>
                <a:gd fmla="*/ 2147483647 w 64" name="T20"/>
                <a:gd fmla="*/ 2147483647 h 72" name="T21"/>
                <a:gd fmla="*/ 2147483647 w 64" name="T22"/>
                <a:gd fmla="*/ 2147483647 h 72" name="T23"/>
                <a:gd fmla="*/ 2147483647 w 64" name="T24"/>
                <a:gd fmla="*/ 2147483647 h 72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64" name="T39"/>
                <a:gd fmla="*/ 0 h 72" name="T40"/>
                <a:gd fmla="*/ 64 w 64" name="T41"/>
                <a:gd fmla="*/ 72 h 72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72" w="64">
                  <a:moveTo>
                    <a:pt x="40" y="56"/>
                  </a:moveTo>
                  <a:lnTo>
                    <a:pt x="56" y="56"/>
                  </a:lnTo>
                  <a:lnTo>
                    <a:pt x="56" y="32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40"/>
                  </a:lnTo>
                  <a:lnTo>
                    <a:pt x="24" y="72"/>
                  </a:lnTo>
                  <a:lnTo>
                    <a:pt x="32" y="64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1" name="Freeform 765"/>
            <p:cNvSpPr/>
            <p:nvPr/>
          </p:nvSpPr>
          <p:spPr bwMode="auto">
            <a:xfrm>
              <a:off x="4602157" y="3367774"/>
              <a:ext cx="128304" cy="172169"/>
            </a:xfrm>
            <a:custGeom>
              <a:gdLst>
                <a:gd fmla="*/ 2147483647 w 96" name="T0"/>
                <a:gd fmla="*/ 2147483647 h 128" name="T1"/>
                <a:gd fmla="*/ 2147483647 w 96" name="T2"/>
                <a:gd fmla="*/ 2147483647 h 128" name="T3"/>
                <a:gd fmla="*/ 2147483647 w 96" name="T4"/>
                <a:gd fmla="*/ 2147483647 h 128" name="T5"/>
                <a:gd fmla="*/ 2147483647 w 96" name="T6"/>
                <a:gd fmla="*/ 2147483647 h 128" name="T7"/>
                <a:gd fmla="*/ 2147483647 w 96" name="T8"/>
                <a:gd fmla="*/ 2147483647 h 128" name="T9"/>
                <a:gd fmla="*/ 2147483647 w 96" name="T10"/>
                <a:gd fmla="*/ 2147483647 h 128" name="T11"/>
                <a:gd fmla="*/ 2147483647 w 96" name="T12"/>
                <a:gd fmla="*/ 2147483647 h 128" name="T13"/>
                <a:gd fmla="*/ 2147483647 w 96" name="T14"/>
                <a:gd fmla="*/ 2147483647 h 128" name="T15"/>
                <a:gd fmla="*/ 2147483647 w 96" name="T16"/>
                <a:gd fmla="*/ 0 h 128" name="T17"/>
                <a:gd fmla="*/ 2147483647 w 96" name="T18"/>
                <a:gd fmla="*/ 0 h 128" name="T19"/>
                <a:gd fmla="*/ 2147483647 w 96" name="T20"/>
                <a:gd fmla="*/ 0 h 128" name="T21"/>
                <a:gd fmla="*/ 2147483647 w 96" name="T22"/>
                <a:gd fmla="*/ 2147483647 h 128" name="T23"/>
                <a:gd fmla="*/ 2147483647 w 96" name="T24"/>
                <a:gd fmla="*/ 2147483647 h 128" name="T25"/>
                <a:gd fmla="*/ 2147483647 w 96" name="T26"/>
                <a:gd fmla="*/ 2147483647 h 128" name="T27"/>
                <a:gd fmla="*/ 2147483647 w 96" name="T28"/>
                <a:gd fmla="*/ 2147483647 h 128" name="T29"/>
                <a:gd fmla="*/ 2147483647 w 96" name="T30"/>
                <a:gd fmla="*/ 2147483647 h 128" name="T31"/>
                <a:gd fmla="*/ 0 w 96" name="T32"/>
                <a:gd fmla="*/ 2147483647 h 128" name="T33"/>
                <a:gd fmla="*/ 2147483647 w 96" name="T34"/>
                <a:gd fmla="*/ 2147483647 h 128" name="T35"/>
                <a:gd fmla="*/ 2147483647 w 96" name="T36"/>
                <a:gd fmla="*/ 2147483647 h 128" name="T37"/>
                <a:gd fmla="*/ 2147483647 w 96" name="T38"/>
                <a:gd fmla="*/ 2147483647 h 128" name="T39"/>
                <a:gd fmla="*/ 2147483647 w 96" name="T40"/>
                <a:gd fmla="*/ 2147483647 h 128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96" name="T63"/>
                <a:gd fmla="*/ 0 h 128" name="T64"/>
                <a:gd fmla="*/ 96 w 96" name="T65"/>
                <a:gd fmla="*/ 128 h 128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128" w="96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2" name="Freeform 766"/>
            <p:cNvSpPr/>
            <p:nvPr/>
          </p:nvSpPr>
          <p:spPr bwMode="auto">
            <a:xfrm>
              <a:off x="4602157" y="3367774"/>
              <a:ext cx="128304" cy="172169"/>
            </a:xfrm>
            <a:custGeom>
              <a:gdLst>
                <a:gd fmla="*/ 2147483647 w 96" name="T0"/>
                <a:gd fmla="*/ 2147483647 h 128" name="T1"/>
                <a:gd fmla="*/ 2147483647 w 96" name="T2"/>
                <a:gd fmla="*/ 2147483647 h 128" name="T3"/>
                <a:gd fmla="*/ 2147483647 w 96" name="T4"/>
                <a:gd fmla="*/ 2147483647 h 128" name="T5"/>
                <a:gd fmla="*/ 2147483647 w 96" name="T6"/>
                <a:gd fmla="*/ 2147483647 h 128" name="T7"/>
                <a:gd fmla="*/ 2147483647 w 96" name="T8"/>
                <a:gd fmla="*/ 2147483647 h 128" name="T9"/>
                <a:gd fmla="*/ 2147483647 w 96" name="T10"/>
                <a:gd fmla="*/ 2147483647 h 128" name="T11"/>
                <a:gd fmla="*/ 2147483647 w 96" name="T12"/>
                <a:gd fmla="*/ 2147483647 h 128" name="T13"/>
                <a:gd fmla="*/ 2147483647 w 96" name="T14"/>
                <a:gd fmla="*/ 2147483647 h 128" name="T15"/>
                <a:gd fmla="*/ 2147483647 w 96" name="T16"/>
                <a:gd fmla="*/ 0 h 128" name="T17"/>
                <a:gd fmla="*/ 2147483647 w 96" name="T18"/>
                <a:gd fmla="*/ 0 h 128" name="T19"/>
                <a:gd fmla="*/ 2147483647 w 96" name="T20"/>
                <a:gd fmla="*/ 0 h 128" name="T21"/>
                <a:gd fmla="*/ 2147483647 w 96" name="T22"/>
                <a:gd fmla="*/ 2147483647 h 128" name="T23"/>
                <a:gd fmla="*/ 2147483647 w 96" name="T24"/>
                <a:gd fmla="*/ 2147483647 h 128" name="T25"/>
                <a:gd fmla="*/ 2147483647 w 96" name="T26"/>
                <a:gd fmla="*/ 2147483647 h 128" name="T27"/>
                <a:gd fmla="*/ 2147483647 w 96" name="T28"/>
                <a:gd fmla="*/ 2147483647 h 128" name="T29"/>
                <a:gd fmla="*/ 2147483647 w 96" name="T30"/>
                <a:gd fmla="*/ 2147483647 h 128" name="T31"/>
                <a:gd fmla="*/ 0 w 96" name="T32"/>
                <a:gd fmla="*/ 2147483647 h 128" name="T33"/>
                <a:gd fmla="*/ 2147483647 w 96" name="T34"/>
                <a:gd fmla="*/ 2147483647 h 128" name="T35"/>
                <a:gd fmla="*/ 2147483647 w 96" name="T36"/>
                <a:gd fmla="*/ 2147483647 h 128" name="T37"/>
                <a:gd fmla="*/ 2147483647 w 96" name="T38"/>
                <a:gd fmla="*/ 2147483647 h 128" name="T39"/>
                <a:gd fmla="*/ 2147483647 w 96" name="T40"/>
                <a:gd fmla="*/ 2147483647 h 128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96" name="T63"/>
                <a:gd fmla="*/ 0 h 128" name="T64"/>
                <a:gd fmla="*/ 96 w 96" name="T65"/>
                <a:gd fmla="*/ 128 h 128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128" w="96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3" name="Freeform 767"/>
            <p:cNvSpPr/>
            <p:nvPr/>
          </p:nvSpPr>
          <p:spPr bwMode="auto">
            <a:xfrm>
              <a:off x="4482626" y="3357905"/>
              <a:ext cx="42768" cy="107468"/>
            </a:xfrm>
            <a:custGeom>
              <a:gdLst>
                <a:gd fmla="*/ 2147483647 w 32" name="T0"/>
                <a:gd fmla="*/ 2147483647 h 80" name="T1"/>
                <a:gd fmla="*/ 2147483647 w 32" name="T2"/>
                <a:gd fmla="*/ 2147483647 h 80" name="T3"/>
                <a:gd fmla="*/ 2147483647 w 32" name="T4"/>
                <a:gd fmla="*/ 2147483647 h 80" name="T5"/>
                <a:gd fmla="*/ 2147483647 w 32" name="T6"/>
                <a:gd fmla="*/ 0 h 80" name="T7"/>
                <a:gd fmla="*/ 2147483647 w 32" name="T8"/>
                <a:gd fmla="*/ 2147483647 h 80" name="T9"/>
                <a:gd fmla="*/ 2147483647 w 32" name="T10"/>
                <a:gd fmla="*/ 2147483647 h 80" name="T11"/>
                <a:gd fmla="*/ 0 w 32" name="T12"/>
                <a:gd fmla="*/ 2147483647 h 80" name="T13"/>
                <a:gd fmla="*/ 0 w 32" name="T14"/>
                <a:gd fmla="*/ 2147483647 h 80" name="T15"/>
                <a:gd fmla="*/ 2147483647 w 32" name="T16"/>
                <a:gd fmla="*/ 2147483647 h 80" name="T17"/>
                <a:gd fmla="*/ 2147483647 w 32" name="T18"/>
                <a:gd fmla="*/ 2147483647 h 80" name="T19"/>
                <a:gd fmla="*/ 2147483647 w 32" name="T20"/>
                <a:gd fmla="*/ 2147483647 h 80" name="T21"/>
                <a:gd fmla="*/ 2147483647 w 32" name="T22"/>
                <a:gd fmla="*/ 2147483647 h 80" name="T23"/>
                <a:gd fmla="*/ 2147483647 w 32" name="T24"/>
                <a:gd fmla="*/ 2147483647 h 80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32" name="T39"/>
                <a:gd fmla="*/ 0 h 80" name="T40"/>
                <a:gd fmla="*/ 32 w 32" name="T41"/>
                <a:gd fmla="*/ 80 h 80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80" w="32">
                  <a:moveTo>
                    <a:pt x="32" y="32"/>
                  </a:moveTo>
                  <a:lnTo>
                    <a:pt x="32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64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4" name="Freeform 768"/>
            <p:cNvSpPr/>
            <p:nvPr/>
          </p:nvSpPr>
          <p:spPr bwMode="auto">
            <a:xfrm>
              <a:off x="4471660" y="3389706"/>
              <a:ext cx="31802" cy="85536"/>
            </a:xfrm>
            <a:custGeom>
              <a:gdLst>
                <a:gd fmla="*/ 2147483647 w 24" name="T0"/>
                <a:gd fmla="*/ 2147483647 h 64" name="T1"/>
                <a:gd fmla="*/ 2147483647 w 24" name="T2"/>
                <a:gd fmla="*/ 0 h 64" name="T3"/>
                <a:gd fmla="*/ 0 w 24" name="T4"/>
                <a:gd fmla="*/ 0 h 64" name="T5"/>
                <a:gd fmla="*/ 0 w 24" name="T6"/>
                <a:gd fmla="*/ 2147483647 h 64" name="T7"/>
                <a:gd fmla="*/ 0 w 24" name="T8"/>
                <a:gd fmla="*/ 2147483647 h 64" name="T9"/>
                <a:gd fmla="*/ 2147483647 w 24" name="T10"/>
                <a:gd fmla="*/ 2147483647 h 64" name="T11"/>
                <a:gd fmla="*/ 2147483647 w 24" name="T12"/>
                <a:gd fmla="*/ 2147483647 h 64" name="T13"/>
                <a:gd fmla="*/ 2147483647 w 24" name="T14"/>
                <a:gd fmla="*/ 2147483647 h 64" name="T15"/>
                <a:gd fmla="*/ 2147483647 w 24" name="T16"/>
                <a:gd fmla="*/ 2147483647 h 64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24" name="T27"/>
                <a:gd fmla="*/ 0 h 64" name="T28"/>
                <a:gd fmla="*/ 24 w 24" name="T29"/>
                <a:gd fmla="*/ 64 h 64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64" w="24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8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5" name="Freeform 769"/>
            <p:cNvSpPr/>
            <p:nvPr/>
          </p:nvSpPr>
          <p:spPr bwMode="auto">
            <a:xfrm>
              <a:off x="4482626" y="3357905"/>
              <a:ext cx="42768" cy="107468"/>
            </a:xfrm>
            <a:custGeom>
              <a:gdLst>
                <a:gd fmla="*/ 2147483647 w 32" name="T0"/>
                <a:gd fmla="*/ 2147483647 h 80" name="T1"/>
                <a:gd fmla="*/ 2147483647 w 32" name="T2"/>
                <a:gd fmla="*/ 2147483647 h 80" name="T3"/>
                <a:gd fmla="*/ 2147483647 w 32" name="T4"/>
                <a:gd fmla="*/ 2147483647 h 80" name="T5"/>
                <a:gd fmla="*/ 2147483647 w 32" name="T6"/>
                <a:gd fmla="*/ 2147483647 h 80" name="T7"/>
                <a:gd fmla="*/ 2147483647 w 32" name="T8"/>
                <a:gd fmla="*/ 0 h 80" name="T9"/>
                <a:gd fmla="*/ 2147483647 w 32" name="T10"/>
                <a:gd fmla="*/ 2147483647 h 80" name="T11"/>
                <a:gd fmla="*/ 2147483647 w 32" name="T12"/>
                <a:gd fmla="*/ 2147483647 h 80" name="T13"/>
                <a:gd fmla="*/ 0 w 32" name="T14"/>
                <a:gd fmla="*/ 2147483647 h 80" name="T15"/>
                <a:gd fmla="*/ 0 w 32" name="T16"/>
                <a:gd fmla="*/ 2147483647 h 80" name="T17"/>
                <a:gd fmla="*/ 2147483647 w 32" name="T18"/>
                <a:gd fmla="*/ 2147483647 h 80" name="T19"/>
                <a:gd fmla="*/ 2147483647 w 32" name="T20"/>
                <a:gd fmla="*/ 2147483647 h 80" name="T21"/>
                <a:gd fmla="*/ 2147483647 w 32" name="T22"/>
                <a:gd fmla="*/ 2147483647 h 80" name="T23"/>
                <a:gd fmla="*/ 2147483647 w 32" name="T24"/>
                <a:gd fmla="*/ 2147483647 h 80" name="T25"/>
                <a:gd fmla="*/ 2147483647 w 32" name="T26"/>
                <a:gd fmla="*/ 2147483647 h 80" name="T27"/>
                <a:gd fmla="*/ 2147483647 w 32" name="T28"/>
                <a:gd fmla="*/ 2147483647 h 80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32" name="T45"/>
                <a:gd fmla="*/ 0 h 80" name="T46"/>
                <a:gd fmla="*/ 32 w 32" name="T47"/>
                <a:gd fmla="*/ 80 h 80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80" w="32">
                  <a:moveTo>
                    <a:pt x="32" y="32"/>
                  </a:moveTo>
                  <a:lnTo>
                    <a:pt x="32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64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6" name="Freeform 770"/>
            <p:cNvSpPr/>
            <p:nvPr/>
          </p:nvSpPr>
          <p:spPr bwMode="auto">
            <a:xfrm>
              <a:off x="4471660" y="3389706"/>
              <a:ext cx="31802" cy="85536"/>
            </a:xfrm>
            <a:custGeom>
              <a:gdLst>
                <a:gd fmla="*/ 2147483647 w 24" name="T0"/>
                <a:gd fmla="*/ 2147483647 h 64" name="T1"/>
                <a:gd fmla="*/ 2147483647 w 24" name="T2"/>
                <a:gd fmla="*/ 0 h 64" name="T3"/>
                <a:gd fmla="*/ 0 w 24" name="T4"/>
                <a:gd fmla="*/ 0 h 64" name="T5"/>
                <a:gd fmla="*/ 0 w 24" name="T6"/>
                <a:gd fmla="*/ 0 h 64" name="T7"/>
                <a:gd fmla="*/ 0 w 24" name="T8"/>
                <a:gd fmla="*/ 2147483647 h 64" name="T9"/>
                <a:gd fmla="*/ 0 w 24" name="T10"/>
                <a:gd fmla="*/ 2147483647 h 64" name="T11"/>
                <a:gd fmla="*/ 2147483647 w 24" name="T12"/>
                <a:gd fmla="*/ 2147483647 h 64" name="T13"/>
                <a:gd fmla="*/ 2147483647 w 24" name="T14"/>
                <a:gd fmla="*/ 2147483647 h 64" name="T15"/>
                <a:gd fmla="*/ 2147483647 w 24" name="T16"/>
                <a:gd fmla="*/ 2147483647 h 64" name="T17"/>
                <a:gd fmla="*/ 2147483647 w 24" name="T18"/>
                <a:gd fmla="*/ 2147483647 h 64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24" name="T30"/>
                <a:gd fmla="*/ 0 h 64" name="T31"/>
                <a:gd fmla="*/ 24 w 24" name="T32"/>
                <a:gd fmla="*/ 64 h 64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64" w="24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8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7" name="Freeform 771"/>
            <p:cNvSpPr/>
            <p:nvPr/>
          </p:nvSpPr>
          <p:spPr bwMode="auto">
            <a:xfrm>
              <a:off x="4665761" y="3862348"/>
              <a:ext cx="225903" cy="224806"/>
            </a:xfrm>
            <a:custGeom>
              <a:gdLst>
                <a:gd fmla="*/ 2147483647 w 168" name="T0"/>
                <a:gd fmla="*/ 2147483647 h 168" name="T1"/>
                <a:gd fmla="*/ 2147483647 w 168" name="T2"/>
                <a:gd fmla="*/ 2147483647 h 168" name="T3"/>
                <a:gd fmla="*/ 2147483647 w 168" name="T4"/>
                <a:gd fmla="*/ 2147483647 h 168" name="T5"/>
                <a:gd fmla="*/ 2147483647 w 168" name="T6"/>
                <a:gd fmla="*/ 2147483647 h 168" name="T7"/>
                <a:gd fmla="*/ 2147483647 w 168" name="T8"/>
                <a:gd fmla="*/ 2147483647 h 168" name="T9"/>
                <a:gd fmla="*/ 2147483647 w 168" name="T10"/>
                <a:gd fmla="*/ 2147483647 h 168" name="T11"/>
                <a:gd fmla="*/ 2147483647 w 168" name="T12"/>
                <a:gd fmla="*/ 2147483647 h 168" name="T13"/>
                <a:gd fmla="*/ 2147483647 w 168" name="T14"/>
                <a:gd fmla="*/ 2147483647 h 168" name="T15"/>
                <a:gd fmla="*/ 2147483647 w 168" name="T16"/>
                <a:gd fmla="*/ 2147483647 h 168" name="T17"/>
                <a:gd fmla="*/ 2147483647 w 168" name="T18"/>
                <a:gd fmla="*/ 2147483647 h 168" name="T19"/>
                <a:gd fmla="*/ 2147483647 w 168" name="T20"/>
                <a:gd fmla="*/ 2147483647 h 168" name="T21"/>
                <a:gd fmla="*/ 2147483647 w 168" name="T22"/>
                <a:gd fmla="*/ 2147483647 h 168" name="T23"/>
                <a:gd fmla="*/ 2147483647 w 168" name="T24"/>
                <a:gd fmla="*/ 2147483647 h 168" name="T25"/>
                <a:gd fmla="*/ 2147483647 w 168" name="T26"/>
                <a:gd fmla="*/ 2147483647 h 168" name="T27"/>
                <a:gd fmla="*/ 2147483647 w 168" name="T28"/>
                <a:gd fmla="*/ 2147483647 h 168" name="T29"/>
                <a:gd fmla="*/ 2147483647 w 168" name="T30"/>
                <a:gd fmla="*/ 2147483647 h 168" name="T31"/>
                <a:gd fmla="*/ 2147483647 w 168" name="T32"/>
                <a:gd fmla="*/ 2147483647 h 168" name="T33"/>
                <a:gd fmla="*/ 2147483647 w 168" name="T34"/>
                <a:gd fmla="*/ 0 h 168" name="T35"/>
                <a:gd fmla="*/ 2147483647 w 168" name="T36"/>
                <a:gd fmla="*/ 2147483647 h 168" name="T37"/>
                <a:gd fmla="*/ 0 w 168" name="T38"/>
                <a:gd fmla="*/ 2147483647 h 168" name="T39"/>
                <a:gd fmla="*/ 2147483647 w 168" name="T40"/>
                <a:gd fmla="*/ 2147483647 h 168" name="T41"/>
                <a:gd fmla="*/ 2147483647 w 168" name="T42"/>
                <a:gd fmla="*/ 2147483647 h 168" name="T43"/>
                <a:gd fmla="*/ 2147483647 w 168" name="T44"/>
                <a:gd fmla="*/ 2147483647 h 168" name="T45"/>
                <a:gd fmla="*/ 2147483647 w 168" name="T46"/>
                <a:gd fmla="*/ 2147483647 h 168" name="T47"/>
                <a:gd fmla="*/ 2147483647 w 168" name="T48"/>
                <a:gd fmla="*/ 2147483647 h 168" name="T49"/>
                <a:gd fmla="*/ 2147483647 w 168" name="T50"/>
                <a:gd fmla="*/ 2147483647 h 168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w 168" name="T78"/>
                <a:gd fmla="*/ 0 h 168" name="T79"/>
                <a:gd fmla="*/ 168 w 168" name="T80"/>
                <a:gd fmla="*/ 168 h 168" name="T81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T81" l="T78" r="T80" t="T79"/>
              <a:pathLst>
                <a:path h="168" w="168">
                  <a:moveTo>
                    <a:pt x="88" y="168"/>
                  </a:moveTo>
                  <a:lnTo>
                    <a:pt x="96" y="168"/>
                  </a:lnTo>
                  <a:lnTo>
                    <a:pt x="104" y="112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20" y="24"/>
                  </a:lnTo>
                  <a:lnTo>
                    <a:pt x="152" y="16"/>
                  </a:lnTo>
                  <a:lnTo>
                    <a:pt x="160" y="16"/>
                  </a:lnTo>
                  <a:lnTo>
                    <a:pt x="168" y="16"/>
                  </a:lnTo>
                  <a:lnTo>
                    <a:pt x="160" y="8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20" y="16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32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40" y="152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88" y="16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8" name="Freeform 772"/>
            <p:cNvSpPr/>
            <p:nvPr/>
          </p:nvSpPr>
          <p:spPr bwMode="auto">
            <a:xfrm>
              <a:off x="4482626" y="3250436"/>
              <a:ext cx="53734" cy="64700"/>
            </a:xfrm>
            <a:custGeom>
              <a:gdLst>
                <a:gd fmla="*/ 0 w 40" name="T0"/>
                <a:gd fmla="*/ 2147483647 h 48" name="T1"/>
                <a:gd fmla="*/ 2147483647 w 40" name="T2"/>
                <a:gd fmla="*/ 2147483647 h 48" name="T3"/>
                <a:gd fmla="*/ 2147483647 w 40" name="T4"/>
                <a:gd fmla="*/ 2147483647 h 48" name="T5"/>
                <a:gd fmla="*/ 2147483647 w 40" name="T6"/>
                <a:gd fmla="*/ 2147483647 h 48" name="T7"/>
                <a:gd fmla="*/ 2147483647 w 40" name="T8"/>
                <a:gd fmla="*/ 0 h 48" name="T9"/>
                <a:gd fmla="*/ 0 w 40" name="T10"/>
                <a:gd fmla="*/ 2147483647 h 48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" name="T18"/>
                <a:gd fmla="*/ 0 h 48" name="T19"/>
                <a:gd fmla="*/ 40 w 40" name="T20"/>
                <a:gd fmla="*/ 48 h 48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48" w="40">
                  <a:moveTo>
                    <a:pt x="0" y="48"/>
                  </a:moveTo>
                  <a:lnTo>
                    <a:pt x="16" y="48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0" y="4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9" name="Freeform 774"/>
            <p:cNvSpPr/>
            <p:nvPr/>
          </p:nvSpPr>
          <p:spPr bwMode="auto">
            <a:xfrm>
              <a:off x="4665761" y="3862348"/>
              <a:ext cx="225903" cy="224806"/>
            </a:xfrm>
            <a:custGeom>
              <a:gdLst>
                <a:gd fmla="*/ 2147483647 w 168" name="T0"/>
                <a:gd fmla="*/ 2147483647 h 168" name="T1"/>
                <a:gd fmla="*/ 2147483647 w 168" name="T2"/>
                <a:gd fmla="*/ 2147483647 h 168" name="T3"/>
                <a:gd fmla="*/ 2147483647 w 168" name="T4"/>
                <a:gd fmla="*/ 2147483647 h 168" name="T5"/>
                <a:gd fmla="*/ 2147483647 w 168" name="T6"/>
                <a:gd fmla="*/ 2147483647 h 168" name="T7"/>
                <a:gd fmla="*/ 2147483647 w 168" name="T8"/>
                <a:gd fmla="*/ 2147483647 h 168" name="T9"/>
                <a:gd fmla="*/ 2147483647 w 168" name="T10"/>
                <a:gd fmla="*/ 2147483647 h 168" name="T11"/>
                <a:gd fmla="*/ 2147483647 w 168" name="T12"/>
                <a:gd fmla="*/ 2147483647 h 168" name="T13"/>
                <a:gd fmla="*/ 2147483647 w 168" name="T14"/>
                <a:gd fmla="*/ 2147483647 h 168" name="T15"/>
                <a:gd fmla="*/ 2147483647 w 168" name="T16"/>
                <a:gd fmla="*/ 2147483647 h 168" name="T17"/>
                <a:gd fmla="*/ 2147483647 w 168" name="T18"/>
                <a:gd fmla="*/ 2147483647 h 168" name="T19"/>
                <a:gd fmla="*/ 2147483647 w 168" name="T20"/>
                <a:gd fmla="*/ 2147483647 h 168" name="T21"/>
                <a:gd fmla="*/ 2147483647 w 168" name="T22"/>
                <a:gd fmla="*/ 2147483647 h 168" name="T23"/>
                <a:gd fmla="*/ 2147483647 w 168" name="T24"/>
                <a:gd fmla="*/ 2147483647 h 168" name="T25"/>
                <a:gd fmla="*/ 2147483647 w 168" name="T26"/>
                <a:gd fmla="*/ 2147483647 h 168" name="T27"/>
                <a:gd fmla="*/ 2147483647 w 168" name="T28"/>
                <a:gd fmla="*/ 2147483647 h 168" name="T29"/>
                <a:gd fmla="*/ 2147483647 w 168" name="T30"/>
                <a:gd fmla="*/ 2147483647 h 168" name="T31"/>
                <a:gd fmla="*/ 2147483647 w 168" name="T32"/>
                <a:gd fmla="*/ 2147483647 h 168" name="T33"/>
                <a:gd fmla="*/ 2147483647 w 168" name="T34"/>
                <a:gd fmla="*/ 2147483647 h 168" name="T35"/>
                <a:gd fmla="*/ 2147483647 w 168" name="T36"/>
                <a:gd fmla="*/ 2147483647 h 168" name="T37"/>
                <a:gd fmla="*/ 2147483647 w 168" name="T38"/>
                <a:gd fmla="*/ 0 h 168" name="T39"/>
                <a:gd fmla="*/ 2147483647 w 168" name="T40"/>
                <a:gd fmla="*/ 2147483647 h 168" name="T41"/>
                <a:gd fmla="*/ 0 w 168" name="T42"/>
                <a:gd fmla="*/ 2147483647 h 168" name="T43"/>
                <a:gd fmla="*/ 2147483647 w 168" name="T44"/>
                <a:gd fmla="*/ 2147483647 h 168" name="T45"/>
                <a:gd fmla="*/ 2147483647 w 168" name="T46"/>
                <a:gd fmla="*/ 2147483647 h 168" name="T47"/>
                <a:gd fmla="*/ 2147483647 w 168" name="T48"/>
                <a:gd fmla="*/ 2147483647 h 168" name="T49"/>
                <a:gd fmla="*/ 2147483647 w 168" name="T50"/>
                <a:gd fmla="*/ 2147483647 h 168" name="T51"/>
                <a:gd fmla="*/ 2147483647 w 168" name="T52"/>
                <a:gd fmla="*/ 2147483647 h 168" name="T53"/>
                <a:gd fmla="*/ 2147483647 w 168" name="T54"/>
                <a:gd fmla="*/ 2147483647 h 168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w 168" name="T84"/>
                <a:gd fmla="*/ 0 h 168" name="T85"/>
                <a:gd fmla="*/ 168 w 168" name="T86"/>
                <a:gd fmla="*/ 168 h 168" name="T87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b="T87" l="T84" r="T86" t="T85"/>
              <a:pathLst>
                <a:path h="168" w="168">
                  <a:moveTo>
                    <a:pt x="88" y="168"/>
                  </a:moveTo>
                  <a:lnTo>
                    <a:pt x="96" y="168"/>
                  </a:lnTo>
                  <a:lnTo>
                    <a:pt x="104" y="112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20" y="24"/>
                  </a:lnTo>
                  <a:lnTo>
                    <a:pt x="152" y="16"/>
                  </a:lnTo>
                  <a:lnTo>
                    <a:pt x="160" y="16"/>
                  </a:lnTo>
                  <a:lnTo>
                    <a:pt x="168" y="16"/>
                  </a:lnTo>
                  <a:lnTo>
                    <a:pt x="160" y="8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20" y="16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32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40" y="152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88" y="16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0" name="Freeform 775"/>
            <p:cNvSpPr/>
            <p:nvPr/>
          </p:nvSpPr>
          <p:spPr bwMode="auto">
            <a:xfrm>
              <a:off x="1611683" y="1831415"/>
              <a:ext cx="461675" cy="632747"/>
            </a:xfrm>
            <a:custGeom>
              <a:gdLst>
                <a:gd fmla="*/ 2147483647 w 344" name="T0"/>
                <a:gd fmla="*/ 2147483647 h 472" name="T1"/>
                <a:gd fmla="*/ 2147483647 w 344" name="T2"/>
                <a:gd fmla="*/ 2147483647 h 472" name="T3"/>
                <a:gd fmla="*/ 2147483647 w 344" name="T4"/>
                <a:gd fmla="*/ 2147483647 h 472" name="T5"/>
                <a:gd fmla="*/ 2147483647 w 344" name="T6"/>
                <a:gd fmla="*/ 2147483647 h 472" name="T7"/>
                <a:gd fmla="*/ 2147483647 w 344" name="T8"/>
                <a:gd fmla="*/ 2147483647 h 472" name="T9"/>
                <a:gd fmla="*/ 2147483647 w 344" name="T10"/>
                <a:gd fmla="*/ 2147483647 h 472" name="T11"/>
                <a:gd fmla="*/ 2147483647 w 344" name="T12"/>
                <a:gd fmla="*/ 2147483647 h 472" name="T13"/>
                <a:gd fmla="*/ 2147483647 w 344" name="T14"/>
                <a:gd fmla="*/ 0 h 472" name="T15"/>
                <a:gd fmla="*/ 2147483647 w 344" name="T16"/>
                <a:gd fmla="*/ 2147483647 h 472" name="T17"/>
                <a:gd fmla="*/ 2147483647 w 344" name="T18"/>
                <a:gd fmla="*/ 2147483647 h 472" name="T19"/>
                <a:gd fmla="*/ 2147483647 w 344" name="T20"/>
                <a:gd fmla="*/ 2147483647 h 472" name="T21"/>
                <a:gd fmla="*/ 2147483647 w 344" name="T22"/>
                <a:gd fmla="*/ 2147483647 h 472" name="T23"/>
                <a:gd fmla="*/ 2147483647 w 344" name="T24"/>
                <a:gd fmla="*/ 2147483647 h 472" name="T25"/>
                <a:gd fmla="*/ 2147483647 w 344" name="T26"/>
                <a:gd fmla="*/ 2147483647 h 472" name="T27"/>
                <a:gd fmla="*/ 2147483647 w 344" name="T28"/>
                <a:gd fmla="*/ 2147483647 h 472" name="T29"/>
                <a:gd fmla="*/ 2147483647 w 344" name="T30"/>
                <a:gd fmla="*/ 2147483647 h 472" name="T31"/>
                <a:gd fmla="*/ 2147483647 w 344" name="T32"/>
                <a:gd fmla="*/ 2147483647 h 472" name="T33"/>
                <a:gd fmla="*/ 2147483647 w 344" name="T34"/>
                <a:gd fmla="*/ 2147483647 h 472" name="T35"/>
                <a:gd fmla="*/ 2147483647 w 344" name="T36"/>
                <a:gd fmla="*/ 2147483647 h 472" name="T37"/>
                <a:gd fmla="*/ 0 w 344" name="T38"/>
                <a:gd fmla="*/ 2147483647 h 472" name="T39"/>
                <a:gd fmla="*/ 2147483647 w 344" name="T40"/>
                <a:gd fmla="*/ 2147483647 h 472" name="T41"/>
                <a:gd fmla="*/ 2147483647 w 344" name="T42"/>
                <a:gd fmla="*/ 2147483647 h 472" name="T43"/>
                <a:gd fmla="*/ 2147483647 w 344" name="T44"/>
                <a:gd fmla="*/ 2147483647 h 472" name="T45"/>
                <a:gd fmla="*/ 2147483647 w 344" name="T46"/>
                <a:gd fmla="*/ 2147483647 h 472" name="T47"/>
                <a:gd fmla="*/ 2147483647 w 344" name="T48"/>
                <a:gd fmla="*/ 2147483647 h 472" name="T49"/>
                <a:gd fmla="*/ 2147483647 w 344" name="T50"/>
                <a:gd fmla="*/ 2147483647 h 472" name="T51"/>
                <a:gd fmla="*/ 2147483647 w 344" name="T52"/>
                <a:gd fmla="*/ 2147483647 h 472" name="T53"/>
                <a:gd fmla="*/ 2147483647 w 344" name="T54"/>
                <a:gd fmla="*/ 2147483647 h 472" name="T55"/>
                <a:gd fmla="*/ 2147483647 w 344" name="T56"/>
                <a:gd fmla="*/ 2147483647 h 472" name="T57"/>
                <a:gd fmla="*/ 2147483647 w 344" name="T58"/>
                <a:gd fmla="*/ 2147483647 h 472" name="T59"/>
                <a:gd fmla="*/ 2147483647 w 344" name="T60"/>
                <a:gd fmla="*/ 2147483647 h 472" name="T61"/>
                <a:gd fmla="*/ 2147483647 w 344" name="T62"/>
                <a:gd fmla="*/ 2147483647 h 472" name="T63"/>
                <a:gd fmla="*/ 2147483647 w 344" name="T64"/>
                <a:gd fmla="*/ 2147483647 h 472" name="T65"/>
                <a:gd fmla="*/ 2147483647 w 344" name="T66"/>
                <a:gd fmla="*/ 2147483647 h 472" name="T67"/>
                <a:gd fmla="*/ 2147483647 w 344" name="T68"/>
                <a:gd fmla="*/ 2147483647 h 472" name="T69"/>
                <a:gd fmla="*/ 2147483647 w 344" name="T70"/>
                <a:gd fmla="*/ 2147483647 h 472" name="T71"/>
                <a:gd fmla="*/ 2147483647 w 344" name="T72"/>
                <a:gd fmla="*/ 2147483647 h 472" name="T73"/>
                <a:gd fmla="*/ 2147483647 w 344" name="T74"/>
                <a:gd fmla="*/ 2147483647 h 472" name="T75"/>
                <a:gd fmla="*/ 2147483647 w 344" name="T76"/>
                <a:gd fmla="*/ 2147483647 h 472" name="T77"/>
                <a:gd fmla="*/ 2147483647 w 344" name="T78"/>
                <a:gd fmla="*/ 2147483647 h 472" name="T79"/>
                <a:gd fmla="*/ 2147483647 w 344" name="T80"/>
                <a:gd fmla="*/ 2147483647 h 472" name="T81"/>
                <a:gd fmla="*/ 2147483647 w 344" name="T82"/>
                <a:gd fmla="*/ 2147483647 h 472" name="T83"/>
                <a:gd fmla="*/ 2147483647 w 344" name="T84"/>
                <a:gd fmla="*/ 2147483647 h 472" name="T85"/>
                <a:gd fmla="*/ 2147483647 w 344" name="T86"/>
                <a:gd fmla="*/ 2147483647 h 472" name="T87"/>
                <a:gd fmla="*/ 2147483647 w 344" name="T88"/>
                <a:gd fmla="*/ 2147483647 h 472" name="T89"/>
                <a:gd fmla="*/ 2147483647 w 344" name="T90"/>
                <a:gd fmla="*/ 2147483647 h 472" name="T91"/>
                <a:gd fmla="*/ 2147483647 w 344" name="T92"/>
                <a:gd fmla="*/ 2147483647 h 472" name="T93"/>
                <a:gd fmla="*/ 2147483647 w 344" name="T94"/>
                <a:gd fmla="*/ 2147483647 h 472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w 344" name="T144"/>
                <a:gd fmla="*/ 0 h 472" name="T145"/>
                <a:gd fmla="*/ 344 w 344" name="T146"/>
                <a:gd fmla="*/ 472 h 472" name="T147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T147" l="T144" r="T146" t="T145"/>
              <a:pathLst>
                <a:path h="472" w="344">
                  <a:moveTo>
                    <a:pt x="336" y="64"/>
                  </a:moveTo>
                  <a:lnTo>
                    <a:pt x="328" y="48"/>
                  </a:lnTo>
                  <a:lnTo>
                    <a:pt x="288" y="56"/>
                  </a:lnTo>
                  <a:lnTo>
                    <a:pt x="240" y="32"/>
                  </a:lnTo>
                  <a:lnTo>
                    <a:pt x="216" y="32"/>
                  </a:lnTo>
                  <a:lnTo>
                    <a:pt x="192" y="24"/>
                  </a:lnTo>
                  <a:lnTo>
                    <a:pt x="192" y="8"/>
                  </a:lnTo>
                  <a:lnTo>
                    <a:pt x="152" y="0"/>
                  </a:lnTo>
                  <a:lnTo>
                    <a:pt x="136" y="16"/>
                  </a:lnTo>
                  <a:lnTo>
                    <a:pt x="104" y="24"/>
                  </a:lnTo>
                  <a:lnTo>
                    <a:pt x="80" y="40"/>
                  </a:lnTo>
                  <a:lnTo>
                    <a:pt x="64" y="80"/>
                  </a:lnTo>
                  <a:lnTo>
                    <a:pt x="32" y="88"/>
                  </a:lnTo>
                  <a:lnTo>
                    <a:pt x="32" y="112"/>
                  </a:lnTo>
                  <a:lnTo>
                    <a:pt x="56" y="144"/>
                  </a:lnTo>
                  <a:lnTo>
                    <a:pt x="80" y="160"/>
                  </a:lnTo>
                  <a:lnTo>
                    <a:pt x="80" y="176"/>
                  </a:lnTo>
                  <a:lnTo>
                    <a:pt x="64" y="184"/>
                  </a:lnTo>
                  <a:lnTo>
                    <a:pt x="40" y="176"/>
                  </a:lnTo>
                  <a:lnTo>
                    <a:pt x="0" y="200"/>
                  </a:lnTo>
                  <a:lnTo>
                    <a:pt x="16" y="216"/>
                  </a:lnTo>
                  <a:lnTo>
                    <a:pt x="32" y="232"/>
                  </a:lnTo>
                  <a:lnTo>
                    <a:pt x="64" y="232"/>
                  </a:lnTo>
                  <a:lnTo>
                    <a:pt x="96" y="232"/>
                  </a:lnTo>
                  <a:lnTo>
                    <a:pt x="80" y="264"/>
                  </a:lnTo>
                  <a:lnTo>
                    <a:pt x="48" y="272"/>
                  </a:lnTo>
                  <a:lnTo>
                    <a:pt x="24" y="288"/>
                  </a:lnTo>
                  <a:lnTo>
                    <a:pt x="24" y="312"/>
                  </a:lnTo>
                  <a:lnTo>
                    <a:pt x="48" y="328"/>
                  </a:lnTo>
                  <a:lnTo>
                    <a:pt x="56" y="352"/>
                  </a:lnTo>
                  <a:lnTo>
                    <a:pt x="72" y="360"/>
                  </a:lnTo>
                  <a:lnTo>
                    <a:pt x="80" y="384"/>
                  </a:lnTo>
                  <a:lnTo>
                    <a:pt x="104" y="384"/>
                  </a:lnTo>
                  <a:lnTo>
                    <a:pt x="144" y="384"/>
                  </a:lnTo>
                  <a:lnTo>
                    <a:pt x="120" y="416"/>
                  </a:lnTo>
                  <a:lnTo>
                    <a:pt x="64" y="472"/>
                  </a:lnTo>
                  <a:lnTo>
                    <a:pt x="128" y="432"/>
                  </a:lnTo>
                  <a:lnTo>
                    <a:pt x="184" y="376"/>
                  </a:lnTo>
                  <a:lnTo>
                    <a:pt x="176" y="368"/>
                  </a:lnTo>
                  <a:lnTo>
                    <a:pt x="208" y="328"/>
                  </a:lnTo>
                  <a:lnTo>
                    <a:pt x="216" y="344"/>
                  </a:lnTo>
                  <a:lnTo>
                    <a:pt x="224" y="360"/>
                  </a:lnTo>
                  <a:lnTo>
                    <a:pt x="248" y="344"/>
                  </a:lnTo>
                  <a:lnTo>
                    <a:pt x="272" y="328"/>
                  </a:lnTo>
                  <a:lnTo>
                    <a:pt x="288" y="336"/>
                  </a:lnTo>
                  <a:lnTo>
                    <a:pt x="344" y="344"/>
                  </a:lnTo>
                  <a:lnTo>
                    <a:pt x="344" y="64"/>
                  </a:lnTo>
                  <a:lnTo>
                    <a:pt x="336" y="64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1" name="Freeform 777"/>
            <p:cNvSpPr/>
            <p:nvPr/>
          </p:nvSpPr>
          <p:spPr bwMode="auto">
            <a:xfrm>
              <a:off x="2346417" y="2627558"/>
              <a:ext cx="975989" cy="504443"/>
            </a:xfrm>
            <a:custGeom>
              <a:gdLst>
                <a:gd fmla="*/ 2147483647 w 728" name="T0"/>
                <a:gd fmla="*/ 2147483647 h 376" name="T1"/>
                <a:gd fmla="*/ 2147483647 w 728" name="T2"/>
                <a:gd fmla="*/ 2147483647 h 376" name="T3"/>
                <a:gd fmla="*/ 2147483647 w 728" name="T4"/>
                <a:gd fmla="*/ 2147483647 h 376" name="T5"/>
                <a:gd fmla="*/ 2147483647 w 728" name="T6"/>
                <a:gd fmla="*/ 2147483647 h 376" name="T7"/>
                <a:gd fmla="*/ 2147483647 w 728" name="T8"/>
                <a:gd fmla="*/ 2147483647 h 376" name="T9"/>
                <a:gd fmla="*/ 2147483647 w 728" name="T10"/>
                <a:gd fmla="*/ 2147483647 h 376" name="T11"/>
                <a:gd fmla="*/ 2147483647 w 728" name="T12"/>
                <a:gd fmla="*/ 2147483647 h 376" name="T13"/>
                <a:gd fmla="*/ 2147483647 w 728" name="T14"/>
                <a:gd fmla="*/ 2147483647 h 376" name="T15"/>
                <a:gd fmla="*/ 2147483647 w 728" name="T16"/>
                <a:gd fmla="*/ 2147483647 h 376" name="T17"/>
                <a:gd fmla="*/ 2147483647 w 728" name="T18"/>
                <a:gd fmla="*/ 2147483647 h 376" name="T19"/>
                <a:gd fmla="*/ 2147483647 w 728" name="T20"/>
                <a:gd fmla="*/ 2147483647 h 376" name="T21"/>
                <a:gd fmla="*/ 2147483647 w 728" name="T22"/>
                <a:gd fmla="*/ 2147483647 h 376" name="T23"/>
                <a:gd fmla="*/ 2147483647 w 728" name="T24"/>
                <a:gd fmla="*/ 2147483647 h 376" name="T25"/>
                <a:gd fmla="*/ 2147483647 w 728" name="T26"/>
                <a:gd fmla="*/ 2147483647 h 376" name="T27"/>
                <a:gd fmla="*/ 2147483647 w 728" name="T28"/>
                <a:gd fmla="*/ 2147483647 h 376" name="T29"/>
                <a:gd fmla="*/ 2147483647 w 728" name="T30"/>
                <a:gd fmla="*/ 2147483647 h 376" name="T31"/>
                <a:gd fmla="*/ 2147483647 w 728" name="T32"/>
                <a:gd fmla="*/ 2147483647 h 376" name="T33"/>
                <a:gd fmla="*/ 2147483647 w 728" name="T34"/>
                <a:gd fmla="*/ 2147483647 h 376" name="T35"/>
                <a:gd fmla="*/ 2147483647 w 728" name="T36"/>
                <a:gd fmla="*/ 2147483647 h 376" name="T37"/>
                <a:gd fmla="*/ 2147483647 w 728" name="T38"/>
                <a:gd fmla="*/ 2147483647 h 376" name="T39"/>
                <a:gd fmla="*/ 2147483647 w 728" name="T40"/>
                <a:gd fmla="*/ 2147483647 h 376" name="T41"/>
                <a:gd fmla="*/ 2147483647 w 728" name="T42"/>
                <a:gd fmla="*/ 2147483647 h 376" name="T43"/>
                <a:gd fmla="*/ 2147483647 w 728" name="T44"/>
                <a:gd fmla="*/ 2147483647 h 376" name="T45"/>
                <a:gd fmla="*/ 2147483647 w 728" name="T46"/>
                <a:gd fmla="*/ 2147483647 h 376" name="T47"/>
                <a:gd fmla="*/ 2147483647 w 728" name="T48"/>
                <a:gd fmla="*/ 0 h 376" name="T49"/>
                <a:gd fmla="*/ 2147483647 w 728" name="T50"/>
                <a:gd fmla="*/ 2147483647 h 376" name="T51"/>
                <a:gd fmla="*/ 2147483647 w 728" name="T52"/>
                <a:gd fmla="*/ 2147483647 h 376" name="T53"/>
                <a:gd fmla="*/ 2147483647 w 728" name="T54"/>
                <a:gd fmla="*/ 2147483647 h 376" name="T55"/>
                <a:gd fmla="*/ 0 w 728" name="T56"/>
                <a:gd fmla="*/ 2147483647 h 376" name="T57"/>
                <a:gd fmla="*/ 2147483647 w 728" name="T58"/>
                <a:gd fmla="*/ 2147483647 h 376" name="T59"/>
                <a:gd fmla="*/ 2147483647 w 728" name="T60"/>
                <a:gd fmla="*/ 2147483647 h 376" name="T61"/>
                <a:gd fmla="*/ 2147483647 w 728" name="T62"/>
                <a:gd fmla="*/ 2147483647 h 376" name="T63"/>
                <a:gd fmla="*/ 2147483647 w 728" name="T64"/>
                <a:gd fmla="*/ 2147483647 h 37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728" name="T99"/>
                <a:gd fmla="*/ 0 h 376" name="T100"/>
                <a:gd fmla="*/ 728 w 728" name="T101"/>
                <a:gd fmla="*/ 376 h 376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376" w="728">
                  <a:moveTo>
                    <a:pt x="168" y="288"/>
                  </a:moveTo>
                  <a:lnTo>
                    <a:pt x="200" y="288"/>
                  </a:lnTo>
                  <a:lnTo>
                    <a:pt x="208" y="280"/>
                  </a:lnTo>
                  <a:lnTo>
                    <a:pt x="232" y="288"/>
                  </a:lnTo>
                  <a:lnTo>
                    <a:pt x="264" y="320"/>
                  </a:lnTo>
                  <a:lnTo>
                    <a:pt x="288" y="312"/>
                  </a:lnTo>
                  <a:lnTo>
                    <a:pt x="304" y="328"/>
                  </a:lnTo>
                  <a:lnTo>
                    <a:pt x="312" y="344"/>
                  </a:lnTo>
                  <a:lnTo>
                    <a:pt x="328" y="360"/>
                  </a:lnTo>
                  <a:lnTo>
                    <a:pt x="352" y="368"/>
                  </a:lnTo>
                  <a:lnTo>
                    <a:pt x="352" y="336"/>
                  </a:lnTo>
                  <a:lnTo>
                    <a:pt x="368" y="320"/>
                  </a:lnTo>
                  <a:lnTo>
                    <a:pt x="376" y="312"/>
                  </a:lnTo>
                  <a:lnTo>
                    <a:pt x="416" y="312"/>
                  </a:lnTo>
                  <a:lnTo>
                    <a:pt x="440" y="312"/>
                  </a:lnTo>
                  <a:lnTo>
                    <a:pt x="472" y="304"/>
                  </a:lnTo>
                  <a:lnTo>
                    <a:pt x="496" y="304"/>
                  </a:lnTo>
                  <a:lnTo>
                    <a:pt x="512" y="304"/>
                  </a:lnTo>
                  <a:lnTo>
                    <a:pt x="520" y="320"/>
                  </a:lnTo>
                  <a:lnTo>
                    <a:pt x="528" y="352"/>
                  </a:lnTo>
                  <a:lnTo>
                    <a:pt x="552" y="376"/>
                  </a:lnTo>
                  <a:lnTo>
                    <a:pt x="560" y="376"/>
                  </a:lnTo>
                  <a:lnTo>
                    <a:pt x="560" y="336"/>
                  </a:lnTo>
                  <a:lnTo>
                    <a:pt x="544" y="296"/>
                  </a:lnTo>
                  <a:lnTo>
                    <a:pt x="560" y="272"/>
                  </a:lnTo>
                  <a:lnTo>
                    <a:pt x="584" y="264"/>
                  </a:lnTo>
                  <a:lnTo>
                    <a:pt x="616" y="224"/>
                  </a:lnTo>
                  <a:lnTo>
                    <a:pt x="616" y="200"/>
                  </a:lnTo>
                  <a:lnTo>
                    <a:pt x="608" y="176"/>
                  </a:lnTo>
                  <a:lnTo>
                    <a:pt x="624" y="184"/>
                  </a:lnTo>
                  <a:lnTo>
                    <a:pt x="624" y="168"/>
                  </a:lnTo>
                  <a:lnTo>
                    <a:pt x="632" y="168"/>
                  </a:lnTo>
                  <a:lnTo>
                    <a:pt x="640" y="160"/>
                  </a:lnTo>
                  <a:lnTo>
                    <a:pt x="648" y="144"/>
                  </a:lnTo>
                  <a:lnTo>
                    <a:pt x="664" y="136"/>
                  </a:lnTo>
                  <a:lnTo>
                    <a:pt x="688" y="128"/>
                  </a:lnTo>
                  <a:lnTo>
                    <a:pt x="688" y="96"/>
                  </a:lnTo>
                  <a:lnTo>
                    <a:pt x="728" y="72"/>
                  </a:lnTo>
                  <a:lnTo>
                    <a:pt x="720" y="32"/>
                  </a:lnTo>
                  <a:lnTo>
                    <a:pt x="704" y="32"/>
                  </a:lnTo>
                  <a:lnTo>
                    <a:pt x="672" y="72"/>
                  </a:lnTo>
                  <a:lnTo>
                    <a:pt x="632" y="80"/>
                  </a:lnTo>
                  <a:lnTo>
                    <a:pt x="616" y="80"/>
                  </a:lnTo>
                  <a:lnTo>
                    <a:pt x="584" y="104"/>
                  </a:lnTo>
                  <a:lnTo>
                    <a:pt x="536" y="120"/>
                  </a:lnTo>
                  <a:lnTo>
                    <a:pt x="536" y="96"/>
                  </a:lnTo>
                  <a:lnTo>
                    <a:pt x="512" y="48"/>
                  </a:lnTo>
                  <a:lnTo>
                    <a:pt x="440" y="16"/>
                  </a:lnTo>
                  <a:lnTo>
                    <a:pt x="416" y="8"/>
                  </a:lnTo>
                  <a:lnTo>
                    <a:pt x="376" y="0"/>
                  </a:lnTo>
                  <a:lnTo>
                    <a:pt x="24" y="0"/>
                  </a:lnTo>
                  <a:lnTo>
                    <a:pt x="32" y="24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8"/>
                  </a:lnTo>
                  <a:lnTo>
                    <a:pt x="8" y="48"/>
                  </a:lnTo>
                  <a:lnTo>
                    <a:pt x="8" y="80"/>
                  </a:lnTo>
                  <a:lnTo>
                    <a:pt x="0" y="112"/>
                  </a:lnTo>
                  <a:lnTo>
                    <a:pt x="8" y="136"/>
                  </a:lnTo>
                  <a:lnTo>
                    <a:pt x="8" y="152"/>
                  </a:lnTo>
                  <a:lnTo>
                    <a:pt x="24" y="192"/>
                  </a:lnTo>
                  <a:lnTo>
                    <a:pt x="40" y="224"/>
                  </a:lnTo>
                  <a:lnTo>
                    <a:pt x="56" y="240"/>
                  </a:lnTo>
                  <a:lnTo>
                    <a:pt x="88" y="264"/>
                  </a:lnTo>
                  <a:lnTo>
                    <a:pt x="96" y="272"/>
                  </a:lnTo>
                  <a:lnTo>
                    <a:pt x="128" y="272"/>
                  </a:lnTo>
                  <a:lnTo>
                    <a:pt x="168" y="288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2" name="Freeform 779"/>
            <p:cNvSpPr/>
            <p:nvPr/>
          </p:nvSpPr>
          <p:spPr bwMode="auto">
            <a:xfrm>
              <a:off x="2346417" y="2627558"/>
              <a:ext cx="975989" cy="504443"/>
            </a:xfrm>
            <a:custGeom>
              <a:gdLst>
                <a:gd fmla="*/ 2147483647 w 728" name="T0"/>
                <a:gd fmla="*/ 2147483647 h 376" name="T1"/>
                <a:gd fmla="*/ 2147483647 w 728" name="T2"/>
                <a:gd fmla="*/ 2147483647 h 376" name="T3"/>
                <a:gd fmla="*/ 2147483647 w 728" name="T4"/>
                <a:gd fmla="*/ 2147483647 h 376" name="T5"/>
                <a:gd fmla="*/ 2147483647 w 728" name="T6"/>
                <a:gd fmla="*/ 2147483647 h 376" name="T7"/>
                <a:gd fmla="*/ 2147483647 w 728" name="T8"/>
                <a:gd fmla="*/ 2147483647 h 376" name="T9"/>
                <a:gd fmla="*/ 2147483647 w 728" name="T10"/>
                <a:gd fmla="*/ 2147483647 h 376" name="T11"/>
                <a:gd fmla="*/ 2147483647 w 728" name="T12"/>
                <a:gd fmla="*/ 2147483647 h 376" name="T13"/>
                <a:gd fmla="*/ 2147483647 w 728" name="T14"/>
                <a:gd fmla="*/ 2147483647 h 376" name="T15"/>
                <a:gd fmla="*/ 2147483647 w 728" name="T16"/>
                <a:gd fmla="*/ 2147483647 h 376" name="T17"/>
                <a:gd fmla="*/ 2147483647 w 728" name="T18"/>
                <a:gd fmla="*/ 2147483647 h 376" name="T19"/>
                <a:gd fmla="*/ 2147483647 w 728" name="T20"/>
                <a:gd fmla="*/ 2147483647 h 376" name="T21"/>
                <a:gd fmla="*/ 2147483647 w 728" name="T22"/>
                <a:gd fmla="*/ 2147483647 h 376" name="T23"/>
                <a:gd fmla="*/ 2147483647 w 728" name="T24"/>
                <a:gd fmla="*/ 2147483647 h 376" name="T25"/>
                <a:gd fmla="*/ 2147483647 w 728" name="T26"/>
                <a:gd fmla="*/ 2147483647 h 376" name="T27"/>
                <a:gd fmla="*/ 2147483647 w 728" name="T28"/>
                <a:gd fmla="*/ 2147483647 h 376" name="T29"/>
                <a:gd fmla="*/ 2147483647 w 728" name="T30"/>
                <a:gd fmla="*/ 2147483647 h 376" name="T31"/>
                <a:gd fmla="*/ 2147483647 w 728" name="T32"/>
                <a:gd fmla="*/ 2147483647 h 376" name="T33"/>
                <a:gd fmla="*/ 2147483647 w 728" name="T34"/>
                <a:gd fmla="*/ 2147483647 h 376" name="T35"/>
                <a:gd fmla="*/ 2147483647 w 728" name="T36"/>
                <a:gd fmla="*/ 2147483647 h 376" name="T37"/>
                <a:gd fmla="*/ 2147483647 w 728" name="T38"/>
                <a:gd fmla="*/ 2147483647 h 376" name="T39"/>
                <a:gd fmla="*/ 2147483647 w 728" name="T40"/>
                <a:gd fmla="*/ 2147483647 h 376" name="T41"/>
                <a:gd fmla="*/ 2147483647 w 728" name="T42"/>
                <a:gd fmla="*/ 2147483647 h 376" name="T43"/>
                <a:gd fmla="*/ 2147483647 w 728" name="T44"/>
                <a:gd fmla="*/ 2147483647 h 376" name="T45"/>
                <a:gd fmla="*/ 2147483647 w 728" name="T46"/>
                <a:gd fmla="*/ 2147483647 h 376" name="T47"/>
                <a:gd fmla="*/ 2147483647 w 728" name="T48"/>
                <a:gd fmla="*/ 2147483647 h 376" name="T49"/>
                <a:gd fmla="*/ 2147483647 w 728" name="T50"/>
                <a:gd fmla="*/ 0 h 376" name="T51"/>
                <a:gd fmla="*/ 2147483647 w 728" name="T52"/>
                <a:gd fmla="*/ 2147483647 h 376" name="T53"/>
                <a:gd fmla="*/ 2147483647 w 728" name="T54"/>
                <a:gd fmla="*/ 2147483647 h 376" name="T55"/>
                <a:gd fmla="*/ 2147483647 w 728" name="T56"/>
                <a:gd fmla="*/ 2147483647 h 376" name="T57"/>
                <a:gd fmla="*/ 0 w 728" name="T58"/>
                <a:gd fmla="*/ 2147483647 h 376" name="T59"/>
                <a:gd fmla="*/ 2147483647 w 728" name="T60"/>
                <a:gd fmla="*/ 2147483647 h 376" name="T61"/>
                <a:gd fmla="*/ 2147483647 w 728" name="T62"/>
                <a:gd fmla="*/ 2147483647 h 376" name="T63"/>
                <a:gd fmla="*/ 2147483647 w 728" name="T64"/>
                <a:gd fmla="*/ 2147483647 h 376" name="T65"/>
                <a:gd fmla="*/ 2147483647 w 728" name="T66"/>
                <a:gd fmla="*/ 2147483647 h 37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728" name="T102"/>
                <a:gd fmla="*/ 0 h 376" name="T103"/>
                <a:gd fmla="*/ 728 w 728" name="T104"/>
                <a:gd fmla="*/ 376 h 376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376" w="728">
                  <a:moveTo>
                    <a:pt x="168" y="288"/>
                  </a:moveTo>
                  <a:lnTo>
                    <a:pt x="200" y="288"/>
                  </a:lnTo>
                  <a:lnTo>
                    <a:pt x="208" y="280"/>
                  </a:lnTo>
                  <a:lnTo>
                    <a:pt x="232" y="288"/>
                  </a:lnTo>
                  <a:lnTo>
                    <a:pt x="264" y="320"/>
                  </a:lnTo>
                  <a:lnTo>
                    <a:pt x="288" y="312"/>
                  </a:lnTo>
                  <a:lnTo>
                    <a:pt x="304" y="328"/>
                  </a:lnTo>
                  <a:lnTo>
                    <a:pt x="312" y="344"/>
                  </a:lnTo>
                  <a:lnTo>
                    <a:pt x="328" y="360"/>
                  </a:lnTo>
                  <a:lnTo>
                    <a:pt x="352" y="368"/>
                  </a:lnTo>
                  <a:lnTo>
                    <a:pt x="352" y="336"/>
                  </a:lnTo>
                  <a:lnTo>
                    <a:pt x="368" y="320"/>
                  </a:lnTo>
                  <a:lnTo>
                    <a:pt x="376" y="312"/>
                  </a:lnTo>
                  <a:lnTo>
                    <a:pt x="416" y="312"/>
                  </a:lnTo>
                  <a:lnTo>
                    <a:pt x="440" y="312"/>
                  </a:lnTo>
                  <a:lnTo>
                    <a:pt x="472" y="304"/>
                  </a:lnTo>
                  <a:lnTo>
                    <a:pt x="496" y="304"/>
                  </a:lnTo>
                  <a:lnTo>
                    <a:pt x="512" y="304"/>
                  </a:lnTo>
                  <a:lnTo>
                    <a:pt x="520" y="320"/>
                  </a:lnTo>
                  <a:lnTo>
                    <a:pt x="528" y="352"/>
                  </a:lnTo>
                  <a:lnTo>
                    <a:pt x="552" y="376"/>
                  </a:lnTo>
                  <a:lnTo>
                    <a:pt x="560" y="376"/>
                  </a:lnTo>
                  <a:lnTo>
                    <a:pt x="560" y="336"/>
                  </a:lnTo>
                  <a:lnTo>
                    <a:pt x="544" y="296"/>
                  </a:lnTo>
                  <a:lnTo>
                    <a:pt x="560" y="272"/>
                  </a:lnTo>
                  <a:lnTo>
                    <a:pt x="584" y="264"/>
                  </a:lnTo>
                  <a:lnTo>
                    <a:pt x="616" y="224"/>
                  </a:lnTo>
                  <a:lnTo>
                    <a:pt x="616" y="200"/>
                  </a:lnTo>
                  <a:lnTo>
                    <a:pt x="608" y="176"/>
                  </a:lnTo>
                  <a:lnTo>
                    <a:pt x="624" y="184"/>
                  </a:lnTo>
                  <a:lnTo>
                    <a:pt x="624" y="168"/>
                  </a:lnTo>
                  <a:lnTo>
                    <a:pt x="632" y="168"/>
                  </a:lnTo>
                  <a:lnTo>
                    <a:pt x="640" y="160"/>
                  </a:lnTo>
                  <a:lnTo>
                    <a:pt x="648" y="144"/>
                  </a:lnTo>
                  <a:lnTo>
                    <a:pt x="664" y="136"/>
                  </a:lnTo>
                  <a:lnTo>
                    <a:pt x="688" y="128"/>
                  </a:lnTo>
                  <a:lnTo>
                    <a:pt x="688" y="96"/>
                  </a:lnTo>
                  <a:lnTo>
                    <a:pt x="728" y="72"/>
                  </a:lnTo>
                  <a:lnTo>
                    <a:pt x="720" y="32"/>
                  </a:lnTo>
                  <a:lnTo>
                    <a:pt x="704" y="32"/>
                  </a:lnTo>
                  <a:lnTo>
                    <a:pt x="672" y="72"/>
                  </a:lnTo>
                  <a:lnTo>
                    <a:pt x="632" y="80"/>
                  </a:lnTo>
                  <a:lnTo>
                    <a:pt x="616" y="80"/>
                  </a:lnTo>
                  <a:lnTo>
                    <a:pt x="584" y="104"/>
                  </a:lnTo>
                  <a:lnTo>
                    <a:pt x="536" y="120"/>
                  </a:lnTo>
                  <a:lnTo>
                    <a:pt x="536" y="96"/>
                  </a:lnTo>
                  <a:lnTo>
                    <a:pt x="512" y="48"/>
                  </a:lnTo>
                  <a:lnTo>
                    <a:pt x="440" y="16"/>
                  </a:lnTo>
                  <a:lnTo>
                    <a:pt x="416" y="8"/>
                  </a:lnTo>
                  <a:lnTo>
                    <a:pt x="376" y="0"/>
                  </a:lnTo>
                  <a:lnTo>
                    <a:pt x="24" y="0"/>
                  </a:lnTo>
                  <a:lnTo>
                    <a:pt x="32" y="24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8"/>
                  </a:lnTo>
                  <a:lnTo>
                    <a:pt x="8" y="48"/>
                  </a:lnTo>
                  <a:lnTo>
                    <a:pt x="8" y="80"/>
                  </a:lnTo>
                  <a:lnTo>
                    <a:pt x="0" y="112"/>
                  </a:lnTo>
                  <a:lnTo>
                    <a:pt x="8" y="136"/>
                  </a:lnTo>
                  <a:lnTo>
                    <a:pt x="8" y="152"/>
                  </a:lnTo>
                  <a:lnTo>
                    <a:pt x="24" y="192"/>
                  </a:lnTo>
                  <a:lnTo>
                    <a:pt x="40" y="224"/>
                  </a:lnTo>
                  <a:lnTo>
                    <a:pt x="56" y="240"/>
                  </a:lnTo>
                  <a:lnTo>
                    <a:pt x="88" y="264"/>
                  </a:lnTo>
                  <a:lnTo>
                    <a:pt x="96" y="272"/>
                  </a:lnTo>
                  <a:lnTo>
                    <a:pt x="128" y="272"/>
                  </a:lnTo>
                  <a:lnTo>
                    <a:pt x="168" y="288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3" name="Freeform 780"/>
            <p:cNvSpPr/>
            <p:nvPr/>
          </p:nvSpPr>
          <p:spPr bwMode="auto">
            <a:xfrm>
              <a:off x="2968199" y="3315136"/>
              <a:ext cx="75667" cy="74570"/>
            </a:xfrm>
            <a:custGeom>
              <a:gdLst>
                <a:gd fmla="*/ 2147483647 w 56" name="T0"/>
                <a:gd fmla="*/ 2147483647 h 56" name="T1"/>
                <a:gd fmla="*/ 2147483647 w 56" name="T2"/>
                <a:gd fmla="*/ 2147483647 h 56" name="T3"/>
                <a:gd fmla="*/ 2147483647 w 56" name="T4"/>
                <a:gd fmla="*/ 0 h 56" name="T5"/>
                <a:gd fmla="*/ 2147483647 w 56" name="T6"/>
                <a:gd fmla="*/ 2147483647 h 56" name="T7"/>
                <a:gd fmla="*/ 0 w 56" name="T8"/>
                <a:gd fmla="*/ 2147483647 h 56" name="T9"/>
                <a:gd fmla="*/ 2147483647 w 56" name="T10"/>
                <a:gd fmla="*/ 2147483647 h 56" name="T11"/>
                <a:gd fmla="*/ 2147483647 w 56" name="T12"/>
                <a:gd fmla="*/ 2147483647 h 56" name="T13"/>
                <a:gd fmla="*/ 2147483647 w 56" name="T14"/>
                <a:gd fmla="*/ 2147483647 h 5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56" name="T24"/>
                <a:gd fmla="*/ 0 h 56" name="T25"/>
                <a:gd fmla="*/ 56 w 56" name="T26"/>
                <a:gd fmla="*/ 56 h 56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56" w="56">
                  <a:moveTo>
                    <a:pt x="56" y="56"/>
                  </a:moveTo>
                  <a:lnTo>
                    <a:pt x="56" y="48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0" y="24"/>
                  </a:lnTo>
                  <a:lnTo>
                    <a:pt x="24" y="56"/>
                  </a:lnTo>
                  <a:lnTo>
                    <a:pt x="40" y="56"/>
                  </a:lnTo>
                  <a:lnTo>
                    <a:pt x="56" y="56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4" name="Freeform 781"/>
            <p:cNvSpPr/>
            <p:nvPr/>
          </p:nvSpPr>
          <p:spPr bwMode="auto">
            <a:xfrm>
              <a:off x="3001097" y="3389706"/>
              <a:ext cx="63604" cy="42768"/>
            </a:xfrm>
            <a:custGeom>
              <a:gdLst>
                <a:gd fmla="*/ 2147483647 w 48" name="T0"/>
                <a:gd fmla="*/ 0 h 32" name="T1"/>
                <a:gd fmla="*/ 2147483647 w 48" name="T2"/>
                <a:gd fmla="*/ 0 h 32" name="T3"/>
                <a:gd fmla="*/ 0 w 48" name="T4"/>
                <a:gd fmla="*/ 0 h 32" name="T5"/>
                <a:gd fmla="*/ 2147483647 w 48" name="T6"/>
                <a:gd fmla="*/ 2147483647 h 32" name="T7"/>
                <a:gd fmla="*/ 2147483647 w 48" name="T8"/>
                <a:gd fmla="*/ 2147483647 h 32" name="T9"/>
                <a:gd fmla="*/ 2147483647 w 48" name="T10"/>
                <a:gd fmla="*/ 2147483647 h 32" name="T11"/>
                <a:gd fmla="*/ 2147483647 w 48" name="T12"/>
                <a:gd fmla="*/ 0 h 3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48" name="T21"/>
                <a:gd fmla="*/ 0 h 32" name="T22"/>
                <a:gd fmla="*/ 48 w 48" name="T23"/>
                <a:gd fmla="*/ 32 h 32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32" w="48">
                  <a:moveTo>
                    <a:pt x="32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40" y="32"/>
                  </a:lnTo>
                  <a:lnTo>
                    <a:pt x="48" y="16"/>
                  </a:lnTo>
                  <a:lnTo>
                    <a:pt x="32" y="0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5" name="Freeform 782"/>
            <p:cNvSpPr/>
            <p:nvPr/>
          </p:nvSpPr>
          <p:spPr bwMode="auto">
            <a:xfrm>
              <a:off x="3054832" y="3411638"/>
              <a:ext cx="96502" cy="42768"/>
            </a:xfrm>
            <a:custGeom>
              <a:gdLst>
                <a:gd fmla="*/ 2147483647 w 72" name="T0"/>
                <a:gd fmla="*/ 2147483647 h 32" name="T1"/>
                <a:gd fmla="*/ 2147483647 w 72" name="T2"/>
                <a:gd fmla="*/ 2147483647 h 32" name="T3"/>
                <a:gd fmla="*/ 2147483647 w 72" name="T4"/>
                <a:gd fmla="*/ 2147483647 h 32" name="T5"/>
                <a:gd fmla="*/ 2147483647 w 72" name="T6"/>
                <a:gd fmla="*/ 0 h 32" name="T7"/>
                <a:gd fmla="*/ 0 w 72" name="T8"/>
                <a:gd fmla="*/ 2147483647 h 32" name="T9"/>
                <a:gd fmla="*/ 2147483647 w 72" name="T10"/>
                <a:gd fmla="*/ 2147483647 h 32" name="T11"/>
                <a:gd fmla="*/ 2147483647 w 72" name="T12"/>
                <a:gd fmla="*/ 2147483647 h 32" name="T13"/>
                <a:gd fmla="*/ 2147483647 w 72" name="T14"/>
                <a:gd fmla="*/ 2147483647 h 32" name="T15"/>
                <a:gd fmla="*/ 2147483647 w 72" name="T16"/>
                <a:gd fmla="*/ 2147483647 h 32" name="T17"/>
                <a:gd fmla="*/ 2147483647 w 72" name="T18"/>
                <a:gd fmla="*/ 2147483647 h 32" name="T19"/>
                <a:gd fmla="*/ 2147483647 w 72" name="T20"/>
                <a:gd fmla="*/ 2147483647 h 32" name="T21"/>
                <a:gd fmla="*/ 2147483647 w 72" name="T22"/>
                <a:gd fmla="*/ 2147483647 h 32" name="T23"/>
                <a:gd fmla="*/ 2147483647 w 72" name="T24"/>
                <a:gd fmla="*/ 2147483647 h 32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72" name="T39"/>
                <a:gd fmla="*/ 0 h 32" name="T40"/>
                <a:gd fmla="*/ 72 w 72" name="T41"/>
                <a:gd fmla="*/ 32 h 32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32" w="72">
                  <a:moveTo>
                    <a:pt x="56" y="8"/>
                  </a:moveTo>
                  <a:lnTo>
                    <a:pt x="40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56" y="16"/>
                  </a:lnTo>
                  <a:lnTo>
                    <a:pt x="64" y="32"/>
                  </a:lnTo>
                  <a:lnTo>
                    <a:pt x="72" y="16"/>
                  </a:lnTo>
                  <a:lnTo>
                    <a:pt x="56" y="8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6" name="Freeform 783"/>
            <p:cNvSpPr/>
            <p:nvPr/>
          </p:nvSpPr>
          <p:spPr bwMode="auto">
            <a:xfrm>
              <a:off x="3118435" y="3367774"/>
              <a:ext cx="203971" cy="214937"/>
            </a:xfrm>
            <a:custGeom>
              <a:gdLst>
                <a:gd fmla="*/ 2147483647 w 152" name="T0"/>
                <a:gd fmla="*/ 2147483647 h 160" name="T1"/>
                <a:gd fmla="*/ 2147483647 w 152" name="T2"/>
                <a:gd fmla="*/ 2147483647 h 160" name="T3"/>
                <a:gd fmla="*/ 2147483647 w 152" name="T4"/>
                <a:gd fmla="*/ 2147483647 h 160" name="T5"/>
                <a:gd fmla="*/ 2147483647 w 152" name="T6"/>
                <a:gd fmla="*/ 2147483647 h 160" name="T7"/>
                <a:gd fmla="*/ 2147483647 w 152" name="T8"/>
                <a:gd fmla="*/ 2147483647 h 160" name="T9"/>
                <a:gd fmla="*/ 2147483647 w 152" name="T10"/>
                <a:gd fmla="*/ 2147483647 h 160" name="T11"/>
                <a:gd fmla="*/ 2147483647 w 152" name="T12"/>
                <a:gd fmla="*/ 2147483647 h 160" name="T13"/>
                <a:gd fmla="*/ 2147483647 w 152" name="T14"/>
                <a:gd fmla="*/ 2147483647 h 160" name="T15"/>
                <a:gd fmla="*/ 2147483647 w 152" name="T16"/>
                <a:gd fmla="*/ 0 h 160" name="T17"/>
                <a:gd fmla="*/ 2147483647 w 152" name="T18"/>
                <a:gd fmla="*/ 2147483647 h 160" name="T19"/>
                <a:gd fmla="*/ 2147483647 w 152" name="T20"/>
                <a:gd fmla="*/ 2147483647 h 160" name="T21"/>
                <a:gd fmla="*/ 2147483647 w 152" name="T22"/>
                <a:gd fmla="*/ 2147483647 h 160" name="T23"/>
                <a:gd fmla="*/ 2147483647 w 152" name="T24"/>
                <a:gd fmla="*/ 2147483647 h 160" name="T25"/>
                <a:gd fmla="*/ 2147483647 w 152" name="T26"/>
                <a:gd fmla="*/ 2147483647 h 160" name="T27"/>
                <a:gd fmla="*/ 2147483647 w 152" name="T28"/>
                <a:gd fmla="*/ 2147483647 h 160" name="T29"/>
                <a:gd fmla="*/ 2147483647 w 152" name="T30"/>
                <a:gd fmla="*/ 2147483647 h 160" name="T31"/>
                <a:gd fmla="*/ 2147483647 w 152" name="T32"/>
                <a:gd fmla="*/ 2147483647 h 160" name="T33"/>
                <a:gd fmla="*/ 2147483647 w 152" name="T34"/>
                <a:gd fmla="*/ 2147483647 h 160" name="T35"/>
                <a:gd fmla="*/ 2147483647 w 152" name="T36"/>
                <a:gd fmla="*/ 2147483647 h 160" name="T37"/>
                <a:gd fmla="*/ 2147483647 w 152" name="T38"/>
                <a:gd fmla="*/ 2147483647 h 160" name="T39"/>
                <a:gd fmla="*/ 0 w 152" name="T40"/>
                <a:gd fmla="*/ 2147483647 h 160" name="T41"/>
                <a:gd fmla="*/ 2147483647 w 152" name="T42"/>
                <a:gd fmla="*/ 2147483647 h 160" name="T43"/>
                <a:gd fmla="*/ 2147483647 w 152" name="T44"/>
                <a:gd fmla="*/ 2147483647 h 160" name="T45"/>
                <a:gd fmla="*/ 2147483647 w 152" name="T46"/>
                <a:gd fmla="*/ 2147483647 h 160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w 152" name="T72"/>
                <a:gd fmla="*/ 0 h 160" name="T73"/>
                <a:gd fmla="*/ 152 w 152" name="T74"/>
                <a:gd fmla="*/ 160 h 160" name="T75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T75" l="T72" r="T74" t="T73"/>
              <a:pathLst>
                <a:path h="160" w="152">
                  <a:moveTo>
                    <a:pt x="152" y="136"/>
                  </a:moveTo>
                  <a:lnTo>
                    <a:pt x="152" y="104"/>
                  </a:lnTo>
                  <a:lnTo>
                    <a:pt x="144" y="88"/>
                  </a:lnTo>
                  <a:lnTo>
                    <a:pt x="144" y="80"/>
                  </a:lnTo>
                  <a:lnTo>
                    <a:pt x="128" y="80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8"/>
                  </a:lnTo>
                  <a:lnTo>
                    <a:pt x="96" y="0"/>
                  </a:lnTo>
                  <a:lnTo>
                    <a:pt x="72" y="8"/>
                  </a:lnTo>
                  <a:lnTo>
                    <a:pt x="56" y="16"/>
                  </a:lnTo>
                  <a:lnTo>
                    <a:pt x="48" y="32"/>
                  </a:lnTo>
                  <a:lnTo>
                    <a:pt x="40" y="40"/>
                  </a:lnTo>
                  <a:lnTo>
                    <a:pt x="24" y="48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24" y="88"/>
                  </a:lnTo>
                  <a:lnTo>
                    <a:pt x="24" y="104"/>
                  </a:lnTo>
                  <a:lnTo>
                    <a:pt x="24" y="120"/>
                  </a:lnTo>
                  <a:lnTo>
                    <a:pt x="8" y="128"/>
                  </a:lnTo>
                  <a:lnTo>
                    <a:pt x="0" y="136"/>
                  </a:lnTo>
                  <a:lnTo>
                    <a:pt x="32" y="152"/>
                  </a:lnTo>
                  <a:lnTo>
                    <a:pt x="48" y="160"/>
                  </a:lnTo>
                  <a:lnTo>
                    <a:pt x="152" y="136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7" name="Freeform 784"/>
            <p:cNvSpPr/>
            <p:nvPr/>
          </p:nvSpPr>
          <p:spPr bwMode="auto">
            <a:xfrm>
              <a:off x="3183135" y="3550909"/>
              <a:ext cx="139271" cy="96502"/>
            </a:xfrm>
            <a:custGeom>
              <a:gdLst>
                <a:gd fmla="*/ 0 w 104" name="T0"/>
                <a:gd fmla="*/ 2147483647 h 72" name="T1"/>
                <a:gd fmla="*/ 2147483647 w 104" name="T2"/>
                <a:gd fmla="*/ 2147483647 h 72" name="T3"/>
                <a:gd fmla="*/ 2147483647 w 104" name="T4"/>
                <a:gd fmla="*/ 2147483647 h 72" name="T5"/>
                <a:gd fmla="*/ 2147483647 w 104" name="T6"/>
                <a:gd fmla="*/ 2147483647 h 72" name="T7"/>
                <a:gd fmla="*/ 2147483647 w 104" name="T8"/>
                <a:gd fmla="*/ 2147483647 h 72" name="T9"/>
                <a:gd fmla="*/ 2147483647 w 104" name="T10"/>
                <a:gd fmla="*/ 2147483647 h 72" name="T11"/>
                <a:gd fmla="*/ 2147483647 w 104" name="T12"/>
                <a:gd fmla="*/ 2147483647 h 72" name="T13"/>
                <a:gd fmla="*/ 2147483647 w 104" name="T14"/>
                <a:gd fmla="*/ 2147483647 h 72" name="T15"/>
                <a:gd fmla="*/ 2147483647 w 104" name="T16"/>
                <a:gd fmla="*/ 2147483647 h 72" name="T17"/>
                <a:gd fmla="*/ 2147483647 w 104" name="T18"/>
                <a:gd fmla="*/ 2147483647 h 72" name="T19"/>
                <a:gd fmla="*/ 2147483647 w 104" name="T20"/>
                <a:gd fmla="*/ 0 h 72" name="T21"/>
                <a:gd fmla="*/ 0 w 104" name="T22"/>
                <a:gd fmla="*/ 2147483647 h 72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104" name="T36"/>
                <a:gd fmla="*/ 0 h 72" name="T37"/>
                <a:gd fmla="*/ 104 w 104" name="T38"/>
                <a:gd fmla="*/ 72 h 72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72" w="104">
                  <a:moveTo>
                    <a:pt x="0" y="24"/>
                  </a:moveTo>
                  <a:lnTo>
                    <a:pt x="24" y="40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56" y="64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64" y="72"/>
                  </a:lnTo>
                  <a:lnTo>
                    <a:pt x="72" y="24"/>
                  </a:lnTo>
                  <a:lnTo>
                    <a:pt x="72" y="8"/>
                  </a:lnTo>
                  <a:lnTo>
                    <a:pt x="104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8" name="Freeform 785"/>
            <p:cNvSpPr/>
            <p:nvPr/>
          </p:nvSpPr>
          <p:spPr bwMode="auto">
            <a:xfrm>
              <a:off x="3183135" y="3550909"/>
              <a:ext cx="139271" cy="96502"/>
            </a:xfrm>
            <a:custGeom>
              <a:gdLst>
                <a:gd fmla="*/ 0 w 104" name="T0"/>
                <a:gd fmla="*/ 2147483647 h 72" name="T1"/>
                <a:gd fmla="*/ 0 w 104" name="T2"/>
                <a:gd fmla="*/ 2147483647 h 72" name="T3"/>
                <a:gd fmla="*/ 2147483647 w 104" name="T4"/>
                <a:gd fmla="*/ 2147483647 h 72" name="T5"/>
                <a:gd fmla="*/ 2147483647 w 104" name="T6"/>
                <a:gd fmla="*/ 2147483647 h 72" name="T7"/>
                <a:gd fmla="*/ 2147483647 w 104" name="T8"/>
                <a:gd fmla="*/ 2147483647 h 72" name="T9"/>
                <a:gd fmla="*/ 2147483647 w 104" name="T10"/>
                <a:gd fmla="*/ 2147483647 h 72" name="T11"/>
                <a:gd fmla="*/ 2147483647 w 104" name="T12"/>
                <a:gd fmla="*/ 2147483647 h 72" name="T13"/>
                <a:gd fmla="*/ 2147483647 w 104" name="T14"/>
                <a:gd fmla="*/ 2147483647 h 72" name="T15"/>
                <a:gd fmla="*/ 2147483647 w 104" name="T16"/>
                <a:gd fmla="*/ 2147483647 h 72" name="T17"/>
                <a:gd fmla="*/ 2147483647 w 104" name="T18"/>
                <a:gd fmla="*/ 2147483647 h 72" name="T19"/>
                <a:gd fmla="*/ 2147483647 w 104" name="T20"/>
                <a:gd fmla="*/ 2147483647 h 72" name="T21"/>
                <a:gd fmla="*/ 2147483647 w 104" name="T22"/>
                <a:gd fmla="*/ 0 h 72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104" name="T36"/>
                <a:gd fmla="*/ 0 h 72" name="T37"/>
                <a:gd fmla="*/ 104 w 104" name="T38"/>
                <a:gd fmla="*/ 72 h 72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72" w="104">
                  <a:moveTo>
                    <a:pt x="0" y="24"/>
                  </a:moveTo>
                  <a:lnTo>
                    <a:pt x="0" y="24"/>
                  </a:lnTo>
                  <a:lnTo>
                    <a:pt x="24" y="40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56" y="64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64" y="72"/>
                  </a:lnTo>
                  <a:lnTo>
                    <a:pt x="72" y="24"/>
                  </a:lnTo>
                  <a:lnTo>
                    <a:pt x="72" y="8"/>
                  </a:lnTo>
                  <a:lnTo>
                    <a:pt x="104" y="0"/>
                  </a:lnTo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9" name="Freeform 786"/>
            <p:cNvSpPr/>
            <p:nvPr/>
          </p:nvSpPr>
          <p:spPr bwMode="auto">
            <a:xfrm>
              <a:off x="3183135" y="3550909"/>
              <a:ext cx="139271" cy="96502"/>
            </a:xfrm>
            <a:custGeom>
              <a:gdLst>
                <a:gd fmla="*/ 0 w 104" name="T0"/>
                <a:gd fmla="*/ 2147483647 h 72" name="T1"/>
                <a:gd fmla="*/ 0 w 104" name="T2"/>
                <a:gd fmla="*/ 2147483647 h 72" name="T3"/>
                <a:gd fmla="*/ 2147483647 w 104" name="T4"/>
                <a:gd fmla="*/ 2147483647 h 72" name="T5"/>
                <a:gd fmla="*/ 2147483647 w 104" name="T6"/>
                <a:gd fmla="*/ 2147483647 h 72" name="T7"/>
                <a:gd fmla="*/ 2147483647 w 104" name="T8"/>
                <a:gd fmla="*/ 2147483647 h 72" name="T9"/>
                <a:gd fmla="*/ 2147483647 w 104" name="T10"/>
                <a:gd fmla="*/ 2147483647 h 72" name="T11"/>
                <a:gd fmla="*/ 2147483647 w 104" name="T12"/>
                <a:gd fmla="*/ 2147483647 h 72" name="T13"/>
                <a:gd fmla="*/ 2147483647 w 104" name="T14"/>
                <a:gd fmla="*/ 2147483647 h 72" name="T15"/>
                <a:gd fmla="*/ 2147483647 w 104" name="T16"/>
                <a:gd fmla="*/ 2147483647 h 72" name="T17"/>
                <a:gd fmla="*/ 2147483647 w 104" name="T18"/>
                <a:gd fmla="*/ 2147483647 h 72" name="T19"/>
                <a:gd fmla="*/ 2147483647 w 104" name="T20"/>
                <a:gd fmla="*/ 2147483647 h 72" name="T21"/>
                <a:gd fmla="*/ 2147483647 w 104" name="T22"/>
                <a:gd fmla="*/ 0 h 72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104" name="T36"/>
                <a:gd fmla="*/ 0 h 72" name="T37"/>
                <a:gd fmla="*/ 104 w 104" name="T38"/>
                <a:gd fmla="*/ 72 h 72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72" w="104">
                  <a:moveTo>
                    <a:pt x="0" y="24"/>
                  </a:moveTo>
                  <a:lnTo>
                    <a:pt x="0" y="24"/>
                  </a:lnTo>
                  <a:lnTo>
                    <a:pt x="24" y="40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56" y="64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64" y="72"/>
                  </a:lnTo>
                  <a:lnTo>
                    <a:pt x="72" y="24"/>
                  </a:lnTo>
                  <a:lnTo>
                    <a:pt x="72" y="8"/>
                  </a:lnTo>
                  <a:lnTo>
                    <a:pt x="104" y="0"/>
                  </a:lnTo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0" name="Freeform 787"/>
            <p:cNvSpPr/>
            <p:nvPr/>
          </p:nvSpPr>
          <p:spPr bwMode="auto">
            <a:xfrm>
              <a:off x="3420004" y="3432474"/>
              <a:ext cx="85536" cy="118435"/>
            </a:xfrm>
            <a:custGeom>
              <a:gdLst>
                <a:gd fmla="*/ 2147483647 w 64" name="T0"/>
                <a:gd fmla="*/ 2147483647 h 88" name="T1"/>
                <a:gd fmla="*/ 2147483647 w 64" name="T2"/>
                <a:gd fmla="*/ 2147483647 h 88" name="T3"/>
                <a:gd fmla="*/ 2147483647 w 64" name="T4"/>
                <a:gd fmla="*/ 2147483647 h 88" name="T5"/>
                <a:gd fmla="*/ 2147483647 w 64" name="T6"/>
                <a:gd fmla="*/ 2147483647 h 88" name="T7"/>
                <a:gd fmla="*/ 2147483647 w 64" name="T8"/>
                <a:gd fmla="*/ 2147483647 h 88" name="T9"/>
                <a:gd fmla="*/ 2147483647 w 64" name="T10"/>
                <a:gd fmla="*/ 2147483647 h 88" name="T11"/>
                <a:gd fmla="*/ 2147483647 w 64" name="T12"/>
                <a:gd fmla="*/ 2147483647 h 88" name="T13"/>
                <a:gd fmla="*/ 2147483647 w 64" name="T14"/>
                <a:gd fmla="*/ 0 h 88" name="T15"/>
                <a:gd fmla="*/ 2147483647 w 64" name="T16"/>
                <a:gd fmla="*/ 2147483647 h 88" name="T17"/>
                <a:gd fmla="*/ 0 w 64" name="T18"/>
                <a:gd fmla="*/ 2147483647 h 88" name="T19"/>
                <a:gd fmla="*/ 2147483647 w 64" name="T20"/>
                <a:gd fmla="*/ 2147483647 h 88" name="T21"/>
                <a:gd fmla="*/ 2147483647 w 64" name="T22"/>
                <a:gd fmla="*/ 2147483647 h 88" name="T23"/>
                <a:gd fmla="*/ 2147483647 w 64" name="T24"/>
                <a:gd fmla="*/ 2147483647 h 88" name="T25"/>
                <a:gd fmla="*/ 2147483647 w 64" name="T26"/>
                <a:gd fmla="*/ 2147483647 h 88" name="T27"/>
                <a:gd fmla="*/ 2147483647 w 64" name="T28"/>
                <a:gd fmla="*/ 2147483647 h 88" name="T29"/>
                <a:gd fmla="*/ 2147483647 w 64" name="T30"/>
                <a:gd fmla="*/ 2147483647 h 88" name="T31"/>
                <a:gd fmla="*/ 2147483647 w 64" name="T32"/>
                <a:gd fmla="*/ 2147483647 h 88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64" name="T51"/>
                <a:gd fmla="*/ 0 h 88" name="T52"/>
                <a:gd fmla="*/ 64 w 64" name="T53"/>
                <a:gd fmla="*/ 88 h 88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88" w="64">
                  <a:moveTo>
                    <a:pt x="64" y="80"/>
                  </a:moveTo>
                  <a:lnTo>
                    <a:pt x="56" y="64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24" y="56"/>
                  </a:lnTo>
                  <a:lnTo>
                    <a:pt x="16" y="80"/>
                  </a:lnTo>
                  <a:lnTo>
                    <a:pt x="32" y="88"/>
                  </a:lnTo>
                  <a:lnTo>
                    <a:pt x="40" y="88"/>
                  </a:lnTo>
                  <a:lnTo>
                    <a:pt x="64" y="80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1" name="Freeform 788"/>
            <p:cNvSpPr/>
            <p:nvPr/>
          </p:nvSpPr>
          <p:spPr bwMode="auto">
            <a:xfrm>
              <a:off x="3537343" y="3475242"/>
              <a:ext cx="53734" cy="64701"/>
            </a:xfrm>
            <a:custGeom>
              <a:gdLst>
                <a:gd fmla="*/ 2147483647 w 40" name="T0"/>
                <a:gd fmla="*/ 2147483647 h 48" name="T1"/>
                <a:gd fmla="*/ 2147483647 w 40" name="T2"/>
                <a:gd fmla="*/ 2147483647 h 48" name="T3"/>
                <a:gd fmla="*/ 2147483647 w 40" name="T4"/>
                <a:gd fmla="*/ 2147483647 h 48" name="T5"/>
                <a:gd fmla="*/ 2147483647 w 40" name="T6"/>
                <a:gd fmla="*/ 2147483647 h 48" name="T7"/>
                <a:gd fmla="*/ 2147483647 w 40" name="T8"/>
                <a:gd fmla="*/ 0 h 48" name="T9"/>
                <a:gd fmla="*/ 2147483647 w 40" name="T10"/>
                <a:gd fmla="*/ 0 h 48" name="T11"/>
                <a:gd fmla="*/ 0 w 40" name="T12"/>
                <a:gd fmla="*/ 2147483647 h 48" name="T13"/>
                <a:gd fmla="*/ 2147483647 w 40" name="T14"/>
                <a:gd fmla="*/ 2147483647 h 48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40" name="T24"/>
                <a:gd fmla="*/ 0 h 48" name="T25"/>
                <a:gd fmla="*/ 40 w 40" name="T26"/>
                <a:gd fmla="*/ 48 h 48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48" w="40">
                  <a:moveTo>
                    <a:pt x="8" y="32"/>
                  </a:moveTo>
                  <a:lnTo>
                    <a:pt x="8" y="48"/>
                  </a:lnTo>
                  <a:lnTo>
                    <a:pt x="24" y="40"/>
                  </a:lnTo>
                  <a:lnTo>
                    <a:pt x="40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32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2" name="Freeform 789"/>
            <p:cNvSpPr/>
            <p:nvPr/>
          </p:nvSpPr>
          <p:spPr bwMode="auto">
            <a:xfrm>
              <a:off x="3420004" y="3432474"/>
              <a:ext cx="85536" cy="118435"/>
            </a:xfrm>
            <a:custGeom>
              <a:gdLst>
                <a:gd fmla="*/ 2147483647 w 64" name="T0"/>
                <a:gd fmla="*/ 2147483647 h 88" name="T1"/>
                <a:gd fmla="*/ 2147483647 w 64" name="T2"/>
                <a:gd fmla="*/ 2147483647 h 88" name="T3"/>
                <a:gd fmla="*/ 2147483647 w 64" name="T4"/>
                <a:gd fmla="*/ 2147483647 h 88" name="T5"/>
                <a:gd fmla="*/ 2147483647 w 64" name="T6"/>
                <a:gd fmla="*/ 2147483647 h 88" name="T7"/>
                <a:gd fmla="*/ 2147483647 w 64" name="T8"/>
                <a:gd fmla="*/ 2147483647 h 88" name="T9"/>
                <a:gd fmla="*/ 2147483647 w 64" name="T10"/>
                <a:gd fmla="*/ 2147483647 h 88" name="T11"/>
                <a:gd fmla="*/ 2147483647 w 64" name="T12"/>
                <a:gd fmla="*/ 2147483647 h 88" name="T13"/>
                <a:gd fmla="*/ 2147483647 w 64" name="T14"/>
                <a:gd fmla="*/ 0 h 88" name="T15"/>
                <a:gd fmla="*/ 2147483647 w 64" name="T16"/>
                <a:gd fmla="*/ 2147483647 h 88" name="T17"/>
                <a:gd fmla="*/ 0 w 64" name="T18"/>
                <a:gd fmla="*/ 2147483647 h 88" name="T19"/>
                <a:gd fmla="*/ 2147483647 w 64" name="T20"/>
                <a:gd fmla="*/ 2147483647 h 88" name="T21"/>
                <a:gd fmla="*/ 2147483647 w 64" name="T22"/>
                <a:gd fmla="*/ 2147483647 h 88" name="T23"/>
                <a:gd fmla="*/ 2147483647 w 64" name="T24"/>
                <a:gd fmla="*/ 2147483647 h 88" name="T25"/>
                <a:gd fmla="*/ 2147483647 w 64" name="T26"/>
                <a:gd fmla="*/ 2147483647 h 88" name="T27"/>
                <a:gd fmla="*/ 2147483647 w 64" name="T28"/>
                <a:gd fmla="*/ 2147483647 h 88" name="T29"/>
                <a:gd fmla="*/ 2147483647 w 64" name="T30"/>
                <a:gd fmla="*/ 2147483647 h 88" name="T31"/>
                <a:gd fmla="*/ 2147483647 w 64" name="T32"/>
                <a:gd fmla="*/ 2147483647 h 88" name="T33"/>
                <a:gd fmla="*/ 2147483647 w 64" name="T34"/>
                <a:gd fmla="*/ 2147483647 h 88" name="T35"/>
                <a:gd fmla="*/ 2147483647 w 64" name="T36"/>
                <a:gd fmla="*/ 2147483647 h 88" name="T37"/>
                <a:gd fmla="*/ 2147483647 w 64" name="T38"/>
                <a:gd fmla="*/ 2147483647 h 88" name="T39"/>
                <a:gd fmla="*/ 2147483647 w 64" name="T40"/>
                <a:gd fmla="*/ 2147483647 h 88" name="T41"/>
                <a:gd fmla="*/ 2147483647 w 64" name="T42"/>
                <a:gd fmla="*/ 2147483647 h 88" name="T43"/>
                <a:gd fmla="*/ 2147483647 w 64" name="T44"/>
                <a:gd fmla="*/ 2147483647 h 88" name="T45"/>
                <a:gd fmla="*/ 2147483647 w 64" name="T46"/>
                <a:gd fmla="*/ 2147483647 h 88" name="T47"/>
                <a:gd fmla="*/ 2147483647 w 64" name="T48"/>
                <a:gd fmla="*/ 0 h 88" name="T49"/>
                <a:gd fmla="*/ 2147483647 w 64" name="T50"/>
                <a:gd fmla="*/ 2147483647 h 88" name="T51"/>
                <a:gd fmla="*/ 0 w 64" name="T52"/>
                <a:gd fmla="*/ 2147483647 h 88" name="T53"/>
                <a:gd fmla="*/ 2147483647 w 64" name="T54"/>
                <a:gd fmla="*/ 2147483647 h 88" name="T55"/>
                <a:gd fmla="*/ 2147483647 w 64" name="T56"/>
                <a:gd fmla="*/ 2147483647 h 88" name="T57"/>
                <a:gd fmla="*/ 2147483647 w 64" name="T58"/>
                <a:gd fmla="*/ 2147483647 h 88" name="T59"/>
                <a:gd fmla="*/ 2147483647 w 64" name="T60"/>
                <a:gd fmla="*/ 2147483647 h 88" name="T61"/>
                <a:gd fmla="*/ 2147483647 w 64" name="T62"/>
                <a:gd fmla="*/ 2147483647 h 88" name="T63"/>
                <a:gd fmla="*/ 2147483647 w 64" name="T64"/>
                <a:gd fmla="*/ 2147483647 h 88" name="T65"/>
                <a:gd fmla="*/ 2147483647 w 64" name="T66"/>
                <a:gd fmla="*/ 2147483647 h 88" name="T67"/>
                <a:gd fmla="*/ 2147483647 w 64" name="T68"/>
                <a:gd fmla="*/ 2147483647 h 88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64" name="T105"/>
                <a:gd fmla="*/ 0 h 88" name="T106"/>
                <a:gd fmla="*/ 64 w 64" name="T107"/>
                <a:gd fmla="*/ 88 h 88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88" w="64">
                  <a:moveTo>
                    <a:pt x="64" y="80"/>
                  </a:moveTo>
                  <a:lnTo>
                    <a:pt x="56" y="64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24" y="56"/>
                  </a:lnTo>
                  <a:lnTo>
                    <a:pt x="16" y="80"/>
                  </a:lnTo>
                  <a:lnTo>
                    <a:pt x="32" y="88"/>
                  </a:lnTo>
                  <a:lnTo>
                    <a:pt x="40" y="88"/>
                  </a:lnTo>
                  <a:lnTo>
                    <a:pt x="64" y="80"/>
                  </a:lnTo>
                  <a:lnTo>
                    <a:pt x="56" y="64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24" y="56"/>
                  </a:lnTo>
                  <a:lnTo>
                    <a:pt x="16" y="80"/>
                  </a:lnTo>
                  <a:lnTo>
                    <a:pt x="32" y="88"/>
                  </a:lnTo>
                  <a:lnTo>
                    <a:pt x="40" y="88"/>
                  </a:lnTo>
                  <a:lnTo>
                    <a:pt x="64" y="80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3" name="Freeform 790"/>
            <p:cNvSpPr/>
            <p:nvPr/>
          </p:nvSpPr>
          <p:spPr bwMode="auto">
            <a:xfrm>
              <a:off x="3537343" y="3475242"/>
              <a:ext cx="53734" cy="64701"/>
            </a:xfrm>
            <a:custGeom>
              <a:gdLst>
                <a:gd fmla="*/ 2147483647 w 40" name="T0"/>
                <a:gd fmla="*/ 2147483647 h 48" name="T1"/>
                <a:gd fmla="*/ 2147483647 w 40" name="T2"/>
                <a:gd fmla="*/ 2147483647 h 48" name="T3"/>
                <a:gd fmla="*/ 2147483647 w 40" name="T4"/>
                <a:gd fmla="*/ 2147483647 h 48" name="T5"/>
                <a:gd fmla="*/ 2147483647 w 40" name="T6"/>
                <a:gd fmla="*/ 2147483647 h 48" name="T7"/>
                <a:gd fmla="*/ 2147483647 w 40" name="T8"/>
                <a:gd fmla="*/ 2147483647 h 48" name="T9"/>
                <a:gd fmla="*/ 2147483647 w 40" name="T10"/>
                <a:gd fmla="*/ 0 h 48" name="T11"/>
                <a:gd fmla="*/ 2147483647 w 40" name="T12"/>
                <a:gd fmla="*/ 0 h 48" name="T13"/>
                <a:gd fmla="*/ 0 w 40" name="T14"/>
                <a:gd fmla="*/ 2147483647 h 48" name="T15"/>
                <a:gd fmla="*/ 2147483647 w 40" name="T16"/>
                <a:gd fmla="*/ 2147483647 h 4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40" name="T27"/>
                <a:gd fmla="*/ 0 h 48" name="T28"/>
                <a:gd fmla="*/ 40 w 40" name="T29"/>
                <a:gd fmla="*/ 48 h 48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48" w="40">
                  <a:moveTo>
                    <a:pt x="8" y="32"/>
                  </a:moveTo>
                  <a:lnTo>
                    <a:pt x="8" y="48"/>
                  </a:lnTo>
                  <a:lnTo>
                    <a:pt x="24" y="40"/>
                  </a:lnTo>
                  <a:lnTo>
                    <a:pt x="40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32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4" name="Freeform 791"/>
            <p:cNvSpPr/>
            <p:nvPr/>
          </p:nvSpPr>
          <p:spPr bwMode="auto">
            <a:xfrm>
              <a:off x="3216034" y="3958850"/>
              <a:ext cx="332275" cy="686482"/>
            </a:xfrm>
            <a:custGeom>
              <a:gdLst>
                <a:gd fmla="*/ 2147483647 w 248" name="T0"/>
                <a:gd fmla="*/ 2147483647 h 512" name="T1"/>
                <a:gd fmla="*/ 2147483647 w 248" name="T2"/>
                <a:gd fmla="*/ 2147483647 h 512" name="T3"/>
                <a:gd fmla="*/ 2147483647 w 248" name="T4"/>
                <a:gd fmla="*/ 2147483647 h 512" name="T5"/>
                <a:gd fmla="*/ 2147483647 w 248" name="T6"/>
                <a:gd fmla="*/ 2147483647 h 512" name="T7"/>
                <a:gd fmla="*/ 2147483647 w 248" name="T8"/>
                <a:gd fmla="*/ 2147483647 h 512" name="T9"/>
                <a:gd fmla="*/ 2147483647 w 248" name="T10"/>
                <a:gd fmla="*/ 2147483647 h 512" name="T11"/>
                <a:gd fmla="*/ 2147483647 w 248" name="T12"/>
                <a:gd fmla="*/ 2147483647 h 512" name="T13"/>
                <a:gd fmla="*/ 2147483647 w 248" name="T14"/>
                <a:gd fmla="*/ 2147483647 h 512" name="T15"/>
                <a:gd fmla="*/ 2147483647 w 248" name="T16"/>
                <a:gd fmla="*/ 2147483647 h 512" name="T17"/>
                <a:gd fmla="*/ 2147483647 w 248" name="T18"/>
                <a:gd fmla="*/ 2147483647 h 512" name="T19"/>
                <a:gd fmla="*/ 2147483647 w 248" name="T20"/>
                <a:gd fmla="*/ 2147483647 h 512" name="T21"/>
                <a:gd fmla="*/ 2147483647 w 248" name="T22"/>
                <a:gd fmla="*/ 2147483647 h 512" name="T23"/>
                <a:gd fmla="*/ 2147483647 w 248" name="T24"/>
                <a:gd fmla="*/ 2147483647 h 512" name="T25"/>
                <a:gd fmla="*/ 2147483647 w 248" name="T26"/>
                <a:gd fmla="*/ 2147483647 h 512" name="T27"/>
                <a:gd fmla="*/ 2147483647 w 248" name="T28"/>
                <a:gd fmla="*/ 0 h 512" name="T29"/>
                <a:gd fmla="*/ 2147483647 w 248" name="T30"/>
                <a:gd fmla="*/ 0 h 512" name="T31"/>
                <a:gd fmla="*/ 2147483647 w 248" name="T32"/>
                <a:gd fmla="*/ 2147483647 h 512" name="T33"/>
                <a:gd fmla="*/ 2147483647 w 248" name="T34"/>
                <a:gd fmla="*/ 0 h 512" name="T35"/>
                <a:gd fmla="*/ 2147483647 w 248" name="T36"/>
                <a:gd fmla="*/ 0 h 512" name="T37"/>
                <a:gd fmla="*/ 2147483647 w 248" name="T38"/>
                <a:gd fmla="*/ 2147483647 h 512" name="T39"/>
                <a:gd fmla="*/ 2147483647 w 248" name="T40"/>
                <a:gd fmla="*/ 2147483647 h 512" name="T41"/>
                <a:gd fmla="*/ 2147483647 w 248" name="T42"/>
                <a:gd fmla="*/ 2147483647 h 512" name="T43"/>
                <a:gd fmla="*/ 2147483647 w 248" name="T44"/>
                <a:gd fmla="*/ 2147483647 h 512" name="T45"/>
                <a:gd fmla="*/ 2147483647 w 248" name="T46"/>
                <a:gd fmla="*/ 2147483647 h 512" name="T47"/>
                <a:gd fmla="*/ 2147483647 w 248" name="T48"/>
                <a:gd fmla="*/ 2147483647 h 512" name="T49"/>
                <a:gd fmla="*/ 2147483647 w 248" name="T50"/>
                <a:gd fmla="*/ 2147483647 h 512" name="T51"/>
                <a:gd fmla="*/ 2147483647 w 248" name="T52"/>
                <a:gd fmla="*/ 2147483647 h 512" name="T53"/>
                <a:gd fmla="*/ 2147483647 w 248" name="T54"/>
                <a:gd fmla="*/ 2147483647 h 512" name="T55"/>
                <a:gd fmla="*/ 2147483647 w 248" name="T56"/>
                <a:gd fmla="*/ 2147483647 h 512" name="T57"/>
                <a:gd fmla="*/ 2147483647 w 248" name="T58"/>
                <a:gd fmla="*/ 2147483647 h 512" name="T59"/>
                <a:gd fmla="*/ 2147483647 w 248" name="T60"/>
                <a:gd fmla="*/ 2147483647 h 512" name="T61"/>
                <a:gd fmla="*/ 2147483647 w 248" name="T62"/>
                <a:gd fmla="*/ 2147483647 h 512" name="T63"/>
                <a:gd fmla="*/ 0 w 248" name="T64"/>
                <a:gd fmla="*/ 2147483647 h 512" name="T65"/>
                <a:gd fmla="*/ 2147483647 w 248" name="T66"/>
                <a:gd fmla="*/ 2147483647 h 512" name="T67"/>
                <a:gd fmla="*/ 2147483647 w 248" name="T68"/>
                <a:gd fmla="*/ 2147483647 h 512" name="T69"/>
                <a:gd fmla="*/ 2147483647 w 248" name="T70"/>
                <a:gd fmla="*/ 2147483647 h 512" name="T71"/>
                <a:gd fmla="*/ 2147483647 w 248" name="T72"/>
                <a:gd fmla="*/ 2147483647 h 512" name="T73"/>
                <a:gd fmla="*/ 2147483647 w 248" name="T74"/>
                <a:gd fmla="*/ 2147483647 h 512" name="T75"/>
                <a:gd fmla="*/ 2147483647 w 248" name="T76"/>
                <a:gd fmla="*/ 2147483647 h 512" name="T77"/>
                <a:gd fmla="*/ 2147483647 w 248" name="T78"/>
                <a:gd fmla="*/ 2147483647 h 512" name="T79"/>
                <a:gd fmla="*/ 2147483647 w 248" name="T80"/>
                <a:gd fmla="*/ 2147483647 h 512" name="T81"/>
                <a:gd fmla="*/ 2147483647 w 248" name="T82"/>
                <a:gd fmla="*/ 2147483647 h 512" name="T83"/>
                <a:gd fmla="*/ 2147483647 w 248" name="T84"/>
                <a:gd fmla="*/ 2147483647 h 512" name="T85"/>
                <a:gd fmla="*/ 2147483647 w 248" name="T86"/>
                <a:gd fmla="*/ 2147483647 h 512" name="T87"/>
                <a:gd fmla="*/ 2147483647 w 248" name="T88"/>
                <a:gd fmla="*/ 2147483647 h 512" name="T89"/>
                <a:gd fmla="*/ 2147483647 w 248" name="T90"/>
                <a:gd fmla="*/ 2147483647 h 512" name="T91"/>
                <a:gd fmla="*/ 2147483647 w 248" name="T92"/>
                <a:gd fmla="*/ 2147483647 h 512" name="T93"/>
                <a:gd fmla="*/ 2147483647 w 248" name="T94"/>
                <a:gd fmla="*/ 2147483647 h 512" name="T95"/>
                <a:gd fmla="*/ 2147483647 w 248" name="T96"/>
                <a:gd fmla="*/ 2147483647 h 512" name="T97"/>
                <a:gd fmla="*/ 2147483647 w 248" name="T98"/>
                <a:gd fmla="*/ 2147483647 h 512" name="T99"/>
                <a:gd fmla="*/ 2147483647 w 248" name="T100"/>
                <a:gd fmla="*/ 2147483647 h 512" name="T101"/>
                <a:gd fmla="*/ 2147483647 w 248" name="T102"/>
                <a:gd fmla="*/ 2147483647 h 512" name="T103"/>
                <a:gd fmla="*/ 2147483647 w 248" name="T104"/>
                <a:gd fmla="*/ 2147483647 h 512" name="T105"/>
                <a:gd fmla="*/ 2147483647 w 248" name="T106"/>
                <a:gd fmla="*/ 2147483647 h 512" name="T107"/>
                <a:gd fmla="*/ 2147483647 w 248" name="T108"/>
                <a:gd fmla="*/ 2147483647 h 512" name="T109"/>
                <a:gd fmla="*/ 2147483647 w 248" name="T110"/>
                <a:gd fmla="*/ 2147483647 h 512" name="T111"/>
                <a:gd fmla="*/ 2147483647 w 248" name="T112"/>
                <a:gd fmla="*/ 2147483647 h 512" name="T113"/>
                <a:gd fmla="*/ 2147483647 w 248" name="T114"/>
                <a:gd fmla="*/ 2147483647 h 512" name="T115"/>
                <a:gd fmla="*/ 2147483647 w 248" name="T116"/>
                <a:gd fmla="*/ 2147483647 h 512" name="T117"/>
                <a:gd fmla="*/ 2147483647 w 248" name="T118"/>
                <a:gd fmla="*/ 2147483647 h 512" name="T119"/>
                <a:gd fmla="*/ 2147483647 w 248" name="T120"/>
                <a:gd fmla="*/ 2147483647 h 512" name="T121"/>
                <a:gd fmla="*/ 2147483647 w 248" name="T122"/>
                <a:gd fmla="*/ 2147483647 h 512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w 248" name="T186"/>
                <a:gd fmla="*/ 0 h 512" name="T187"/>
                <a:gd fmla="*/ 248 w 248" name="T188"/>
                <a:gd fmla="*/ 512 h 512" name="T189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T189" l="T186" r="T188" t="T187"/>
              <a:pathLst>
                <a:path h="512" w="248">
                  <a:moveTo>
                    <a:pt x="192" y="144"/>
                  </a:moveTo>
                  <a:lnTo>
                    <a:pt x="192" y="128"/>
                  </a:lnTo>
                  <a:lnTo>
                    <a:pt x="200" y="112"/>
                  </a:lnTo>
                  <a:lnTo>
                    <a:pt x="232" y="88"/>
                  </a:lnTo>
                  <a:lnTo>
                    <a:pt x="240" y="80"/>
                  </a:lnTo>
                  <a:lnTo>
                    <a:pt x="248" y="56"/>
                  </a:lnTo>
                  <a:lnTo>
                    <a:pt x="248" y="48"/>
                  </a:lnTo>
                  <a:lnTo>
                    <a:pt x="232" y="56"/>
                  </a:lnTo>
                  <a:lnTo>
                    <a:pt x="208" y="72"/>
                  </a:lnTo>
                  <a:lnTo>
                    <a:pt x="192" y="64"/>
                  </a:lnTo>
                  <a:lnTo>
                    <a:pt x="192" y="40"/>
                  </a:lnTo>
                  <a:lnTo>
                    <a:pt x="184" y="32"/>
                  </a:lnTo>
                  <a:lnTo>
                    <a:pt x="160" y="24"/>
                  </a:lnTo>
                  <a:lnTo>
                    <a:pt x="144" y="16"/>
                  </a:lnTo>
                  <a:lnTo>
                    <a:pt x="136" y="0"/>
                  </a:lnTo>
                  <a:lnTo>
                    <a:pt x="120" y="0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80" y="8"/>
                  </a:lnTo>
                  <a:lnTo>
                    <a:pt x="80" y="24"/>
                  </a:lnTo>
                  <a:lnTo>
                    <a:pt x="64" y="40"/>
                  </a:lnTo>
                  <a:lnTo>
                    <a:pt x="64" y="64"/>
                  </a:lnTo>
                  <a:lnTo>
                    <a:pt x="56" y="80"/>
                  </a:lnTo>
                  <a:lnTo>
                    <a:pt x="48" y="128"/>
                  </a:lnTo>
                  <a:lnTo>
                    <a:pt x="48" y="168"/>
                  </a:lnTo>
                  <a:lnTo>
                    <a:pt x="24" y="224"/>
                  </a:lnTo>
                  <a:lnTo>
                    <a:pt x="24" y="280"/>
                  </a:lnTo>
                  <a:lnTo>
                    <a:pt x="24" y="304"/>
                  </a:lnTo>
                  <a:lnTo>
                    <a:pt x="16" y="336"/>
                  </a:lnTo>
                  <a:lnTo>
                    <a:pt x="24" y="352"/>
                  </a:lnTo>
                  <a:lnTo>
                    <a:pt x="16" y="416"/>
                  </a:lnTo>
                  <a:lnTo>
                    <a:pt x="0" y="440"/>
                  </a:lnTo>
                  <a:lnTo>
                    <a:pt x="8" y="464"/>
                  </a:lnTo>
                  <a:lnTo>
                    <a:pt x="16" y="488"/>
                  </a:lnTo>
                  <a:lnTo>
                    <a:pt x="80" y="512"/>
                  </a:lnTo>
                  <a:lnTo>
                    <a:pt x="64" y="496"/>
                  </a:lnTo>
                  <a:lnTo>
                    <a:pt x="56" y="472"/>
                  </a:lnTo>
                  <a:lnTo>
                    <a:pt x="64" y="448"/>
                  </a:lnTo>
                  <a:lnTo>
                    <a:pt x="80" y="424"/>
                  </a:lnTo>
                  <a:lnTo>
                    <a:pt x="88" y="416"/>
                  </a:lnTo>
                  <a:lnTo>
                    <a:pt x="96" y="392"/>
                  </a:lnTo>
                  <a:lnTo>
                    <a:pt x="88" y="384"/>
                  </a:lnTo>
                  <a:lnTo>
                    <a:pt x="80" y="368"/>
                  </a:lnTo>
                  <a:lnTo>
                    <a:pt x="96" y="344"/>
                  </a:lnTo>
                  <a:lnTo>
                    <a:pt x="112" y="328"/>
                  </a:lnTo>
                  <a:lnTo>
                    <a:pt x="120" y="304"/>
                  </a:lnTo>
                  <a:lnTo>
                    <a:pt x="120" y="296"/>
                  </a:lnTo>
                  <a:lnTo>
                    <a:pt x="112" y="296"/>
                  </a:lnTo>
                  <a:lnTo>
                    <a:pt x="112" y="288"/>
                  </a:lnTo>
                  <a:lnTo>
                    <a:pt x="136" y="280"/>
                  </a:lnTo>
                  <a:lnTo>
                    <a:pt x="144" y="264"/>
                  </a:lnTo>
                  <a:lnTo>
                    <a:pt x="152" y="248"/>
                  </a:lnTo>
                  <a:lnTo>
                    <a:pt x="192" y="232"/>
                  </a:lnTo>
                  <a:lnTo>
                    <a:pt x="200" y="224"/>
                  </a:lnTo>
                  <a:lnTo>
                    <a:pt x="208" y="224"/>
                  </a:lnTo>
                  <a:lnTo>
                    <a:pt x="216" y="200"/>
                  </a:lnTo>
                  <a:lnTo>
                    <a:pt x="208" y="184"/>
                  </a:lnTo>
                  <a:lnTo>
                    <a:pt x="192" y="176"/>
                  </a:lnTo>
                  <a:lnTo>
                    <a:pt x="208" y="176"/>
                  </a:lnTo>
                  <a:lnTo>
                    <a:pt x="192" y="168"/>
                  </a:lnTo>
                  <a:lnTo>
                    <a:pt x="192" y="144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5" name="Freeform 792"/>
            <p:cNvSpPr/>
            <p:nvPr/>
          </p:nvSpPr>
          <p:spPr bwMode="auto">
            <a:xfrm>
              <a:off x="3398072" y="3916082"/>
              <a:ext cx="150237" cy="139271"/>
            </a:xfrm>
            <a:custGeom>
              <a:gdLst>
                <a:gd fmla="*/ 2147483647 w 112" name="T0"/>
                <a:gd fmla="*/ 0 h 104" name="T1"/>
                <a:gd fmla="*/ 0 w 112" name="T2"/>
                <a:gd fmla="*/ 2147483647 h 104" name="T3"/>
                <a:gd fmla="*/ 0 w 112" name="T4"/>
                <a:gd fmla="*/ 2147483647 h 104" name="T5"/>
                <a:gd fmla="*/ 2147483647 w 112" name="T6"/>
                <a:gd fmla="*/ 2147483647 h 104" name="T7"/>
                <a:gd fmla="*/ 2147483647 w 112" name="T8"/>
                <a:gd fmla="*/ 2147483647 h 104" name="T9"/>
                <a:gd fmla="*/ 2147483647 w 112" name="T10"/>
                <a:gd fmla="*/ 2147483647 h 104" name="T11"/>
                <a:gd fmla="*/ 2147483647 w 112" name="T12"/>
                <a:gd fmla="*/ 2147483647 h 104" name="T13"/>
                <a:gd fmla="*/ 2147483647 w 112" name="T14"/>
                <a:gd fmla="*/ 2147483647 h 104" name="T15"/>
                <a:gd fmla="*/ 2147483647 w 112" name="T16"/>
                <a:gd fmla="*/ 2147483647 h 104" name="T17"/>
                <a:gd fmla="*/ 2147483647 w 112" name="T18"/>
                <a:gd fmla="*/ 2147483647 h 104" name="T19"/>
                <a:gd fmla="*/ 2147483647 w 112" name="T20"/>
                <a:gd fmla="*/ 2147483647 h 104" name="T21"/>
                <a:gd fmla="*/ 2147483647 w 112" name="T22"/>
                <a:gd fmla="*/ 2147483647 h 104" name="T23"/>
                <a:gd fmla="*/ 2147483647 w 112" name="T24"/>
                <a:gd fmla="*/ 2147483647 h 104" name="T25"/>
                <a:gd fmla="*/ 2147483647 w 112" name="T26"/>
                <a:gd fmla="*/ 2147483647 h 104" name="T27"/>
                <a:gd fmla="*/ 2147483647 w 112" name="T28"/>
                <a:gd fmla="*/ 2147483647 h 104" name="T29"/>
                <a:gd fmla="*/ 2147483647 w 112" name="T30"/>
                <a:gd fmla="*/ 2147483647 h 104" name="T31"/>
                <a:gd fmla="*/ 2147483647 w 112" name="T32"/>
                <a:gd fmla="*/ 2147483647 h 104" name="T33"/>
                <a:gd fmla="*/ 2147483647 w 112" name="T34"/>
                <a:gd fmla="*/ 0 h 104" name="T35"/>
                <a:gd fmla="*/ 2147483647 w 112" name="T36"/>
                <a:gd fmla="*/ 0 h 104" name="T37"/>
                <a:gd fmla="*/ 2147483647 w 112" name="T38"/>
                <a:gd fmla="*/ 0 h 104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w 112" name="T60"/>
                <a:gd fmla="*/ 0 h 104" name="T61"/>
                <a:gd fmla="*/ 112 w 112" name="T62"/>
                <a:gd fmla="*/ 104 h 104" name="T63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b="T63" l="T60" r="T62" t="T61"/>
              <a:pathLst>
                <a:path h="104" w="112">
                  <a:moveTo>
                    <a:pt x="32" y="0"/>
                  </a:moveTo>
                  <a:lnTo>
                    <a:pt x="0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56"/>
                  </a:lnTo>
                  <a:lnTo>
                    <a:pt x="48" y="64"/>
                  </a:lnTo>
                  <a:lnTo>
                    <a:pt x="56" y="72"/>
                  </a:lnTo>
                  <a:lnTo>
                    <a:pt x="56" y="96"/>
                  </a:lnTo>
                  <a:lnTo>
                    <a:pt x="72" y="104"/>
                  </a:lnTo>
                  <a:lnTo>
                    <a:pt x="96" y="88"/>
                  </a:lnTo>
                  <a:lnTo>
                    <a:pt x="112" y="80"/>
                  </a:lnTo>
                  <a:lnTo>
                    <a:pt x="104" y="72"/>
                  </a:lnTo>
                  <a:lnTo>
                    <a:pt x="104" y="56"/>
                  </a:lnTo>
                  <a:lnTo>
                    <a:pt x="96" y="56"/>
                  </a:lnTo>
                  <a:lnTo>
                    <a:pt x="80" y="32"/>
                  </a:lnTo>
                  <a:lnTo>
                    <a:pt x="72" y="24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6" name="Freeform 793"/>
            <p:cNvSpPr/>
            <p:nvPr/>
          </p:nvSpPr>
          <p:spPr bwMode="auto">
            <a:xfrm>
              <a:off x="3472642" y="4109086"/>
              <a:ext cx="86633" cy="107468"/>
            </a:xfrm>
            <a:custGeom>
              <a:gdLst>
                <a:gd fmla="*/ 2147483647 w 64" name="T0"/>
                <a:gd fmla="*/ 2147483647 h 80" name="T1"/>
                <a:gd fmla="*/ 2147483647 w 64" name="T2"/>
                <a:gd fmla="*/ 2147483647 h 80" name="T3"/>
                <a:gd fmla="*/ 2147483647 w 64" name="T4"/>
                <a:gd fmla="*/ 0 h 80" name="T5"/>
                <a:gd fmla="*/ 0 w 64" name="T6"/>
                <a:gd fmla="*/ 2147483647 h 80" name="T7"/>
                <a:gd fmla="*/ 0 w 64" name="T8"/>
                <a:gd fmla="*/ 2147483647 h 80" name="T9"/>
                <a:gd fmla="*/ 0 w 64" name="T10"/>
                <a:gd fmla="*/ 2147483647 h 80" name="T11"/>
                <a:gd fmla="*/ 2147483647 w 64" name="T12"/>
                <a:gd fmla="*/ 2147483647 h 80" name="T13"/>
                <a:gd fmla="*/ 2147483647 w 64" name="T14"/>
                <a:gd fmla="*/ 2147483647 h 80" name="T15"/>
                <a:gd fmla="*/ 2147483647 w 64" name="T16"/>
                <a:gd fmla="*/ 2147483647 h 80" name="T17"/>
                <a:gd fmla="*/ 2147483647 w 64" name="T18"/>
                <a:gd fmla="*/ 2147483647 h 80" name="T19"/>
                <a:gd fmla="*/ 2147483647 w 64" name="T20"/>
                <a:gd fmla="*/ 2147483647 h 80" name="T21"/>
                <a:gd fmla="*/ 2147483647 w 64" name="T22"/>
                <a:gd fmla="*/ 2147483647 h 80" name="T23"/>
                <a:gd fmla="*/ 2147483647 w 64" name="T24"/>
                <a:gd fmla="*/ 2147483647 h 80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64" name="T39"/>
                <a:gd fmla="*/ 0 h 80" name="T40"/>
                <a:gd fmla="*/ 64 w 64" name="T41"/>
                <a:gd fmla="*/ 80 h 80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80" w="64">
                  <a:moveTo>
                    <a:pt x="40" y="16"/>
                  </a:move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0" y="56"/>
                  </a:lnTo>
                  <a:lnTo>
                    <a:pt x="16" y="64"/>
                  </a:lnTo>
                  <a:lnTo>
                    <a:pt x="24" y="72"/>
                  </a:lnTo>
                  <a:lnTo>
                    <a:pt x="40" y="80"/>
                  </a:lnTo>
                  <a:lnTo>
                    <a:pt x="64" y="64"/>
                  </a:lnTo>
                  <a:lnTo>
                    <a:pt x="64" y="56"/>
                  </a:lnTo>
                  <a:lnTo>
                    <a:pt x="56" y="32"/>
                  </a:lnTo>
                  <a:lnTo>
                    <a:pt x="40" y="16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7" name="Freeform 794"/>
            <p:cNvSpPr/>
            <p:nvPr/>
          </p:nvSpPr>
          <p:spPr bwMode="auto">
            <a:xfrm>
              <a:off x="3279638" y="3743913"/>
              <a:ext cx="193004" cy="225903"/>
            </a:xfrm>
            <a:custGeom>
              <a:gdLst>
                <a:gd fmla="*/ 2147483647 w 144" name="T0"/>
                <a:gd fmla="*/ 2147483647 h 168" name="T1"/>
                <a:gd fmla="*/ 2147483647 w 144" name="T2"/>
                <a:gd fmla="*/ 2147483647 h 168" name="T3"/>
                <a:gd fmla="*/ 2147483647 w 144" name="T4"/>
                <a:gd fmla="*/ 2147483647 h 168" name="T5"/>
                <a:gd fmla="*/ 2147483647 w 144" name="T6"/>
                <a:gd fmla="*/ 2147483647 h 168" name="T7"/>
                <a:gd fmla="*/ 2147483647 w 144" name="T8"/>
                <a:gd fmla="*/ 2147483647 h 168" name="T9"/>
                <a:gd fmla="*/ 2147483647 w 144" name="T10"/>
                <a:gd fmla="*/ 2147483647 h 168" name="T11"/>
                <a:gd fmla="*/ 2147483647 w 144" name="T12"/>
                <a:gd fmla="*/ 2147483647 h 168" name="T13"/>
                <a:gd fmla="*/ 2147483647 w 144" name="T14"/>
                <a:gd fmla="*/ 2147483647 h 168" name="T15"/>
                <a:gd fmla="*/ 2147483647 w 144" name="T16"/>
                <a:gd fmla="*/ 2147483647 h 168" name="T17"/>
                <a:gd fmla="*/ 2147483647 w 144" name="T18"/>
                <a:gd fmla="*/ 2147483647 h 168" name="T19"/>
                <a:gd fmla="*/ 2147483647 w 144" name="T20"/>
                <a:gd fmla="*/ 2147483647 h 168" name="T21"/>
                <a:gd fmla="*/ 2147483647 w 144" name="T22"/>
                <a:gd fmla="*/ 2147483647 h 168" name="T23"/>
                <a:gd fmla="*/ 2147483647 w 144" name="T24"/>
                <a:gd fmla="*/ 2147483647 h 168" name="T25"/>
                <a:gd fmla="*/ 2147483647 w 144" name="T26"/>
                <a:gd fmla="*/ 0 h 168" name="T27"/>
                <a:gd fmla="*/ 2147483647 w 144" name="T28"/>
                <a:gd fmla="*/ 2147483647 h 168" name="T29"/>
                <a:gd fmla="*/ 0 w 144" name="T30"/>
                <a:gd fmla="*/ 2147483647 h 168" name="T31"/>
                <a:gd fmla="*/ 2147483647 w 144" name="T32"/>
                <a:gd fmla="*/ 2147483647 h 168" name="T33"/>
                <a:gd fmla="*/ 2147483647 w 144" name="T34"/>
                <a:gd fmla="*/ 2147483647 h 168" name="T35"/>
                <a:gd fmla="*/ 0 w 144" name="T36"/>
                <a:gd fmla="*/ 2147483647 h 168" name="T37"/>
                <a:gd fmla="*/ 0 w 144" name="T38"/>
                <a:gd fmla="*/ 2147483647 h 168" name="T39"/>
                <a:gd fmla="*/ 2147483647 w 144" name="T40"/>
                <a:gd fmla="*/ 2147483647 h 168" name="T41"/>
                <a:gd fmla="*/ 2147483647 w 144" name="T42"/>
                <a:gd fmla="*/ 2147483647 h 168" name="T43"/>
                <a:gd fmla="*/ 2147483647 w 144" name="T44"/>
                <a:gd fmla="*/ 2147483647 h 168" name="T45"/>
                <a:gd fmla="*/ 2147483647 w 144" name="T46"/>
                <a:gd fmla="*/ 2147483647 h 168" name="T47"/>
                <a:gd fmla="*/ 2147483647 w 144" name="T48"/>
                <a:gd fmla="*/ 2147483647 h 168" name="T49"/>
                <a:gd fmla="*/ 2147483647 w 144" name="T50"/>
                <a:gd fmla="*/ 2147483647 h 168" name="T51"/>
                <a:gd fmla="*/ 2147483647 w 144" name="T52"/>
                <a:gd fmla="*/ 2147483647 h 168" name="T53"/>
                <a:gd fmla="*/ 2147483647 w 144" name="T54"/>
                <a:gd fmla="*/ 2147483647 h 168" name="T55"/>
                <a:gd fmla="*/ 2147483647 w 144" name="T56"/>
                <a:gd fmla="*/ 2147483647 h 168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w 144" name="T87"/>
                <a:gd fmla="*/ 0 h 168" name="T88"/>
                <a:gd fmla="*/ 144 w 144" name="T89"/>
                <a:gd fmla="*/ 168 h 168" name="T90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T90" l="T87" r="T89" t="T88"/>
              <a:pathLst>
                <a:path h="168" w="144">
                  <a:moveTo>
                    <a:pt x="88" y="160"/>
                  </a:moveTo>
                  <a:lnTo>
                    <a:pt x="88" y="152"/>
                  </a:lnTo>
                  <a:lnTo>
                    <a:pt x="120" y="128"/>
                  </a:lnTo>
                  <a:lnTo>
                    <a:pt x="136" y="128"/>
                  </a:lnTo>
                  <a:lnTo>
                    <a:pt x="144" y="128"/>
                  </a:lnTo>
                  <a:lnTo>
                    <a:pt x="144" y="104"/>
                  </a:lnTo>
                  <a:lnTo>
                    <a:pt x="144" y="88"/>
                  </a:lnTo>
                  <a:lnTo>
                    <a:pt x="120" y="80"/>
                  </a:lnTo>
                  <a:lnTo>
                    <a:pt x="112" y="72"/>
                  </a:lnTo>
                  <a:lnTo>
                    <a:pt x="112" y="56"/>
                  </a:lnTo>
                  <a:lnTo>
                    <a:pt x="88" y="40"/>
                  </a:lnTo>
                  <a:lnTo>
                    <a:pt x="64" y="32"/>
                  </a:lnTo>
                  <a:lnTo>
                    <a:pt x="56" y="8"/>
                  </a:lnTo>
                  <a:lnTo>
                    <a:pt x="32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8" y="64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12"/>
                  </a:lnTo>
                  <a:lnTo>
                    <a:pt x="8" y="128"/>
                  </a:lnTo>
                  <a:lnTo>
                    <a:pt x="24" y="160"/>
                  </a:lnTo>
                  <a:lnTo>
                    <a:pt x="32" y="168"/>
                  </a:lnTo>
                  <a:lnTo>
                    <a:pt x="40" y="160"/>
                  </a:lnTo>
                  <a:lnTo>
                    <a:pt x="48" y="160"/>
                  </a:lnTo>
                  <a:lnTo>
                    <a:pt x="64" y="168"/>
                  </a:lnTo>
                  <a:lnTo>
                    <a:pt x="72" y="160"/>
                  </a:lnTo>
                  <a:lnTo>
                    <a:pt x="88" y="160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8" name="Freeform 795"/>
            <p:cNvSpPr/>
            <p:nvPr/>
          </p:nvSpPr>
          <p:spPr bwMode="auto">
            <a:xfrm>
              <a:off x="3216034" y="3486208"/>
              <a:ext cx="654680" cy="697448"/>
            </a:xfrm>
            <a:custGeom>
              <a:gdLst>
                <a:gd fmla="*/ 2147483647 w 488" name="T0"/>
                <a:gd fmla="*/ 2147483647 h 520" name="T1"/>
                <a:gd fmla="*/ 2147483647 w 488" name="T2"/>
                <a:gd fmla="*/ 2147483647 h 520" name="T3"/>
                <a:gd fmla="*/ 2147483647 w 488" name="T4"/>
                <a:gd fmla="*/ 2147483647 h 520" name="T5"/>
                <a:gd fmla="*/ 2147483647 w 488" name="T6"/>
                <a:gd fmla="*/ 2147483647 h 520" name="T7"/>
                <a:gd fmla="*/ 2147483647 w 488" name="T8"/>
                <a:gd fmla="*/ 2147483647 h 520" name="T9"/>
                <a:gd fmla="*/ 2147483647 w 488" name="T10"/>
                <a:gd fmla="*/ 2147483647 h 520" name="T11"/>
                <a:gd fmla="*/ 2147483647 w 488" name="T12"/>
                <a:gd fmla="*/ 2147483647 h 520" name="T13"/>
                <a:gd fmla="*/ 2147483647 w 488" name="T14"/>
                <a:gd fmla="*/ 2147483647 h 520" name="T15"/>
                <a:gd fmla="*/ 2147483647 w 488" name="T16"/>
                <a:gd fmla="*/ 2147483647 h 520" name="T17"/>
                <a:gd fmla="*/ 2147483647 w 488" name="T18"/>
                <a:gd fmla="*/ 2147483647 h 520" name="T19"/>
                <a:gd fmla="*/ 2147483647 w 488" name="T20"/>
                <a:gd fmla="*/ 2147483647 h 520" name="T21"/>
                <a:gd fmla="*/ 2147483647 w 488" name="T22"/>
                <a:gd fmla="*/ 2147483647 h 520" name="T23"/>
                <a:gd fmla="*/ 2147483647 w 488" name="T24"/>
                <a:gd fmla="*/ 2147483647 h 520" name="T25"/>
                <a:gd fmla="*/ 2147483647 w 488" name="T26"/>
                <a:gd fmla="*/ 2147483647 h 520" name="T27"/>
                <a:gd fmla="*/ 2147483647 w 488" name="T28"/>
                <a:gd fmla="*/ 2147483647 h 520" name="T29"/>
                <a:gd fmla="*/ 2147483647 w 488" name="T30"/>
                <a:gd fmla="*/ 2147483647 h 520" name="T31"/>
                <a:gd fmla="*/ 2147483647 w 488" name="T32"/>
                <a:gd fmla="*/ 2147483647 h 520" name="T33"/>
                <a:gd fmla="*/ 2147483647 w 488" name="T34"/>
                <a:gd fmla="*/ 2147483647 h 520" name="T35"/>
                <a:gd fmla="*/ 2147483647 w 488" name="T36"/>
                <a:gd fmla="*/ 2147483647 h 520" name="T37"/>
                <a:gd fmla="*/ 2147483647 w 488" name="T38"/>
                <a:gd fmla="*/ 2147483647 h 520" name="T39"/>
                <a:gd fmla="*/ 2147483647 w 488" name="T40"/>
                <a:gd fmla="*/ 2147483647 h 520" name="T41"/>
                <a:gd fmla="*/ 2147483647 w 488" name="T42"/>
                <a:gd fmla="*/ 2147483647 h 520" name="T43"/>
                <a:gd fmla="*/ 2147483647 w 488" name="T44"/>
                <a:gd fmla="*/ 2147483647 h 520" name="T45"/>
                <a:gd fmla="*/ 2147483647 w 488" name="T46"/>
                <a:gd fmla="*/ 0 h 520" name="T47"/>
                <a:gd fmla="*/ 2147483647 w 488" name="T48"/>
                <a:gd fmla="*/ 2147483647 h 520" name="T49"/>
                <a:gd fmla="*/ 2147483647 w 488" name="T50"/>
                <a:gd fmla="*/ 2147483647 h 520" name="T51"/>
                <a:gd fmla="*/ 2147483647 w 488" name="T52"/>
                <a:gd fmla="*/ 2147483647 h 520" name="T53"/>
                <a:gd fmla="*/ 2147483647 w 488" name="T54"/>
                <a:gd fmla="*/ 2147483647 h 520" name="T55"/>
                <a:gd fmla="*/ 2147483647 w 488" name="T56"/>
                <a:gd fmla="*/ 2147483647 h 520" name="T57"/>
                <a:gd fmla="*/ 2147483647 w 488" name="T58"/>
                <a:gd fmla="*/ 2147483647 h 520" name="T59"/>
                <a:gd fmla="*/ 0 w 488" name="T60"/>
                <a:gd fmla="*/ 2147483647 h 520" name="T61"/>
                <a:gd fmla="*/ 2147483647 w 488" name="T62"/>
                <a:gd fmla="*/ 2147483647 h 520" name="T63"/>
                <a:gd fmla="*/ 2147483647 w 488" name="T64"/>
                <a:gd fmla="*/ 2147483647 h 520" name="T65"/>
                <a:gd fmla="*/ 2147483647 w 488" name="T66"/>
                <a:gd fmla="*/ 2147483647 h 520" name="T67"/>
                <a:gd fmla="*/ 2147483647 w 488" name="T68"/>
                <a:gd fmla="*/ 2147483647 h 520" name="T69"/>
                <a:gd fmla="*/ 2147483647 w 488" name="T70"/>
                <a:gd fmla="*/ 2147483647 h 520" name="T71"/>
                <a:gd fmla="*/ 2147483647 w 488" name="T72"/>
                <a:gd fmla="*/ 2147483647 h 520" name="T73"/>
                <a:gd fmla="*/ 2147483647 w 488" name="T74"/>
                <a:gd fmla="*/ 2147483647 h 520" name="T75"/>
                <a:gd fmla="*/ 2147483647 w 488" name="T76"/>
                <a:gd fmla="*/ 2147483647 h 520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w 488" name="T117"/>
                <a:gd fmla="*/ 0 h 520" name="T118"/>
                <a:gd fmla="*/ 488 w 488" name="T119"/>
                <a:gd fmla="*/ 520 h 520" name="T120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b="T120" l="T117" r="T119" t="T118"/>
              <a:pathLst>
                <a:path h="520" w="488">
                  <a:moveTo>
                    <a:pt x="248" y="400"/>
                  </a:moveTo>
                  <a:lnTo>
                    <a:pt x="248" y="408"/>
                  </a:lnTo>
                  <a:lnTo>
                    <a:pt x="240" y="432"/>
                  </a:lnTo>
                  <a:lnTo>
                    <a:pt x="232" y="440"/>
                  </a:lnTo>
                  <a:lnTo>
                    <a:pt x="200" y="464"/>
                  </a:lnTo>
                  <a:lnTo>
                    <a:pt x="208" y="464"/>
                  </a:lnTo>
                  <a:lnTo>
                    <a:pt x="200" y="464"/>
                  </a:lnTo>
                  <a:lnTo>
                    <a:pt x="216" y="472"/>
                  </a:lnTo>
                  <a:lnTo>
                    <a:pt x="232" y="480"/>
                  </a:lnTo>
                  <a:lnTo>
                    <a:pt x="248" y="496"/>
                  </a:lnTo>
                  <a:lnTo>
                    <a:pt x="256" y="520"/>
                  </a:lnTo>
                  <a:lnTo>
                    <a:pt x="264" y="504"/>
                  </a:lnTo>
                  <a:lnTo>
                    <a:pt x="280" y="488"/>
                  </a:lnTo>
                  <a:lnTo>
                    <a:pt x="296" y="472"/>
                  </a:lnTo>
                  <a:lnTo>
                    <a:pt x="312" y="416"/>
                  </a:lnTo>
                  <a:lnTo>
                    <a:pt x="328" y="392"/>
                  </a:lnTo>
                  <a:lnTo>
                    <a:pt x="368" y="368"/>
                  </a:lnTo>
                  <a:lnTo>
                    <a:pt x="400" y="360"/>
                  </a:lnTo>
                  <a:lnTo>
                    <a:pt x="408" y="360"/>
                  </a:lnTo>
                  <a:lnTo>
                    <a:pt x="416" y="344"/>
                  </a:lnTo>
                  <a:lnTo>
                    <a:pt x="416" y="328"/>
                  </a:lnTo>
                  <a:lnTo>
                    <a:pt x="432" y="304"/>
                  </a:lnTo>
                  <a:lnTo>
                    <a:pt x="432" y="296"/>
                  </a:lnTo>
                  <a:lnTo>
                    <a:pt x="440" y="232"/>
                  </a:lnTo>
                  <a:lnTo>
                    <a:pt x="448" y="224"/>
                  </a:lnTo>
                  <a:lnTo>
                    <a:pt x="488" y="176"/>
                  </a:lnTo>
                  <a:lnTo>
                    <a:pt x="488" y="160"/>
                  </a:lnTo>
                  <a:lnTo>
                    <a:pt x="480" y="136"/>
                  </a:lnTo>
                  <a:lnTo>
                    <a:pt x="456" y="128"/>
                  </a:lnTo>
                  <a:lnTo>
                    <a:pt x="424" y="104"/>
                  </a:lnTo>
                  <a:lnTo>
                    <a:pt x="384" y="104"/>
                  </a:lnTo>
                  <a:lnTo>
                    <a:pt x="368" y="96"/>
                  </a:lnTo>
                  <a:lnTo>
                    <a:pt x="360" y="88"/>
                  </a:lnTo>
                  <a:lnTo>
                    <a:pt x="328" y="72"/>
                  </a:lnTo>
                  <a:lnTo>
                    <a:pt x="304" y="56"/>
                  </a:lnTo>
                  <a:lnTo>
                    <a:pt x="296" y="40"/>
                  </a:lnTo>
                  <a:lnTo>
                    <a:pt x="288" y="8"/>
                  </a:lnTo>
                  <a:lnTo>
                    <a:pt x="280" y="8"/>
                  </a:lnTo>
                  <a:lnTo>
                    <a:pt x="264" y="32"/>
                  </a:lnTo>
                  <a:lnTo>
                    <a:pt x="248" y="40"/>
                  </a:lnTo>
                  <a:lnTo>
                    <a:pt x="224" y="40"/>
                  </a:lnTo>
                  <a:lnTo>
                    <a:pt x="216" y="40"/>
                  </a:lnTo>
                  <a:lnTo>
                    <a:pt x="192" y="48"/>
                  </a:lnTo>
                  <a:lnTo>
                    <a:pt x="184" y="48"/>
                  </a:lnTo>
                  <a:lnTo>
                    <a:pt x="168" y="40"/>
                  </a:lnTo>
                  <a:lnTo>
                    <a:pt x="176" y="16"/>
                  </a:lnTo>
                  <a:lnTo>
                    <a:pt x="168" y="0"/>
                  </a:lnTo>
                  <a:lnTo>
                    <a:pt x="160" y="0"/>
                  </a:lnTo>
                  <a:lnTo>
                    <a:pt x="160" y="8"/>
                  </a:lnTo>
                  <a:lnTo>
                    <a:pt x="144" y="16"/>
                  </a:lnTo>
                  <a:lnTo>
                    <a:pt x="112" y="16"/>
                  </a:lnTo>
                  <a:lnTo>
                    <a:pt x="120" y="32"/>
                  </a:lnTo>
                  <a:lnTo>
                    <a:pt x="128" y="48"/>
                  </a:lnTo>
                  <a:lnTo>
                    <a:pt x="88" y="56"/>
                  </a:lnTo>
                  <a:lnTo>
                    <a:pt x="80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0" y="120"/>
                  </a:lnTo>
                  <a:lnTo>
                    <a:pt x="32" y="112"/>
                  </a:lnTo>
                  <a:lnTo>
                    <a:pt x="32" y="120"/>
                  </a:lnTo>
                  <a:lnTo>
                    <a:pt x="16" y="128"/>
                  </a:lnTo>
                  <a:lnTo>
                    <a:pt x="0" y="152"/>
                  </a:lnTo>
                  <a:lnTo>
                    <a:pt x="0" y="176"/>
                  </a:lnTo>
                  <a:lnTo>
                    <a:pt x="16" y="192"/>
                  </a:lnTo>
                  <a:lnTo>
                    <a:pt x="40" y="184"/>
                  </a:lnTo>
                  <a:lnTo>
                    <a:pt x="40" y="208"/>
                  </a:lnTo>
                  <a:lnTo>
                    <a:pt x="48" y="208"/>
                  </a:lnTo>
                  <a:lnTo>
                    <a:pt x="64" y="208"/>
                  </a:lnTo>
                  <a:lnTo>
                    <a:pt x="80" y="192"/>
                  </a:lnTo>
                  <a:lnTo>
                    <a:pt x="104" y="200"/>
                  </a:lnTo>
                  <a:lnTo>
                    <a:pt x="112" y="224"/>
                  </a:lnTo>
                  <a:lnTo>
                    <a:pt x="136" y="232"/>
                  </a:lnTo>
                  <a:lnTo>
                    <a:pt x="160" y="248"/>
                  </a:lnTo>
                  <a:lnTo>
                    <a:pt x="160" y="264"/>
                  </a:lnTo>
                  <a:lnTo>
                    <a:pt x="168" y="272"/>
                  </a:lnTo>
                  <a:lnTo>
                    <a:pt x="192" y="280"/>
                  </a:lnTo>
                  <a:lnTo>
                    <a:pt x="192" y="296"/>
                  </a:lnTo>
                  <a:lnTo>
                    <a:pt x="192" y="320"/>
                  </a:lnTo>
                  <a:lnTo>
                    <a:pt x="248" y="400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9" name="Freeform 796"/>
            <p:cNvSpPr/>
            <p:nvPr/>
          </p:nvSpPr>
          <p:spPr bwMode="auto">
            <a:xfrm>
              <a:off x="3472642" y="3916082"/>
              <a:ext cx="75667" cy="107468"/>
            </a:xfrm>
            <a:custGeom>
              <a:gdLst>
                <a:gd fmla="*/ 0 w 56" name="T0"/>
                <a:gd fmla="*/ 0 h 80" name="T1"/>
                <a:gd fmla="*/ 0 w 56" name="T2"/>
                <a:gd fmla="*/ 2147483647 h 80" name="T3"/>
                <a:gd fmla="*/ 2147483647 w 56" name="T4"/>
                <a:gd fmla="*/ 2147483647 h 80" name="T5"/>
                <a:gd fmla="*/ 2147483647 w 56" name="T6"/>
                <a:gd fmla="*/ 2147483647 h 80" name="T7"/>
                <a:gd fmla="*/ 2147483647 w 56" name="T8"/>
                <a:gd fmla="*/ 2147483647 h 80" name="T9"/>
                <a:gd fmla="*/ 2147483647 w 56" name="T10"/>
                <a:gd fmla="*/ 2147483647 h 80" name="T11"/>
                <a:gd fmla="*/ 2147483647 w 56" name="T12"/>
                <a:gd fmla="*/ 2147483647 h 80" name="T13"/>
                <a:gd fmla="*/ 2147483647 w 56" name="T14"/>
                <a:gd fmla="*/ 2147483647 h 80" name="T15"/>
                <a:gd fmla="*/ 0 w 56" name="T16"/>
                <a:gd fmla="*/ 0 h 8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56" name="T27"/>
                <a:gd fmla="*/ 0 h 80" name="T28"/>
                <a:gd fmla="*/ 56 w 56" name="T29"/>
                <a:gd fmla="*/ 80 h 80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80" w="56">
                  <a:moveTo>
                    <a:pt x="0" y="0"/>
                  </a:moveTo>
                  <a:lnTo>
                    <a:pt x="0" y="8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56" y="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0" name="Freeform 797"/>
            <p:cNvSpPr/>
            <p:nvPr/>
          </p:nvSpPr>
          <p:spPr bwMode="auto">
            <a:xfrm>
              <a:off x="3472642" y="4109086"/>
              <a:ext cx="86633" cy="107468"/>
            </a:xfrm>
            <a:custGeom>
              <a:gdLst>
                <a:gd fmla="*/ 2147483647 w 64" name="T0"/>
                <a:gd fmla="*/ 2147483647 h 80" name="T1"/>
                <a:gd fmla="*/ 2147483647 w 64" name="T2"/>
                <a:gd fmla="*/ 2147483647 h 80" name="T3"/>
                <a:gd fmla="*/ 2147483647 w 64" name="T4"/>
                <a:gd fmla="*/ 0 h 80" name="T5"/>
                <a:gd fmla="*/ 0 w 64" name="T6"/>
                <a:gd fmla="*/ 2147483647 h 80" name="T7"/>
                <a:gd fmla="*/ 0 w 64" name="T8"/>
                <a:gd fmla="*/ 2147483647 h 80" name="T9"/>
                <a:gd fmla="*/ 0 w 64" name="T10"/>
                <a:gd fmla="*/ 2147483647 h 80" name="T11"/>
                <a:gd fmla="*/ 2147483647 w 64" name="T12"/>
                <a:gd fmla="*/ 2147483647 h 80" name="T13"/>
                <a:gd fmla="*/ 2147483647 w 64" name="T14"/>
                <a:gd fmla="*/ 2147483647 h 80" name="T15"/>
                <a:gd fmla="*/ 2147483647 w 64" name="T16"/>
                <a:gd fmla="*/ 2147483647 h 80" name="T17"/>
                <a:gd fmla="*/ 2147483647 w 64" name="T18"/>
                <a:gd fmla="*/ 2147483647 h 80" name="T19"/>
                <a:gd fmla="*/ 2147483647 w 64" name="T20"/>
                <a:gd fmla="*/ 2147483647 h 80" name="T21"/>
                <a:gd fmla="*/ 2147483647 w 64" name="T22"/>
                <a:gd fmla="*/ 2147483647 h 80" name="T23"/>
                <a:gd fmla="*/ 2147483647 w 64" name="T24"/>
                <a:gd fmla="*/ 2147483647 h 80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64" name="T39"/>
                <a:gd fmla="*/ 0 h 80" name="T40"/>
                <a:gd fmla="*/ 64 w 64" name="T41"/>
                <a:gd fmla="*/ 80 h 80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80" w="64">
                  <a:moveTo>
                    <a:pt x="40" y="16"/>
                  </a:move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0" y="56"/>
                  </a:lnTo>
                  <a:lnTo>
                    <a:pt x="16" y="64"/>
                  </a:lnTo>
                  <a:lnTo>
                    <a:pt x="24" y="72"/>
                  </a:lnTo>
                  <a:lnTo>
                    <a:pt x="40" y="80"/>
                  </a:lnTo>
                  <a:lnTo>
                    <a:pt x="64" y="64"/>
                  </a:lnTo>
                  <a:lnTo>
                    <a:pt x="64" y="56"/>
                  </a:lnTo>
                  <a:lnTo>
                    <a:pt x="56" y="32"/>
                  </a:lnTo>
                  <a:lnTo>
                    <a:pt x="40" y="16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1" name="Freeform 798"/>
            <p:cNvSpPr/>
            <p:nvPr/>
          </p:nvSpPr>
          <p:spPr bwMode="auto">
            <a:xfrm>
              <a:off x="3472642" y="3916082"/>
              <a:ext cx="75667" cy="107468"/>
            </a:xfrm>
            <a:custGeom>
              <a:gdLst>
                <a:gd fmla="*/ 0 w 56" name="T0"/>
                <a:gd fmla="*/ 0 h 80" name="T1"/>
                <a:gd fmla="*/ 0 w 56" name="T2"/>
                <a:gd fmla="*/ 2147483647 h 80" name="T3"/>
                <a:gd fmla="*/ 2147483647 w 56" name="T4"/>
                <a:gd fmla="*/ 2147483647 h 80" name="T5"/>
                <a:gd fmla="*/ 2147483647 w 56" name="T6"/>
                <a:gd fmla="*/ 2147483647 h 80" name="T7"/>
                <a:gd fmla="*/ 2147483647 w 56" name="T8"/>
                <a:gd fmla="*/ 2147483647 h 80" name="T9"/>
                <a:gd fmla="*/ 2147483647 w 56" name="T10"/>
                <a:gd fmla="*/ 2147483647 h 80" name="T11"/>
                <a:gd fmla="*/ 2147483647 w 56" name="T12"/>
                <a:gd fmla="*/ 2147483647 h 80" name="T13"/>
                <a:gd fmla="*/ 2147483647 w 56" name="T14"/>
                <a:gd fmla="*/ 2147483647 h 80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56" name="T24"/>
                <a:gd fmla="*/ 0 h 80" name="T25"/>
                <a:gd fmla="*/ 56 w 56" name="T26"/>
                <a:gd fmla="*/ 80 h 80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80" w="56">
                  <a:moveTo>
                    <a:pt x="0" y="0"/>
                  </a:moveTo>
                  <a:lnTo>
                    <a:pt x="0" y="8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56" y="80"/>
                  </a:lnTo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2" name="Freeform 799"/>
            <p:cNvSpPr/>
            <p:nvPr/>
          </p:nvSpPr>
          <p:spPr bwMode="auto">
            <a:xfrm>
              <a:off x="3472642" y="3916082"/>
              <a:ext cx="75667" cy="107468"/>
            </a:xfrm>
            <a:custGeom>
              <a:gdLst>
                <a:gd fmla="*/ 0 w 56" name="T0"/>
                <a:gd fmla="*/ 0 h 80" name="T1"/>
                <a:gd fmla="*/ 0 w 56" name="T2"/>
                <a:gd fmla="*/ 2147483647 h 80" name="T3"/>
                <a:gd fmla="*/ 2147483647 w 56" name="T4"/>
                <a:gd fmla="*/ 2147483647 h 80" name="T5"/>
                <a:gd fmla="*/ 2147483647 w 56" name="T6"/>
                <a:gd fmla="*/ 2147483647 h 80" name="T7"/>
                <a:gd fmla="*/ 2147483647 w 56" name="T8"/>
                <a:gd fmla="*/ 2147483647 h 80" name="T9"/>
                <a:gd fmla="*/ 2147483647 w 56" name="T10"/>
                <a:gd fmla="*/ 2147483647 h 80" name="T11"/>
                <a:gd fmla="*/ 2147483647 w 56" name="T12"/>
                <a:gd fmla="*/ 2147483647 h 80" name="T13"/>
                <a:gd fmla="*/ 2147483647 w 56" name="T14"/>
                <a:gd fmla="*/ 2147483647 h 80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56" name="T24"/>
                <a:gd fmla="*/ 0 h 80" name="T25"/>
                <a:gd fmla="*/ 56 w 56" name="T26"/>
                <a:gd fmla="*/ 80 h 80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80" w="56">
                  <a:moveTo>
                    <a:pt x="0" y="0"/>
                  </a:moveTo>
                  <a:lnTo>
                    <a:pt x="0" y="8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56" y="80"/>
                  </a:lnTo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3" name="Freeform 800"/>
            <p:cNvSpPr/>
            <p:nvPr/>
          </p:nvSpPr>
          <p:spPr bwMode="auto">
            <a:xfrm>
              <a:off x="3483608" y="3465373"/>
              <a:ext cx="64701" cy="74570"/>
            </a:xfrm>
            <a:custGeom>
              <a:gdLst>
                <a:gd fmla="*/ 2147483647 w 48" name="T0"/>
                <a:gd fmla="*/ 2147483647 h 56" name="T1"/>
                <a:gd fmla="*/ 2147483647 w 48" name="T2"/>
                <a:gd fmla="*/ 2147483647 h 56" name="T3"/>
                <a:gd fmla="*/ 2147483647 w 48" name="T4"/>
                <a:gd fmla="*/ 2147483647 h 56" name="T5"/>
                <a:gd fmla="*/ 2147483647 w 48" name="T6"/>
                <a:gd fmla="*/ 2147483647 h 56" name="T7"/>
                <a:gd fmla="*/ 2147483647 w 48" name="T8"/>
                <a:gd fmla="*/ 2147483647 h 56" name="T9"/>
                <a:gd fmla="*/ 2147483647 w 48" name="T10"/>
                <a:gd fmla="*/ 0 h 56" name="T11"/>
                <a:gd fmla="*/ 2147483647 w 48" name="T12"/>
                <a:gd fmla="*/ 2147483647 h 56" name="T13"/>
                <a:gd fmla="*/ 0 w 48" name="T14"/>
                <a:gd fmla="*/ 2147483647 h 56" name="T15"/>
                <a:gd fmla="*/ 2147483647 w 48" name="T16"/>
                <a:gd fmla="*/ 2147483647 h 56" name="T17"/>
                <a:gd fmla="*/ 2147483647 w 48" name="T18"/>
                <a:gd fmla="*/ 2147483647 h 56" name="T19"/>
                <a:gd fmla="*/ 2147483647 w 48" name="T20"/>
                <a:gd fmla="*/ 2147483647 h 56" name="T21"/>
                <a:gd fmla="*/ 2147483647 w 48" name="T22"/>
                <a:gd fmla="*/ 2147483647 h 5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48" name="T36"/>
                <a:gd fmla="*/ 0 h 56" name="T37"/>
                <a:gd fmla="*/ 48 w 48" name="T38"/>
                <a:gd fmla="*/ 56 h 56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56" w="48">
                  <a:moveTo>
                    <a:pt x="48" y="56"/>
                  </a:moveTo>
                  <a:lnTo>
                    <a:pt x="48" y="40"/>
                  </a:lnTo>
                  <a:lnTo>
                    <a:pt x="40" y="24"/>
                  </a:lnTo>
                  <a:lnTo>
                    <a:pt x="4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56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4" name="Freeform 801"/>
            <p:cNvSpPr/>
            <p:nvPr/>
          </p:nvSpPr>
          <p:spPr bwMode="auto">
            <a:xfrm>
              <a:off x="3225904" y="3367774"/>
              <a:ext cx="225903" cy="194101"/>
            </a:xfrm>
            <a:custGeom>
              <a:gdLst>
                <a:gd fmla="*/ 2147483647 w 168" name="T0"/>
                <a:gd fmla="*/ 2147483647 h 144" name="T1"/>
                <a:gd fmla="*/ 2147483647 w 168" name="T2"/>
                <a:gd fmla="*/ 2147483647 h 144" name="T3"/>
                <a:gd fmla="*/ 2147483647 w 168" name="T4"/>
                <a:gd fmla="*/ 2147483647 h 144" name="T5"/>
                <a:gd fmla="*/ 2147483647 w 168" name="T6"/>
                <a:gd fmla="*/ 2147483647 h 144" name="T7"/>
                <a:gd fmla="*/ 2147483647 w 168" name="T8"/>
                <a:gd fmla="*/ 2147483647 h 144" name="T9"/>
                <a:gd fmla="*/ 2147483647 w 168" name="T10"/>
                <a:gd fmla="*/ 2147483647 h 144" name="T11"/>
                <a:gd fmla="*/ 2147483647 w 168" name="T12"/>
                <a:gd fmla="*/ 2147483647 h 144" name="T13"/>
                <a:gd fmla="*/ 2147483647 w 168" name="T14"/>
                <a:gd fmla="*/ 2147483647 h 144" name="T15"/>
                <a:gd fmla="*/ 2147483647 w 168" name="T16"/>
                <a:gd fmla="*/ 2147483647 h 144" name="T17"/>
                <a:gd fmla="*/ 2147483647 w 168" name="T18"/>
                <a:gd fmla="*/ 2147483647 h 144" name="T19"/>
                <a:gd fmla="*/ 2147483647 w 168" name="T20"/>
                <a:gd fmla="*/ 2147483647 h 144" name="T21"/>
                <a:gd fmla="*/ 2147483647 w 168" name="T22"/>
                <a:gd fmla="*/ 2147483647 h 144" name="T23"/>
                <a:gd fmla="*/ 2147483647 w 168" name="T24"/>
                <a:gd fmla="*/ 0 h 144" name="T25"/>
                <a:gd fmla="*/ 0 w 168" name="T26"/>
                <a:gd fmla="*/ 2147483647 h 144" name="T27"/>
                <a:gd fmla="*/ 0 w 168" name="T28"/>
                <a:gd fmla="*/ 2147483647 h 144" name="T29"/>
                <a:gd fmla="*/ 2147483647 w 168" name="T30"/>
                <a:gd fmla="*/ 2147483647 h 144" name="T31"/>
                <a:gd fmla="*/ 2147483647 w 168" name="T32"/>
                <a:gd fmla="*/ 2147483647 h 144" name="T33"/>
                <a:gd fmla="*/ 2147483647 w 168" name="T34"/>
                <a:gd fmla="*/ 2147483647 h 144" name="T35"/>
                <a:gd fmla="*/ 2147483647 w 168" name="T36"/>
                <a:gd fmla="*/ 2147483647 h 144" name="T37"/>
                <a:gd fmla="*/ 2147483647 w 168" name="T38"/>
                <a:gd fmla="*/ 2147483647 h 144" name="T39"/>
                <a:gd fmla="*/ 2147483647 w 168" name="T40"/>
                <a:gd fmla="*/ 2147483647 h 144" name="T41"/>
                <a:gd fmla="*/ 2147483647 w 168" name="T42"/>
                <a:gd fmla="*/ 2147483647 h 144" name="T43"/>
                <a:gd fmla="*/ 2147483647 w 168" name="T44"/>
                <a:gd fmla="*/ 2147483647 h 144" name="T45"/>
                <a:gd fmla="*/ 2147483647 w 168" name="T46"/>
                <a:gd fmla="*/ 2147483647 h 144" name="T47"/>
                <a:gd fmla="*/ 2147483647 w 168" name="T48"/>
                <a:gd fmla="*/ 2147483647 h 144" name="T49"/>
                <a:gd fmla="*/ 2147483647 w 168" name="T50"/>
                <a:gd fmla="*/ 2147483647 h 144" name="T51"/>
                <a:gd fmla="*/ 2147483647 w 168" name="T52"/>
                <a:gd fmla="*/ 2147483647 h 144" name="T53"/>
                <a:gd fmla="*/ 2147483647 w 168" name="T54"/>
                <a:gd fmla="*/ 2147483647 h 144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w 168" name="T84"/>
                <a:gd fmla="*/ 0 h 144" name="T85"/>
                <a:gd fmla="*/ 168 w 168" name="T86"/>
                <a:gd fmla="*/ 144 h 144" name="T87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b="T87" l="T84" r="T86" t="T85"/>
              <a:pathLst>
                <a:path h="144" w="168">
                  <a:moveTo>
                    <a:pt x="152" y="88"/>
                  </a:moveTo>
                  <a:lnTo>
                    <a:pt x="144" y="72"/>
                  </a:lnTo>
                  <a:lnTo>
                    <a:pt x="152" y="64"/>
                  </a:lnTo>
                  <a:lnTo>
                    <a:pt x="168" y="48"/>
                  </a:lnTo>
                  <a:lnTo>
                    <a:pt x="152" y="40"/>
                  </a:lnTo>
                  <a:lnTo>
                    <a:pt x="152" y="32"/>
                  </a:lnTo>
                  <a:lnTo>
                    <a:pt x="128" y="24"/>
                  </a:lnTo>
                  <a:lnTo>
                    <a:pt x="88" y="24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40" y="8"/>
                  </a:lnTo>
                  <a:lnTo>
                    <a:pt x="24" y="16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48" y="80"/>
                  </a:lnTo>
                  <a:lnTo>
                    <a:pt x="64" y="80"/>
                  </a:lnTo>
                  <a:lnTo>
                    <a:pt x="64" y="88"/>
                  </a:lnTo>
                  <a:lnTo>
                    <a:pt x="72" y="104"/>
                  </a:lnTo>
                  <a:lnTo>
                    <a:pt x="72" y="136"/>
                  </a:lnTo>
                  <a:lnTo>
                    <a:pt x="80" y="144"/>
                  </a:lnTo>
                  <a:lnTo>
                    <a:pt x="120" y="136"/>
                  </a:lnTo>
                  <a:lnTo>
                    <a:pt x="112" y="120"/>
                  </a:lnTo>
                  <a:lnTo>
                    <a:pt x="104" y="104"/>
                  </a:lnTo>
                  <a:lnTo>
                    <a:pt x="136" y="104"/>
                  </a:lnTo>
                  <a:lnTo>
                    <a:pt x="152" y="96"/>
                  </a:lnTo>
                  <a:lnTo>
                    <a:pt x="152" y="88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5" name="Freeform 802"/>
            <p:cNvSpPr/>
            <p:nvPr/>
          </p:nvSpPr>
          <p:spPr bwMode="auto">
            <a:xfrm>
              <a:off x="3075667" y="3582710"/>
              <a:ext cx="214937" cy="300473"/>
            </a:xfrm>
            <a:custGeom>
              <a:gdLst>
                <a:gd fmla="*/ 2147483647 w 160" name="T0"/>
                <a:gd fmla="*/ 2147483647 h 224" name="T1"/>
                <a:gd fmla="*/ 2147483647 w 160" name="T2"/>
                <a:gd fmla="*/ 2147483647 h 224" name="T3"/>
                <a:gd fmla="*/ 2147483647 w 160" name="T4"/>
                <a:gd fmla="*/ 2147483647 h 224" name="T5"/>
                <a:gd fmla="*/ 2147483647 w 160" name="T6"/>
                <a:gd fmla="*/ 2147483647 h 224" name="T7"/>
                <a:gd fmla="*/ 2147483647 w 160" name="T8"/>
                <a:gd fmla="*/ 2147483647 h 224" name="T9"/>
                <a:gd fmla="*/ 2147483647 w 160" name="T10"/>
                <a:gd fmla="*/ 2147483647 h 224" name="T11"/>
                <a:gd fmla="*/ 2147483647 w 160" name="T12"/>
                <a:gd fmla="*/ 2147483647 h 224" name="T13"/>
                <a:gd fmla="*/ 2147483647 w 160" name="T14"/>
                <a:gd fmla="*/ 2147483647 h 224" name="T15"/>
                <a:gd fmla="*/ 2147483647 w 160" name="T16"/>
                <a:gd fmla="*/ 2147483647 h 224" name="T17"/>
                <a:gd fmla="*/ 2147483647 w 160" name="T18"/>
                <a:gd fmla="*/ 2147483647 h 224" name="T19"/>
                <a:gd fmla="*/ 2147483647 w 160" name="T20"/>
                <a:gd fmla="*/ 2147483647 h 224" name="T21"/>
                <a:gd fmla="*/ 2147483647 w 160" name="T22"/>
                <a:gd fmla="*/ 2147483647 h 224" name="T23"/>
                <a:gd fmla="*/ 2147483647 w 160" name="T24"/>
                <a:gd fmla="*/ 0 h 224" name="T25"/>
                <a:gd fmla="*/ 2147483647 w 160" name="T26"/>
                <a:gd fmla="*/ 2147483647 h 224" name="T27"/>
                <a:gd fmla="*/ 2147483647 w 160" name="T28"/>
                <a:gd fmla="*/ 2147483647 h 224" name="T29"/>
                <a:gd fmla="*/ 2147483647 w 160" name="T30"/>
                <a:gd fmla="*/ 2147483647 h 224" name="T31"/>
                <a:gd fmla="*/ 2147483647 w 160" name="T32"/>
                <a:gd fmla="*/ 2147483647 h 224" name="T33"/>
                <a:gd fmla="*/ 2147483647 w 160" name="T34"/>
                <a:gd fmla="*/ 2147483647 h 224" name="T35"/>
                <a:gd fmla="*/ 2147483647 w 160" name="T36"/>
                <a:gd fmla="*/ 2147483647 h 224" name="T37"/>
                <a:gd fmla="*/ 0 w 160" name="T38"/>
                <a:gd fmla="*/ 2147483647 h 224" name="T39"/>
                <a:gd fmla="*/ 2147483647 w 160" name="T40"/>
                <a:gd fmla="*/ 2147483647 h 224" name="T41"/>
                <a:gd fmla="*/ 2147483647 w 160" name="T42"/>
                <a:gd fmla="*/ 2147483647 h 224" name="T43"/>
                <a:gd fmla="*/ 2147483647 w 160" name="T44"/>
                <a:gd fmla="*/ 2147483647 h 224" name="T45"/>
                <a:gd fmla="*/ 2147483647 w 160" name="T46"/>
                <a:gd fmla="*/ 2147483647 h 224" name="T47"/>
                <a:gd fmla="*/ 2147483647 w 160" name="T48"/>
                <a:gd fmla="*/ 2147483647 h 224" name="T49"/>
                <a:gd fmla="*/ 2147483647 w 160" name="T50"/>
                <a:gd fmla="*/ 2147483647 h 224" name="T51"/>
                <a:gd fmla="*/ 2147483647 w 160" name="T52"/>
                <a:gd fmla="*/ 2147483647 h 224" name="T53"/>
                <a:gd fmla="*/ 2147483647 w 160" name="T54"/>
                <a:gd fmla="*/ 2147483647 h 224" name="T55"/>
                <a:gd fmla="*/ 2147483647 w 160" name="T56"/>
                <a:gd fmla="*/ 2147483647 h 224" name="T57"/>
                <a:gd fmla="*/ 2147483647 w 160" name="T58"/>
                <a:gd fmla="*/ 2147483647 h 224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w 160" name="T90"/>
                <a:gd fmla="*/ 0 h 224" name="T91"/>
                <a:gd fmla="*/ 160 w 160" name="T92"/>
                <a:gd fmla="*/ 224 h 224" name="T93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T93" l="T90" r="T92" t="T91"/>
              <a:pathLst>
                <a:path h="224" w="160">
                  <a:moveTo>
                    <a:pt x="152" y="136"/>
                  </a:moveTo>
                  <a:lnTo>
                    <a:pt x="144" y="136"/>
                  </a:lnTo>
                  <a:lnTo>
                    <a:pt x="144" y="112"/>
                  </a:lnTo>
                  <a:lnTo>
                    <a:pt x="120" y="120"/>
                  </a:lnTo>
                  <a:lnTo>
                    <a:pt x="104" y="104"/>
                  </a:lnTo>
                  <a:lnTo>
                    <a:pt x="104" y="80"/>
                  </a:lnTo>
                  <a:lnTo>
                    <a:pt x="120" y="56"/>
                  </a:lnTo>
                  <a:lnTo>
                    <a:pt x="136" y="48"/>
                  </a:lnTo>
                  <a:lnTo>
                    <a:pt x="136" y="40"/>
                  </a:lnTo>
                  <a:lnTo>
                    <a:pt x="128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80" y="0"/>
                  </a:lnTo>
                  <a:lnTo>
                    <a:pt x="72" y="16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32" y="56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0" y="48"/>
                  </a:lnTo>
                  <a:lnTo>
                    <a:pt x="16" y="80"/>
                  </a:lnTo>
                  <a:lnTo>
                    <a:pt x="40" y="120"/>
                  </a:lnTo>
                  <a:lnTo>
                    <a:pt x="64" y="168"/>
                  </a:lnTo>
                  <a:lnTo>
                    <a:pt x="64" y="176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52" y="208"/>
                  </a:lnTo>
                  <a:lnTo>
                    <a:pt x="160" y="184"/>
                  </a:lnTo>
                  <a:lnTo>
                    <a:pt x="160" y="152"/>
                  </a:lnTo>
                  <a:lnTo>
                    <a:pt x="152" y="136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6" name="Freeform 803"/>
            <p:cNvSpPr/>
            <p:nvPr/>
          </p:nvSpPr>
          <p:spPr bwMode="auto">
            <a:xfrm>
              <a:off x="3483608" y="3465373"/>
              <a:ext cx="64701" cy="74570"/>
            </a:xfrm>
            <a:custGeom>
              <a:gdLst>
                <a:gd fmla="*/ 2147483647 w 48" name="T0"/>
                <a:gd fmla="*/ 2147483647 h 56" name="T1"/>
                <a:gd fmla="*/ 2147483647 w 48" name="T2"/>
                <a:gd fmla="*/ 2147483647 h 56" name="T3"/>
                <a:gd fmla="*/ 2147483647 w 48" name="T4"/>
                <a:gd fmla="*/ 2147483647 h 56" name="T5"/>
                <a:gd fmla="*/ 2147483647 w 48" name="T6"/>
                <a:gd fmla="*/ 2147483647 h 56" name="T7"/>
                <a:gd fmla="*/ 2147483647 w 48" name="T8"/>
                <a:gd fmla="*/ 2147483647 h 56" name="T9"/>
                <a:gd fmla="*/ 2147483647 w 48" name="T10"/>
                <a:gd fmla="*/ 0 h 56" name="T11"/>
                <a:gd fmla="*/ 2147483647 w 48" name="T12"/>
                <a:gd fmla="*/ 2147483647 h 56" name="T13"/>
                <a:gd fmla="*/ 0 w 48" name="T14"/>
                <a:gd fmla="*/ 2147483647 h 56" name="T15"/>
                <a:gd fmla="*/ 2147483647 w 48" name="T16"/>
                <a:gd fmla="*/ 2147483647 h 56" name="T17"/>
                <a:gd fmla="*/ 2147483647 w 48" name="T18"/>
                <a:gd fmla="*/ 2147483647 h 56" name="T19"/>
                <a:gd fmla="*/ 2147483647 w 48" name="T20"/>
                <a:gd fmla="*/ 2147483647 h 56" name="T21"/>
                <a:gd fmla="*/ 2147483647 w 48" name="T22"/>
                <a:gd fmla="*/ 2147483647 h 56" name="T23"/>
                <a:gd fmla="*/ 2147483647 w 48" name="T24"/>
                <a:gd fmla="*/ 2147483647 h 56" name="T25"/>
                <a:gd fmla="*/ 2147483647 w 48" name="T26"/>
                <a:gd fmla="*/ 2147483647 h 56" name="T27"/>
                <a:gd fmla="*/ 2147483647 w 48" name="T28"/>
                <a:gd fmla="*/ 2147483647 h 56" name="T29"/>
                <a:gd fmla="*/ 2147483647 w 48" name="T30"/>
                <a:gd fmla="*/ 2147483647 h 56" name="T31"/>
                <a:gd fmla="*/ 2147483647 w 48" name="T32"/>
                <a:gd fmla="*/ 2147483647 h 56" name="T33"/>
                <a:gd fmla="*/ 2147483647 w 48" name="T34"/>
                <a:gd fmla="*/ 2147483647 h 56" name="T35"/>
                <a:gd fmla="*/ 2147483647 w 48" name="T36"/>
                <a:gd fmla="*/ 0 h 56" name="T37"/>
                <a:gd fmla="*/ 2147483647 w 48" name="T38"/>
                <a:gd fmla="*/ 2147483647 h 56" name="T39"/>
                <a:gd fmla="*/ 0 w 48" name="T40"/>
                <a:gd fmla="*/ 2147483647 h 56" name="T41"/>
                <a:gd fmla="*/ 2147483647 w 48" name="T42"/>
                <a:gd fmla="*/ 2147483647 h 56" name="T43"/>
                <a:gd fmla="*/ 2147483647 w 48" name="T44"/>
                <a:gd fmla="*/ 2147483647 h 56" name="T45"/>
                <a:gd fmla="*/ 2147483647 w 48" name="T46"/>
                <a:gd fmla="*/ 2147483647 h 56" name="T47"/>
                <a:gd fmla="*/ 2147483647 w 48" name="T48"/>
                <a:gd fmla="*/ 2147483647 h 56" name="T49"/>
                <a:gd fmla="*/ 2147483647 w 48" name="T50"/>
                <a:gd fmla="*/ 2147483647 h 56" name="T51"/>
                <a:gd fmla="*/ 2147483647 w 48" name="T52"/>
                <a:gd fmla="*/ 2147483647 h 5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w 48" name="T81"/>
                <a:gd fmla="*/ 0 h 56" name="T82"/>
                <a:gd fmla="*/ 48 w 48" name="T83"/>
                <a:gd fmla="*/ 56 h 56" name="T84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b="T84" l="T81" r="T83" t="T82"/>
              <a:pathLst>
                <a:path h="56" w="48">
                  <a:moveTo>
                    <a:pt x="48" y="56"/>
                  </a:moveTo>
                  <a:lnTo>
                    <a:pt x="48" y="40"/>
                  </a:lnTo>
                  <a:lnTo>
                    <a:pt x="40" y="24"/>
                  </a:lnTo>
                  <a:lnTo>
                    <a:pt x="4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4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56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7" name="Freeform 804"/>
            <p:cNvSpPr/>
            <p:nvPr/>
          </p:nvSpPr>
          <p:spPr bwMode="auto">
            <a:xfrm>
              <a:off x="3075667" y="3582710"/>
              <a:ext cx="214937" cy="300473"/>
            </a:xfrm>
            <a:custGeom>
              <a:gdLst>
                <a:gd fmla="*/ 2147483647 w 160" name="T0"/>
                <a:gd fmla="*/ 2147483647 h 224" name="T1"/>
                <a:gd fmla="*/ 2147483647 w 160" name="T2"/>
                <a:gd fmla="*/ 2147483647 h 224" name="T3"/>
                <a:gd fmla="*/ 2147483647 w 160" name="T4"/>
                <a:gd fmla="*/ 2147483647 h 224" name="T5"/>
                <a:gd fmla="*/ 2147483647 w 160" name="T6"/>
                <a:gd fmla="*/ 2147483647 h 224" name="T7"/>
                <a:gd fmla="*/ 2147483647 w 160" name="T8"/>
                <a:gd fmla="*/ 2147483647 h 224" name="T9"/>
                <a:gd fmla="*/ 2147483647 w 160" name="T10"/>
                <a:gd fmla="*/ 2147483647 h 224" name="T11"/>
                <a:gd fmla="*/ 2147483647 w 160" name="T12"/>
                <a:gd fmla="*/ 2147483647 h 224" name="T13"/>
                <a:gd fmla="*/ 2147483647 w 160" name="T14"/>
                <a:gd fmla="*/ 2147483647 h 224" name="T15"/>
                <a:gd fmla="*/ 2147483647 w 160" name="T16"/>
                <a:gd fmla="*/ 2147483647 h 224" name="T17"/>
                <a:gd fmla="*/ 2147483647 w 160" name="T18"/>
                <a:gd fmla="*/ 2147483647 h 224" name="T19"/>
                <a:gd fmla="*/ 2147483647 w 160" name="T20"/>
                <a:gd fmla="*/ 2147483647 h 224" name="T21"/>
                <a:gd fmla="*/ 2147483647 w 160" name="T22"/>
                <a:gd fmla="*/ 2147483647 h 224" name="T23"/>
                <a:gd fmla="*/ 2147483647 w 160" name="T24"/>
                <a:gd fmla="*/ 2147483647 h 224" name="T25"/>
                <a:gd fmla="*/ 2147483647 w 160" name="T26"/>
                <a:gd fmla="*/ 0 h 224" name="T27"/>
                <a:gd fmla="*/ 2147483647 w 160" name="T28"/>
                <a:gd fmla="*/ 0 h 224" name="T29"/>
                <a:gd fmla="*/ 2147483647 w 160" name="T30"/>
                <a:gd fmla="*/ 2147483647 h 224" name="T31"/>
                <a:gd fmla="*/ 2147483647 w 160" name="T32"/>
                <a:gd fmla="*/ 2147483647 h 224" name="T33"/>
                <a:gd fmla="*/ 2147483647 w 160" name="T34"/>
                <a:gd fmla="*/ 2147483647 h 224" name="T35"/>
                <a:gd fmla="*/ 2147483647 w 160" name="T36"/>
                <a:gd fmla="*/ 2147483647 h 224" name="T37"/>
                <a:gd fmla="*/ 2147483647 w 160" name="T38"/>
                <a:gd fmla="*/ 2147483647 h 224" name="T39"/>
                <a:gd fmla="*/ 2147483647 w 160" name="T40"/>
                <a:gd fmla="*/ 2147483647 h 224" name="T41"/>
                <a:gd fmla="*/ 0 w 160" name="T42"/>
                <a:gd fmla="*/ 2147483647 h 224" name="T43"/>
                <a:gd fmla="*/ 2147483647 w 160" name="T44"/>
                <a:gd fmla="*/ 2147483647 h 224" name="T45"/>
                <a:gd fmla="*/ 2147483647 w 160" name="T46"/>
                <a:gd fmla="*/ 2147483647 h 224" name="T47"/>
                <a:gd fmla="*/ 2147483647 w 160" name="T48"/>
                <a:gd fmla="*/ 2147483647 h 224" name="T49"/>
                <a:gd fmla="*/ 2147483647 w 160" name="T50"/>
                <a:gd fmla="*/ 2147483647 h 224" name="T51"/>
                <a:gd fmla="*/ 2147483647 w 160" name="T52"/>
                <a:gd fmla="*/ 2147483647 h 224" name="T53"/>
                <a:gd fmla="*/ 2147483647 w 160" name="T54"/>
                <a:gd fmla="*/ 2147483647 h 224" name="T55"/>
                <a:gd fmla="*/ 2147483647 w 160" name="T56"/>
                <a:gd fmla="*/ 2147483647 h 224" name="T57"/>
                <a:gd fmla="*/ 2147483647 w 160" name="T58"/>
                <a:gd fmla="*/ 2147483647 h 224" name="T59"/>
                <a:gd fmla="*/ 2147483647 w 160" name="T60"/>
                <a:gd fmla="*/ 2147483647 h 224" name="T61"/>
                <a:gd fmla="*/ 2147483647 w 160" name="T62"/>
                <a:gd fmla="*/ 2147483647 h 224" name="T63"/>
                <a:gd fmla="*/ 2147483647 w 160" name="T64"/>
                <a:gd fmla="*/ 2147483647 h 224" name="T65"/>
                <a:gd fmla="*/ 2147483647 w 160" name="T66"/>
                <a:gd fmla="*/ 2147483647 h 224" name="T67"/>
                <a:gd fmla="*/ 2147483647 w 160" name="T68"/>
                <a:gd fmla="*/ 2147483647 h 224" name="T69"/>
                <a:gd fmla="*/ 2147483647 w 160" name="T70"/>
                <a:gd fmla="*/ 2147483647 h 224" name="T71"/>
                <a:gd fmla="*/ 2147483647 w 160" name="T72"/>
                <a:gd fmla="*/ 2147483647 h 224" name="T73"/>
                <a:gd fmla="*/ 2147483647 w 160" name="T74"/>
                <a:gd fmla="*/ 2147483647 h 224" name="T75"/>
                <a:gd fmla="*/ 2147483647 w 160" name="T76"/>
                <a:gd fmla="*/ 2147483647 h 224" name="T77"/>
                <a:gd fmla="*/ 2147483647 w 160" name="T78"/>
                <a:gd fmla="*/ 2147483647 h 224" name="T79"/>
                <a:gd fmla="*/ 2147483647 w 160" name="T80"/>
                <a:gd fmla="*/ 2147483647 h 224" name="T81"/>
                <a:gd fmla="*/ 2147483647 w 160" name="T82"/>
                <a:gd fmla="*/ 2147483647 h 224" name="T83"/>
                <a:gd fmla="*/ 2147483647 w 160" name="T84"/>
                <a:gd fmla="*/ 2147483647 h 224" name="T85"/>
                <a:gd fmla="*/ 2147483647 w 160" name="T86"/>
                <a:gd fmla="*/ 2147483647 h 224" name="T87"/>
                <a:gd fmla="*/ 2147483647 w 160" name="T88"/>
                <a:gd fmla="*/ 0 h 224" name="T89"/>
                <a:gd fmla="*/ 2147483647 w 160" name="T90"/>
                <a:gd fmla="*/ 0 h 224" name="T91"/>
                <a:gd fmla="*/ 2147483647 w 160" name="T92"/>
                <a:gd fmla="*/ 2147483647 h 224" name="T93"/>
                <a:gd fmla="*/ 2147483647 w 160" name="T94"/>
                <a:gd fmla="*/ 2147483647 h 224" name="T95"/>
                <a:gd fmla="*/ 2147483647 w 160" name="T96"/>
                <a:gd fmla="*/ 2147483647 h 224" name="T97"/>
                <a:gd fmla="*/ 2147483647 w 160" name="T98"/>
                <a:gd fmla="*/ 2147483647 h 224" name="T99"/>
                <a:gd fmla="*/ 2147483647 w 160" name="T100"/>
                <a:gd fmla="*/ 2147483647 h 224" name="T101"/>
                <a:gd fmla="*/ 2147483647 w 160" name="T102"/>
                <a:gd fmla="*/ 2147483647 h 224" name="T103"/>
                <a:gd fmla="*/ 0 w 160" name="T104"/>
                <a:gd fmla="*/ 2147483647 h 224" name="T105"/>
                <a:gd fmla="*/ 2147483647 w 160" name="T106"/>
                <a:gd fmla="*/ 2147483647 h 224" name="T107"/>
                <a:gd fmla="*/ 2147483647 w 160" name="T108"/>
                <a:gd fmla="*/ 2147483647 h 224" name="T109"/>
                <a:gd fmla="*/ 2147483647 w 160" name="T110"/>
                <a:gd fmla="*/ 2147483647 h 224" name="T111"/>
                <a:gd fmla="*/ 2147483647 w 160" name="T112"/>
                <a:gd fmla="*/ 2147483647 h 224" name="T113"/>
                <a:gd fmla="*/ 2147483647 w 160" name="T114"/>
                <a:gd fmla="*/ 2147483647 h 224" name="T115"/>
                <a:gd fmla="*/ 2147483647 w 160" name="T116"/>
                <a:gd fmla="*/ 2147483647 h 224" name="T117"/>
                <a:gd fmla="*/ 2147483647 w 160" name="T118"/>
                <a:gd fmla="*/ 2147483647 h 224" name="T119"/>
                <a:gd fmla="*/ 2147483647 w 160" name="T120"/>
                <a:gd fmla="*/ 2147483647 h 224" name="T121"/>
                <a:gd fmla="*/ 2147483647 w 160" name="T122"/>
                <a:gd fmla="*/ 2147483647 h 224" name="T123"/>
                <a:gd fmla="*/ 2147483647 w 160" name="T124"/>
                <a:gd fmla="*/ 2147483647 h 224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  <a:gd fmla="*/ 0 w 160" name="T189"/>
                <a:gd fmla="*/ 0 h 224" name="T190"/>
                <a:gd fmla="*/ 160 w 160" name="T191"/>
                <a:gd fmla="*/ 224 h 224" name="T192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T192" l="T189" r="T191" t="T190"/>
              <a:pathLst>
                <a:path h="224" w="160">
                  <a:moveTo>
                    <a:pt x="152" y="136"/>
                  </a:moveTo>
                  <a:lnTo>
                    <a:pt x="152" y="136"/>
                  </a:lnTo>
                  <a:lnTo>
                    <a:pt x="144" y="136"/>
                  </a:lnTo>
                  <a:lnTo>
                    <a:pt x="144" y="112"/>
                  </a:lnTo>
                  <a:lnTo>
                    <a:pt x="120" y="120"/>
                  </a:lnTo>
                  <a:lnTo>
                    <a:pt x="104" y="104"/>
                  </a:lnTo>
                  <a:lnTo>
                    <a:pt x="104" y="80"/>
                  </a:lnTo>
                  <a:lnTo>
                    <a:pt x="120" y="56"/>
                  </a:lnTo>
                  <a:lnTo>
                    <a:pt x="136" y="48"/>
                  </a:lnTo>
                  <a:lnTo>
                    <a:pt x="136" y="40"/>
                  </a:lnTo>
                  <a:lnTo>
                    <a:pt x="128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80" y="0"/>
                  </a:lnTo>
                  <a:lnTo>
                    <a:pt x="72" y="16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32" y="56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0" y="48"/>
                  </a:lnTo>
                  <a:lnTo>
                    <a:pt x="16" y="80"/>
                  </a:lnTo>
                  <a:lnTo>
                    <a:pt x="40" y="120"/>
                  </a:lnTo>
                  <a:lnTo>
                    <a:pt x="64" y="168"/>
                  </a:lnTo>
                  <a:lnTo>
                    <a:pt x="64" y="176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52" y="208"/>
                  </a:lnTo>
                  <a:lnTo>
                    <a:pt x="160" y="184"/>
                  </a:lnTo>
                  <a:lnTo>
                    <a:pt x="160" y="152"/>
                  </a:lnTo>
                  <a:lnTo>
                    <a:pt x="152" y="136"/>
                  </a:lnTo>
                  <a:lnTo>
                    <a:pt x="144" y="136"/>
                  </a:lnTo>
                  <a:lnTo>
                    <a:pt x="144" y="112"/>
                  </a:lnTo>
                  <a:lnTo>
                    <a:pt x="120" y="120"/>
                  </a:lnTo>
                  <a:lnTo>
                    <a:pt x="104" y="104"/>
                  </a:lnTo>
                  <a:lnTo>
                    <a:pt x="104" y="80"/>
                  </a:lnTo>
                  <a:lnTo>
                    <a:pt x="120" y="56"/>
                  </a:lnTo>
                  <a:lnTo>
                    <a:pt x="136" y="48"/>
                  </a:lnTo>
                  <a:lnTo>
                    <a:pt x="136" y="40"/>
                  </a:lnTo>
                  <a:lnTo>
                    <a:pt x="128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80" y="0"/>
                  </a:lnTo>
                  <a:lnTo>
                    <a:pt x="72" y="16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32" y="56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0" y="48"/>
                  </a:lnTo>
                  <a:lnTo>
                    <a:pt x="16" y="80"/>
                  </a:lnTo>
                  <a:lnTo>
                    <a:pt x="40" y="120"/>
                  </a:lnTo>
                  <a:lnTo>
                    <a:pt x="64" y="168"/>
                  </a:lnTo>
                  <a:lnTo>
                    <a:pt x="64" y="176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52" y="208"/>
                  </a:lnTo>
                  <a:lnTo>
                    <a:pt x="160" y="184"/>
                  </a:lnTo>
                  <a:lnTo>
                    <a:pt x="160" y="152"/>
                  </a:lnTo>
                  <a:lnTo>
                    <a:pt x="152" y="136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8" name="Freeform 805"/>
            <p:cNvSpPr/>
            <p:nvPr/>
          </p:nvSpPr>
          <p:spPr bwMode="auto">
            <a:xfrm>
              <a:off x="3097599" y="3550909"/>
              <a:ext cx="85536" cy="107468"/>
            </a:xfrm>
            <a:custGeom>
              <a:gdLst>
                <a:gd fmla="*/ 2147483647 w 64" name="T0"/>
                <a:gd fmla="*/ 2147483647 h 80" name="T1"/>
                <a:gd fmla="*/ 2147483647 w 64" name="T2"/>
                <a:gd fmla="*/ 2147483647 h 80" name="T3"/>
                <a:gd fmla="*/ 2147483647 w 64" name="T4"/>
                <a:gd fmla="*/ 2147483647 h 80" name="T5"/>
                <a:gd fmla="*/ 2147483647 w 64" name="T6"/>
                <a:gd fmla="*/ 2147483647 h 80" name="T7"/>
                <a:gd fmla="*/ 2147483647 w 64" name="T8"/>
                <a:gd fmla="*/ 2147483647 h 80" name="T9"/>
                <a:gd fmla="*/ 2147483647 w 64" name="T10"/>
                <a:gd fmla="*/ 2147483647 h 80" name="T11"/>
                <a:gd fmla="*/ 2147483647 w 64" name="T12"/>
                <a:gd fmla="*/ 0 h 80" name="T13"/>
                <a:gd fmla="*/ 2147483647 w 64" name="T14"/>
                <a:gd fmla="*/ 2147483647 h 80" name="T15"/>
                <a:gd fmla="*/ 0 w 64" name="T16"/>
                <a:gd fmla="*/ 2147483647 h 80" name="T17"/>
                <a:gd fmla="*/ 2147483647 w 64" name="T18"/>
                <a:gd fmla="*/ 2147483647 h 80" name="T19"/>
                <a:gd fmla="*/ 0 w 64" name="T20"/>
                <a:gd fmla="*/ 2147483647 h 80" name="T21"/>
                <a:gd fmla="*/ 0 w 64" name="T22"/>
                <a:gd fmla="*/ 2147483647 h 80" name="T23"/>
                <a:gd fmla="*/ 2147483647 w 64" name="T24"/>
                <a:gd fmla="*/ 2147483647 h 80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64" name="T39"/>
                <a:gd fmla="*/ 0 h 80" name="T40"/>
                <a:gd fmla="*/ 64 w 64" name="T41"/>
                <a:gd fmla="*/ 80 h 80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80" w="64">
                  <a:moveTo>
                    <a:pt x="16" y="80"/>
                  </a:moveTo>
                  <a:lnTo>
                    <a:pt x="32" y="64"/>
                  </a:lnTo>
                  <a:lnTo>
                    <a:pt x="40" y="56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16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16" y="80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9" name="Freeform 806"/>
            <p:cNvSpPr/>
            <p:nvPr/>
          </p:nvSpPr>
          <p:spPr bwMode="auto">
            <a:xfrm>
              <a:off x="2947363" y="3304170"/>
              <a:ext cx="96502" cy="42768"/>
            </a:xfrm>
            <a:custGeom>
              <a:gdLst>
                <a:gd fmla="*/ 2147483647 w 72" name="T0"/>
                <a:gd fmla="*/ 2147483647 h 32" name="T1"/>
                <a:gd fmla="*/ 2147483647 w 72" name="T2"/>
                <a:gd fmla="*/ 0 h 32" name="T3"/>
                <a:gd fmla="*/ 2147483647 w 72" name="T4"/>
                <a:gd fmla="*/ 0 h 32" name="T5"/>
                <a:gd fmla="*/ 0 w 72" name="T6"/>
                <a:gd fmla="*/ 2147483647 h 32" name="T7"/>
                <a:gd fmla="*/ 0 w 72" name="T8"/>
                <a:gd fmla="*/ 2147483647 h 32" name="T9"/>
                <a:gd fmla="*/ 2147483647 w 72" name="T10"/>
                <a:gd fmla="*/ 2147483647 h 32" name="T11"/>
                <a:gd fmla="*/ 2147483647 w 72" name="T12"/>
                <a:gd fmla="*/ 2147483647 h 32" name="T13"/>
                <a:gd fmla="*/ 2147483647 w 72" name="T14"/>
                <a:gd fmla="*/ 2147483647 h 32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72" name="T24"/>
                <a:gd fmla="*/ 0 h 32" name="T25"/>
                <a:gd fmla="*/ 72 w 72" name="T26"/>
                <a:gd fmla="*/ 32 h 32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32" w="72">
                  <a:moveTo>
                    <a:pt x="72" y="8"/>
                  </a:moveTo>
                  <a:lnTo>
                    <a:pt x="32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48" y="24"/>
                  </a:lnTo>
                  <a:lnTo>
                    <a:pt x="72" y="8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0" name="Freeform 807"/>
            <p:cNvSpPr/>
            <p:nvPr/>
          </p:nvSpPr>
          <p:spPr bwMode="auto">
            <a:xfrm>
              <a:off x="2893629" y="3271271"/>
              <a:ext cx="74570" cy="64701"/>
            </a:xfrm>
            <a:custGeom>
              <a:gdLst>
                <a:gd fmla="*/ 2147483647 w 56" name="T0"/>
                <a:gd fmla="*/ 2147483647 h 48" name="T1"/>
                <a:gd fmla="*/ 2147483647 w 56" name="T2"/>
                <a:gd fmla="*/ 2147483647 h 48" name="T3"/>
                <a:gd fmla="*/ 2147483647 w 56" name="T4"/>
                <a:gd fmla="*/ 0 h 48" name="T5"/>
                <a:gd fmla="*/ 2147483647 w 56" name="T6"/>
                <a:gd fmla="*/ 0 h 48" name="T7"/>
                <a:gd fmla="*/ 2147483647 w 56" name="T8"/>
                <a:gd fmla="*/ 2147483647 h 48" name="T9"/>
                <a:gd fmla="*/ 2147483647 w 56" name="T10"/>
                <a:gd fmla="*/ 2147483647 h 48" name="T11"/>
                <a:gd fmla="*/ 2147483647 w 56" name="T12"/>
                <a:gd fmla="*/ 2147483647 h 48" name="T13"/>
                <a:gd fmla="*/ 0 w 56" name="T14"/>
                <a:gd fmla="*/ 2147483647 h 48" name="T15"/>
                <a:gd fmla="*/ 0 w 56" name="T16"/>
                <a:gd fmla="*/ 2147483647 h 48" name="T17"/>
                <a:gd fmla="*/ 0 w 56" name="T18"/>
                <a:gd fmla="*/ 2147483647 h 48" name="T19"/>
                <a:gd fmla="*/ 2147483647 w 56" name="T20"/>
                <a:gd fmla="*/ 2147483647 h 48" name="T21"/>
                <a:gd fmla="*/ 2147483647 w 56" name="T22"/>
                <a:gd fmla="*/ 2147483647 h 48" name="T23"/>
                <a:gd fmla="*/ 2147483647 w 56" name="T24"/>
                <a:gd fmla="*/ 2147483647 h 48" name="T25"/>
                <a:gd fmla="*/ 2147483647 w 56" name="T26"/>
                <a:gd fmla="*/ 2147483647 h 4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56" name="T42"/>
                <a:gd fmla="*/ 0 h 48" name="T43"/>
                <a:gd fmla="*/ 56 w 56" name="T44"/>
                <a:gd fmla="*/ 48 h 48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48" w="56">
                  <a:moveTo>
                    <a:pt x="56" y="24"/>
                  </a:moveTo>
                  <a:lnTo>
                    <a:pt x="40" y="16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24" y="24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24" y="48"/>
                  </a:lnTo>
                  <a:lnTo>
                    <a:pt x="40" y="48"/>
                  </a:lnTo>
                  <a:lnTo>
                    <a:pt x="40" y="32"/>
                  </a:lnTo>
                  <a:lnTo>
                    <a:pt x="56" y="24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1" name="Freeform 808"/>
            <p:cNvSpPr/>
            <p:nvPr/>
          </p:nvSpPr>
          <p:spPr bwMode="auto">
            <a:xfrm>
              <a:off x="2474721" y="2992731"/>
              <a:ext cx="515410" cy="332275"/>
            </a:xfrm>
            <a:custGeom>
              <a:gdLst>
                <a:gd fmla="*/ 2147483647 w 384" name="T0"/>
                <a:gd fmla="*/ 2147483647 h 248" name="T1"/>
                <a:gd fmla="*/ 2147483647 w 384" name="T2"/>
                <a:gd fmla="*/ 2147483647 h 248" name="T3"/>
                <a:gd fmla="*/ 2147483647 w 384" name="T4"/>
                <a:gd fmla="*/ 2147483647 h 248" name="T5"/>
                <a:gd fmla="*/ 2147483647 w 384" name="T6"/>
                <a:gd fmla="*/ 2147483647 h 248" name="T7"/>
                <a:gd fmla="*/ 2147483647 w 384" name="T8"/>
                <a:gd fmla="*/ 2147483647 h 248" name="T9"/>
                <a:gd fmla="*/ 2147483647 w 384" name="T10"/>
                <a:gd fmla="*/ 2147483647 h 248" name="T11"/>
                <a:gd fmla="*/ 2147483647 w 384" name="T12"/>
                <a:gd fmla="*/ 2147483647 h 248" name="T13"/>
                <a:gd fmla="*/ 2147483647 w 384" name="T14"/>
                <a:gd fmla="*/ 2147483647 h 248" name="T15"/>
                <a:gd fmla="*/ 2147483647 w 384" name="T16"/>
                <a:gd fmla="*/ 2147483647 h 248" name="T17"/>
                <a:gd fmla="*/ 2147483647 w 384" name="T18"/>
                <a:gd fmla="*/ 2147483647 h 248" name="T19"/>
                <a:gd fmla="*/ 2147483647 w 384" name="T20"/>
                <a:gd fmla="*/ 2147483647 h 248" name="T21"/>
                <a:gd fmla="*/ 2147483647 w 384" name="T22"/>
                <a:gd fmla="*/ 2147483647 h 248" name="T23"/>
                <a:gd fmla="*/ 2147483647 w 384" name="T24"/>
                <a:gd fmla="*/ 2147483647 h 248" name="T25"/>
                <a:gd fmla="*/ 2147483647 w 384" name="T26"/>
                <a:gd fmla="*/ 2147483647 h 248" name="T27"/>
                <a:gd fmla="*/ 2147483647 w 384" name="T28"/>
                <a:gd fmla="*/ 2147483647 h 248" name="T29"/>
                <a:gd fmla="*/ 2147483647 w 384" name="T30"/>
                <a:gd fmla="*/ 2147483647 h 248" name="T31"/>
                <a:gd fmla="*/ 2147483647 w 384" name="T32"/>
                <a:gd fmla="*/ 2147483647 h 248" name="T33"/>
                <a:gd fmla="*/ 2147483647 w 384" name="T34"/>
                <a:gd fmla="*/ 2147483647 h 248" name="T35"/>
                <a:gd fmla="*/ 2147483647 w 384" name="T36"/>
                <a:gd fmla="*/ 2147483647 h 248" name="T37"/>
                <a:gd fmla="*/ 2147483647 w 384" name="T38"/>
                <a:gd fmla="*/ 2147483647 h 248" name="T39"/>
                <a:gd fmla="*/ 2147483647 w 384" name="T40"/>
                <a:gd fmla="*/ 2147483647 h 248" name="T41"/>
                <a:gd fmla="*/ 2147483647 w 384" name="T42"/>
                <a:gd fmla="*/ 2147483647 h 248" name="T43"/>
                <a:gd fmla="*/ 2147483647 w 384" name="T44"/>
                <a:gd fmla="*/ 2147483647 h 248" name="T45"/>
                <a:gd fmla="*/ 2147483647 w 384" name="T46"/>
                <a:gd fmla="*/ 0 h 248" name="T47"/>
                <a:gd fmla="*/ 0 w 384" name="T48"/>
                <a:gd fmla="*/ 0 h 248" name="T49"/>
                <a:gd fmla="*/ 2147483647 w 384" name="T50"/>
                <a:gd fmla="*/ 2147483647 h 248" name="T51"/>
                <a:gd fmla="*/ 2147483647 w 384" name="T52"/>
                <a:gd fmla="*/ 2147483647 h 248" name="T53"/>
                <a:gd fmla="*/ 2147483647 w 384" name="T54"/>
                <a:gd fmla="*/ 2147483647 h 248" name="T55"/>
                <a:gd fmla="*/ 2147483647 w 384" name="T56"/>
                <a:gd fmla="*/ 2147483647 h 248" name="T57"/>
                <a:gd fmla="*/ 2147483647 w 384" name="T58"/>
                <a:gd fmla="*/ 2147483647 h 248" name="T59"/>
                <a:gd fmla="*/ 2147483647 w 384" name="T60"/>
                <a:gd fmla="*/ 2147483647 h 248" name="T61"/>
                <a:gd fmla="*/ 2147483647 w 384" name="T62"/>
                <a:gd fmla="*/ 2147483647 h 248" name="T63"/>
                <a:gd fmla="*/ 2147483647 w 384" name="T64"/>
                <a:gd fmla="*/ 2147483647 h 248" name="T65"/>
                <a:gd fmla="*/ 2147483647 w 384" name="T66"/>
                <a:gd fmla="*/ 2147483647 h 248" name="T67"/>
                <a:gd fmla="*/ 2147483647 w 384" name="T68"/>
                <a:gd fmla="*/ 2147483647 h 248" name="T69"/>
                <a:gd fmla="*/ 2147483647 w 384" name="T70"/>
                <a:gd fmla="*/ 2147483647 h 248" name="T71"/>
                <a:gd fmla="*/ 2147483647 w 384" name="T72"/>
                <a:gd fmla="*/ 2147483647 h 248" name="T73"/>
                <a:gd fmla="*/ 2147483647 w 384" name="T74"/>
                <a:gd fmla="*/ 2147483647 h 248" name="T75"/>
                <a:gd fmla="*/ 2147483647 w 384" name="T76"/>
                <a:gd fmla="*/ 2147483647 h 248" name="T77"/>
                <a:gd fmla="*/ 2147483647 w 384" name="T78"/>
                <a:gd fmla="*/ 2147483647 h 248" name="T79"/>
                <a:gd fmla="*/ 2147483647 w 384" name="T80"/>
                <a:gd fmla="*/ 2147483647 h 248" name="T81"/>
                <a:gd fmla="*/ 2147483647 w 384" name="T82"/>
                <a:gd fmla="*/ 2147483647 h 248" name="T83"/>
                <a:gd fmla="*/ 2147483647 w 384" name="T84"/>
                <a:gd fmla="*/ 2147483647 h 248" name="T85"/>
                <a:gd fmla="*/ 2147483647 w 384" name="T86"/>
                <a:gd fmla="*/ 2147483647 h 248" name="T87"/>
                <a:gd fmla="*/ 2147483647 w 384" name="T88"/>
                <a:gd fmla="*/ 2147483647 h 248" name="T89"/>
                <a:gd fmla="*/ 2147483647 w 384" name="T90"/>
                <a:gd fmla="*/ 2147483647 h 248" name="T91"/>
                <a:gd fmla="*/ 2147483647 w 384" name="T92"/>
                <a:gd fmla="*/ 2147483647 h 248" name="T93"/>
                <a:gd fmla="*/ 2147483647 w 384" name="T94"/>
                <a:gd fmla="*/ 2147483647 h 248" name="T95"/>
                <a:gd fmla="*/ 2147483647 w 384" name="T96"/>
                <a:gd fmla="*/ 2147483647 h 248" name="T97"/>
                <a:gd fmla="*/ 2147483647 w 384" name="T98"/>
                <a:gd fmla="*/ 2147483647 h 248" name="T99"/>
                <a:gd fmla="*/ 2147483647 w 384" name="T100"/>
                <a:gd fmla="*/ 2147483647 h 248" name="T101"/>
                <a:gd fmla="*/ 2147483647 w 384" name="T102"/>
                <a:gd fmla="*/ 2147483647 h 248" name="T103"/>
                <a:gd fmla="*/ 2147483647 w 384" name="T104"/>
                <a:gd fmla="*/ 2147483647 h 248" name="T105"/>
                <a:gd fmla="*/ 2147483647 w 384" name="T106"/>
                <a:gd fmla="*/ 2147483647 h 248" name="T107"/>
                <a:gd fmla="*/ 2147483647 w 384" name="T108"/>
                <a:gd fmla="*/ 2147483647 h 248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384" name="T165"/>
                <a:gd fmla="*/ 0 h 248" name="T166"/>
                <a:gd fmla="*/ 384 w 384" name="T167"/>
                <a:gd fmla="*/ 248 h 248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248" w="384">
                  <a:moveTo>
                    <a:pt x="320" y="232"/>
                  </a:moveTo>
                  <a:lnTo>
                    <a:pt x="336" y="232"/>
                  </a:lnTo>
                  <a:lnTo>
                    <a:pt x="328" y="216"/>
                  </a:lnTo>
                  <a:lnTo>
                    <a:pt x="336" y="208"/>
                  </a:lnTo>
                  <a:lnTo>
                    <a:pt x="352" y="208"/>
                  </a:lnTo>
                  <a:lnTo>
                    <a:pt x="360" y="200"/>
                  </a:lnTo>
                  <a:lnTo>
                    <a:pt x="376" y="192"/>
                  </a:lnTo>
                  <a:lnTo>
                    <a:pt x="384" y="160"/>
                  </a:lnTo>
                  <a:lnTo>
                    <a:pt x="336" y="168"/>
                  </a:lnTo>
                  <a:lnTo>
                    <a:pt x="312" y="192"/>
                  </a:lnTo>
                  <a:lnTo>
                    <a:pt x="280" y="200"/>
                  </a:lnTo>
                  <a:lnTo>
                    <a:pt x="248" y="160"/>
                  </a:lnTo>
                  <a:lnTo>
                    <a:pt x="248" y="104"/>
                  </a:lnTo>
                  <a:lnTo>
                    <a:pt x="256" y="96"/>
                  </a:lnTo>
                  <a:lnTo>
                    <a:pt x="232" y="88"/>
                  </a:lnTo>
                  <a:lnTo>
                    <a:pt x="216" y="72"/>
                  </a:lnTo>
                  <a:lnTo>
                    <a:pt x="208" y="56"/>
                  </a:lnTo>
                  <a:lnTo>
                    <a:pt x="192" y="40"/>
                  </a:lnTo>
                  <a:lnTo>
                    <a:pt x="168" y="48"/>
                  </a:lnTo>
                  <a:lnTo>
                    <a:pt x="136" y="16"/>
                  </a:lnTo>
                  <a:lnTo>
                    <a:pt x="112" y="8"/>
                  </a:lnTo>
                  <a:lnTo>
                    <a:pt x="104" y="16"/>
                  </a:lnTo>
                  <a:lnTo>
                    <a:pt x="72" y="16"/>
                  </a:lnTo>
                  <a:lnTo>
                    <a:pt x="32" y="0"/>
                  </a:lnTo>
                  <a:lnTo>
                    <a:pt x="0" y="0"/>
                  </a:lnTo>
                  <a:lnTo>
                    <a:pt x="24" y="48"/>
                  </a:lnTo>
                  <a:lnTo>
                    <a:pt x="40" y="72"/>
                  </a:lnTo>
                  <a:lnTo>
                    <a:pt x="32" y="80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80" y="128"/>
                  </a:lnTo>
                  <a:lnTo>
                    <a:pt x="96" y="144"/>
                  </a:lnTo>
                  <a:lnTo>
                    <a:pt x="96" y="128"/>
                  </a:lnTo>
                  <a:lnTo>
                    <a:pt x="80" y="120"/>
                  </a:lnTo>
                  <a:lnTo>
                    <a:pt x="64" y="80"/>
                  </a:lnTo>
                  <a:lnTo>
                    <a:pt x="40" y="40"/>
                  </a:lnTo>
                  <a:lnTo>
                    <a:pt x="32" y="16"/>
                  </a:lnTo>
                  <a:lnTo>
                    <a:pt x="48" y="24"/>
                  </a:lnTo>
                  <a:lnTo>
                    <a:pt x="72" y="64"/>
                  </a:lnTo>
                  <a:lnTo>
                    <a:pt x="80" y="80"/>
                  </a:lnTo>
                  <a:lnTo>
                    <a:pt x="96" y="88"/>
                  </a:lnTo>
                  <a:lnTo>
                    <a:pt x="96" y="104"/>
                  </a:lnTo>
                  <a:lnTo>
                    <a:pt x="112" y="112"/>
                  </a:lnTo>
                  <a:lnTo>
                    <a:pt x="120" y="120"/>
                  </a:lnTo>
                  <a:lnTo>
                    <a:pt x="144" y="144"/>
                  </a:lnTo>
                  <a:lnTo>
                    <a:pt x="144" y="168"/>
                  </a:lnTo>
                  <a:lnTo>
                    <a:pt x="144" y="184"/>
                  </a:lnTo>
                  <a:lnTo>
                    <a:pt x="200" y="216"/>
                  </a:lnTo>
                  <a:lnTo>
                    <a:pt x="224" y="224"/>
                  </a:lnTo>
                  <a:lnTo>
                    <a:pt x="264" y="240"/>
                  </a:lnTo>
                  <a:lnTo>
                    <a:pt x="280" y="232"/>
                  </a:lnTo>
                  <a:lnTo>
                    <a:pt x="288" y="232"/>
                  </a:lnTo>
                  <a:lnTo>
                    <a:pt x="312" y="248"/>
                  </a:lnTo>
                  <a:lnTo>
                    <a:pt x="312" y="240"/>
                  </a:lnTo>
                  <a:lnTo>
                    <a:pt x="320" y="232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2" name="Freeform 809"/>
            <p:cNvSpPr/>
            <p:nvPr/>
          </p:nvSpPr>
          <p:spPr bwMode="auto">
            <a:xfrm>
              <a:off x="3097599" y="3550909"/>
              <a:ext cx="85536" cy="107468"/>
            </a:xfrm>
            <a:custGeom>
              <a:gdLst>
                <a:gd fmla="*/ 2147483647 w 64" name="T0"/>
                <a:gd fmla="*/ 2147483647 h 80" name="T1"/>
                <a:gd fmla="*/ 2147483647 w 64" name="T2"/>
                <a:gd fmla="*/ 2147483647 h 80" name="T3"/>
                <a:gd fmla="*/ 2147483647 w 64" name="T4"/>
                <a:gd fmla="*/ 2147483647 h 80" name="T5"/>
                <a:gd fmla="*/ 2147483647 w 64" name="T6"/>
                <a:gd fmla="*/ 2147483647 h 80" name="T7"/>
                <a:gd fmla="*/ 2147483647 w 64" name="T8"/>
                <a:gd fmla="*/ 2147483647 h 80" name="T9"/>
                <a:gd fmla="*/ 2147483647 w 64" name="T10"/>
                <a:gd fmla="*/ 2147483647 h 80" name="T11"/>
                <a:gd fmla="*/ 2147483647 w 64" name="T12"/>
                <a:gd fmla="*/ 0 h 80" name="T13"/>
                <a:gd fmla="*/ 2147483647 w 64" name="T14"/>
                <a:gd fmla="*/ 2147483647 h 80" name="T15"/>
                <a:gd fmla="*/ 0 w 64" name="T16"/>
                <a:gd fmla="*/ 2147483647 h 80" name="T17"/>
                <a:gd fmla="*/ 2147483647 w 64" name="T18"/>
                <a:gd fmla="*/ 2147483647 h 80" name="T19"/>
                <a:gd fmla="*/ 0 w 64" name="T20"/>
                <a:gd fmla="*/ 2147483647 h 80" name="T21"/>
                <a:gd fmla="*/ 0 w 64" name="T22"/>
                <a:gd fmla="*/ 2147483647 h 80" name="T23"/>
                <a:gd fmla="*/ 2147483647 w 64" name="T24"/>
                <a:gd fmla="*/ 2147483647 h 80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64" name="T39"/>
                <a:gd fmla="*/ 0 h 80" name="T40"/>
                <a:gd fmla="*/ 64 w 64" name="T41"/>
                <a:gd fmla="*/ 80 h 80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80" w="64">
                  <a:moveTo>
                    <a:pt x="16" y="80"/>
                  </a:moveTo>
                  <a:lnTo>
                    <a:pt x="32" y="64"/>
                  </a:lnTo>
                  <a:lnTo>
                    <a:pt x="40" y="56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16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16" y="80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3" name="Freeform 810"/>
            <p:cNvSpPr/>
            <p:nvPr/>
          </p:nvSpPr>
          <p:spPr bwMode="auto">
            <a:xfrm>
              <a:off x="2474721" y="2992731"/>
              <a:ext cx="515410" cy="332275"/>
            </a:xfrm>
            <a:custGeom>
              <a:gdLst>
                <a:gd fmla="*/ 2147483647 w 384" name="T0"/>
                <a:gd fmla="*/ 2147483647 h 248" name="T1"/>
                <a:gd fmla="*/ 2147483647 w 384" name="T2"/>
                <a:gd fmla="*/ 2147483647 h 248" name="T3"/>
                <a:gd fmla="*/ 2147483647 w 384" name="T4"/>
                <a:gd fmla="*/ 2147483647 h 248" name="T5"/>
                <a:gd fmla="*/ 2147483647 w 384" name="T6"/>
                <a:gd fmla="*/ 2147483647 h 248" name="T7"/>
                <a:gd fmla="*/ 2147483647 w 384" name="T8"/>
                <a:gd fmla="*/ 2147483647 h 248" name="T9"/>
                <a:gd fmla="*/ 2147483647 w 384" name="T10"/>
                <a:gd fmla="*/ 2147483647 h 248" name="T11"/>
                <a:gd fmla="*/ 2147483647 w 384" name="T12"/>
                <a:gd fmla="*/ 2147483647 h 248" name="T13"/>
                <a:gd fmla="*/ 2147483647 w 384" name="T14"/>
                <a:gd fmla="*/ 2147483647 h 248" name="T15"/>
                <a:gd fmla="*/ 2147483647 w 384" name="T16"/>
                <a:gd fmla="*/ 2147483647 h 248" name="T17"/>
                <a:gd fmla="*/ 2147483647 w 384" name="T18"/>
                <a:gd fmla="*/ 2147483647 h 248" name="T19"/>
                <a:gd fmla="*/ 2147483647 w 384" name="T20"/>
                <a:gd fmla="*/ 2147483647 h 248" name="T21"/>
                <a:gd fmla="*/ 2147483647 w 384" name="T22"/>
                <a:gd fmla="*/ 2147483647 h 248" name="T23"/>
                <a:gd fmla="*/ 2147483647 w 384" name="T24"/>
                <a:gd fmla="*/ 2147483647 h 248" name="T25"/>
                <a:gd fmla="*/ 2147483647 w 384" name="T26"/>
                <a:gd fmla="*/ 2147483647 h 248" name="T27"/>
                <a:gd fmla="*/ 2147483647 w 384" name="T28"/>
                <a:gd fmla="*/ 2147483647 h 248" name="T29"/>
                <a:gd fmla="*/ 2147483647 w 384" name="T30"/>
                <a:gd fmla="*/ 2147483647 h 248" name="T31"/>
                <a:gd fmla="*/ 2147483647 w 384" name="T32"/>
                <a:gd fmla="*/ 2147483647 h 248" name="T33"/>
                <a:gd fmla="*/ 2147483647 w 384" name="T34"/>
                <a:gd fmla="*/ 2147483647 h 248" name="T35"/>
                <a:gd fmla="*/ 2147483647 w 384" name="T36"/>
                <a:gd fmla="*/ 2147483647 h 248" name="T37"/>
                <a:gd fmla="*/ 2147483647 w 384" name="T38"/>
                <a:gd fmla="*/ 2147483647 h 248" name="T39"/>
                <a:gd fmla="*/ 2147483647 w 384" name="T40"/>
                <a:gd fmla="*/ 2147483647 h 248" name="T41"/>
                <a:gd fmla="*/ 2147483647 w 384" name="T42"/>
                <a:gd fmla="*/ 2147483647 h 248" name="T43"/>
                <a:gd fmla="*/ 2147483647 w 384" name="T44"/>
                <a:gd fmla="*/ 2147483647 h 248" name="T45"/>
                <a:gd fmla="*/ 2147483647 w 384" name="T46"/>
                <a:gd fmla="*/ 2147483647 h 248" name="T47"/>
                <a:gd fmla="*/ 2147483647 w 384" name="T48"/>
                <a:gd fmla="*/ 0 h 248" name="T49"/>
                <a:gd fmla="*/ 0 w 384" name="T50"/>
                <a:gd fmla="*/ 0 h 248" name="T51"/>
                <a:gd fmla="*/ 2147483647 w 384" name="T52"/>
                <a:gd fmla="*/ 2147483647 h 248" name="T53"/>
                <a:gd fmla="*/ 2147483647 w 384" name="T54"/>
                <a:gd fmla="*/ 2147483647 h 248" name="T55"/>
                <a:gd fmla="*/ 2147483647 w 384" name="T56"/>
                <a:gd fmla="*/ 2147483647 h 248" name="T57"/>
                <a:gd fmla="*/ 2147483647 w 384" name="T58"/>
                <a:gd fmla="*/ 2147483647 h 248" name="T59"/>
                <a:gd fmla="*/ 2147483647 w 384" name="T60"/>
                <a:gd fmla="*/ 2147483647 h 248" name="T61"/>
                <a:gd fmla="*/ 2147483647 w 384" name="T62"/>
                <a:gd fmla="*/ 2147483647 h 248" name="T63"/>
                <a:gd fmla="*/ 2147483647 w 384" name="T64"/>
                <a:gd fmla="*/ 2147483647 h 248" name="T65"/>
                <a:gd fmla="*/ 2147483647 w 384" name="T66"/>
                <a:gd fmla="*/ 2147483647 h 248" name="T67"/>
                <a:gd fmla="*/ 2147483647 w 384" name="T68"/>
                <a:gd fmla="*/ 2147483647 h 248" name="T69"/>
                <a:gd fmla="*/ 2147483647 w 384" name="T70"/>
                <a:gd fmla="*/ 2147483647 h 248" name="T71"/>
                <a:gd fmla="*/ 2147483647 w 384" name="T72"/>
                <a:gd fmla="*/ 2147483647 h 248" name="T73"/>
                <a:gd fmla="*/ 2147483647 w 384" name="T74"/>
                <a:gd fmla="*/ 2147483647 h 248" name="T75"/>
                <a:gd fmla="*/ 2147483647 w 384" name="T76"/>
                <a:gd fmla="*/ 2147483647 h 248" name="T77"/>
                <a:gd fmla="*/ 2147483647 w 384" name="T78"/>
                <a:gd fmla="*/ 2147483647 h 248" name="T79"/>
                <a:gd fmla="*/ 2147483647 w 384" name="T80"/>
                <a:gd fmla="*/ 2147483647 h 248" name="T81"/>
                <a:gd fmla="*/ 2147483647 w 384" name="T82"/>
                <a:gd fmla="*/ 2147483647 h 248" name="T83"/>
                <a:gd fmla="*/ 2147483647 w 384" name="T84"/>
                <a:gd fmla="*/ 2147483647 h 248" name="T85"/>
                <a:gd fmla="*/ 2147483647 w 384" name="T86"/>
                <a:gd fmla="*/ 2147483647 h 248" name="T87"/>
                <a:gd fmla="*/ 2147483647 w 384" name="T88"/>
                <a:gd fmla="*/ 2147483647 h 248" name="T89"/>
                <a:gd fmla="*/ 2147483647 w 384" name="T90"/>
                <a:gd fmla="*/ 2147483647 h 248" name="T91"/>
                <a:gd fmla="*/ 2147483647 w 384" name="T92"/>
                <a:gd fmla="*/ 2147483647 h 248" name="T93"/>
                <a:gd fmla="*/ 2147483647 w 384" name="T94"/>
                <a:gd fmla="*/ 2147483647 h 248" name="T95"/>
                <a:gd fmla="*/ 2147483647 w 384" name="T96"/>
                <a:gd fmla="*/ 2147483647 h 248" name="T97"/>
                <a:gd fmla="*/ 2147483647 w 384" name="T98"/>
                <a:gd fmla="*/ 2147483647 h 248" name="T99"/>
                <a:gd fmla="*/ 2147483647 w 384" name="T100"/>
                <a:gd fmla="*/ 2147483647 h 248" name="T101"/>
                <a:gd fmla="*/ 2147483647 w 384" name="T102"/>
                <a:gd fmla="*/ 2147483647 h 248" name="T103"/>
                <a:gd fmla="*/ 2147483647 w 384" name="T104"/>
                <a:gd fmla="*/ 2147483647 h 248" name="T105"/>
                <a:gd fmla="*/ 2147483647 w 384" name="T106"/>
                <a:gd fmla="*/ 2147483647 h 248" name="T107"/>
                <a:gd fmla="*/ 2147483647 w 384" name="T108"/>
                <a:gd fmla="*/ 2147483647 h 248" name="T109"/>
                <a:gd fmla="*/ 2147483647 w 384" name="T110"/>
                <a:gd fmla="*/ 2147483647 h 248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w 384" name="T168"/>
                <a:gd fmla="*/ 0 h 248" name="T169"/>
                <a:gd fmla="*/ 384 w 384" name="T170"/>
                <a:gd fmla="*/ 248 h 248" name="T171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T171" l="T168" r="T170" t="T169"/>
              <a:pathLst>
                <a:path h="248" w="384">
                  <a:moveTo>
                    <a:pt x="320" y="232"/>
                  </a:moveTo>
                  <a:lnTo>
                    <a:pt x="336" y="232"/>
                  </a:lnTo>
                  <a:lnTo>
                    <a:pt x="328" y="216"/>
                  </a:lnTo>
                  <a:lnTo>
                    <a:pt x="336" y="208"/>
                  </a:lnTo>
                  <a:lnTo>
                    <a:pt x="352" y="208"/>
                  </a:lnTo>
                  <a:lnTo>
                    <a:pt x="360" y="200"/>
                  </a:lnTo>
                  <a:lnTo>
                    <a:pt x="376" y="192"/>
                  </a:lnTo>
                  <a:lnTo>
                    <a:pt x="384" y="160"/>
                  </a:lnTo>
                  <a:lnTo>
                    <a:pt x="336" y="168"/>
                  </a:lnTo>
                  <a:lnTo>
                    <a:pt x="312" y="192"/>
                  </a:lnTo>
                  <a:lnTo>
                    <a:pt x="280" y="200"/>
                  </a:lnTo>
                  <a:lnTo>
                    <a:pt x="248" y="160"/>
                  </a:lnTo>
                  <a:lnTo>
                    <a:pt x="248" y="104"/>
                  </a:lnTo>
                  <a:lnTo>
                    <a:pt x="256" y="96"/>
                  </a:lnTo>
                  <a:lnTo>
                    <a:pt x="232" y="88"/>
                  </a:lnTo>
                  <a:lnTo>
                    <a:pt x="216" y="72"/>
                  </a:lnTo>
                  <a:lnTo>
                    <a:pt x="208" y="56"/>
                  </a:lnTo>
                  <a:lnTo>
                    <a:pt x="192" y="40"/>
                  </a:lnTo>
                  <a:lnTo>
                    <a:pt x="168" y="48"/>
                  </a:lnTo>
                  <a:lnTo>
                    <a:pt x="136" y="16"/>
                  </a:lnTo>
                  <a:lnTo>
                    <a:pt x="112" y="8"/>
                  </a:lnTo>
                  <a:lnTo>
                    <a:pt x="104" y="16"/>
                  </a:lnTo>
                  <a:lnTo>
                    <a:pt x="72" y="16"/>
                  </a:lnTo>
                  <a:lnTo>
                    <a:pt x="32" y="0"/>
                  </a:lnTo>
                  <a:lnTo>
                    <a:pt x="0" y="0"/>
                  </a:lnTo>
                  <a:lnTo>
                    <a:pt x="24" y="48"/>
                  </a:lnTo>
                  <a:lnTo>
                    <a:pt x="40" y="72"/>
                  </a:lnTo>
                  <a:lnTo>
                    <a:pt x="32" y="80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80" y="128"/>
                  </a:lnTo>
                  <a:lnTo>
                    <a:pt x="96" y="144"/>
                  </a:lnTo>
                  <a:lnTo>
                    <a:pt x="96" y="128"/>
                  </a:lnTo>
                  <a:lnTo>
                    <a:pt x="80" y="120"/>
                  </a:lnTo>
                  <a:lnTo>
                    <a:pt x="64" y="80"/>
                  </a:lnTo>
                  <a:lnTo>
                    <a:pt x="40" y="40"/>
                  </a:lnTo>
                  <a:lnTo>
                    <a:pt x="32" y="16"/>
                  </a:lnTo>
                  <a:lnTo>
                    <a:pt x="48" y="24"/>
                  </a:lnTo>
                  <a:lnTo>
                    <a:pt x="72" y="64"/>
                  </a:lnTo>
                  <a:lnTo>
                    <a:pt x="80" y="80"/>
                  </a:lnTo>
                  <a:lnTo>
                    <a:pt x="96" y="88"/>
                  </a:lnTo>
                  <a:lnTo>
                    <a:pt x="96" y="104"/>
                  </a:lnTo>
                  <a:lnTo>
                    <a:pt x="112" y="112"/>
                  </a:lnTo>
                  <a:lnTo>
                    <a:pt x="120" y="120"/>
                  </a:lnTo>
                  <a:lnTo>
                    <a:pt x="144" y="144"/>
                  </a:lnTo>
                  <a:lnTo>
                    <a:pt x="144" y="168"/>
                  </a:lnTo>
                  <a:lnTo>
                    <a:pt x="144" y="184"/>
                  </a:lnTo>
                  <a:lnTo>
                    <a:pt x="200" y="216"/>
                  </a:lnTo>
                  <a:lnTo>
                    <a:pt x="224" y="224"/>
                  </a:lnTo>
                  <a:lnTo>
                    <a:pt x="264" y="240"/>
                  </a:lnTo>
                  <a:lnTo>
                    <a:pt x="280" y="232"/>
                  </a:lnTo>
                  <a:lnTo>
                    <a:pt x="288" y="232"/>
                  </a:lnTo>
                  <a:lnTo>
                    <a:pt x="312" y="248"/>
                  </a:lnTo>
                  <a:lnTo>
                    <a:pt x="312" y="240"/>
                  </a:lnTo>
                  <a:lnTo>
                    <a:pt x="320" y="232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4" name="Freeform 778"/>
            <p:cNvSpPr/>
            <p:nvPr/>
          </p:nvSpPr>
          <p:spPr bwMode="auto">
            <a:xfrm>
              <a:off x="2071166" y="1789743"/>
              <a:ext cx="1449727" cy="999017"/>
            </a:xfrm>
            <a:custGeom>
              <a:gdLst>
                <a:gd fmla="*/ 2147483647 w 1080" name="T0"/>
                <a:gd fmla="*/ 2147483647 h 744" name="T1"/>
                <a:gd fmla="*/ 2147483647 w 1080" name="T2"/>
                <a:gd fmla="*/ 2147483647 h 744" name="T3"/>
                <a:gd fmla="*/ 2147483647 w 1080" name="T4"/>
                <a:gd fmla="*/ 2147483647 h 744" name="T5"/>
                <a:gd fmla="*/ 2147483647 w 1080" name="T6"/>
                <a:gd fmla="*/ 2147483647 h 744" name="T7"/>
                <a:gd fmla="*/ 2147483647 w 1080" name="T8"/>
                <a:gd fmla="*/ 2147483647 h 744" name="T9"/>
                <a:gd fmla="*/ 2147483647 w 1080" name="T10"/>
                <a:gd fmla="*/ 2147483647 h 744" name="T11"/>
                <a:gd fmla="*/ 2147483647 w 1080" name="T12"/>
                <a:gd fmla="*/ 2147483647 h 744" name="T13"/>
                <a:gd fmla="*/ 2147483647 w 1080" name="T14"/>
                <a:gd fmla="*/ 2147483647 h 744" name="T15"/>
                <a:gd fmla="*/ 2147483647 w 1080" name="T16"/>
                <a:gd fmla="*/ 2147483647 h 744" name="T17"/>
                <a:gd fmla="*/ 2147483647 w 1080" name="T18"/>
                <a:gd fmla="*/ 2147483647 h 744" name="T19"/>
                <a:gd fmla="*/ 2147483647 w 1080" name="T20"/>
                <a:gd fmla="*/ 2147483647 h 744" name="T21"/>
                <a:gd fmla="*/ 2147483647 w 1080" name="T22"/>
                <a:gd fmla="*/ 2147483647 h 744" name="T23"/>
                <a:gd fmla="*/ 2147483647 w 1080" name="T24"/>
                <a:gd fmla="*/ 2147483647 h 744" name="T25"/>
                <a:gd fmla="*/ 2147483647 w 1080" name="T26"/>
                <a:gd fmla="*/ 2147483647 h 744" name="T27"/>
                <a:gd fmla="*/ 2147483647 w 1080" name="T28"/>
                <a:gd fmla="*/ 2147483647 h 744" name="T29"/>
                <a:gd fmla="*/ 2147483647 w 1080" name="T30"/>
                <a:gd fmla="*/ 2147483647 h 744" name="T31"/>
                <a:gd fmla="*/ 2147483647 w 1080" name="T32"/>
                <a:gd fmla="*/ 2147483647 h 744" name="T33"/>
                <a:gd fmla="*/ 2147483647 w 1080" name="T34"/>
                <a:gd fmla="*/ 2147483647 h 744" name="T35"/>
                <a:gd fmla="*/ 2147483647 w 1080" name="T36"/>
                <a:gd fmla="*/ 2147483647 h 744" name="T37"/>
                <a:gd fmla="*/ 2147483647 w 1080" name="T38"/>
                <a:gd fmla="*/ 2147483647 h 744" name="T39"/>
                <a:gd fmla="*/ 2147483647 w 1080" name="T40"/>
                <a:gd fmla="*/ 2147483647 h 744" name="T41"/>
                <a:gd fmla="*/ 2147483647 w 1080" name="T42"/>
                <a:gd fmla="*/ 2147483647 h 744" name="T43"/>
                <a:gd fmla="*/ 2147483647 w 1080" name="T44"/>
                <a:gd fmla="*/ 2147483647 h 744" name="T45"/>
                <a:gd fmla="*/ 2147483647 w 1080" name="T46"/>
                <a:gd fmla="*/ 2147483647 h 744" name="T47"/>
                <a:gd fmla="*/ 2147483647 w 1080" name="T48"/>
                <a:gd fmla="*/ 2147483647 h 744" name="T49"/>
                <a:gd fmla="*/ 2147483647 w 1080" name="T50"/>
                <a:gd fmla="*/ 2147483647 h 744" name="T51"/>
                <a:gd fmla="*/ 2147483647 w 1080" name="T52"/>
                <a:gd fmla="*/ 2147483647 h 744" name="T53"/>
                <a:gd fmla="*/ 2147483647 w 1080" name="T54"/>
                <a:gd fmla="*/ 2147483647 h 744" name="T55"/>
                <a:gd fmla="*/ 2147483647 w 1080" name="T56"/>
                <a:gd fmla="*/ 2147483647 h 744" name="T57"/>
                <a:gd fmla="*/ 2147483647 w 1080" name="T58"/>
                <a:gd fmla="*/ 2147483647 h 744" name="T59"/>
                <a:gd fmla="*/ 2147483647 w 1080" name="T60"/>
                <a:gd fmla="*/ 2147483647 h 744" name="T61"/>
                <a:gd fmla="*/ 2147483647 w 1080" name="T62"/>
                <a:gd fmla="*/ 2147483647 h 744" name="T63"/>
                <a:gd fmla="*/ 2147483647 w 1080" name="T64"/>
                <a:gd fmla="*/ 2147483647 h 744" name="T65"/>
                <a:gd fmla="*/ 2147483647 w 1080" name="T66"/>
                <a:gd fmla="*/ 2147483647 h 744" name="T67"/>
                <a:gd fmla="*/ 2147483647 w 1080" name="T68"/>
                <a:gd fmla="*/ 2147483647 h 744" name="T69"/>
                <a:gd fmla="*/ 2147483647 w 1080" name="T70"/>
                <a:gd fmla="*/ 2147483647 h 744" name="T71"/>
                <a:gd fmla="*/ 2147483647 w 1080" name="T72"/>
                <a:gd fmla="*/ 2147483647 h 744" name="T73"/>
                <a:gd fmla="*/ 2147483647 w 1080" name="T74"/>
                <a:gd fmla="*/ 2147483647 h 744" name="T75"/>
                <a:gd fmla="*/ 2147483647 w 1080" name="T76"/>
                <a:gd fmla="*/ 2147483647 h 744" name="T77"/>
                <a:gd fmla="*/ 2147483647 w 1080" name="T78"/>
                <a:gd fmla="*/ 2147483647 h 744" name="T79"/>
                <a:gd fmla="*/ 2147483647 w 1080" name="T80"/>
                <a:gd fmla="*/ 0 h 744" name="T81"/>
                <a:gd fmla="*/ 2147483647 w 1080" name="T82"/>
                <a:gd fmla="*/ 2147483647 h 744" name="T83"/>
                <a:gd fmla="*/ 2147483647 w 1080" name="T84"/>
                <a:gd fmla="*/ 2147483647 h 744" name="T85"/>
                <a:gd fmla="*/ 2147483647 w 1080" name="T86"/>
                <a:gd fmla="*/ 2147483647 h 744" name="T87"/>
                <a:gd fmla="*/ 2147483647 w 1080" name="T88"/>
                <a:gd fmla="*/ 2147483647 h 744" name="T89"/>
                <a:gd fmla="*/ 2147483647 w 1080" name="T90"/>
                <a:gd fmla="*/ 2147483647 h 744" name="T91"/>
                <a:gd fmla="*/ 2147483647 w 1080" name="T92"/>
                <a:gd fmla="*/ 2147483647 h 744" name="T93"/>
                <a:gd fmla="*/ 2147483647 w 1080" name="T94"/>
                <a:gd fmla="*/ 2147483647 h 744" name="T95"/>
                <a:gd fmla="*/ 2147483647 w 1080" name="T96"/>
                <a:gd fmla="*/ 2147483647 h 744" name="T97"/>
                <a:gd fmla="*/ 2147483647 w 1080" name="T98"/>
                <a:gd fmla="*/ 2147483647 h 744" name="T99"/>
                <a:gd fmla="*/ 2147483647 w 1080" name="T100"/>
                <a:gd fmla="*/ 2147483647 h 744" name="T101"/>
                <a:gd fmla="*/ 2147483647 w 1080" name="T102"/>
                <a:gd fmla="*/ 2147483647 h 744" name="T103"/>
                <a:gd fmla="*/ 2147483647 w 1080" name="T104"/>
                <a:gd fmla="*/ 2147483647 h 744" name="T105"/>
                <a:gd fmla="*/ 2147483647 w 1080" name="T106"/>
                <a:gd fmla="*/ 2147483647 h 744" name="T107"/>
                <a:gd fmla="*/ 2147483647 w 1080" name="T108"/>
                <a:gd fmla="*/ 2147483647 h 744" name="T109"/>
                <a:gd fmla="*/ 0 w 1080" name="T110"/>
                <a:gd fmla="*/ 2147483647 h 744" name="T111"/>
                <a:gd fmla="*/ 2147483647 w 1080" name="T112"/>
                <a:gd fmla="*/ 2147483647 h 744" name="T113"/>
                <a:gd fmla="*/ 2147483647 w 1080" name="T114"/>
                <a:gd fmla="*/ 2147483647 h 744" name="T115"/>
                <a:gd fmla="*/ 2147483647 w 1080" name="T116"/>
                <a:gd fmla="*/ 2147483647 h 744" name="T117"/>
                <a:gd fmla="*/ 2147483647 w 1080" name="T118"/>
                <a:gd fmla="*/ 2147483647 h 744" name="T119"/>
                <a:gd fmla="*/ 2147483647 w 1080" name="T120"/>
                <a:gd fmla="*/ 2147483647 h 744" name="T121"/>
                <a:gd fmla="*/ 2147483647 w 1080" name="T122"/>
                <a:gd fmla="*/ 2147483647 h 744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w 1080" name="T186"/>
                <a:gd fmla="*/ 0 h 744" name="T187"/>
                <a:gd fmla="*/ 1080 w 1080" name="T188"/>
                <a:gd fmla="*/ 744 h 744" name="T189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T189" l="T186" r="T188" t="T187"/>
              <a:pathLst>
                <a:path h="744" w="1080">
                  <a:moveTo>
                    <a:pt x="624" y="632"/>
                  </a:moveTo>
                  <a:lnTo>
                    <a:pt x="648" y="640"/>
                  </a:lnTo>
                  <a:lnTo>
                    <a:pt x="720" y="672"/>
                  </a:lnTo>
                  <a:lnTo>
                    <a:pt x="744" y="720"/>
                  </a:lnTo>
                  <a:lnTo>
                    <a:pt x="744" y="744"/>
                  </a:lnTo>
                  <a:lnTo>
                    <a:pt x="792" y="728"/>
                  </a:lnTo>
                  <a:lnTo>
                    <a:pt x="824" y="704"/>
                  </a:lnTo>
                  <a:lnTo>
                    <a:pt x="840" y="704"/>
                  </a:lnTo>
                  <a:lnTo>
                    <a:pt x="880" y="696"/>
                  </a:lnTo>
                  <a:lnTo>
                    <a:pt x="912" y="656"/>
                  </a:lnTo>
                  <a:lnTo>
                    <a:pt x="928" y="656"/>
                  </a:lnTo>
                  <a:lnTo>
                    <a:pt x="936" y="696"/>
                  </a:lnTo>
                  <a:lnTo>
                    <a:pt x="952" y="688"/>
                  </a:lnTo>
                  <a:lnTo>
                    <a:pt x="968" y="688"/>
                  </a:lnTo>
                  <a:lnTo>
                    <a:pt x="960" y="704"/>
                  </a:lnTo>
                  <a:lnTo>
                    <a:pt x="968" y="720"/>
                  </a:lnTo>
                  <a:lnTo>
                    <a:pt x="1000" y="688"/>
                  </a:lnTo>
                  <a:lnTo>
                    <a:pt x="1016" y="672"/>
                  </a:lnTo>
                  <a:lnTo>
                    <a:pt x="976" y="672"/>
                  </a:lnTo>
                  <a:lnTo>
                    <a:pt x="960" y="648"/>
                  </a:lnTo>
                  <a:lnTo>
                    <a:pt x="976" y="632"/>
                  </a:lnTo>
                  <a:lnTo>
                    <a:pt x="976" y="616"/>
                  </a:lnTo>
                  <a:lnTo>
                    <a:pt x="920" y="632"/>
                  </a:lnTo>
                  <a:lnTo>
                    <a:pt x="896" y="656"/>
                  </a:lnTo>
                  <a:lnTo>
                    <a:pt x="904" y="624"/>
                  </a:lnTo>
                  <a:lnTo>
                    <a:pt x="936" y="608"/>
                  </a:lnTo>
                  <a:lnTo>
                    <a:pt x="952" y="592"/>
                  </a:lnTo>
                  <a:lnTo>
                    <a:pt x="1000" y="600"/>
                  </a:lnTo>
                  <a:lnTo>
                    <a:pt x="1032" y="592"/>
                  </a:lnTo>
                  <a:lnTo>
                    <a:pt x="1064" y="576"/>
                  </a:lnTo>
                  <a:lnTo>
                    <a:pt x="1080" y="560"/>
                  </a:lnTo>
                  <a:lnTo>
                    <a:pt x="1064" y="520"/>
                  </a:lnTo>
                  <a:lnTo>
                    <a:pt x="1064" y="496"/>
                  </a:lnTo>
                  <a:lnTo>
                    <a:pt x="1008" y="472"/>
                  </a:lnTo>
                  <a:lnTo>
                    <a:pt x="1008" y="456"/>
                  </a:lnTo>
                  <a:lnTo>
                    <a:pt x="968" y="368"/>
                  </a:lnTo>
                  <a:lnTo>
                    <a:pt x="952" y="408"/>
                  </a:lnTo>
                  <a:lnTo>
                    <a:pt x="928" y="416"/>
                  </a:lnTo>
                  <a:lnTo>
                    <a:pt x="920" y="408"/>
                  </a:lnTo>
                  <a:lnTo>
                    <a:pt x="904" y="408"/>
                  </a:lnTo>
                  <a:lnTo>
                    <a:pt x="904" y="352"/>
                  </a:lnTo>
                  <a:lnTo>
                    <a:pt x="880" y="344"/>
                  </a:lnTo>
                  <a:lnTo>
                    <a:pt x="864" y="320"/>
                  </a:lnTo>
                  <a:lnTo>
                    <a:pt x="840" y="320"/>
                  </a:lnTo>
                  <a:lnTo>
                    <a:pt x="816" y="312"/>
                  </a:lnTo>
                  <a:lnTo>
                    <a:pt x="800" y="320"/>
                  </a:lnTo>
                  <a:lnTo>
                    <a:pt x="800" y="336"/>
                  </a:lnTo>
                  <a:lnTo>
                    <a:pt x="800" y="360"/>
                  </a:lnTo>
                  <a:lnTo>
                    <a:pt x="800" y="400"/>
                  </a:lnTo>
                  <a:lnTo>
                    <a:pt x="792" y="416"/>
                  </a:lnTo>
                  <a:lnTo>
                    <a:pt x="816" y="464"/>
                  </a:lnTo>
                  <a:lnTo>
                    <a:pt x="776" y="504"/>
                  </a:lnTo>
                  <a:lnTo>
                    <a:pt x="784" y="560"/>
                  </a:lnTo>
                  <a:lnTo>
                    <a:pt x="768" y="576"/>
                  </a:lnTo>
                  <a:lnTo>
                    <a:pt x="752" y="568"/>
                  </a:lnTo>
                  <a:lnTo>
                    <a:pt x="744" y="496"/>
                  </a:lnTo>
                  <a:lnTo>
                    <a:pt x="704" y="488"/>
                  </a:lnTo>
                  <a:lnTo>
                    <a:pt x="632" y="448"/>
                  </a:lnTo>
                  <a:lnTo>
                    <a:pt x="616" y="448"/>
                  </a:lnTo>
                  <a:lnTo>
                    <a:pt x="600" y="408"/>
                  </a:lnTo>
                  <a:lnTo>
                    <a:pt x="592" y="400"/>
                  </a:lnTo>
                  <a:lnTo>
                    <a:pt x="624" y="304"/>
                  </a:lnTo>
                  <a:lnTo>
                    <a:pt x="640" y="280"/>
                  </a:lnTo>
                  <a:lnTo>
                    <a:pt x="664" y="272"/>
                  </a:lnTo>
                  <a:lnTo>
                    <a:pt x="672" y="272"/>
                  </a:lnTo>
                  <a:lnTo>
                    <a:pt x="688" y="232"/>
                  </a:lnTo>
                  <a:lnTo>
                    <a:pt x="696" y="200"/>
                  </a:lnTo>
                  <a:lnTo>
                    <a:pt x="736" y="192"/>
                  </a:lnTo>
                  <a:lnTo>
                    <a:pt x="752" y="176"/>
                  </a:lnTo>
                  <a:lnTo>
                    <a:pt x="744" y="136"/>
                  </a:lnTo>
                  <a:lnTo>
                    <a:pt x="752" y="112"/>
                  </a:lnTo>
                  <a:lnTo>
                    <a:pt x="736" y="96"/>
                  </a:lnTo>
                  <a:lnTo>
                    <a:pt x="712" y="88"/>
                  </a:lnTo>
                  <a:lnTo>
                    <a:pt x="704" y="128"/>
                  </a:lnTo>
                  <a:lnTo>
                    <a:pt x="680" y="168"/>
                  </a:lnTo>
                  <a:lnTo>
                    <a:pt x="672" y="120"/>
                  </a:lnTo>
                  <a:lnTo>
                    <a:pt x="656" y="104"/>
                  </a:lnTo>
                  <a:lnTo>
                    <a:pt x="640" y="128"/>
                  </a:lnTo>
                  <a:lnTo>
                    <a:pt x="632" y="104"/>
                  </a:lnTo>
                  <a:lnTo>
                    <a:pt x="616" y="80"/>
                  </a:lnTo>
                  <a:lnTo>
                    <a:pt x="608" y="40"/>
                  </a:lnTo>
                  <a:lnTo>
                    <a:pt x="584" y="0"/>
                  </a:lnTo>
                  <a:lnTo>
                    <a:pt x="568" y="56"/>
                  </a:lnTo>
                  <a:lnTo>
                    <a:pt x="568" y="80"/>
                  </a:lnTo>
                  <a:lnTo>
                    <a:pt x="592" y="104"/>
                  </a:lnTo>
                  <a:lnTo>
                    <a:pt x="600" y="128"/>
                  </a:lnTo>
                  <a:lnTo>
                    <a:pt x="576" y="144"/>
                  </a:lnTo>
                  <a:lnTo>
                    <a:pt x="568" y="136"/>
                  </a:lnTo>
                  <a:lnTo>
                    <a:pt x="552" y="136"/>
                  </a:lnTo>
                  <a:lnTo>
                    <a:pt x="544" y="160"/>
                  </a:lnTo>
                  <a:lnTo>
                    <a:pt x="512" y="152"/>
                  </a:lnTo>
                  <a:lnTo>
                    <a:pt x="472" y="152"/>
                  </a:lnTo>
                  <a:lnTo>
                    <a:pt x="448" y="136"/>
                  </a:lnTo>
                  <a:lnTo>
                    <a:pt x="416" y="144"/>
                  </a:lnTo>
                  <a:lnTo>
                    <a:pt x="416" y="152"/>
                  </a:lnTo>
                  <a:lnTo>
                    <a:pt x="424" y="176"/>
                  </a:lnTo>
                  <a:lnTo>
                    <a:pt x="408" y="176"/>
                  </a:lnTo>
                  <a:lnTo>
                    <a:pt x="392" y="152"/>
                  </a:lnTo>
                  <a:lnTo>
                    <a:pt x="344" y="160"/>
                  </a:lnTo>
                  <a:lnTo>
                    <a:pt x="328" y="144"/>
                  </a:lnTo>
                  <a:lnTo>
                    <a:pt x="336" y="128"/>
                  </a:lnTo>
                  <a:lnTo>
                    <a:pt x="304" y="120"/>
                  </a:lnTo>
                  <a:lnTo>
                    <a:pt x="272" y="104"/>
                  </a:lnTo>
                  <a:lnTo>
                    <a:pt x="232" y="88"/>
                  </a:lnTo>
                  <a:lnTo>
                    <a:pt x="200" y="96"/>
                  </a:lnTo>
                  <a:lnTo>
                    <a:pt x="176" y="64"/>
                  </a:lnTo>
                  <a:lnTo>
                    <a:pt x="96" y="104"/>
                  </a:lnTo>
                  <a:lnTo>
                    <a:pt x="80" y="120"/>
                  </a:lnTo>
                  <a:lnTo>
                    <a:pt x="48" y="112"/>
                  </a:lnTo>
                  <a:lnTo>
                    <a:pt x="24" y="96"/>
                  </a:lnTo>
                  <a:lnTo>
                    <a:pt x="0" y="88"/>
                  </a:lnTo>
                  <a:lnTo>
                    <a:pt x="0" y="368"/>
                  </a:lnTo>
                  <a:lnTo>
                    <a:pt x="40" y="392"/>
                  </a:lnTo>
                  <a:lnTo>
                    <a:pt x="72" y="376"/>
                  </a:lnTo>
                  <a:lnTo>
                    <a:pt x="120" y="456"/>
                  </a:lnTo>
                  <a:lnTo>
                    <a:pt x="144" y="472"/>
                  </a:lnTo>
                  <a:lnTo>
                    <a:pt x="144" y="504"/>
                  </a:lnTo>
                  <a:lnTo>
                    <a:pt x="152" y="528"/>
                  </a:lnTo>
                  <a:lnTo>
                    <a:pt x="184" y="576"/>
                  </a:lnTo>
                  <a:lnTo>
                    <a:pt x="232" y="600"/>
                  </a:lnTo>
                  <a:lnTo>
                    <a:pt x="232" y="624"/>
                  </a:lnTo>
                  <a:lnTo>
                    <a:pt x="584" y="624"/>
                  </a:lnTo>
                  <a:lnTo>
                    <a:pt x="624" y="632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5" name="椭圆 284"/>
            <p:cNvSpPr/>
            <p:nvPr/>
          </p:nvSpPr>
          <p:spPr>
            <a:xfrm>
              <a:off x="3541180" y="3544328"/>
              <a:ext cx="117338" cy="1173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6" name="椭圆 285"/>
            <p:cNvSpPr/>
            <p:nvPr/>
          </p:nvSpPr>
          <p:spPr>
            <a:xfrm>
              <a:off x="2845377" y="2584251"/>
              <a:ext cx="117338" cy="1173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7" name="椭圆 286"/>
            <p:cNvSpPr/>
            <p:nvPr/>
          </p:nvSpPr>
          <p:spPr>
            <a:xfrm>
              <a:off x="6120970" y="2653194"/>
              <a:ext cx="117338" cy="1173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8" name="椭圆 287"/>
            <p:cNvSpPr/>
            <p:nvPr/>
          </p:nvSpPr>
          <p:spPr>
            <a:xfrm>
              <a:off x="6754201" y="3764541"/>
              <a:ext cx="117338" cy="1173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89" name="椭圆 288"/>
          <p:cNvSpPr/>
          <p:nvPr/>
        </p:nvSpPr>
        <p:spPr>
          <a:xfrm>
            <a:off x="1461530" y="2982709"/>
            <a:ext cx="1944007" cy="1944007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0" name="矩形 289"/>
          <p:cNvSpPr/>
          <p:nvPr/>
        </p:nvSpPr>
        <p:spPr>
          <a:xfrm>
            <a:off x="1497384" y="3537353"/>
            <a:ext cx="1904137" cy="804670"/>
          </a:xfrm>
          <a:prstGeom prst="rect">
            <a:avLst/>
          </a:prstGeom>
        </p:spPr>
        <p:txBody>
          <a:bodyPr bIns="45719" lIns="91438" rIns="91438" tIns="45719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zh-CN" noProof="0" normalizeH="0" spc="0" strike="noStrike" sz="12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点击此处添加文本信息</a:t>
            </a:r>
          </a:p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zh-CN" noProof="0" normalizeH="0" spc="0" strike="noStrike" sz="12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标题数字等都可以通过点击和重新输入进行更改.</a:t>
            </a:r>
          </a:p>
        </p:txBody>
      </p:sp>
      <p:sp>
        <p:nvSpPr>
          <p:cNvPr id="291" name="椭圆 290"/>
          <p:cNvSpPr/>
          <p:nvPr/>
        </p:nvSpPr>
        <p:spPr>
          <a:xfrm>
            <a:off x="5435323" y="4455838"/>
            <a:ext cx="1944007" cy="1944007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2" name="矩形 291"/>
          <p:cNvSpPr/>
          <p:nvPr/>
        </p:nvSpPr>
        <p:spPr>
          <a:xfrm>
            <a:off x="5471177" y="5010482"/>
            <a:ext cx="1904137" cy="804670"/>
          </a:xfrm>
          <a:prstGeom prst="rect">
            <a:avLst/>
          </a:prstGeom>
        </p:spPr>
        <p:txBody>
          <a:bodyPr bIns="45719" lIns="91438" rIns="91438" tIns="45719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zh-CN" noProof="0" normalizeH="0" spc="0" strike="noStrike" sz="12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点击此处添加文本信息</a:t>
            </a:r>
          </a:p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zh-CN" noProof="0" normalizeH="0" spc="0" strike="noStrike" sz="12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标题数字等都可以通过点击和重新输入进行更改.</a:t>
            </a:r>
          </a:p>
        </p:txBody>
      </p:sp>
      <p:sp>
        <p:nvSpPr>
          <p:cNvPr id="293" name="椭圆 292"/>
          <p:cNvSpPr/>
          <p:nvPr/>
        </p:nvSpPr>
        <p:spPr>
          <a:xfrm>
            <a:off x="8679406" y="1799623"/>
            <a:ext cx="1944007" cy="1944007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4" name="矩形 293"/>
          <p:cNvSpPr/>
          <p:nvPr/>
        </p:nvSpPr>
        <p:spPr>
          <a:xfrm>
            <a:off x="8715260" y="2354267"/>
            <a:ext cx="1904137" cy="804670"/>
          </a:xfrm>
          <a:prstGeom prst="rect">
            <a:avLst/>
          </a:prstGeom>
        </p:spPr>
        <p:txBody>
          <a:bodyPr bIns="45719" lIns="91438" rIns="91438" tIns="45719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zh-CN" noProof="0" normalizeH="0" spc="0" strike="noStrike" sz="12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点击此处添加文本信息</a:t>
            </a:r>
          </a:p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zh-CN" noProof="0" normalizeH="0" spc="0" strike="noStrike" sz="12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标题数字等都可以通过点击和重新输入进行更改.</a:t>
            </a:r>
          </a:p>
        </p:txBody>
      </p:sp>
    </p:spTree>
    <p:extLst>
      <p:ext uri="{BB962C8B-B14F-4D97-AF65-F5344CB8AC3E}">
        <p14:creationId val="227949259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文本占位符 12"/>
          <p:cNvSpPr>
            <a:spLocks noGrp="1"/>
          </p:cNvSpPr>
          <p:nvPr>
            <p:ph idx="11" sz="quarter" type="body"/>
          </p:nvPr>
        </p:nvSpPr>
        <p:spPr>
          <a:xfrm>
            <a:off x="8118990" y="609599"/>
            <a:ext cx="3700832" cy="822960"/>
          </a:xfrm>
        </p:spPr>
        <p:txBody>
          <a:bodyPr/>
          <a:lstStyle/>
          <a:p>
            <a:r>
              <a:rPr altLang="zh-CN" lang="en-US"/>
              <a:t>CONTENTS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idx="12" sz="quarter" type="body"/>
          </p:nvPr>
        </p:nvSpPr>
        <p:spPr>
          <a:xfrm>
            <a:off x="1795766" y="2374253"/>
            <a:ext cx="4174516" cy="457200"/>
          </a:xfrm>
        </p:spPr>
        <p:txBody>
          <a:bodyPr/>
          <a:lstStyle/>
          <a:p>
            <a:r>
              <a:rPr altLang="zh-CN" lang="en-US"/>
              <a:t>PART ONE 点击此处添加标题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idx="13" sz="quarter" type="body"/>
          </p:nvPr>
        </p:nvSpPr>
        <p:spPr>
          <a:xfrm>
            <a:off x="1795766" y="3098117"/>
            <a:ext cx="4174516" cy="457200"/>
          </a:xfrm>
        </p:spPr>
        <p:txBody>
          <a:bodyPr/>
          <a:lstStyle/>
          <a:p>
            <a:r>
              <a:rPr altLang="zh-CN" lang="en-US"/>
              <a:t>PART TWO 点击此处添加标题</a:t>
            </a:r>
          </a:p>
        </p:txBody>
      </p:sp>
      <p:sp>
        <p:nvSpPr>
          <p:cNvPr id="16" name="文本占位符 15"/>
          <p:cNvSpPr>
            <a:spLocks noGrp="1"/>
          </p:cNvSpPr>
          <p:nvPr>
            <p:ph idx="14" sz="quarter" type="body"/>
          </p:nvPr>
        </p:nvSpPr>
        <p:spPr>
          <a:xfrm>
            <a:off x="1795766" y="3881977"/>
            <a:ext cx="4300234" cy="457200"/>
          </a:xfrm>
        </p:spPr>
        <p:txBody>
          <a:bodyPr/>
          <a:lstStyle/>
          <a:p>
            <a:r>
              <a:rPr altLang="zh-CN" lang="en-US"/>
              <a:t>PART THREE 点击此处添加标题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idx="15" sz="quarter" type="body"/>
          </p:nvPr>
        </p:nvSpPr>
        <p:spPr>
          <a:xfrm>
            <a:off x="1795766" y="4665835"/>
            <a:ext cx="4174516" cy="457200"/>
          </a:xfrm>
        </p:spPr>
        <p:txBody>
          <a:bodyPr/>
          <a:lstStyle/>
          <a:p>
            <a:r>
              <a:rPr altLang="zh-CN" lang="en-US"/>
              <a:t>PART FOUR 点击此处添加标题</a:t>
            </a:r>
          </a:p>
        </p:txBody>
      </p:sp>
    </p:spTree>
    <p:extLst>
      <p:ext uri="{BB962C8B-B14F-4D97-AF65-F5344CB8AC3E}">
        <p14:creationId val="429093167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文本占位符 9"/>
          <p:cNvSpPr>
            <a:spLocks noGrp="1"/>
          </p:cNvSpPr>
          <p:nvPr>
            <p:ph idx="10" sz="quarter" type="body"/>
          </p:nvPr>
        </p:nvSpPr>
        <p:spPr>
          <a:xfrm>
            <a:off x="5228762" y="1493368"/>
            <a:ext cx="1706562" cy="640080"/>
          </a:xfrm>
        </p:spPr>
        <p:txBody>
          <a:bodyPr/>
          <a:lstStyle/>
          <a:p>
            <a:r>
              <a:rPr altLang="zh-CN" lang="en-US"/>
              <a:t>LOGO </a:t>
            </a:r>
          </a:p>
          <a:p>
            <a:r>
              <a:rPr altLang="zh-CN" lang="en-US"/>
              <a:t>HERE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idx="11" sz="quarter" type="body"/>
          </p:nvPr>
        </p:nvSpPr>
        <p:spPr>
          <a:xfrm>
            <a:off x="3065727" y="2853386"/>
            <a:ext cx="6079596" cy="1920240"/>
          </a:xfrm>
        </p:spPr>
        <p:txBody>
          <a:bodyPr/>
          <a:lstStyle/>
          <a:p>
            <a:r>
              <a:rPr altLang="zh-CN" lang="en-US"/>
              <a:t>THANK</a:t>
            </a:r>
          </a:p>
          <a:p>
            <a:r>
              <a:rPr altLang="zh-CN" lang="en-US"/>
              <a:t>YOU!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idx="12" sz="quarter" type="body"/>
          </p:nvPr>
        </p:nvSpPr>
        <p:spPr>
          <a:xfrm>
            <a:off x="4356958" y="4911606"/>
            <a:ext cx="3450167" cy="335280"/>
          </a:xfrm>
        </p:spPr>
        <p:txBody>
          <a:bodyPr/>
          <a:lstStyle/>
          <a:p>
            <a:r>
              <a:rPr altLang="zh-CN" lang="en-US"/>
              <a:t>PRESENTED BY OfficePLUS</a:t>
            </a:r>
          </a:p>
        </p:txBody>
      </p:sp>
    </p:spTree>
    <p:extLst>
      <p:ext uri="{BB962C8B-B14F-4D97-AF65-F5344CB8AC3E}">
        <p14:creationId val="73503755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占位符 4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endParaRPr altLang="en-US" lang="zh-CN"/>
          </a:p>
        </p:txBody>
      </p:sp>
      <p:sp>
        <p:nvSpPr>
          <p:cNvPr id="6" name="文本占位符 5"/>
          <p:cNvSpPr>
            <a:spLocks noGrp="1"/>
          </p:cNvSpPr>
          <p:nvPr>
            <p:ph idx="12" sz="quarter" type="body"/>
          </p:nvPr>
        </p:nvSpPr>
        <p:spPr>
          <a:xfrm>
            <a:off x="6130925" y="3618906"/>
            <a:ext cx="6079596" cy="579120"/>
          </a:xfrm>
        </p:spPr>
        <p:txBody>
          <a:bodyPr/>
          <a:lstStyle/>
          <a:p>
            <a:r>
              <a:rPr altLang="zh-CN" lang="en-US"/>
              <a:t>ADD YOUR TITLE HERE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idx="13" sz="quarter" type="body"/>
          </p:nvPr>
        </p:nvSpPr>
        <p:spPr/>
        <p:txBody>
          <a:bodyPr/>
          <a:lstStyle/>
          <a:p>
            <a:r>
              <a:rPr altLang="zh-CN" lang="en-US"/>
              <a:t>1</a:t>
            </a:r>
          </a:p>
        </p:txBody>
      </p:sp>
    </p:spTree>
    <p:extLst>
      <p:ext uri="{BB962C8B-B14F-4D97-AF65-F5344CB8AC3E}">
        <p14:creationId val="46126553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56" name="直接连接符 55"/>
          <p:cNvCxnSpPr/>
          <p:nvPr/>
        </p:nvCxnSpPr>
        <p:spPr>
          <a:xfrm>
            <a:off x="0" y="2954867"/>
            <a:ext cx="121920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zh-CN" lang="en-US">
                <a:cs typeface="+mn-ea"/>
                <a:sym typeface="+mn-lt"/>
              </a:rPr>
              <a:t>ADD YOUR TITLE HERE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1723330" y="1538178"/>
            <a:ext cx="8728255" cy="858033"/>
            <a:chOff x="1723330" y="1500078"/>
            <a:chExt cx="8728255" cy="858033"/>
          </a:xfrm>
        </p:grpSpPr>
        <p:sp>
          <p:nvSpPr>
            <p:cNvPr id="39" name="矩形 38"/>
            <p:cNvSpPr/>
            <p:nvPr/>
          </p:nvSpPr>
          <p:spPr>
            <a:xfrm>
              <a:off x="1723330" y="1500078"/>
              <a:ext cx="8728255" cy="618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24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点击此处添加文本 ADD YOUR TEXT</a:t>
              </a:r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5941694" y="2101932"/>
              <a:ext cx="319089" cy="25617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2034566" y="4188596"/>
            <a:ext cx="3766013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rPr>
              <a:t>点击此处添加文本信息。</a:t>
            </a:r>
          </a:p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标题数字等都可以通过点击和重新输入进行更改，建议正文12号字，1.3倍字间距。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2034566" y="3615825"/>
            <a:ext cx="13131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685783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440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rPr>
              <a:t>2011</a:t>
            </a:r>
          </a:p>
        </p:txBody>
      </p:sp>
      <p:sp>
        <p:nvSpPr>
          <p:cNvPr id="43" name="矩形 42"/>
          <p:cNvSpPr/>
          <p:nvPr/>
        </p:nvSpPr>
        <p:spPr>
          <a:xfrm>
            <a:off x="2034566" y="5629115"/>
            <a:ext cx="3766013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rPr>
              <a:t>点击此处添加文本信息。</a:t>
            </a:r>
          </a:p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标题数字等都可以通过点击和重新输入进行更改，建议正文12号字，1.3倍字间距。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2034566" y="5056342"/>
            <a:ext cx="13131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685783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440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rPr>
              <a:t>2013</a:t>
            </a:r>
          </a:p>
        </p:txBody>
      </p:sp>
      <p:sp>
        <p:nvSpPr>
          <p:cNvPr id="45" name="矩形 44"/>
          <p:cNvSpPr/>
          <p:nvPr/>
        </p:nvSpPr>
        <p:spPr>
          <a:xfrm>
            <a:off x="7127571" y="4249538"/>
            <a:ext cx="3766013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rPr>
              <a:t>点击此处添加文本信息。</a:t>
            </a:r>
          </a:p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标题数字等都可以通过点击和重新输入进行更改，建议正文12号字，1.3倍字间距。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7127571" y="3676767"/>
            <a:ext cx="13131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685783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440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rPr>
              <a:t>2012</a:t>
            </a:r>
          </a:p>
        </p:txBody>
      </p:sp>
      <p:sp>
        <p:nvSpPr>
          <p:cNvPr id="47" name="矩形 46"/>
          <p:cNvSpPr/>
          <p:nvPr/>
        </p:nvSpPr>
        <p:spPr>
          <a:xfrm>
            <a:off x="7127571" y="5690057"/>
            <a:ext cx="3766013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rPr>
              <a:t>点击此处添加文本信息。</a:t>
            </a:r>
          </a:p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标题数字等都可以通过点击和重新输入进行更改，建议正文12号字，1.3倍字间距。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7127571" y="5117284"/>
            <a:ext cx="13131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685783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440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rPr>
              <a:t>2014</a:t>
            </a:r>
          </a:p>
        </p:txBody>
      </p:sp>
      <p:sp>
        <p:nvSpPr>
          <p:cNvPr id="49" name="椭圆 48"/>
          <p:cNvSpPr/>
          <p:nvPr/>
        </p:nvSpPr>
        <p:spPr>
          <a:xfrm>
            <a:off x="937241" y="2802467"/>
            <a:ext cx="330200" cy="330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0" name="椭圆 49"/>
          <p:cNvSpPr/>
          <p:nvPr/>
        </p:nvSpPr>
        <p:spPr>
          <a:xfrm>
            <a:off x="5941694" y="2802467"/>
            <a:ext cx="330200" cy="330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椭圆 50"/>
          <p:cNvSpPr/>
          <p:nvPr/>
        </p:nvSpPr>
        <p:spPr>
          <a:xfrm>
            <a:off x="3491593" y="2802467"/>
            <a:ext cx="330200" cy="330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3" name="椭圆 52"/>
          <p:cNvSpPr/>
          <p:nvPr/>
        </p:nvSpPr>
        <p:spPr>
          <a:xfrm>
            <a:off x="8269374" y="2802467"/>
            <a:ext cx="330200" cy="330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4" name="椭圆 53"/>
          <p:cNvSpPr/>
          <p:nvPr/>
        </p:nvSpPr>
        <p:spPr>
          <a:xfrm>
            <a:off x="10823726" y="2802467"/>
            <a:ext cx="330200" cy="330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37335915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zh-CN" lang="en-US">
                <a:cs typeface="+mn-ea"/>
                <a:sym typeface="+mn-lt"/>
              </a:rPr>
              <a:t>ADD YOUR TITLE HERE</a:t>
            </a:r>
          </a:p>
        </p:txBody>
      </p:sp>
      <p:sp>
        <p:nvSpPr>
          <p:cNvPr id="50" name="椭圆 49"/>
          <p:cNvSpPr/>
          <p:nvPr/>
        </p:nvSpPr>
        <p:spPr>
          <a:xfrm>
            <a:off x="2222388" y="1650576"/>
            <a:ext cx="1164124" cy="116412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2400" u="none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TEXT</a:t>
            </a:r>
          </a:p>
        </p:txBody>
      </p:sp>
      <p:sp>
        <p:nvSpPr>
          <p:cNvPr id="51" name="椭圆 50"/>
          <p:cNvSpPr/>
          <p:nvPr/>
        </p:nvSpPr>
        <p:spPr>
          <a:xfrm>
            <a:off x="674594" y="2445891"/>
            <a:ext cx="1164124" cy="116412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2400" u="none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TEXT</a:t>
            </a:r>
          </a:p>
        </p:txBody>
      </p:sp>
      <p:sp>
        <p:nvSpPr>
          <p:cNvPr id="52" name="椭圆 51"/>
          <p:cNvSpPr/>
          <p:nvPr/>
        </p:nvSpPr>
        <p:spPr>
          <a:xfrm>
            <a:off x="572796" y="4307910"/>
            <a:ext cx="1164124" cy="116412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2400" u="none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TEXT</a:t>
            </a:r>
          </a:p>
        </p:txBody>
      </p:sp>
      <p:sp>
        <p:nvSpPr>
          <p:cNvPr id="53" name="椭圆 52"/>
          <p:cNvSpPr/>
          <p:nvPr/>
        </p:nvSpPr>
        <p:spPr>
          <a:xfrm>
            <a:off x="2222387" y="5331926"/>
            <a:ext cx="1164124" cy="116412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2400" u="none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TEXT</a:t>
            </a:r>
          </a:p>
        </p:txBody>
      </p:sp>
      <p:sp>
        <p:nvSpPr>
          <p:cNvPr id="54" name="椭圆 53"/>
          <p:cNvSpPr/>
          <p:nvPr/>
        </p:nvSpPr>
        <p:spPr>
          <a:xfrm>
            <a:off x="3871979" y="4307909"/>
            <a:ext cx="1164124" cy="116412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2400" u="none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TEXT</a:t>
            </a:r>
          </a:p>
        </p:txBody>
      </p:sp>
      <p:sp>
        <p:nvSpPr>
          <p:cNvPr id="55" name="椭圆 54"/>
          <p:cNvSpPr/>
          <p:nvPr/>
        </p:nvSpPr>
        <p:spPr>
          <a:xfrm>
            <a:off x="3850357" y="2445891"/>
            <a:ext cx="1164124" cy="11641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2400" u="none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TEXT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5658465" y="1855935"/>
            <a:ext cx="6068120" cy="858033"/>
            <a:chOff x="1723331" y="1500078"/>
            <a:chExt cx="6068120" cy="858033"/>
          </a:xfrm>
        </p:grpSpPr>
        <p:sp>
          <p:nvSpPr>
            <p:cNvPr id="57" name="矩形 56"/>
            <p:cNvSpPr/>
            <p:nvPr/>
          </p:nvSpPr>
          <p:spPr>
            <a:xfrm>
              <a:off x="1723331" y="1500078"/>
              <a:ext cx="6068120" cy="618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24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点击此处添加文本 ADD YOUR TEXT</a:t>
              </a:r>
            </a:p>
          </p:txBody>
        </p:sp>
        <p:sp>
          <p:nvSpPr>
            <p:cNvPr id="58" name="等腰三角形 57"/>
            <p:cNvSpPr/>
            <p:nvPr/>
          </p:nvSpPr>
          <p:spPr>
            <a:xfrm rot="10800000">
              <a:off x="4597846" y="2101932"/>
              <a:ext cx="319089" cy="25617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5658465" y="2994021"/>
            <a:ext cx="5828685" cy="3447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1" fontAlgn="auto" hangingPunct="1" indent="-171450" latinLnBrk="0" lvl="0" marL="171450" marR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Char char="•"/>
              <a:defRPr/>
            </a:pPr>
            <a:r>
              <a:rPr altLang="en-US" b="0" baseline="0" cap="none" i="0" kern="0" kumimoji="0" lang="zh-CN" noProof="0" normalizeH="0" spc="0" strike="noStrike" sz="1400" u="none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标题数字等都可以通过点击和重新输入进行更改，顶部“开始”面板中可以对字体、字号、颜色、行距等进行修改。建议正文16号字，1.3倍字间距。</a:t>
            </a:r>
          </a:p>
          <a:p>
            <a:pPr algn="just" defTabSz="914400" eaLnBrk="1" fontAlgn="auto" hangingPunct="1" indent="-171450" latinLnBrk="0" lvl="0" marL="171450" marR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Char char="•"/>
              <a:defRPr/>
            </a:pPr>
            <a:endParaRPr altLang="en-US" b="0" baseline="0" cap="none" i="0" kern="0" kumimoji="0" lang="zh-CN" noProof="0" normalizeH="0" spc="0" strike="noStrike" sz="1400" u="none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  <a:p>
            <a:pPr algn="just" defTabSz="914400" eaLnBrk="1" fontAlgn="auto" hangingPunct="1" indent="-171450" latinLnBrk="0" lvl="0" marL="171450" marR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Char char="•"/>
              <a:defRPr/>
            </a:pPr>
            <a:r>
              <a:rPr altLang="en-US" b="0" baseline="0" cap="none" i="0" kern="0" kumimoji="0" lang="zh-CN" noProof="0" normalizeH="0" spc="0" strike="noStrike" sz="1400" u="none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标题数字等都可以通过点击和重新输入进行更改，顶部“开始”面板中可以对字体、字号、颜色、行距等进行修改。建议正文16号字，1.3倍字间距。</a:t>
            </a:r>
          </a:p>
          <a:p>
            <a:pPr algn="just" defTabSz="914400" eaLnBrk="1" fontAlgn="auto" hangingPunct="1" indent="-171450" latinLnBrk="0" lvl="0" marL="171450" marR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Char char="•"/>
              <a:defRPr/>
            </a:pPr>
            <a:endParaRPr altLang="en-US" b="0" baseline="0" cap="none" i="0" kern="0" kumimoji="0" lang="zh-CN" noProof="0" normalizeH="0" spc="0" strike="noStrike" sz="1400" u="none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  <a:p>
            <a:pPr algn="just" defTabSz="914400" eaLnBrk="1" fontAlgn="auto" hangingPunct="1" indent="-171450" latinLnBrk="0" lvl="0" marL="171450" marR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Char char="•"/>
              <a:defRPr/>
            </a:pPr>
            <a:r>
              <a:rPr altLang="en-US" b="0" baseline="0" cap="none" i="0" kern="0" kumimoji="0" lang="zh-CN" noProof="0" normalizeH="0" spc="0" strike="noStrike" sz="1400" u="none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标题数字等都可以通过点击和重新输入进行更改，顶部“开始”面板中可以对字体、字号、颜色、行距等进行修改。建议正文16号字，1.3倍字间距。</a:t>
            </a:r>
          </a:p>
        </p:txBody>
      </p:sp>
    </p:spTree>
    <p:extLst>
      <p:ext uri="{BB962C8B-B14F-4D97-AF65-F5344CB8AC3E}">
        <p14:creationId val="344778104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zh-CN" lang="en-US">
                <a:cs typeface="+mn-ea"/>
                <a:sym typeface="+mn-lt"/>
              </a:rPr>
              <a:t>ADD YOUR TITLE HERE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999945" y="2083346"/>
            <a:ext cx="781050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6600" u="none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</a:p>
        </p:txBody>
      </p:sp>
      <p:cxnSp>
        <p:nvCxnSpPr>
          <p:cNvPr id="50" name="直接连接符 49"/>
          <p:cNvCxnSpPr/>
          <p:nvPr/>
        </p:nvCxnSpPr>
        <p:spPr>
          <a:xfrm>
            <a:off x="1350204" y="3191342"/>
            <a:ext cx="2080532" cy="0"/>
          </a:xfrm>
          <a:prstGeom prst="line">
            <a:avLst/>
          </a:prstGeom>
          <a:ln>
            <a:solidFill>
              <a:srgbClr val="158F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6"/>
          <p:cNvSpPr>
            <a:spLocks noChangeArrowheads="1"/>
          </p:cNvSpPr>
          <p:nvPr/>
        </p:nvSpPr>
        <p:spPr bwMode="auto">
          <a:xfrm>
            <a:off x="1110038" y="3709196"/>
            <a:ext cx="2569960" cy="151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标题数字等都可以通过点击和重新输入进行更改。标题数字等都可以通过点击和重新输入进行更改。标题数字等都可以通过点击和重新输入进行更改。标题数字等都可以通过点击和重新输入进行更改。</a:t>
            </a:r>
          </a:p>
        </p:txBody>
      </p:sp>
      <p:sp>
        <p:nvSpPr>
          <p:cNvPr id="52" name="矩形 7"/>
          <p:cNvSpPr>
            <a:spLocks noChangeArrowheads="1"/>
          </p:cNvSpPr>
          <p:nvPr/>
        </p:nvSpPr>
        <p:spPr bwMode="auto">
          <a:xfrm>
            <a:off x="1268908" y="3247531"/>
            <a:ext cx="223040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2400" u="none">
                <a:ln>
                  <a:noFill/>
                </a:ln>
                <a:solidFill>
                  <a:srgbClr val="181715"/>
                </a:solidFill>
                <a:effectLst/>
                <a:uLnTx/>
                <a:uFillTx/>
                <a:cs typeface="+mn-ea"/>
                <a:sym typeface="+mn-lt"/>
              </a:rPr>
              <a:t>ADD YOUR TEXT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6019493" y="2083346"/>
            <a:ext cx="781050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6600" u="none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</a:p>
        </p:txBody>
      </p:sp>
      <p:cxnSp>
        <p:nvCxnSpPr>
          <p:cNvPr id="54" name="直接连接符 53"/>
          <p:cNvCxnSpPr/>
          <p:nvPr/>
        </p:nvCxnSpPr>
        <p:spPr>
          <a:xfrm>
            <a:off x="5369752" y="3191342"/>
            <a:ext cx="2080532" cy="0"/>
          </a:xfrm>
          <a:prstGeom prst="line">
            <a:avLst/>
          </a:prstGeom>
          <a:ln>
            <a:solidFill>
              <a:srgbClr val="158F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6"/>
          <p:cNvSpPr>
            <a:spLocks noChangeArrowheads="1"/>
          </p:cNvSpPr>
          <p:nvPr/>
        </p:nvSpPr>
        <p:spPr bwMode="auto">
          <a:xfrm>
            <a:off x="5129586" y="3709196"/>
            <a:ext cx="2569960" cy="151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标题数字等都可以通过点击和重新输入进行更改。标题数字等都可以通过点击和重新输入进行更改。标题数字等都可以通过点击和重新输入进行更改。标题数字等都可以通过点击和重新输入进行更改。</a:t>
            </a:r>
          </a:p>
        </p:txBody>
      </p:sp>
      <p:sp>
        <p:nvSpPr>
          <p:cNvPr id="56" name="矩形 7"/>
          <p:cNvSpPr>
            <a:spLocks noChangeArrowheads="1"/>
          </p:cNvSpPr>
          <p:nvPr/>
        </p:nvSpPr>
        <p:spPr bwMode="auto">
          <a:xfrm>
            <a:off x="5288456" y="3247531"/>
            <a:ext cx="223040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2400" u="none">
                <a:ln>
                  <a:noFill/>
                </a:ln>
                <a:solidFill>
                  <a:srgbClr val="181715"/>
                </a:solidFill>
                <a:effectLst/>
                <a:uLnTx/>
                <a:uFillTx/>
                <a:cs typeface="+mn-ea"/>
                <a:sym typeface="+mn-lt"/>
              </a:rPr>
              <a:t>ADD YOUR TEXT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9795157" y="2083346"/>
            <a:ext cx="781050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6600" u="none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</a:p>
        </p:txBody>
      </p:sp>
      <p:cxnSp>
        <p:nvCxnSpPr>
          <p:cNvPr id="58" name="直接连接符 57"/>
          <p:cNvCxnSpPr/>
          <p:nvPr/>
        </p:nvCxnSpPr>
        <p:spPr>
          <a:xfrm>
            <a:off x="9145415" y="3191342"/>
            <a:ext cx="2080532" cy="0"/>
          </a:xfrm>
          <a:prstGeom prst="line">
            <a:avLst/>
          </a:prstGeom>
          <a:ln>
            <a:solidFill>
              <a:srgbClr val="158F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6"/>
          <p:cNvSpPr>
            <a:spLocks noChangeArrowheads="1"/>
          </p:cNvSpPr>
          <p:nvPr/>
        </p:nvSpPr>
        <p:spPr bwMode="auto">
          <a:xfrm>
            <a:off x="8905249" y="3709196"/>
            <a:ext cx="2569960" cy="151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eaLnBrk="1" fontAlgn="base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标题数字等都可以通过点击和重新输入进行更改。标题数字等都可以通过点击和重新输入进行更改。标题数字等都可以通过点击和重新输入进行更改。标题数字等都可以通过点击和重新输入进行更改。</a:t>
            </a:r>
          </a:p>
        </p:txBody>
      </p:sp>
      <p:sp>
        <p:nvSpPr>
          <p:cNvPr id="60" name="矩形 7"/>
          <p:cNvSpPr>
            <a:spLocks noChangeArrowheads="1"/>
          </p:cNvSpPr>
          <p:nvPr/>
        </p:nvSpPr>
        <p:spPr bwMode="auto">
          <a:xfrm>
            <a:off x="9064120" y="3247531"/>
            <a:ext cx="223040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2400" u="none">
                <a:ln>
                  <a:noFill/>
                </a:ln>
                <a:solidFill>
                  <a:srgbClr val="181715"/>
                </a:solidFill>
                <a:effectLst/>
                <a:uLnTx/>
                <a:uFillTx/>
                <a:cs typeface="+mn-ea"/>
                <a:sym typeface="+mn-lt"/>
              </a:rPr>
              <a:t>ADD YOUR TEXT</a:t>
            </a:r>
          </a:p>
        </p:txBody>
      </p:sp>
    </p:spTree>
    <p:extLst>
      <p:ext uri="{BB962C8B-B14F-4D97-AF65-F5344CB8AC3E}">
        <p14:creationId val="3059795863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zh-CN" lang="en-US">
                <a:cs typeface="+mn-ea"/>
                <a:sym typeface="+mn-lt"/>
              </a:rPr>
              <a:t>ADD YOUR TITLE HERE</a:t>
            </a:r>
          </a:p>
        </p:txBody>
      </p:sp>
      <p:sp>
        <p:nvSpPr>
          <p:cNvPr id="21" name="Freeform 6"/>
          <p:cNvSpPr/>
          <p:nvPr/>
        </p:nvSpPr>
        <p:spPr bwMode="auto">
          <a:xfrm>
            <a:off x="8426323" y="4881105"/>
            <a:ext cx="1131955" cy="1036382"/>
          </a:xfrm>
          <a:custGeom>
            <a:gdLst>
              <a:gd fmla="*/ 443 w 758" name="T0"/>
              <a:gd fmla="*/ 694 h 694" name="T1"/>
              <a:gd fmla="*/ 0 w 758" name="T2"/>
              <a:gd fmla="*/ 379 h 694" name="T3"/>
              <a:gd fmla="*/ 315 w 758" name="T4"/>
              <a:gd fmla="*/ 0 h 694" name="T5"/>
              <a:gd fmla="*/ 758 w 758" name="T6"/>
              <a:gd fmla="*/ 126 h 694" name="T7"/>
              <a:gd fmla="*/ 443 w 758" name="T8"/>
              <a:gd fmla="*/ 694 h 69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94" w="758">
                <a:moveTo>
                  <a:pt x="443" y="694"/>
                </a:moveTo>
                <a:lnTo>
                  <a:pt x="0" y="379"/>
                </a:lnTo>
                <a:lnTo>
                  <a:pt x="315" y="0"/>
                </a:lnTo>
                <a:lnTo>
                  <a:pt x="758" y="126"/>
                </a:lnTo>
                <a:lnTo>
                  <a:pt x="443" y="694"/>
                </a:lnTo>
                <a:close/>
              </a:path>
            </a:pathLst>
          </a:custGeom>
          <a:solidFill>
            <a:srgbClr val="92004F"/>
          </a:solidFill>
          <a:ln>
            <a:noFill/>
          </a:ln>
          <a:extLst/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350" u="none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Freeform 7"/>
          <p:cNvSpPr/>
          <p:nvPr/>
        </p:nvSpPr>
        <p:spPr bwMode="auto">
          <a:xfrm>
            <a:off x="8896726" y="4503290"/>
            <a:ext cx="1131955" cy="565978"/>
          </a:xfrm>
          <a:custGeom>
            <a:gdLst>
              <a:gd fmla="*/ 317 w 758" name="T0"/>
              <a:gd fmla="*/ 0 h 379" name="T1"/>
              <a:gd fmla="*/ 758 w 758" name="T2"/>
              <a:gd fmla="*/ 189 h 379" name="T3"/>
              <a:gd fmla="*/ 443 w 758" name="T4"/>
              <a:gd fmla="*/ 379 h 379" name="T5"/>
              <a:gd fmla="*/ 0 w 758" name="T6"/>
              <a:gd fmla="*/ 253 h 379" name="T7"/>
              <a:gd fmla="*/ 317 w 758" name="T8"/>
              <a:gd fmla="*/ 0 h 3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79" w="758">
                <a:moveTo>
                  <a:pt x="317" y="0"/>
                </a:moveTo>
                <a:lnTo>
                  <a:pt x="758" y="189"/>
                </a:lnTo>
                <a:lnTo>
                  <a:pt x="443" y="379"/>
                </a:lnTo>
                <a:lnTo>
                  <a:pt x="0" y="253"/>
                </a:lnTo>
                <a:lnTo>
                  <a:pt x="31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xtLst/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35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Freeform 8"/>
          <p:cNvSpPr/>
          <p:nvPr/>
        </p:nvSpPr>
        <p:spPr bwMode="auto">
          <a:xfrm>
            <a:off x="9370116" y="3937311"/>
            <a:ext cx="1131955" cy="848220"/>
          </a:xfrm>
          <a:custGeom>
            <a:gdLst>
              <a:gd fmla="*/ 315 w 758" name="T0"/>
              <a:gd fmla="*/ 0 h 568" name="T1"/>
              <a:gd fmla="*/ 0 w 758" name="T2"/>
              <a:gd fmla="*/ 379 h 568" name="T3"/>
              <a:gd fmla="*/ 441 w 758" name="T4"/>
              <a:gd fmla="*/ 568 h 568" name="T5"/>
              <a:gd fmla="*/ 758 w 758" name="T6"/>
              <a:gd fmla="*/ 64 h 568" name="T7"/>
              <a:gd fmla="*/ 315 w 758" name="T8"/>
              <a:gd fmla="*/ 0 h 56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68" w="758">
                <a:moveTo>
                  <a:pt x="315" y="0"/>
                </a:moveTo>
                <a:lnTo>
                  <a:pt x="0" y="379"/>
                </a:lnTo>
                <a:lnTo>
                  <a:pt x="441" y="568"/>
                </a:lnTo>
                <a:lnTo>
                  <a:pt x="758" y="64"/>
                </a:lnTo>
                <a:lnTo>
                  <a:pt x="315" y="0"/>
                </a:lnTo>
                <a:close/>
              </a:path>
            </a:pathLst>
          </a:custGeom>
          <a:solidFill>
            <a:srgbClr val="D00045"/>
          </a:solidFill>
          <a:ln>
            <a:noFill/>
          </a:ln>
          <a:extLst/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35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Freeform 9"/>
          <p:cNvSpPr/>
          <p:nvPr/>
        </p:nvSpPr>
        <p:spPr bwMode="auto">
          <a:xfrm>
            <a:off x="9840520" y="3750643"/>
            <a:ext cx="1131955" cy="282243"/>
          </a:xfrm>
          <a:custGeom>
            <a:gdLst>
              <a:gd fmla="*/ 315 w 758" name="T0"/>
              <a:gd fmla="*/ 0 h 189" name="T1"/>
              <a:gd fmla="*/ 758 w 758" name="T2"/>
              <a:gd fmla="*/ 64 h 189" name="T3"/>
              <a:gd fmla="*/ 443 w 758" name="T4"/>
              <a:gd fmla="*/ 189 h 189" name="T5"/>
              <a:gd fmla="*/ 0 w 758" name="T6"/>
              <a:gd fmla="*/ 125 h 189" name="T7"/>
              <a:gd fmla="*/ 315 w 758" name="T8"/>
              <a:gd fmla="*/ 0 h 18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89" w="758">
                <a:moveTo>
                  <a:pt x="315" y="0"/>
                </a:moveTo>
                <a:lnTo>
                  <a:pt x="758" y="64"/>
                </a:lnTo>
                <a:lnTo>
                  <a:pt x="443" y="189"/>
                </a:lnTo>
                <a:lnTo>
                  <a:pt x="0" y="125"/>
                </a:lnTo>
                <a:lnTo>
                  <a:pt x="315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xtLst/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35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Freeform 10"/>
          <p:cNvSpPr/>
          <p:nvPr/>
        </p:nvSpPr>
        <p:spPr bwMode="auto">
          <a:xfrm>
            <a:off x="9180461" y="3089092"/>
            <a:ext cx="1130463" cy="848220"/>
          </a:xfrm>
          <a:custGeom>
            <a:gdLst>
              <a:gd fmla="*/ 317 w 757" name="T0"/>
              <a:gd fmla="*/ 0 h 568" name="T1"/>
              <a:gd fmla="*/ 0 w 757" name="T2"/>
              <a:gd fmla="*/ 379 h 568" name="T3"/>
              <a:gd fmla="*/ 442 w 757" name="T4"/>
              <a:gd fmla="*/ 568 h 568" name="T5"/>
              <a:gd fmla="*/ 757 w 757" name="T6"/>
              <a:gd fmla="*/ 443 h 568" name="T7"/>
              <a:gd fmla="*/ 317 w 757" name="T8"/>
              <a:gd fmla="*/ 0 h 56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68" w="757">
                <a:moveTo>
                  <a:pt x="317" y="0"/>
                </a:moveTo>
                <a:lnTo>
                  <a:pt x="0" y="379"/>
                </a:lnTo>
                <a:lnTo>
                  <a:pt x="442" y="568"/>
                </a:lnTo>
                <a:lnTo>
                  <a:pt x="757" y="443"/>
                </a:lnTo>
                <a:lnTo>
                  <a:pt x="31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xtLst/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35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Freeform 11"/>
          <p:cNvSpPr/>
          <p:nvPr/>
        </p:nvSpPr>
        <p:spPr bwMode="auto">
          <a:xfrm>
            <a:off x="8710058" y="3655069"/>
            <a:ext cx="1130463" cy="848220"/>
          </a:xfrm>
          <a:custGeom>
            <a:gdLst>
              <a:gd fmla="*/ 0 w 757" name="T0"/>
              <a:gd fmla="*/ 379 h 568" name="T1"/>
              <a:gd fmla="*/ 442 w 757" name="T2"/>
              <a:gd fmla="*/ 568 h 568" name="T3"/>
              <a:gd fmla="*/ 757 w 757" name="T4"/>
              <a:gd fmla="*/ 189 h 568" name="T5"/>
              <a:gd fmla="*/ 315 w 757" name="T6"/>
              <a:gd fmla="*/ 0 h 568" name="T7"/>
              <a:gd fmla="*/ 0 w 757" name="T8"/>
              <a:gd fmla="*/ 379 h 56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68" w="757">
                <a:moveTo>
                  <a:pt x="0" y="379"/>
                </a:moveTo>
                <a:lnTo>
                  <a:pt x="442" y="568"/>
                </a:lnTo>
                <a:lnTo>
                  <a:pt x="757" y="189"/>
                </a:lnTo>
                <a:lnTo>
                  <a:pt x="315" y="0"/>
                </a:lnTo>
                <a:lnTo>
                  <a:pt x="0" y="379"/>
                </a:lnTo>
                <a:close/>
              </a:path>
            </a:pathLst>
          </a:custGeom>
          <a:solidFill>
            <a:srgbClr val="E4004F"/>
          </a:solidFill>
          <a:ln>
            <a:noFill/>
          </a:ln>
          <a:extLst/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35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Freeform 12"/>
          <p:cNvSpPr/>
          <p:nvPr/>
        </p:nvSpPr>
        <p:spPr bwMode="auto">
          <a:xfrm>
            <a:off x="8239653" y="4221047"/>
            <a:ext cx="1130463" cy="660058"/>
          </a:xfrm>
          <a:custGeom>
            <a:gdLst>
              <a:gd fmla="*/ 0 w 757" name="T0"/>
              <a:gd fmla="*/ 253 h 442" name="T1"/>
              <a:gd fmla="*/ 440 w 757" name="T2"/>
              <a:gd fmla="*/ 442 h 442" name="T3"/>
              <a:gd fmla="*/ 757 w 757" name="T4"/>
              <a:gd fmla="*/ 189 h 442" name="T5"/>
              <a:gd fmla="*/ 315 w 757" name="T6"/>
              <a:gd fmla="*/ 0 h 442" name="T7"/>
              <a:gd fmla="*/ 0 w 757" name="T8"/>
              <a:gd fmla="*/ 253 h 44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42" w="757">
                <a:moveTo>
                  <a:pt x="0" y="253"/>
                </a:moveTo>
                <a:lnTo>
                  <a:pt x="440" y="442"/>
                </a:lnTo>
                <a:lnTo>
                  <a:pt x="757" y="189"/>
                </a:lnTo>
                <a:lnTo>
                  <a:pt x="315" y="0"/>
                </a:lnTo>
                <a:lnTo>
                  <a:pt x="0" y="253"/>
                </a:lnTo>
                <a:close/>
              </a:path>
            </a:pathLst>
          </a:custGeom>
          <a:solidFill>
            <a:srgbClr val="D00045"/>
          </a:solidFill>
          <a:ln>
            <a:noFill/>
          </a:ln>
          <a:extLst/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350" u="none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Freeform 13"/>
          <p:cNvSpPr/>
          <p:nvPr/>
        </p:nvSpPr>
        <p:spPr bwMode="auto">
          <a:xfrm>
            <a:off x="7766265" y="4598863"/>
            <a:ext cx="1130463" cy="848220"/>
          </a:xfrm>
          <a:custGeom>
            <a:gdLst>
              <a:gd fmla="*/ 0 w 757" name="T0"/>
              <a:gd fmla="*/ 504 h 568" name="T1"/>
              <a:gd fmla="*/ 442 w 757" name="T2"/>
              <a:gd fmla="*/ 568 h 568" name="T3"/>
              <a:gd fmla="*/ 757 w 757" name="T4"/>
              <a:gd fmla="*/ 189 h 568" name="T5"/>
              <a:gd fmla="*/ 317 w 757" name="T6"/>
              <a:gd fmla="*/ 0 h 568" name="T7"/>
              <a:gd fmla="*/ 0 w 757" name="T8"/>
              <a:gd fmla="*/ 504 h 56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68" w="757">
                <a:moveTo>
                  <a:pt x="0" y="504"/>
                </a:moveTo>
                <a:lnTo>
                  <a:pt x="442" y="568"/>
                </a:lnTo>
                <a:lnTo>
                  <a:pt x="757" y="189"/>
                </a:lnTo>
                <a:lnTo>
                  <a:pt x="317" y="0"/>
                </a:lnTo>
                <a:lnTo>
                  <a:pt x="0" y="504"/>
                </a:lnTo>
                <a:close/>
              </a:path>
            </a:pathLst>
          </a:custGeom>
          <a:solidFill>
            <a:srgbClr val="B8004F"/>
          </a:solidFill>
          <a:ln>
            <a:noFill/>
          </a:ln>
          <a:extLst/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350" u="none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Freeform 14"/>
          <p:cNvSpPr/>
          <p:nvPr/>
        </p:nvSpPr>
        <p:spPr bwMode="auto">
          <a:xfrm>
            <a:off x="7109193" y="4032887"/>
            <a:ext cx="1130463" cy="1318624"/>
          </a:xfrm>
          <a:custGeom>
            <a:gdLst>
              <a:gd fmla="*/ 0 w 757" name="T0"/>
              <a:gd fmla="*/ 504 h 883" name="T1"/>
              <a:gd fmla="*/ 440 w 757" name="T2"/>
              <a:gd fmla="*/ 883 h 883" name="T3"/>
              <a:gd fmla="*/ 757 w 757" name="T4"/>
              <a:gd fmla="*/ 379 h 883" name="T5"/>
              <a:gd fmla="*/ 314 w 757" name="T6"/>
              <a:gd fmla="*/ 0 h 883" name="T7"/>
              <a:gd fmla="*/ 0 w 757" name="T8"/>
              <a:gd fmla="*/ 504 h 88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883" w="757">
                <a:moveTo>
                  <a:pt x="0" y="504"/>
                </a:moveTo>
                <a:lnTo>
                  <a:pt x="440" y="883"/>
                </a:lnTo>
                <a:lnTo>
                  <a:pt x="757" y="379"/>
                </a:lnTo>
                <a:lnTo>
                  <a:pt x="314" y="0"/>
                </a:lnTo>
                <a:lnTo>
                  <a:pt x="0" y="504"/>
                </a:lnTo>
                <a:close/>
              </a:path>
            </a:pathLst>
          </a:custGeom>
          <a:solidFill>
            <a:srgbClr val="99014E"/>
          </a:solidFill>
          <a:ln>
            <a:noFill/>
          </a:ln>
          <a:extLst/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350" u="none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Freeform 15"/>
          <p:cNvSpPr/>
          <p:nvPr/>
        </p:nvSpPr>
        <p:spPr bwMode="auto">
          <a:xfrm>
            <a:off x="7578103" y="3750643"/>
            <a:ext cx="1131955" cy="848220"/>
          </a:xfrm>
          <a:custGeom>
            <a:gdLst>
              <a:gd fmla="*/ 315 w 758" name="T0"/>
              <a:gd fmla="*/ 0 h 568" name="T1"/>
              <a:gd fmla="*/ 0 w 758" name="T2"/>
              <a:gd fmla="*/ 189 h 568" name="T3"/>
              <a:gd fmla="*/ 443 w 758" name="T4"/>
              <a:gd fmla="*/ 568 h 568" name="T5"/>
              <a:gd fmla="*/ 758 w 758" name="T6"/>
              <a:gd fmla="*/ 315 h 568" name="T7"/>
              <a:gd fmla="*/ 315 w 758" name="T8"/>
              <a:gd fmla="*/ 0 h 56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68" w="758">
                <a:moveTo>
                  <a:pt x="315" y="0"/>
                </a:moveTo>
                <a:lnTo>
                  <a:pt x="0" y="189"/>
                </a:lnTo>
                <a:lnTo>
                  <a:pt x="443" y="568"/>
                </a:lnTo>
                <a:lnTo>
                  <a:pt x="758" y="315"/>
                </a:lnTo>
                <a:lnTo>
                  <a:pt x="315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xtLst/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35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Freeform 16"/>
          <p:cNvSpPr/>
          <p:nvPr/>
        </p:nvSpPr>
        <p:spPr bwMode="auto">
          <a:xfrm>
            <a:off x="8048507" y="3089092"/>
            <a:ext cx="1131955" cy="1131956"/>
          </a:xfrm>
          <a:custGeom>
            <a:gdLst>
              <a:gd fmla="*/ 317 w 758" name="T0"/>
              <a:gd fmla="*/ 0 h 758" name="T1"/>
              <a:gd fmla="*/ 0 w 758" name="T2"/>
              <a:gd fmla="*/ 443 h 758" name="T3"/>
              <a:gd fmla="*/ 443 w 758" name="T4"/>
              <a:gd fmla="*/ 758 h 758" name="T5"/>
              <a:gd fmla="*/ 758 w 758" name="T6"/>
              <a:gd fmla="*/ 379 h 758" name="T7"/>
              <a:gd fmla="*/ 317 w 758" name="T8"/>
              <a:gd fmla="*/ 0 h 75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758" w="758">
                <a:moveTo>
                  <a:pt x="317" y="0"/>
                </a:moveTo>
                <a:lnTo>
                  <a:pt x="0" y="443"/>
                </a:lnTo>
                <a:lnTo>
                  <a:pt x="443" y="758"/>
                </a:lnTo>
                <a:lnTo>
                  <a:pt x="758" y="379"/>
                </a:lnTo>
                <a:lnTo>
                  <a:pt x="31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xtLst/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35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Freeform 17"/>
          <p:cNvSpPr/>
          <p:nvPr/>
        </p:nvSpPr>
        <p:spPr bwMode="auto">
          <a:xfrm>
            <a:off x="8521897" y="2805356"/>
            <a:ext cx="1131955" cy="849714"/>
          </a:xfrm>
          <a:custGeom>
            <a:gdLst>
              <a:gd fmla="*/ 315 w 758" name="T0"/>
              <a:gd fmla="*/ 0 h 569" name="T1"/>
              <a:gd fmla="*/ 0 w 758" name="T2"/>
              <a:gd fmla="*/ 190 h 569" name="T3"/>
              <a:gd fmla="*/ 441 w 758" name="T4"/>
              <a:gd fmla="*/ 569 h 569" name="T5"/>
              <a:gd fmla="*/ 758 w 758" name="T6"/>
              <a:gd fmla="*/ 190 h 569" name="T7"/>
              <a:gd fmla="*/ 315 w 758" name="T8"/>
              <a:gd fmla="*/ 0 h 56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69" w="758">
                <a:moveTo>
                  <a:pt x="315" y="0"/>
                </a:moveTo>
                <a:lnTo>
                  <a:pt x="0" y="190"/>
                </a:lnTo>
                <a:lnTo>
                  <a:pt x="441" y="569"/>
                </a:lnTo>
                <a:lnTo>
                  <a:pt x="758" y="190"/>
                </a:lnTo>
                <a:lnTo>
                  <a:pt x="315" y="0"/>
                </a:lnTo>
                <a:close/>
              </a:path>
            </a:pathLst>
          </a:custGeom>
          <a:solidFill>
            <a:srgbClr val="EE004E"/>
          </a:solidFill>
          <a:ln>
            <a:noFill/>
          </a:ln>
          <a:extLst/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35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Freeform 18"/>
          <p:cNvSpPr/>
          <p:nvPr/>
        </p:nvSpPr>
        <p:spPr bwMode="auto">
          <a:xfrm>
            <a:off x="7861839" y="2523115"/>
            <a:ext cx="1130463" cy="565978"/>
          </a:xfrm>
          <a:custGeom>
            <a:gdLst>
              <a:gd fmla="*/ 315 w 757" name="T0"/>
              <a:gd fmla="*/ 0 h 379" name="T1"/>
              <a:gd fmla="*/ 0 w 757" name="T2"/>
              <a:gd fmla="*/ 253 h 379" name="T3"/>
              <a:gd fmla="*/ 442 w 757" name="T4"/>
              <a:gd fmla="*/ 379 h 379" name="T5"/>
              <a:gd fmla="*/ 757 w 757" name="T6"/>
              <a:gd fmla="*/ 189 h 379" name="T7"/>
              <a:gd fmla="*/ 315 w 757" name="T8"/>
              <a:gd fmla="*/ 0 h 3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79" w="757">
                <a:moveTo>
                  <a:pt x="315" y="0"/>
                </a:moveTo>
                <a:lnTo>
                  <a:pt x="0" y="253"/>
                </a:lnTo>
                <a:lnTo>
                  <a:pt x="442" y="379"/>
                </a:lnTo>
                <a:lnTo>
                  <a:pt x="757" y="189"/>
                </a:lnTo>
                <a:lnTo>
                  <a:pt x="315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xtLst/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35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Freeform 19"/>
          <p:cNvSpPr/>
          <p:nvPr/>
        </p:nvSpPr>
        <p:spPr bwMode="auto">
          <a:xfrm>
            <a:off x="7391434" y="2900930"/>
            <a:ext cx="1130463" cy="849714"/>
          </a:xfrm>
          <a:custGeom>
            <a:gdLst>
              <a:gd fmla="*/ 0 w 757" name="T0"/>
              <a:gd fmla="*/ 443 h 569" name="T1"/>
              <a:gd fmla="*/ 440 w 757" name="T2"/>
              <a:gd fmla="*/ 569 h 569" name="T3"/>
              <a:gd fmla="*/ 757 w 757" name="T4"/>
              <a:gd fmla="*/ 126 h 569" name="T5"/>
              <a:gd fmla="*/ 315 w 757" name="T6"/>
              <a:gd fmla="*/ 0 h 569" name="T7"/>
              <a:gd fmla="*/ 0 w 757" name="T8"/>
              <a:gd fmla="*/ 443 h 56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69" w="757">
                <a:moveTo>
                  <a:pt x="0" y="443"/>
                </a:moveTo>
                <a:lnTo>
                  <a:pt x="440" y="569"/>
                </a:lnTo>
                <a:lnTo>
                  <a:pt x="757" y="126"/>
                </a:lnTo>
                <a:lnTo>
                  <a:pt x="315" y="0"/>
                </a:lnTo>
                <a:lnTo>
                  <a:pt x="0" y="44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xtLst/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35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Freeform 20"/>
          <p:cNvSpPr/>
          <p:nvPr/>
        </p:nvSpPr>
        <p:spPr bwMode="auto">
          <a:xfrm>
            <a:off x="6918045" y="3547969"/>
            <a:ext cx="1130463" cy="470404"/>
          </a:xfrm>
          <a:custGeom>
            <a:gdLst>
              <a:gd fmla="*/ 0 w 757" name="T0"/>
              <a:gd fmla="*/ 315 h 315" name="T1"/>
              <a:gd fmla="*/ 442 w 757" name="T2"/>
              <a:gd fmla="*/ 315 h 315" name="T3"/>
              <a:gd fmla="*/ 757 w 757" name="T4"/>
              <a:gd fmla="*/ 126 h 315" name="T5"/>
              <a:gd fmla="*/ 317 w 757" name="T6"/>
              <a:gd fmla="*/ 0 h 315" name="T7"/>
              <a:gd fmla="*/ 0 w 757" name="T8"/>
              <a:gd fmla="*/ 315 h 31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15" w="757">
                <a:moveTo>
                  <a:pt x="0" y="315"/>
                </a:moveTo>
                <a:lnTo>
                  <a:pt x="442" y="315"/>
                </a:lnTo>
                <a:lnTo>
                  <a:pt x="757" y="126"/>
                </a:lnTo>
                <a:lnTo>
                  <a:pt x="317" y="0"/>
                </a:lnTo>
                <a:lnTo>
                  <a:pt x="0" y="3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xtLst/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35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Freeform 21"/>
          <p:cNvSpPr/>
          <p:nvPr/>
        </p:nvSpPr>
        <p:spPr bwMode="auto">
          <a:xfrm>
            <a:off x="6447640" y="4032885"/>
            <a:ext cx="1130463" cy="752646"/>
          </a:xfrm>
          <a:custGeom>
            <a:gdLst>
              <a:gd fmla="*/ 0 w 757" name="T0"/>
              <a:gd fmla="*/ 379 h 504" name="T1"/>
              <a:gd fmla="*/ 443 w 757" name="T2"/>
              <a:gd fmla="*/ 504 h 504" name="T3"/>
              <a:gd fmla="*/ 757 w 757" name="T4"/>
              <a:gd fmla="*/ 0 h 504" name="T5"/>
              <a:gd fmla="*/ 315 w 757" name="T6"/>
              <a:gd fmla="*/ 0 h 504" name="T7"/>
              <a:gd fmla="*/ 0 w 757" name="T8"/>
              <a:gd fmla="*/ 379 h 50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02" w="757">
                <a:moveTo>
                  <a:pt x="0" y="379"/>
                </a:moveTo>
                <a:lnTo>
                  <a:pt x="443" y="504"/>
                </a:lnTo>
                <a:lnTo>
                  <a:pt x="757" y="0"/>
                </a:lnTo>
                <a:lnTo>
                  <a:pt x="315" y="0"/>
                </a:lnTo>
                <a:lnTo>
                  <a:pt x="0" y="379"/>
                </a:lnTo>
                <a:close/>
              </a:path>
            </a:pathLst>
          </a:custGeom>
          <a:solidFill>
            <a:srgbClr val="D00045"/>
          </a:solidFill>
          <a:ln>
            <a:noFill/>
          </a:ln>
          <a:extLst/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350" u="none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Oval 22"/>
          <p:cNvSpPr>
            <a:spLocks noChangeArrowheads="1"/>
          </p:cNvSpPr>
          <p:nvPr/>
        </p:nvSpPr>
        <p:spPr bwMode="auto">
          <a:xfrm>
            <a:off x="9568731" y="2866583"/>
            <a:ext cx="131414" cy="12693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35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Oval 23"/>
          <p:cNvSpPr>
            <a:spLocks noChangeArrowheads="1"/>
          </p:cNvSpPr>
          <p:nvPr/>
        </p:nvSpPr>
        <p:spPr bwMode="auto">
          <a:xfrm>
            <a:off x="7327221" y="3319066"/>
            <a:ext cx="128428" cy="12693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35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Oval 24"/>
          <p:cNvSpPr>
            <a:spLocks noChangeArrowheads="1"/>
          </p:cNvSpPr>
          <p:nvPr/>
        </p:nvSpPr>
        <p:spPr bwMode="auto">
          <a:xfrm>
            <a:off x="9974921" y="4552569"/>
            <a:ext cx="126935" cy="12693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35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7702051" y="5108094"/>
            <a:ext cx="131414" cy="13141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35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Freeform 26"/>
          <p:cNvSpPr/>
          <p:nvPr/>
        </p:nvSpPr>
        <p:spPr bwMode="auto">
          <a:xfrm>
            <a:off x="6434202" y="4404729"/>
            <a:ext cx="2668607" cy="1349984"/>
          </a:xfrm>
          <a:custGeom>
            <a:gdLst>
              <a:gd fmla="*/ 751 w 755" name="T0"/>
              <a:gd fmla="*/ 382 h 382" name="T1"/>
              <a:gd fmla="*/ 748 w 755" name="T2"/>
              <a:gd fmla="*/ 381 h 382" name="T3"/>
              <a:gd fmla="*/ 563 w 755" name="T4"/>
              <a:gd fmla="*/ 248 h 382" name="T5"/>
              <a:gd fmla="*/ 377 w 755" name="T6"/>
              <a:gd fmla="*/ 222 h 382" name="T7"/>
              <a:gd fmla="*/ 375 w 755" name="T8"/>
              <a:gd fmla="*/ 221 h 382" name="T9"/>
              <a:gd fmla="*/ 189 w 755" name="T10"/>
              <a:gd fmla="*/ 61 h 382" name="T11"/>
              <a:gd fmla="*/ 3 w 755" name="T12"/>
              <a:gd fmla="*/ 8 h 382" name="T13"/>
              <a:gd fmla="*/ 0 w 755" name="T14"/>
              <a:gd fmla="*/ 3 h 382" name="T15"/>
              <a:gd fmla="*/ 5 w 755" name="T16"/>
              <a:gd fmla="*/ 0 h 382" name="T17"/>
              <a:gd fmla="*/ 192 w 755" name="T18"/>
              <a:gd fmla="*/ 54 h 382" name="T19"/>
              <a:gd fmla="*/ 193 w 755" name="T20"/>
              <a:gd fmla="*/ 55 h 382" name="T21"/>
              <a:gd fmla="*/ 379 w 755" name="T22"/>
              <a:gd fmla="*/ 214 h 382" name="T23"/>
              <a:gd fmla="*/ 565 w 755" name="T24"/>
              <a:gd fmla="*/ 240 h 382" name="T25"/>
              <a:gd fmla="*/ 566 w 755" name="T26"/>
              <a:gd fmla="*/ 241 h 382" name="T27"/>
              <a:gd fmla="*/ 753 w 755" name="T28"/>
              <a:gd fmla="*/ 374 h 382" name="T29"/>
              <a:gd fmla="*/ 754 w 755" name="T30"/>
              <a:gd fmla="*/ 380 h 382" name="T31"/>
              <a:gd fmla="*/ 751 w 755" name="T32"/>
              <a:gd fmla="*/ 382 h 382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382" w="755">
                <a:moveTo>
                  <a:pt x="751" y="382"/>
                </a:moveTo>
                <a:cubicBezTo>
                  <a:pt x="750" y="382"/>
                  <a:pt x="749" y="381"/>
                  <a:pt x="748" y="381"/>
                </a:cubicBezTo>
                <a:cubicBezTo>
                  <a:pt x="563" y="248"/>
                  <a:pt x="563" y="248"/>
                  <a:pt x="563" y="248"/>
                </a:cubicBezTo>
                <a:cubicBezTo>
                  <a:pt x="377" y="222"/>
                  <a:pt x="377" y="222"/>
                  <a:pt x="377" y="222"/>
                </a:cubicBezTo>
                <a:cubicBezTo>
                  <a:pt x="376" y="221"/>
                  <a:pt x="375" y="221"/>
                  <a:pt x="375" y="221"/>
                </a:cubicBezTo>
                <a:cubicBezTo>
                  <a:pt x="189" y="61"/>
                  <a:pt x="189" y="61"/>
                  <a:pt x="189" y="61"/>
                </a:cubicBezTo>
                <a:cubicBezTo>
                  <a:pt x="3" y="8"/>
                  <a:pt x="3" y="8"/>
                  <a:pt x="3" y="8"/>
                </a:cubicBezTo>
                <a:cubicBezTo>
                  <a:pt x="1" y="8"/>
                  <a:pt x="0" y="5"/>
                  <a:pt x="0" y="3"/>
                </a:cubicBezTo>
                <a:cubicBezTo>
                  <a:pt x="1" y="1"/>
                  <a:pt x="3" y="0"/>
                  <a:pt x="5" y="0"/>
                </a:cubicBezTo>
                <a:cubicBezTo>
                  <a:pt x="192" y="54"/>
                  <a:pt x="192" y="54"/>
                  <a:pt x="192" y="54"/>
                </a:cubicBezTo>
                <a:cubicBezTo>
                  <a:pt x="192" y="54"/>
                  <a:pt x="193" y="54"/>
                  <a:pt x="193" y="55"/>
                </a:cubicBezTo>
                <a:cubicBezTo>
                  <a:pt x="379" y="214"/>
                  <a:pt x="379" y="214"/>
                  <a:pt x="379" y="214"/>
                </a:cubicBezTo>
                <a:cubicBezTo>
                  <a:pt x="565" y="240"/>
                  <a:pt x="565" y="240"/>
                  <a:pt x="565" y="240"/>
                </a:cubicBezTo>
                <a:cubicBezTo>
                  <a:pt x="565" y="240"/>
                  <a:pt x="566" y="241"/>
                  <a:pt x="566" y="241"/>
                </a:cubicBezTo>
                <a:cubicBezTo>
                  <a:pt x="753" y="374"/>
                  <a:pt x="753" y="374"/>
                  <a:pt x="753" y="374"/>
                </a:cubicBezTo>
                <a:cubicBezTo>
                  <a:pt x="755" y="376"/>
                  <a:pt x="755" y="378"/>
                  <a:pt x="754" y="380"/>
                </a:cubicBezTo>
                <a:cubicBezTo>
                  <a:pt x="753" y="381"/>
                  <a:pt x="752" y="382"/>
                  <a:pt x="751" y="3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35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Freeform 27"/>
          <p:cNvSpPr/>
          <p:nvPr/>
        </p:nvSpPr>
        <p:spPr bwMode="auto">
          <a:xfrm>
            <a:off x="6903112" y="3838751"/>
            <a:ext cx="2673087" cy="1067742"/>
          </a:xfrm>
          <a:custGeom>
            <a:gdLst>
              <a:gd fmla="*/ 751 w 756" name="T0"/>
              <a:gd fmla="*/ 302 h 302" name="T1"/>
              <a:gd fmla="*/ 750 w 756" name="T2"/>
              <a:gd fmla="*/ 301 h 302" name="T3"/>
              <a:gd fmla="*/ 563 w 756" name="T4"/>
              <a:gd fmla="*/ 248 h 302" name="T5"/>
              <a:gd fmla="*/ 563 w 756" name="T6"/>
              <a:gd fmla="*/ 248 h 302" name="T7"/>
              <a:gd fmla="*/ 376 w 756" name="T8"/>
              <a:gd fmla="*/ 168 h 302" name="T9"/>
              <a:gd fmla="*/ 375 w 756" name="T10"/>
              <a:gd fmla="*/ 167 h 302" name="T11"/>
              <a:gd fmla="*/ 190 w 756" name="T12"/>
              <a:gd fmla="*/ 8 h 302" name="T13"/>
              <a:gd fmla="*/ 4 w 756" name="T14"/>
              <a:gd fmla="*/ 8 h 302" name="T15"/>
              <a:gd fmla="*/ 0 w 756" name="T16"/>
              <a:gd fmla="*/ 4 h 302" name="T17"/>
              <a:gd fmla="*/ 4 w 756" name="T18"/>
              <a:gd fmla="*/ 0 h 302" name="T19"/>
              <a:gd fmla="*/ 191 w 756" name="T20"/>
              <a:gd fmla="*/ 0 h 302" name="T21"/>
              <a:gd fmla="*/ 194 w 756" name="T22"/>
              <a:gd fmla="*/ 1 h 302" name="T23"/>
              <a:gd fmla="*/ 380 w 756" name="T24"/>
              <a:gd fmla="*/ 161 h 302" name="T25"/>
              <a:gd fmla="*/ 566 w 756" name="T26"/>
              <a:gd fmla="*/ 240 h 302" name="T27"/>
              <a:gd fmla="*/ 752 w 756" name="T28"/>
              <a:gd fmla="*/ 294 h 302" name="T29"/>
              <a:gd fmla="*/ 755 w 756" name="T30"/>
              <a:gd fmla="*/ 299 h 302" name="T31"/>
              <a:gd fmla="*/ 751 w 756" name="T32"/>
              <a:gd fmla="*/ 302 h 302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302" w="756">
                <a:moveTo>
                  <a:pt x="751" y="302"/>
                </a:moveTo>
                <a:cubicBezTo>
                  <a:pt x="751" y="302"/>
                  <a:pt x="750" y="302"/>
                  <a:pt x="750" y="301"/>
                </a:cubicBezTo>
                <a:cubicBezTo>
                  <a:pt x="563" y="248"/>
                  <a:pt x="563" y="248"/>
                  <a:pt x="563" y="248"/>
                </a:cubicBezTo>
                <a:cubicBezTo>
                  <a:pt x="563" y="248"/>
                  <a:pt x="563" y="248"/>
                  <a:pt x="563" y="248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6" y="168"/>
                  <a:pt x="375" y="168"/>
                  <a:pt x="375" y="167"/>
                </a:cubicBezTo>
                <a:cubicBezTo>
                  <a:pt x="190" y="8"/>
                  <a:pt x="190" y="8"/>
                  <a:pt x="190" y="8"/>
                </a:cubicBez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92" y="0"/>
                  <a:pt x="193" y="1"/>
                  <a:pt x="194" y="1"/>
                </a:cubicBezTo>
                <a:cubicBezTo>
                  <a:pt x="380" y="161"/>
                  <a:pt x="380" y="161"/>
                  <a:pt x="380" y="161"/>
                </a:cubicBezTo>
                <a:cubicBezTo>
                  <a:pt x="566" y="240"/>
                  <a:pt x="566" y="240"/>
                  <a:pt x="566" y="240"/>
                </a:cubicBezTo>
                <a:cubicBezTo>
                  <a:pt x="752" y="294"/>
                  <a:pt x="752" y="294"/>
                  <a:pt x="752" y="294"/>
                </a:cubicBezTo>
                <a:cubicBezTo>
                  <a:pt x="754" y="294"/>
                  <a:pt x="756" y="297"/>
                  <a:pt x="755" y="299"/>
                </a:cubicBezTo>
                <a:cubicBezTo>
                  <a:pt x="754" y="300"/>
                  <a:pt x="753" y="302"/>
                  <a:pt x="751" y="3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35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Freeform 28"/>
          <p:cNvSpPr/>
          <p:nvPr/>
        </p:nvSpPr>
        <p:spPr bwMode="auto">
          <a:xfrm>
            <a:off x="7373514" y="3365362"/>
            <a:ext cx="2673087" cy="1258890"/>
          </a:xfrm>
          <a:custGeom>
            <a:gdLst>
              <a:gd fmla="*/ 751 w 756" name="T0"/>
              <a:gd fmla="*/ 356 h 356" name="T1"/>
              <a:gd fmla="*/ 750 w 756" name="T2"/>
              <a:gd fmla="*/ 355 h 356" name="T3"/>
              <a:gd fmla="*/ 377 w 756" name="T4"/>
              <a:gd fmla="*/ 195 h 356" name="T5"/>
              <a:gd fmla="*/ 376 w 756" name="T6"/>
              <a:gd fmla="*/ 195 h 356" name="T7"/>
              <a:gd fmla="*/ 190 w 756" name="T8"/>
              <a:gd fmla="*/ 62 h 356" name="T9"/>
              <a:gd fmla="*/ 4 w 756" name="T10"/>
              <a:gd fmla="*/ 9 h 356" name="T11"/>
              <a:gd fmla="*/ 1 w 756" name="T12"/>
              <a:gd fmla="*/ 4 h 356" name="T13"/>
              <a:gd fmla="*/ 6 w 756" name="T14"/>
              <a:gd fmla="*/ 1 h 356" name="T15"/>
              <a:gd fmla="*/ 193 w 756" name="T16"/>
              <a:gd fmla="*/ 54 h 356" name="T17"/>
              <a:gd fmla="*/ 194 w 756" name="T18"/>
              <a:gd fmla="*/ 55 h 356" name="T19"/>
              <a:gd fmla="*/ 380 w 756" name="T20"/>
              <a:gd fmla="*/ 188 h 356" name="T21"/>
              <a:gd fmla="*/ 753 w 756" name="T22"/>
              <a:gd fmla="*/ 348 h 356" name="T23"/>
              <a:gd fmla="*/ 755 w 756" name="T24"/>
              <a:gd fmla="*/ 353 h 356" name="T25"/>
              <a:gd fmla="*/ 751 w 756" name="T26"/>
              <a:gd fmla="*/ 356 h 35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356" w="756">
                <a:moveTo>
                  <a:pt x="751" y="356"/>
                </a:moveTo>
                <a:cubicBezTo>
                  <a:pt x="751" y="356"/>
                  <a:pt x="750" y="355"/>
                  <a:pt x="750" y="355"/>
                </a:cubicBezTo>
                <a:cubicBezTo>
                  <a:pt x="377" y="195"/>
                  <a:pt x="377" y="195"/>
                  <a:pt x="377" y="195"/>
                </a:cubicBezTo>
                <a:cubicBezTo>
                  <a:pt x="376" y="195"/>
                  <a:pt x="376" y="195"/>
                  <a:pt x="376" y="195"/>
                </a:cubicBezTo>
                <a:cubicBezTo>
                  <a:pt x="190" y="62"/>
                  <a:pt x="190" y="62"/>
                  <a:pt x="190" y="62"/>
                </a:cubicBezTo>
                <a:cubicBezTo>
                  <a:pt x="4" y="9"/>
                  <a:pt x="4" y="9"/>
                  <a:pt x="4" y="9"/>
                </a:cubicBezTo>
                <a:cubicBezTo>
                  <a:pt x="2" y="8"/>
                  <a:pt x="0" y="6"/>
                  <a:pt x="1" y="4"/>
                </a:cubicBezTo>
                <a:cubicBezTo>
                  <a:pt x="2" y="2"/>
                  <a:pt x="4" y="0"/>
                  <a:pt x="6" y="1"/>
                </a:cubicBezTo>
                <a:cubicBezTo>
                  <a:pt x="193" y="54"/>
                  <a:pt x="193" y="54"/>
                  <a:pt x="193" y="54"/>
                </a:cubicBezTo>
                <a:cubicBezTo>
                  <a:pt x="193" y="55"/>
                  <a:pt x="193" y="55"/>
                  <a:pt x="194" y="55"/>
                </a:cubicBezTo>
                <a:cubicBezTo>
                  <a:pt x="380" y="188"/>
                  <a:pt x="380" y="188"/>
                  <a:pt x="380" y="188"/>
                </a:cubicBezTo>
                <a:cubicBezTo>
                  <a:pt x="753" y="348"/>
                  <a:pt x="753" y="348"/>
                  <a:pt x="753" y="348"/>
                </a:cubicBezTo>
                <a:cubicBezTo>
                  <a:pt x="755" y="349"/>
                  <a:pt x="756" y="351"/>
                  <a:pt x="755" y="353"/>
                </a:cubicBezTo>
                <a:cubicBezTo>
                  <a:pt x="754" y="355"/>
                  <a:pt x="753" y="356"/>
                  <a:pt x="751" y="3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35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Freeform 29"/>
          <p:cNvSpPr/>
          <p:nvPr/>
        </p:nvSpPr>
        <p:spPr bwMode="auto">
          <a:xfrm>
            <a:off x="7846906" y="2706795"/>
            <a:ext cx="2668607" cy="1160329"/>
          </a:xfrm>
          <a:custGeom>
            <a:gdLst>
              <a:gd fmla="*/ 751 w 755" name="T0"/>
              <a:gd fmla="*/ 328 h 328" name="T1"/>
              <a:gd fmla="*/ 750 w 755" name="T2"/>
              <a:gd fmla="*/ 328 h 328" name="T3"/>
              <a:gd fmla="*/ 564 w 755" name="T4"/>
              <a:gd fmla="*/ 302 h 328" name="T5"/>
              <a:gd fmla="*/ 563 w 755" name="T6"/>
              <a:gd fmla="*/ 301 h 328" name="T7"/>
              <a:gd fmla="*/ 376 w 755" name="T8"/>
              <a:gd fmla="*/ 221 h 328" name="T9"/>
              <a:gd fmla="*/ 375 w 755" name="T10"/>
              <a:gd fmla="*/ 221 h 328" name="T11"/>
              <a:gd fmla="*/ 189 w 755" name="T12"/>
              <a:gd fmla="*/ 61 h 328" name="T13"/>
              <a:gd fmla="*/ 3 w 755" name="T14"/>
              <a:gd fmla="*/ 8 h 328" name="T15"/>
              <a:gd fmla="*/ 0 w 755" name="T16"/>
              <a:gd fmla="*/ 3 h 328" name="T17"/>
              <a:gd fmla="*/ 5 w 755" name="T18"/>
              <a:gd fmla="*/ 0 h 328" name="T19"/>
              <a:gd fmla="*/ 192 w 755" name="T20"/>
              <a:gd fmla="*/ 54 h 328" name="T21"/>
              <a:gd fmla="*/ 193 w 755" name="T22"/>
              <a:gd fmla="*/ 55 h 328" name="T23"/>
              <a:gd fmla="*/ 380 w 755" name="T24"/>
              <a:gd fmla="*/ 214 h 328" name="T25"/>
              <a:gd fmla="*/ 565 w 755" name="T26"/>
              <a:gd fmla="*/ 294 h 328" name="T27"/>
              <a:gd fmla="*/ 751 w 755" name="T28"/>
              <a:gd fmla="*/ 320 h 328" name="T29"/>
              <a:gd fmla="*/ 755 w 755" name="T30"/>
              <a:gd fmla="*/ 325 h 328" name="T31"/>
              <a:gd fmla="*/ 751 w 755" name="T32"/>
              <a:gd fmla="*/ 328 h 328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328" w="755">
                <a:moveTo>
                  <a:pt x="751" y="328"/>
                </a:moveTo>
                <a:cubicBezTo>
                  <a:pt x="751" y="328"/>
                  <a:pt x="750" y="328"/>
                  <a:pt x="750" y="328"/>
                </a:cubicBezTo>
                <a:cubicBezTo>
                  <a:pt x="564" y="302"/>
                  <a:pt x="564" y="302"/>
                  <a:pt x="564" y="302"/>
                </a:cubicBezTo>
                <a:cubicBezTo>
                  <a:pt x="563" y="302"/>
                  <a:pt x="563" y="301"/>
                  <a:pt x="563" y="301"/>
                </a:cubicBezTo>
                <a:cubicBezTo>
                  <a:pt x="376" y="221"/>
                  <a:pt x="376" y="221"/>
                  <a:pt x="376" y="221"/>
                </a:cubicBezTo>
                <a:cubicBezTo>
                  <a:pt x="375" y="221"/>
                  <a:pt x="375" y="221"/>
                  <a:pt x="375" y="221"/>
                </a:cubicBezTo>
                <a:cubicBezTo>
                  <a:pt x="189" y="61"/>
                  <a:pt x="189" y="61"/>
                  <a:pt x="189" y="61"/>
                </a:cubicBezTo>
                <a:cubicBezTo>
                  <a:pt x="3" y="8"/>
                  <a:pt x="3" y="8"/>
                  <a:pt x="3" y="8"/>
                </a:cubicBezTo>
                <a:cubicBezTo>
                  <a:pt x="1" y="8"/>
                  <a:pt x="0" y="5"/>
                  <a:pt x="0" y="3"/>
                </a:cubicBezTo>
                <a:cubicBezTo>
                  <a:pt x="1" y="1"/>
                  <a:pt x="3" y="0"/>
                  <a:pt x="5" y="0"/>
                </a:cubicBezTo>
                <a:cubicBezTo>
                  <a:pt x="192" y="54"/>
                  <a:pt x="192" y="54"/>
                  <a:pt x="192" y="54"/>
                </a:cubicBezTo>
                <a:cubicBezTo>
                  <a:pt x="192" y="54"/>
                  <a:pt x="193" y="54"/>
                  <a:pt x="193" y="55"/>
                </a:cubicBezTo>
                <a:cubicBezTo>
                  <a:pt x="380" y="214"/>
                  <a:pt x="380" y="214"/>
                  <a:pt x="380" y="214"/>
                </a:cubicBezTo>
                <a:cubicBezTo>
                  <a:pt x="565" y="294"/>
                  <a:pt x="565" y="294"/>
                  <a:pt x="565" y="294"/>
                </a:cubicBezTo>
                <a:cubicBezTo>
                  <a:pt x="751" y="320"/>
                  <a:pt x="751" y="320"/>
                  <a:pt x="751" y="320"/>
                </a:cubicBezTo>
                <a:cubicBezTo>
                  <a:pt x="753" y="321"/>
                  <a:pt x="755" y="323"/>
                  <a:pt x="755" y="325"/>
                </a:cubicBezTo>
                <a:cubicBezTo>
                  <a:pt x="754" y="327"/>
                  <a:pt x="753" y="328"/>
                  <a:pt x="751" y="3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35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Freeform 30"/>
          <p:cNvSpPr/>
          <p:nvPr/>
        </p:nvSpPr>
        <p:spPr bwMode="auto">
          <a:xfrm>
            <a:off x="8317309" y="2328979"/>
            <a:ext cx="2668607" cy="1349984"/>
          </a:xfrm>
          <a:custGeom>
            <a:gdLst>
              <a:gd fmla="*/ 751 w 755" name="T0"/>
              <a:gd fmla="*/ 382 h 382" name="T1"/>
              <a:gd fmla="*/ 751 w 755" name="T2"/>
              <a:gd fmla="*/ 382 h 382" name="T3"/>
              <a:gd fmla="*/ 564 w 755" name="T4"/>
              <a:gd fmla="*/ 355 h 382" name="T5"/>
              <a:gd fmla="*/ 562 w 755" name="T6"/>
              <a:gd fmla="*/ 354 h 382" name="T7"/>
              <a:gd fmla="*/ 375 w 755" name="T8"/>
              <a:gd fmla="*/ 168 h 382" name="T9"/>
              <a:gd fmla="*/ 3 w 755" name="T10"/>
              <a:gd fmla="*/ 8 h 382" name="T11"/>
              <a:gd fmla="*/ 1 w 755" name="T12"/>
              <a:gd fmla="*/ 3 h 382" name="T13"/>
              <a:gd fmla="*/ 6 w 755" name="T14"/>
              <a:gd fmla="*/ 1 h 382" name="T15"/>
              <a:gd fmla="*/ 379 w 755" name="T16"/>
              <a:gd fmla="*/ 161 h 382" name="T17"/>
              <a:gd fmla="*/ 381 w 755" name="T18"/>
              <a:gd fmla="*/ 162 h 382" name="T19"/>
              <a:gd fmla="*/ 566 w 755" name="T20"/>
              <a:gd fmla="*/ 347 h 382" name="T21"/>
              <a:gd fmla="*/ 752 w 755" name="T22"/>
              <a:gd fmla="*/ 374 h 382" name="T23"/>
              <a:gd fmla="*/ 755 w 755" name="T24"/>
              <a:gd fmla="*/ 378 h 382" name="T25"/>
              <a:gd fmla="*/ 751 w 755" name="T26"/>
              <a:gd fmla="*/ 382 h 382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382" w="755">
                <a:moveTo>
                  <a:pt x="751" y="382"/>
                </a:moveTo>
                <a:cubicBezTo>
                  <a:pt x="751" y="382"/>
                  <a:pt x="751" y="382"/>
                  <a:pt x="751" y="382"/>
                </a:cubicBezTo>
                <a:cubicBezTo>
                  <a:pt x="564" y="355"/>
                  <a:pt x="564" y="355"/>
                  <a:pt x="564" y="355"/>
                </a:cubicBezTo>
                <a:cubicBezTo>
                  <a:pt x="563" y="355"/>
                  <a:pt x="562" y="355"/>
                  <a:pt x="562" y="354"/>
                </a:cubicBezTo>
                <a:cubicBezTo>
                  <a:pt x="375" y="168"/>
                  <a:pt x="375" y="168"/>
                  <a:pt x="375" y="168"/>
                </a:cubicBezTo>
                <a:cubicBezTo>
                  <a:pt x="3" y="8"/>
                  <a:pt x="3" y="8"/>
                  <a:pt x="3" y="8"/>
                </a:cubicBezTo>
                <a:cubicBezTo>
                  <a:pt x="1" y="7"/>
                  <a:pt x="0" y="5"/>
                  <a:pt x="1" y="3"/>
                </a:cubicBezTo>
                <a:cubicBezTo>
                  <a:pt x="2" y="1"/>
                  <a:pt x="4" y="0"/>
                  <a:pt x="6" y="1"/>
                </a:cubicBezTo>
                <a:cubicBezTo>
                  <a:pt x="379" y="161"/>
                  <a:pt x="379" y="161"/>
                  <a:pt x="379" y="161"/>
                </a:cubicBezTo>
                <a:cubicBezTo>
                  <a:pt x="380" y="161"/>
                  <a:pt x="380" y="161"/>
                  <a:pt x="381" y="162"/>
                </a:cubicBezTo>
                <a:cubicBezTo>
                  <a:pt x="566" y="347"/>
                  <a:pt x="566" y="347"/>
                  <a:pt x="566" y="347"/>
                </a:cubicBezTo>
                <a:cubicBezTo>
                  <a:pt x="752" y="374"/>
                  <a:pt x="752" y="374"/>
                  <a:pt x="752" y="374"/>
                </a:cubicBezTo>
                <a:cubicBezTo>
                  <a:pt x="754" y="374"/>
                  <a:pt x="755" y="376"/>
                  <a:pt x="755" y="378"/>
                </a:cubicBezTo>
                <a:cubicBezTo>
                  <a:pt x="755" y="380"/>
                  <a:pt x="753" y="382"/>
                  <a:pt x="751" y="3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35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Freeform 31"/>
          <p:cNvSpPr/>
          <p:nvPr/>
        </p:nvSpPr>
        <p:spPr bwMode="auto">
          <a:xfrm>
            <a:off x="6434202" y="2328979"/>
            <a:ext cx="1914467" cy="2104123"/>
          </a:xfrm>
          <a:custGeom>
            <a:gdLst>
              <a:gd fmla="*/ 4 w 542" name="T0"/>
              <a:gd fmla="*/ 595 h 595" name="T1"/>
              <a:gd fmla="*/ 2 w 542" name="T2"/>
              <a:gd fmla="*/ 594 h 595" name="T3"/>
              <a:gd fmla="*/ 1 w 542" name="T4"/>
              <a:gd fmla="*/ 589 h 595" name="T5"/>
              <a:gd fmla="*/ 134 w 542" name="T6"/>
              <a:gd fmla="*/ 429 h 595" name="T7"/>
              <a:gd fmla="*/ 135 w 542" name="T8"/>
              <a:gd fmla="*/ 428 h 595" name="T9"/>
              <a:gd fmla="*/ 268 w 542" name="T10"/>
              <a:gd fmla="*/ 295 h 595" name="T11"/>
              <a:gd fmla="*/ 401 w 542" name="T12"/>
              <a:gd fmla="*/ 109 h 595" name="T13"/>
              <a:gd fmla="*/ 402 w 542" name="T14"/>
              <a:gd fmla="*/ 108 h 595" name="T15"/>
              <a:gd fmla="*/ 535 w 542" name="T16"/>
              <a:gd fmla="*/ 1 h 595" name="T17"/>
              <a:gd fmla="*/ 541 w 542" name="T18"/>
              <a:gd fmla="*/ 2 h 595" name="T19"/>
              <a:gd fmla="*/ 540 w 542" name="T20"/>
              <a:gd fmla="*/ 8 h 595" name="T21"/>
              <a:gd fmla="*/ 407 w 542" name="T22"/>
              <a:gd fmla="*/ 114 h 595" name="T23"/>
              <a:gd fmla="*/ 274 w 542" name="T24"/>
              <a:gd fmla="*/ 300 h 595" name="T25"/>
              <a:gd fmla="*/ 274 w 542" name="T26"/>
              <a:gd fmla="*/ 301 h 595" name="T27"/>
              <a:gd fmla="*/ 140 w 542" name="T28"/>
              <a:gd fmla="*/ 434 h 595" name="T29"/>
              <a:gd fmla="*/ 7 w 542" name="T30"/>
              <a:gd fmla="*/ 594 h 595" name="T31"/>
              <a:gd fmla="*/ 4 w 542" name="T32"/>
              <a:gd fmla="*/ 595 h 595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595" w="542">
                <a:moveTo>
                  <a:pt x="4" y="595"/>
                </a:moveTo>
                <a:cubicBezTo>
                  <a:pt x="3" y="595"/>
                  <a:pt x="2" y="595"/>
                  <a:pt x="2" y="594"/>
                </a:cubicBezTo>
                <a:cubicBezTo>
                  <a:pt x="0" y="593"/>
                  <a:pt x="0" y="590"/>
                  <a:pt x="1" y="589"/>
                </a:cubicBezTo>
                <a:cubicBezTo>
                  <a:pt x="134" y="429"/>
                  <a:pt x="134" y="429"/>
                  <a:pt x="134" y="429"/>
                </a:cubicBezTo>
                <a:cubicBezTo>
                  <a:pt x="134" y="429"/>
                  <a:pt x="134" y="429"/>
                  <a:pt x="135" y="428"/>
                </a:cubicBezTo>
                <a:cubicBezTo>
                  <a:pt x="268" y="295"/>
                  <a:pt x="268" y="295"/>
                  <a:pt x="268" y="295"/>
                </a:cubicBezTo>
                <a:cubicBezTo>
                  <a:pt x="401" y="109"/>
                  <a:pt x="401" y="109"/>
                  <a:pt x="401" y="109"/>
                </a:cubicBezTo>
                <a:cubicBezTo>
                  <a:pt x="401" y="109"/>
                  <a:pt x="401" y="108"/>
                  <a:pt x="402" y="108"/>
                </a:cubicBezTo>
                <a:cubicBezTo>
                  <a:pt x="535" y="1"/>
                  <a:pt x="535" y="1"/>
                  <a:pt x="535" y="1"/>
                </a:cubicBezTo>
                <a:cubicBezTo>
                  <a:pt x="537" y="0"/>
                  <a:pt x="539" y="0"/>
                  <a:pt x="541" y="2"/>
                </a:cubicBezTo>
                <a:cubicBezTo>
                  <a:pt x="542" y="4"/>
                  <a:pt x="542" y="6"/>
                  <a:pt x="540" y="8"/>
                </a:cubicBezTo>
                <a:cubicBezTo>
                  <a:pt x="407" y="114"/>
                  <a:pt x="407" y="114"/>
                  <a:pt x="407" y="114"/>
                </a:cubicBezTo>
                <a:cubicBezTo>
                  <a:pt x="274" y="300"/>
                  <a:pt x="274" y="300"/>
                  <a:pt x="274" y="300"/>
                </a:cubicBezTo>
                <a:cubicBezTo>
                  <a:pt x="274" y="300"/>
                  <a:pt x="274" y="301"/>
                  <a:pt x="274" y="301"/>
                </a:cubicBezTo>
                <a:cubicBezTo>
                  <a:pt x="140" y="434"/>
                  <a:pt x="140" y="434"/>
                  <a:pt x="140" y="434"/>
                </a:cubicBezTo>
                <a:cubicBezTo>
                  <a:pt x="7" y="594"/>
                  <a:pt x="7" y="594"/>
                  <a:pt x="7" y="594"/>
                </a:cubicBezTo>
                <a:cubicBezTo>
                  <a:pt x="6" y="595"/>
                  <a:pt x="5" y="595"/>
                  <a:pt x="4" y="5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35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Freeform 32"/>
          <p:cNvSpPr/>
          <p:nvPr/>
        </p:nvSpPr>
        <p:spPr bwMode="auto">
          <a:xfrm>
            <a:off x="7091272" y="2611221"/>
            <a:ext cx="1918949" cy="2013029"/>
          </a:xfrm>
          <a:custGeom>
            <a:gdLst>
              <a:gd fmla="*/ 5 w 543" name="T0"/>
              <a:gd fmla="*/ 569 h 569" name="T1"/>
              <a:gd fmla="*/ 3 w 543" name="T2"/>
              <a:gd fmla="*/ 568 h 569" name="T3"/>
              <a:gd fmla="*/ 1 w 543" name="T4"/>
              <a:gd fmla="*/ 562 h 569" name="T5"/>
              <a:gd fmla="*/ 135 w 543" name="T6"/>
              <a:gd fmla="*/ 349 h 569" name="T7"/>
              <a:gd fmla="*/ 136 w 543" name="T8"/>
              <a:gd fmla="*/ 348 h 569" name="T9"/>
              <a:gd fmla="*/ 269 w 543" name="T10"/>
              <a:gd fmla="*/ 268 h 569" name="T11"/>
              <a:gd fmla="*/ 401 w 543" name="T12"/>
              <a:gd fmla="*/ 82 h 569" name="T13"/>
              <a:gd fmla="*/ 403 w 543" name="T14"/>
              <a:gd fmla="*/ 81 h 569" name="T15"/>
              <a:gd fmla="*/ 536 w 543" name="T16"/>
              <a:gd fmla="*/ 1 h 569" name="T17"/>
              <a:gd fmla="*/ 542 w 543" name="T18"/>
              <a:gd fmla="*/ 3 h 569" name="T19"/>
              <a:gd fmla="*/ 540 w 543" name="T20"/>
              <a:gd fmla="*/ 8 h 569" name="T21"/>
              <a:gd fmla="*/ 408 w 543" name="T22"/>
              <a:gd fmla="*/ 88 h 569" name="T23"/>
              <a:gd fmla="*/ 275 w 543" name="T24"/>
              <a:gd fmla="*/ 274 h 569" name="T25"/>
              <a:gd fmla="*/ 273 w 543" name="T26"/>
              <a:gd fmla="*/ 275 h 569" name="T27"/>
              <a:gd fmla="*/ 141 w 543" name="T28"/>
              <a:gd fmla="*/ 354 h 569" name="T29"/>
              <a:gd fmla="*/ 8 w 543" name="T30"/>
              <a:gd fmla="*/ 567 h 569" name="T31"/>
              <a:gd fmla="*/ 5 w 543" name="T32"/>
              <a:gd fmla="*/ 569 h 569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569" w="543">
                <a:moveTo>
                  <a:pt x="5" y="569"/>
                </a:moveTo>
                <a:cubicBezTo>
                  <a:pt x="4" y="569"/>
                  <a:pt x="3" y="568"/>
                  <a:pt x="3" y="568"/>
                </a:cubicBezTo>
                <a:cubicBezTo>
                  <a:pt x="1" y="567"/>
                  <a:pt x="0" y="564"/>
                  <a:pt x="1" y="562"/>
                </a:cubicBezTo>
                <a:cubicBezTo>
                  <a:pt x="135" y="349"/>
                  <a:pt x="135" y="349"/>
                  <a:pt x="135" y="349"/>
                </a:cubicBezTo>
                <a:cubicBezTo>
                  <a:pt x="135" y="349"/>
                  <a:pt x="135" y="348"/>
                  <a:pt x="136" y="348"/>
                </a:cubicBezTo>
                <a:cubicBezTo>
                  <a:pt x="269" y="268"/>
                  <a:pt x="269" y="268"/>
                  <a:pt x="269" y="268"/>
                </a:cubicBezTo>
                <a:cubicBezTo>
                  <a:pt x="401" y="82"/>
                  <a:pt x="401" y="82"/>
                  <a:pt x="401" y="82"/>
                </a:cubicBezTo>
                <a:cubicBezTo>
                  <a:pt x="402" y="82"/>
                  <a:pt x="402" y="81"/>
                  <a:pt x="403" y="81"/>
                </a:cubicBezTo>
                <a:cubicBezTo>
                  <a:pt x="536" y="1"/>
                  <a:pt x="536" y="1"/>
                  <a:pt x="536" y="1"/>
                </a:cubicBezTo>
                <a:cubicBezTo>
                  <a:pt x="538" y="0"/>
                  <a:pt x="540" y="1"/>
                  <a:pt x="542" y="3"/>
                </a:cubicBezTo>
                <a:cubicBezTo>
                  <a:pt x="543" y="4"/>
                  <a:pt x="542" y="7"/>
                  <a:pt x="540" y="8"/>
                </a:cubicBezTo>
                <a:cubicBezTo>
                  <a:pt x="408" y="88"/>
                  <a:pt x="408" y="88"/>
                  <a:pt x="408" y="88"/>
                </a:cubicBezTo>
                <a:cubicBezTo>
                  <a:pt x="275" y="274"/>
                  <a:pt x="275" y="274"/>
                  <a:pt x="275" y="274"/>
                </a:cubicBezTo>
                <a:cubicBezTo>
                  <a:pt x="274" y="274"/>
                  <a:pt x="274" y="274"/>
                  <a:pt x="273" y="275"/>
                </a:cubicBezTo>
                <a:cubicBezTo>
                  <a:pt x="141" y="354"/>
                  <a:pt x="141" y="354"/>
                  <a:pt x="141" y="354"/>
                </a:cubicBezTo>
                <a:cubicBezTo>
                  <a:pt x="8" y="567"/>
                  <a:pt x="8" y="567"/>
                  <a:pt x="8" y="567"/>
                </a:cubicBezTo>
                <a:cubicBezTo>
                  <a:pt x="7" y="568"/>
                  <a:pt x="6" y="569"/>
                  <a:pt x="5" y="5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35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Freeform 33"/>
          <p:cNvSpPr/>
          <p:nvPr/>
        </p:nvSpPr>
        <p:spPr bwMode="auto">
          <a:xfrm>
            <a:off x="7751332" y="2894957"/>
            <a:ext cx="1915961" cy="2293777"/>
          </a:xfrm>
          <a:custGeom>
            <a:gdLst>
              <a:gd fmla="*/ 4 w 542" name="T0"/>
              <a:gd fmla="*/ 649 h 649" name="T1"/>
              <a:gd fmla="*/ 2 w 542" name="T2"/>
              <a:gd fmla="*/ 648 h 649" name="T3"/>
              <a:gd fmla="*/ 1 w 542" name="T4"/>
              <a:gd fmla="*/ 642 h 649" name="T5"/>
              <a:gd fmla="*/ 134 w 542" name="T6"/>
              <a:gd fmla="*/ 429 h 649" name="T7"/>
              <a:gd fmla="*/ 135 w 542" name="T8"/>
              <a:gd fmla="*/ 428 h 649" name="T9"/>
              <a:gd fmla="*/ 268 w 542" name="T10"/>
              <a:gd fmla="*/ 322 h 649" name="T11"/>
              <a:gd fmla="*/ 535 w 542" name="T12"/>
              <a:gd fmla="*/ 2 h 649" name="T13"/>
              <a:gd fmla="*/ 540 w 542" name="T14"/>
              <a:gd fmla="*/ 2 h 649" name="T15"/>
              <a:gd fmla="*/ 541 w 542" name="T16"/>
              <a:gd fmla="*/ 7 h 649" name="T17"/>
              <a:gd fmla="*/ 274 w 542" name="T18"/>
              <a:gd fmla="*/ 327 h 649" name="T19"/>
              <a:gd fmla="*/ 274 w 542" name="T20"/>
              <a:gd fmla="*/ 328 h 649" name="T21"/>
              <a:gd fmla="*/ 141 w 542" name="T22"/>
              <a:gd fmla="*/ 434 h 649" name="T23"/>
              <a:gd fmla="*/ 8 w 542" name="T24"/>
              <a:gd fmla="*/ 647 h 649" name="T25"/>
              <a:gd fmla="*/ 4 w 542" name="T26"/>
              <a:gd fmla="*/ 649 h 649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649" w="542">
                <a:moveTo>
                  <a:pt x="4" y="649"/>
                </a:moveTo>
                <a:cubicBezTo>
                  <a:pt x="4" y="649"/>
                  <a:pt x="3" y="648"/>
                  <a:pt x="2" y="648"/>
                </a:cubicBezTo>
                <a:cubicBezTo>
                  <a:pt x="0" y="647"/>
                  <a:pt x="0" y="644"/>
                  <a:pt x="1" y="642"/>
                </a:cubicBezTo>
                <a:cubicBezTo>
                  <a:pt x="134" y="429"/>
                  <a:pt x="134" y="429"/>
                  <a:pt x="134" y="429"/>
                </a:cubicBezTo>
                <a:cubicBezTo>
                  <a:pt x="135" y="429"/>
                  <a:pt x="135" y="428"/>
                  <a:pt x="135" y="428"/>
                </a:cubicBezTo>
                <a:cubicBezTo>
                  <a:pt x="268" y="322"/>
                  <a:pt x="268" y="322"/>
                  <a:pt x="268" y="322"/>
                </a:cubicBezTo>
                <a:cubicBezTo>
                  <a:pt x="535" y="2"/>
                  <a:pt x="535" y="2"/>
                  <a:pt x="535" y="2"/>
                </a:cubicBezTo>
                <a:cubicBezTo>
                  <a:pt x="536" y="0"/>
                  <a:pt x="539" y="0"/>
                  <a:pt x="540" y="2"/>
                </a:cubicBezTo>
                <a:cubicBezTo>
                  <a:pt x="542" y="3"/>
                  <a:pt x="542" y="5"/>
                  <a:pt x="541" y="7"/>
                </a:cubicBezTo>
                <a:cubicBezTo>
                  <a:pt x="274" y="327"/>
                  <a:pt x="274" y="327"/>
                  <a:pt x="274" y="327"/>
                </a:cubicBezTo>
                <a:cubicBezTo>
                  <a:pt x="274" y="327"/>
                  <a:pt x="274" y="328"/>
                  <a:pt x="274" y="328"/>
                </a:cubicBezTo>
                <a:cubicBezTo>
                  <a:pt x="141" y="434"/>
                  <a:pt x="141" y="434"/>
                  <a:pt x="141" y="434"/>
                </a:cubicBezTo>
                <a:cubicBezTo>
                  <a:pt x="8" y="647"/>
                  <a:pt x="8" y="647"/>
                  <a:pt x="8" y="647"/>
                </a:cubicBezTo>
                <a:cubicBezTo>
                  <a:pt x="7" y="648"/>
                  <a:pt x="6" y="649"/>
                  <a:pt x="4" y="6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35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Freeform 34"/>
          <p:cNvSpPr/>
          <p:nvPr/>
        </p:nvSpPr>
        <p:spPr bwMode="auto">
          <a:xfrm>
            <a:off x="8412883" y="3555015"/>
            <a:ext cx="1915961" cy="1726307"/>
          </a:xfrm>
          <a:custGeom>
            <a:gdLst>
              <a:gd fmla="*/ 4 w 542" name="T0"/>
              <a:gd fmla="*/ 488 h 488" name="T1"/>
              <a:gd fmla="*/ 2 w 542" name="T2"/>
              <a:gd fmla="*/ 487 h 488" name="T3"/>
              <a:gd fmla="*/ 1 w 542" name="T4"/>
              <a:gd fmla="*/ 482 h 488" name="T5"/>
              <a:gd fmla="*/ 134 w 542" name="T6"/>
              <a:gd fmla="*/ 322 h 488" name="T7"/>
              <a:gd fmla="*/ 135 w 542" name="T8"/>
              <a:gd fmla="*/ 321 h 488" name="T9"/>
              <a:gd fmla="*/ 268 w 542" name="T10"/>
              <a:gd fmla="*/ 215 h 488" name="T11"/>
              <a:gd fmla="*/ 401 w 542" name="T12"/>
              <a:gd fmla="*/ 55 h 488" name="T13"/>
              <a:gd fmla="*/ 403 w 542" name="T14"/>
              <a:gd fmla="*/ 54 h 488" name="T15"/>
              <a:gd fmla="*/ 536 w 542" name="T16"/>
              <a:gd fmla="*/ 1 h 488" name="T17"/>
              <a:gd fmla="*/ 541 w 542" name="T18"/>
              <a:gd fmla="*/ 3 h 488" name="T19"/>
              <a:gd fmla="*/ 539 w 542" name="T20"/>
              <a:gd fmla="*/ 8 h 488" name="T21"/>
              <a:gd fmla="*/ 407 w 542" name="T22"/>
              <a:gd fmla="*/ 61 h 488" name="T23"/>
              <a:gd fmla="*/ 274 w 542" name="T24"/>
              <a:gd fmla="*/ 220 h 488" name="T25"/>
              <a:gd fmla="*/ 273 w 542" name="T26"/>
              <a:gd fmla="*/ 221 h 488" name="T27"/>
              <a:gd fmla="*/ 140 w 542" name="T28"/>
              <a:gd fmla="*/ 327 h 488" name="T29"/>
              <a:gd fmla="*/ 7 w 542" name="T30"/>
              <a:gd fmla="*/ 487 h 488" name="T31"/>
              <a:gd fmla="*/ 4 w 542" name="T32"/>
              <a:gd fmla="*/ 488 h 488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488" w="542">
                <a:moveTo>
                  <a:pt x="4" y="488"/>
                </a:moveTo>
                <a:cubicBezTo>
                  <a:pt x="3" y="488"/>
                  <a:pt x="2" y="488"/>
                  <a:pt x="2" y="487"/>
                </a:cubicBezTo>
                <a:cubicBezTo>
                  <a:pt x="0" y="486"/>
                  <a:pt x="0" y="483"/>
                  <a:pt x="1" y="482"/>
                </a:cubicBezTo>
                <a:cubicBezTo>
                  <a:pt x="134" y="322"/>
                  <a:pt x="134" y="322"/>
                  <a:pt x="134" y="322"/>
                </a:cubicBezTo>
                <a:cubicBezTo>
                  <a:pt x="135" y="321"/>
                  <a:pt x="135" y="321"/>
                  <a:pt x="135" y="321"/>
                </a:cubicBezTo>
                <a:cubicBezTo>
                  <a:pt x="268" y="215"/>
                  <a:pt x="268" y="215"/>
                  <a:pt x="268" y="215"/>
                </a:cubicBezTo>
                <a:cubicBezTo>
                  <a:pt x="401" y="55"/>
                  <a:pt x="401" y="55"/>
                  <a:pt x="401" y="55"/>
                </a:cubicBezTo>
                <a:cubicBezTo>
                  <a:pt x="401" y="55"/>
                  <a:pt x="402" y="54"/>
                  <a:pt x="403" y="54"/>
                </a:cubicBezTo>
                <a:cubicBezTo>
                  <a:pt x="536" y="1"/>
                  <a:pt x="536" y="1"/>
                  <a:pt x="536" y="1"/>
                </a:cubicBezTo>
                <a:cubicBezTo>
                  <a:pt x="538" y="0"/>
                  <a:pt x="540" y="1"/>
                  <a:pt x="541" y="3"/>
                </a:cubicBezTo>
                <a:cubicBezTo>
                  <a:pt x="542" y="5"/>
                  <a:pt x="541" y="7"/>
                  <a:pt x="539" y="8"/>
                </a:cubicBezTo>
                <a:cubicBezTo>
                  <a:pt x="407" y="61"/>
                  <a:pt x="407" y="61"/>
                  <a:pt x="407" y="61"/>
                </a:cubicBezTo>
                <a:cubicBezTo>
                  <a:pt x="274" y="220"/>
                  <a:pt x="274" y="220"/>
                  <a:pt x="274" y="220"/>
                </a:cubicBezTo>
                <a:cubicBezTo>
                  <a:pt x="274" y="220"/>
                  <a:pt x="273" y="221"/>
                  <a:pt x="273" y="221"/>
                </a:cubicBezTo>
                <a:cubicBezTo>
                  <a:pt x="140" y="327"/>
                  <a:pt x="140" y="327"/>
                  <a:pt x="140" y="327"/>
                </a:cubicBezTo>
                <a:cubicBezTo>
                  <a:pt x="7" y="487"/>
                  <a:pt x="7" y="487"/>
                  <a:pt x="7" y="487"/>
                </a:cubicBezTo>
                <a:cubicBezTo>
                  <a:pt x="6" y="488"/>
                  <a:pt x="5" y="488"/>
                  <a:pt x="4" y="4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35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Freeform 35"/>
          <p:cNvSpPr/>
          <p:nvPr/>
        </p:nvSpPr>
        <p:spPr bwMode="auto">
          <a:xfrm>
            <a:off x="9069954" y="3647603"/>
            <a:ext cx="1920441" cy="2107110"/>
          </a:xfrm>
          <a:custGeom>
            <a:gdLst>
              <a:gd fmla="*/ 5 w 543" name="T0"/>
              <a:gd fmla="*/ 596 h 596" name="T1"/>
              <a:gd fmla="*/ 3 w 543" name="T2"/>
              <a:gd fmla="*/ 595 h 596" name="T3"/>
              <a:gd fmla="*/ 1 w 543" name="T4"/>
              <a:gd fmla="*/ 590 h 596" name="T5"/>
              <a:gd fmla="*/ 135 w 543" name="T6"/>
              <a:gd fmla="*/ 350 h 596" name="T7"/>
              <a:gd fmla="*/ 136 w 543" name="T8"/>
              <a:gd fmla="*/ 348 h 596" name="T9"/>
              <a:gd fmla="*/ 269 w 543" name="T10"/>
              <a:gd fmla="*/ 269 h 596" name="T11"/>
              <a:gd fmla="*/ 401 w 543" name="T12"/>
              <a:gd fmla="*/ 56 h 596" name="T13"/>
              <a:gd fmla="*/ 403 w 543" name="T14"/>
              <a:gd fmla="*/ 55 h 596" name="T15"/>
              <a:gd fmla="*/ 537 w 543" name="T16"/>
              <a:gd fmla="*/ 1 h 596" name="T17"/>
              <a:gd fmla="*/ 542 w 543" name="T18"/>
              <a:gd fmla="*/ 3 h 596" name="T19"/>
              <a:gd fmla="*/ 540 w 543" name="T20"/>
              <a:gd fmla="*/ 9 h 596" name="T21"/>
              <a:gd fmla="*/ 407 w 543" name="T22"/>
              <a:gd fmla="*/ 61 h 596" name="T23"/>
              <a:gd fmla="*/ 275 w 543" name="T24"/>
              <a:gd fmla="*/ 274 h 596" name="T25"/>
              <a:gd fmla="*/ 273 w 543" name="T26"/>
              <a:gd fmla="*/ 275 h 596" name="T27"/>
              <a:gd fmla="*/ 141 w 543" name="T28"/>
              <a:gd fmla="*/ 354 h 596" name="T29"/>
              <a:gd fmla="*/ 8 w 543" name="T30"/>
              <a:gd fmla="*/ 594 h 596" name="T31"/>
              <a:gd fmla="*/ 5 w 543" name="T32"/>
              <a:gd fmla="*/ 596 h 596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596" w="543">
                <a:moveTo>
                  <a:pt x="5" y="596"/>
                </a:moveTo>
                <a:cubicBezTo>
                  <a:pt x="4" y="596"/>
                  <a:pt x="3" y="595"/>
                  <a:pt x="3" y="595"/>
                </a:cubicBezTo>
                <a:cubicBezTo>
                  <a:pt x="1" y="594"/>
                  <a:pt x="0" y="592"/>
                  <a:pt x="1" y="590"/>
                </a:cubicBezTo>
                <a:cubicBezTo>
                  <a:pt x="135" y="350"/>
                  <a:pt x="135" y="350"/>
                  <a:pt x="135" y="350"/>
                </a:cubicBezTo>
                <a:cubicBezTo>
                  <a:pt x="135" y="349"/>
                  <a:pt x="135" y="349"/>
                  <a:pt x="136" y="348"/>
                </a:cubicBezTo>
                <a:cubicBezTo>
                  <a:pt x="269" y="269"/>
                  <a:pt x="269" y="269"/>
                  <a:pt x="269" y="269"/>
                </a:cubicBezTo>
                <a:cubicBezTo>
                  <a:pt x="401" y="56"/>
                  <a:pt x="401" y="56"/>
                  <a:pt x="401" y="56"/>
                </a:cubicBezTo>
                <a:cubicBezTo>
                  <a:pt x="402" y="55"/>
                  <a:pt x="402" y="55"/>
                  <a:pt x="403" y="55"/>
                </a:cubicBezTo>
                <a:cubicBezTo>
                  <a:pt x="537" y="1"/>
                  <a:pt x="537" y="1"/>
                  <a:pt x="537" y="1"/>
                </a:cubicBezTo>
                <a:cubicBezTo>
                  <a:pt x="539" y="0"/>
                  <a:pt x="541" y="1"/>
                  <a:pt x="542" y="3"/>
                </a:cubicBezTo>
                <a:cubicBezTo>
                  <a:pt x="543" y="5"/>
                  <a:pt x="542" y="8"/>
                  <a:pt x="540" y="9"/>
                </a:cubicBezTo>
                <a:cubicBezTo>
                  <a:pt x="407" y="61"/>
                  <a:pt x="407" y="61"/>
                  <a:pt x="407" y="61"/>
                </a:cubicBezTo>
                <a:cubicBezTo>
                  <a:pt x="275" y="274"/>
                  <a:pt x="275" y="274"/>
                  <a:pt x="275" y="274"/>
                </a:cubicBezTo>
                <a:cubicBezTo>
                  <a:pt x="274" y="274"/>
                  <a:pt x="274" y="275"/>
                  <a:pt x="273" y="275"/>
                </a:cubicBezTo>
                <a:cubicBezTo>
                  <a:pt x="141" y="354"/>
                  <a:pt x="141" y="354"/>
                  <a:pt x="141" y="354"/>
                </a:cubicBezTo>
                <a:cubicBezTo>
                  <a:pt x="8" y="594"/>
                  <a:pt x="8" y="594"/>
                  <a:pt x="8" y="594"/>
                </a:cubicBezTo>
                <a:cubicBezTo>
                  <a:pt x="8" y="595"/>
                  <a:pt x="6" y="596"/>
                  <a:pt x="5" y="5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35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" name="Freeform 36"/>
          <p:cNvSpPr>
            <a:spLocks noEditPoints="1"/>
          </p:cNvSpPr>
          <p:nvPr/>
        </p:nvSpPr>
        <p:spPr bwMode="auto">
          <a:xfrm>
            <a:off x="10013749" y="4609316"/>
            <a:ext cx="28374" cy="1279797"/>
          </a:xfrm>
          <a:custGeom>
            <a:gdLst>
              <a:gd fmla="*/ 0 w 19" name="T0"/>
              <a:gd fmla="*/ 857 h 857" name="T1"/>
              <a:gd fmla="*/ 19 w 19" name="T2"/>
              <a:gd fmla="*/ 852 h 857" name="T3"/>
              <a:gd fmla="*/ 19 w 19" name="T4"/>
              <a:gd fmla="*/ 815 h 857" name="T5"/>
              <a:gd fmla="*/ 0 w 19" name="T6"/>
              <a:gd fmla="*/ 796 h 857" name="T7"/>
              <a:gd fmla="*/ 19 w 19" name="T8"/>
              <a:gd fmla="*/ 815 h 857" name="T9"/>
              <a:gd fmla="*/ 0 w 19" name="T10"/>
              <a:gd fmla="*/ 758 h 857" name="T11"/>
              <a:gd fmla="*/ 19 w 19" name="T12"/>
              <a:gd fmla="*/ 739 h 857" name="T13"/>
              <a:gd fmla="*/ 19 w 19" name="T14"/>
              <a:gd fmla="*/ 701 h 857" name="T15"/>
              <a:gd fmla="*/ 0 w 19" name="T16"/>
              <a:gd fmla="*/ 682 h 857" name="T17"/>
              <a:gd fmla="*/ 19 w 19" name="T18"/>
              <a:gd fmla="*/ 701 h 857" name="T19"/>
              <a:gd fmla="*/ 0 w 19" name="T20"/>
              <a:gd fmla="*/ 644 h 857" name="T21"/>
              <a:gd fmla="*/ 19 w 19" name="T22"/>
              <a:gd fmla="*/ 625 h 857" name="T23"/>
              <a:gd fmla="*/ 19 w 19" name="T24"/>
              <a:gd fmla="*/ 587 h 857" name="T25"/>
              <a:gd fmla="*/ 0 w 19" name="T26"/>
              <a:gd fmla="*/ 568 h 857" name="T27"/>
              <a:gd fmla="*/ 19 w 19" name="T28"/>
              <a:gd fmla="*/ 587 h 857" name="T29"/>
              <a:gd fmla="*/ 0 w 19" name="T30"/>
              <a:gd fmla="*/ 530 h 857" name="T31"/>
              <a:gd fmla="*/ 19 w 19" name="T32"/>
              <a:gd fmla="*/ 512 h 857" name="T33"/>
              <a:gd fmla="*/ 19 w 19" name="T34"/>
              <a:gd fmla="*/ 474 h 857" name="T35"/>
              <a:gd fmla="*/ 0 w 19" name="T36"/>
              <a:gd fmla="*/ 455 h 857" name="T37"/>
              <a:gd fmla="*/ 19 w 19" name="T38"/>
              <a:gd fmla="*/ 474 h 857" name="T39"/>
              <a:gd fmla="*/ 0 w 19" name="T40"/>
              <a:gd fmla="*/ 417 h 857" name="T41"/>
              <a:gd fmla="*/ 19 w 19" name="T42"/>
              <a:gd fmla="*/ 398 h 857" name="T43"/>
              <a:gd fmla="*/ 19 w 19" name="T44"/>
              <a:gd fmla="*/ 360 h 857" name="T45"/>
              <a:gd fmla="*/ 0 w 19" name="T46"/>
              <a:gd fmla="*/ 341 h 857" name="T47"/>
              <a:gd fmla="*/ 19 w 19" name="T48"/>
              <a:gd fmla="*/ 360 h 857" name="T49"/>
              <a:gd fmla="*/ 0 w 19" name="T50"/>
              <a:gd fmla="*/ 303 h 857" name="T51"/>
              <a:gd fmla="*/ 19 w 19" name="T52"/>
              <a:gd fmla="*/ 284 h 857" name="T53"/>
              <a:gd fmla="*/ 19 w 19" name="T54"/>
              <a:gd fmla="*/ 246 h 857" name="T55"/>
              <a:gd fmla="*/ 0 w 19" name="T56"/>
              <a:gd fmla="*/ 227 h 857" name="T57"/>
              <a:gd fmla="*/ 19 w 19" name="T58"/>
              <a:gd fmla="*/ 246 h 857" name="T59"/>
              <a:gd fmla="*/ 0 w 19" name="T60"/>
              <a:gd fmla="*/ 189 h 857" name="T61"/>
              <a:gd fmla="*/ 19 w 19" name="T62"/>
              <a:gd fmla="*/ 171 h 857" name="T63"/>
              <a:gd fmla="*/ 19 w 19" name="T64"/>
              <a:gd fmla="*/ 133 h 857" name="T65"/>
              <a:gd fmla="*/ 0 w 19" name="T66"/>
              <a:gd fmla="*/ 114 h 857" name="T67"/>
              <a:gd fmla="*/ 19 w 19" name="T68"/>
              <a:gd fmla="*/ 133 h 857" name="T69"/>
              <a:gd fmla="*/ 0 w 19" name="T70"/>
              <a:gd fmla="*/ 76 h 857" name="T71"/>
              <a:gd fmla="*/ 19 w 19" name="T72"/>
              <a:gd fmla="*/ 57 h 857" name="T73"/>
              <a:gd fmla="*/ 19 w 19" name="T74"/>
              <a:gd fmla="*/ 19 h 857" name="T75"/>
              <a:gd fmla="*/ 0 w 19" name="T76"/>
              <a:gd fmla="*/ 0 h 857" name="T77"/>
              <a:gd fmla="*/ 19 w 19" name="T78"/>
              <a:gd fmla="*/ 19 h 857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857" w="19">
                <a:moveTo>
                  <a:pt x="19" y="857"/>
                </a:moveTo>
                <a:lnTo>
                  <a:pt x="0" y="857"/>
                </a:lnTo>
                <a:lnTo>
                  <a:pt x="0" y="852"/>
                </a:lnTo>
                <a:lnTo>
                  <a:pt x="19" y="852"/>
                </a:lnTo>
                <a:lnTo>
                  <a:pt x="19" y="857"/>
                </a:lnTo>
                <a:close/>
                <a:moveTo>
                  <a:pt x="19" y="815"/>
                </a:moveTo>
                <a:lnTo>
                  <a:pt x="0" y="815"/>
                </a:lnTo>
                <a:lnTo>
                  <a:pt x="0" y="796"/>
                </a:lnTo>
                <a:lnTo>
                  <a:pt x="19" y="796"/>
                </a:lnTo>
                <a:lnTo>
                  <a:pt x="19" y="815"/>
                </a:lnTo>
                <a:close/>
                <a:moveTo>
                  <a:pt x="19" y="758"/>
                </a:moveTo>
                <a:lnTo>
                  <a:pt x="0" y="758"/>
                </a:lnTo>
                <a:lnTo>
                  <a:pt x="0" y="739"/>
                </a:lnTo>
                <a:lnTo>
                  <a:pt x="19" y="739"/>
                </a:lnTo>
                <a:lnTo>
                  <a:pt x="19" y="758"/>
                </a:lnTo>
                <a:close/>
                <a:moveTo>
                  <a:pt x="19" y="701"/>
                </a:moveTo>
                <a:lnTo>
                  <a:pt x="0" y="701"/>
                </a:lnTo>
                <a:lnTo>
                  <a:pt x="0" y="682"/>
                </a:lnTo>
                <a:lnTo>
                  <a:pt x="19" y="682"/>
                </a:lnTo>
                <a:lnTo>
                  <a:pt x="19" y="701"/>
                </a:lnTo>
                <a:close/>
                <a:moveTo>
                  <a:pt x="19" y="644"/>
                </a:moveTo>
                <a:lnTo>
                  <a:pt x="0" y="644"/>
                </a:lnTo>
                <a:lnTo>
                  <a:pt x="0" y="625"/>
                </a:lnTo>
                <a:lnTo>
                  <a:pt x="19" y="625"/>
                </a:lnTo>
                <a:lnTo>
                  <a:pt x="19" y="644"/>
                </a:lnTo>
                <a:close/>
                <a:moveTo>
                  <a:pt x="19" y="587"/>
                </a:moveTo>
                <a:lnTo>
                  <a:pt x="0" y="587"/>
                </a:lnTo>
                <a:lnTo>
                  <a:pt x="0" y="568"/>
                </a:lnTo>
                <a:lnTo>
                  <a:pt x="19" y="568"/>
                </a:lnTo>
                <a:lnTo>
                  <a:pt x="19" y="587"/>
                </a:lnTo>
                <a:close/>
                <a:moveTo>
                  <a:pt x="19" y="530"/>
                </a:moveTo>
                <a:lnTo>
                  <a:pt x="0" y="530"/>
                </a:lnTo>
                <a:lnTo>
                  <a:pt x="0" y="512"/>
                </a:lnTo>
                <a:lnTo>
                  <a:pt x="19" y="512"/>
                </a:lnTo>
                <a:lnTo>
                  <a:pt x="19" y="530"/>
                </a:lnTo>
                <a:close/>
                <a:moveTo>
                  <a:pt x="19" y="474"/>
                </a:moveTo>
                <a:lnTo>
                  <a:pt x="0" y="474"/>
                </a:lnTo>
                <a:lnTo>
                  <a:pt x="0" y="455"/>
                </a:lnTo>
                <a:lnTo>
                  <a:pt x="19" y="455"/>
                </a:lnTo>
                <a:lnTo>
                  <a:pt x="19" y="474"/>
                </a:lnTo>
                <a:close/>
                <a:moveTo>
                  <a:pt x="19" y="417"/>
                </a:moveTo>
                <a:lnTo>
                  <a:pt x="0" y="417"/>
                </a:lnTo>
                <a:lnTo>
                  <a:pt x="0" y="398"/>
                </a:lnTo>
                <a:lnTo>
                  <a:pt x="19" y="398"/>
                </a:lnTo>
                <a:lnTo>
                  <a:pt x="19" y="417"/>
                </a:lnTo>
                <a:close/>
                <a:moveTo>
                  <a:pt x="19" y="360"/>
                </a:moveTo>
                <a:lnTo>
                  <a:pt x="0" y="360"/>
                </a:lnTo>
                <a:lnTo>
                  <a:pt x="0" y="341"/>
                </a:lnTo>
                <a:lnTo>
                  <a:pt x="19" y="341"/>
                </a:lnTo>
                <a:lnTo>
                  <a:pt x="19" y="360"/>
                </a:lnTo>
                <a:close/>
                <a:moveTo>
                  <a:pt x="19" y="303"/>
                </a:moveTo>
                <a:lnTo>
                  <a:pt x="0" y="303"/>
                </a:lnTo>
                <a:lnTo>
                  <a:pt x="0" y="284"/>
                </a:lnTo>
                <a:lnTo>
                  <a:pt x="19" y="284"/>
                </a:lnTo>
                <a:lnTo>
                  <a:pt x="19" y="303"/>
                </a:lnTo>
                <a:close/>
                <a:moveTo>
                  <a:pt x="19" y="246"/>
                </a:moveTo>
                <a:lnTo>
                  <a:pt x="0" y="246"/>
                </a:lnTo>
                <a:lnTo>
                  <a:pt x="0" y="227"/>
                </a:lnTo>
                <a:lnTo>
                  <a:pt x="19" y="227"/>
                </a:lnTo>
                <a:lnTo>
                  <a:pt x="19" y="246"/>
                </a:lnTo>
                <a:close/>
                <a:moveTo>
                  <a:pt x="19" y="189"/>
                </a:moveTo>
                <a:lnTo>
                  <a:pt x="0" y="189"/>
                </a:lnTo>
                <a:lnTo>
                  <a:pt x="0" y="171"/>
                </a:lnTo>
                <a:lnTo>
                  <a:pt x="19" y="171"/>
                </a:lnTo>
                <a:lnTo>
                  <a:pt x="19" y="189"/>
                </a:lnTo>
                <a:close/>
                <a:moveTo>
                  <a:pt x="19" y="133"/>
                </a:moveTo>
                <a:lnTo>
                  <a:pt x="0" y="133"/>
                </a:lnTo>
                <a:lnTo>
                  <a:pt x="0" y="114"/>
                </a:lnTo>
                <a:lnTo>
                  <a:pt x="19" y="114"/>
                </a:lnTo>
                <a:lnTo>
                  <a:pt x="19" y="133"/>
                </a:lnTo>
                <a:close/>
                <a:moveTo>
                  <a:pt x="19" y="76"/>
                </a:moveTo>
                <a:lnTo>
                  <a:pt x="0" y="76"/>
                </a:lnTo>
                <a:lnTo>
                  <a:pt x="0" y="57"/>
                </a:lnTo>
                <a:lnTo>
                  <a:pt x="19" y="57"/>
                </a:lnTo>
                <a:lnTo>
                  <a:pt x="19" y="76"/>
                </a:lnTo>
                <a:close/>
                <a:moveTo>
                  <a:pt x="19" y="19"/>
                </a:moveTo>
                <a:lnTo>
                  <a:pt x="0" y="19"/>
                </a:lnTo>
                <a:lnTo>
                  <a:pt x="0" y="0"/>
                </a:lnTo>
                <a:lnTo>
                  <a:pt x="19" y="0"/>
                </a:lnTo>
                <a:lnTo>
                  <a:pt x="19" y="19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chemeClr val="bg1">
                <a:lumMod val="50000"/>
              </a:schemeClr>
            </a:solidFill>
            <a:round/>
          </a:ln>
          <a:extLst/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35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Freeform 37"/>
          <p:cNvSpPr>
            <a:spLocks noEditPoints="1"/>
          </p:cNvSpPr>
          <p:nvPr/>
        </p:nvSpPr>
        <p:spPr bwMode="auto">
          <a:xfrm>
            <a:off x="7763278" y="5175295"/>
            <a:ext cx="26880" cy="706353"/>
          </a:xfrm>
          <a:custGeom>
            <a:gdLst>
              <a:gd fmla="*/ 18 w 18" name="T0"/>
              <a:gd fmla="*/ 473 h 473" name="T1"/>
              <a:gd fmla="*/ 0 w 18" name="T2"/>
              <a:gd fmla="*/ 473 h 473" name="T3"/>
              <a:gd fmla="*/ 0 w 18" name="T4"/>
              <a:gd fmla="*/ 455 h 473" name="T5"/>
              <a:gd fmla="*/ 18 w 18" name="T6"/>
              <a:gd fmla="*/ 455 h 473" name="T7"/>
              <a:gd fmla="*/ 18 w 18" name="T8"/>
              <a:gd fmla="*/ 473 h 473" name="T9"/>
              <a:gd fmla="*/ 18 w 18" name="T10"/>
              <a:gd fmla="*/ 417 h 473" name="T11"/>
              <a:gd fmla="*/ 0 w 18" name="T12"/>
              <a:gd fmla="*/ 417 h 473" name="T13"/>
              <a:gd fmla="*/ 0 w 18" name="T14"/>
              <a:gd fmla="*/ 398 h 473" name="T15"/>
              <a:gd fmla="*/ 18 w 18" name="T16"/>
              <a:gd fmla="*/ 398 h 473" name="T17"/>
              <a:gd fmla="*/ 18 w 18" name="T18"/>
              <a:gd fmla="*/ 417 h 473" name="T19"/>
              <a:gd fmla="*/ 18 w 18" name="T20"/>
              <a:gd fmla="*/ 360 h 473" name="T21"/>
              <a:gd fmla="*/ 0 w 18" name="T22"/>
              <a:gd fmla="*/ 360 h 473" name="T23"/>
              <a:gd fmla="*/ 0 w 18" name="T24"/>
              <a:gd fmla="*/ 341 h 473" name="T25"/>
              <a:gd fmla="*/ 18 w 18" name="T26"/>
              <a:gd fmla="*/ 341 h 473" name="T27"/>
              <a:gd fmla="*/ 18 w 18" name="T28"/>
              <a:gd fmla="*/ 360 h 473" name="T29"/>
              <a:gd fmla="*/ 18 w 18" name="T30"/>
              <a:gd fmla="*/ 303 h 473" name="T31"/>
              <a:gd fmla="*/ 0 w 18" name="T32"/>
              <a:gd fmla="*/ 303 h 473" name="T33"/>
              <a:gd fmla="*/ 0 w 18" name="T34"/>
              <a:gd fmla="*/ 284 h 473" name="T35"/>
              <a:gd fmla="*/ 18 w 18" name="T36"/>
              <a:gd fmla="*/ 284 h 473" name="T37"/>
              <a:gd fmla="*/ 18 w 18" name="T38"/>
              <a:gd fmla="*/ 303 h 473" name="T39"/>
              <a:gd fmla="*/ 18 w 18" name="T40"/>
              <a:gd fmla="*/ 246 h 473" name="T41"/>
              <a:gd fmla="*/ 0 w 18" name="T42"/>
              <a:gd fmla="*/ 246 h 473" name="T43"/>
              <a:gd fmla="*/ 0 w 18" name="T44"/>
              <a:gd fmla="*/ 227 h 473" name="T45"/>
              <a:gd fmla="*/ 18 w 18" name="T46"/>
              <a:gd fmla="*/ 227 h 473" name="T47"/>
              <a:gd fmla="*/ 18 w 18" name="T48"/>
              <a:gd fmla="*/ 246 h 473" name="T49"/>
              <a:gd fmla="*/ 18 w 18" name="T50"/>
              <a:gd fmla="*/ 189 h 473" name="T51"/>
              <a:gd fmla="*/ 0 w 18" name="T52"/>
              <a:gd fmla="*/ 189 h 473" name="T53"/>
              <a:gd fmla="*/ 0 w 18" name="T54"/>
              <a:gd fmla="*/ 170 h 473" name="T55"/>
              <a:gd fmla="*/ 18 w 18" name="T56"/>
              <a:gd fmla="*/ 170 h 473" name="T57"/>
              <a:gd fmla="*/ 18 w 18" name="T58"/>
              <a:gd fmla="*/ 189 h 473" name="T59"/>
              <a:gd fmla="*/ 18 w 18" name="T60"/>
              <a:gd fmla="*/ 133 h 473" name="T61"/>
              <a:gd fmla="*/ 0 w 18" name="T62"/>
              <a:gd fmla="*/ 133 h 473" name="T63"/>
              <a:gd fmla="*/ 0 w 18" name="T64"/>
              <a:gd fmla="*/ 114 h 473" name="T65"/>
              <a:gd fmla="*/ 18 w 18" name="T66"/>
              <a:gd fmla="*/ 114 h 473" name="T67"/>
              <a:gd fmla="*/ 18 w 18" name="T68"/>
              <a:gd fmla="*/ 133 h 473" name="T69"/>
              <a:gd fmla="*/ 18 w 18" name="T70"/>
              <a:gd fmla="*/ 76 h 473" name="T71"/>
              <a:gd fmla="*/ 0 w 18" name="T72"/>
              <a:gd fmla="*/ 76 h 473" name="T73"/>
              <a:gd fmla="*/ 0 w 18" name="T74"/>
              <a:gd fmla="*/ 57 h 473" name="T75"/>
              <a:gd fmla="*/ 18 w 18" name="T76"/>
              <a:gd fmla="*/ 57 h 473" name="T77"/>
              <a:gd fmla="*/ 18 w 18" name="T78"/>
              <a:gd fmla="*/ 76 h 473" name="T79"/>
              <a:gd fmla="*/ 18 w 18" name="T80"/>
              <a:gd fmla="*/ 19 h 473" name="T81"/>
              <a:gd fmla="*/ 0 w 18" name="T82"/>
              <a:gd fmla="*/ 19 h 473" name="T83"/>
              <a:gd fmla="*/ 0 w 18" name="T84"/>
              <a:gd fmla="*/ 0 h 473" name="T85"/>
              <a:gd fmla="*/ 18 w 18" name="T86"/>
              <a:gd fmla="*/ 0 h 473" name="T87"/>
              <a:gd fmla="*/ 18 w 18" name="T88"/>
              <a:gd fmla="*/ 19 h 473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472" w="18">
                <a:moveTo>
                  <a:pt x="18" y="473"/>
                </a:moveTo>
                <a:lnTo>
                  <a:pt x="0" y="473"/>
                </a:lnTo>
                <a:lnTo>
                  <a:pt x="0" y="455"/>
                </a:lnTo>
                <a:lnTo>
                  <a:pt x="18" y="455"/>
                </a:lnTo>
                <a:lnTo>
                  <a:pt x="18" y="473"/>
                </a:lnTo>
                <a:close/>
                <a:moveTo>
                  <a:pt x="18" y="417"/>
                </a:moveTo>
                <a:lnTo>
                  <a:pt x="0" y="417"/>
                </a:lnTo>
                <a:lnTo>
                  <a:pt x="0" y="398"/>
                </a:lnTo>
                <a:lnTo>
                  <a:pt x="18" y="398"/>
                </a:lnTo>
                <a:lnTo>
                  <a:pt x="18" y="417"/>
                </a:lnTo>
                <a:close/>
                <a:moveTo>
                  <a:pt x="18" y="360"/>
                </a:moveTo>
                <a:lnTo>
                  <a:pt x="0" y="360"/>
                </a:lnTo>
                <a:lnTo>
                  <a:pt x="0" y="341"/>
                </a:lnTo>
                <a:lnTo>
                  <a:pt x="18" y="341"/>
                </a:lnTo>
                <a:lnTo>
                  <a:pt x="18" y="360"/>
                </a:lnTo>
                <a:close/>
                <a:moveTo>
                  <a:pt x="18" y="303"/>
                </a:moveTo>
                <a:lnTo>
                  <a:pt x="0" y="303"/>
                </a:lnTo>
                <a:lnTo>
                  <a:pt x="0" y="284"/>
                </a:lnTo>
                <a:lnTo>
                  <a:pt x="18" y="284"/>
                </a:lnTo>
                <a:lnTo>
                  <a:pt x="18" y="303"/>
                </a:lnTo>
                <a:close/>
                <a:moveTo>
                  <a:pt x="18" y="246"/>
                </a:moveTo>
                <a:lnTo>
                  <a:pt x="0" y="246"/>
                </a:lnTo>
                <a:lnTo>
                  <a:pt x="0" y="227"/>
                </a:lnTo>
                <a:lnTo>
                  <a:pt x="18" y="227"/>
                </a:lnTo>
                <a:lnTo>
                  <a:pt x="18" y="246"/>
                </a:lnTo>
                <a:close/>
                <a:moveTo>
                  <a:pt x="18" y="189"/>
                </a:moveTo>
                <a:lnTo>
                  <a:pt x="0" y="189"/>
                </a:lnTo>
                <a:lnTo>
                  <a:pt x="0" y="170"/>
                </a:lnTo>
                <a:lnTo>
                  <a:pt x="18" y="170"/>
                </a:lnTo>
                <a:lnTo>
                  <a:pt x="18" y="189"/>
                </a:lnTo>
                <a:close/>
                <a:moveTo>
                  <a:pt x="18" y="133"/>
                </a:moveTo>
                <a:lnTo>
                  <a:pt x="0" y="133"/>
                </a:lnTo>
                <a:lnTo>
                  <a:pt x="0" y="114"/>
                </a:lnTo>
                <a:lnTo>
                  <a:pt x="18" y="114"/>
                </a:lnTo>
                <a:lnTo>
                  <a:pt x="18" y="133"/>
                </a:lnTo>
                <a:close/>
                <a:moveTo>
                  <a:pt x="18" y="76"/>
                </a:moveTo>
                <a:lnTo>
                  <a:pt x="0" y="76"/>
                </a:lnTo>
                <a:lnTo>
                  <a:pt x="0" y="57"/>
                </a:lnTo>
                <a:lnTo>
                  <a:pt x="18" y="57"/>
                </a:lnTo>
                <a:lnTo>
                  <a:pt x="18" y="76"/>
                </a:lnTo>
                <a:close/>
                <a:moveTo>
                  <a:pt x="18" y="19"/>
                </a:moveTo>
                <a:lnTo>
                  <a:pt x="0" y="19"/>
                </a:lnTo>
                <a:lnTo>
                  <a:pt x="0" y="0"/>
                </a:lnTo>
                <a:lnTo>
                  <a:pt x="18" y="0"/>
                </a:lnTo>
                <a:lnTo>
                  <a:pt x="18" y="19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chemeClr val="bg1">
                <a:lumMod val="50000"/>
              </a:schemeClr>
            </a:solidFill>
            <a:round/>
          </a:ln>
          <a:extLst/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35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Freeform 38"/>
          <p:cNvSpPr>
            <a:spLocks noEditPoints="1"/>
          </p:cNvSpPr>
          <p:nvPr/>
        </p:nvSpPr>
        <p:spPr bwMode="auto">
          <a:xfrm>
            <a:off x="7380982" y="2264765"/>
            <a:ext cx="28374" cy="1128969"/>
          </a:xfrm>
          <a:custGeom>
            <a:gdLst>
              <a:gd fmla="*/ 0 w 19" name="T0"/>
              <a:gd fmla="*/ 756 h 756" name="T1"/>
              <a:gd fmla="*/ 19 w 19" name="T2"/>
              <a:gd fmla="*/ 739 h 756" name="T3"/>
              <a:gd fmla="*/ 19 w 19" name="T4"/>
              <a:gd fmla="*/ 701 h 756" name="T5"/>
              <a:gd fmla="*/ 0 w 19" name="T6"/>
              <a:gd fmla="*/ 682 h 756" name="T7"/>
              <a:gd fmla="*/ 19 w 19" name="T8"/>
              <a:gd fmla="*/ 701 h 756" name="T9"/>
              <a:gd fmla="*/ 0 w 19" name="T10"/>
              <a:gd fmla="*/ 644 h 756" name="T11"/>
              <a:gd fmla="*/ 19 w 19" name="T12"/>
              <a:gd fmla="*/ 625 h 756" name="T13"/>
              <a:gd fmla="*/ 19 w 19" name="T14"/>
              <a:gd fmla="*/ 587 h 756" name="T15"/>
              <a:gd fmla="*/ 0 w 19" name="T16"/>
              <a:gd fmla="*/ 568 h 756" name="T17"/>
              <a:gd fmla="*/ 19 w 19" name="T18"/>
              <a:gd fmla="*/ 587 h 756" name="T19"/>
              <a:gd fmla="*/ 0 w 19" name="T20"/>
              <a:gd fmla="*/ 531 h 756" name="T21"/>
              <a:gd fmla="*/ 19 w 19" name="T22"/>
              <a:gd fmla="*/ 512 h 756" name="T23"/>
              <a:gd fmla="*/ 19 w 19" name="T24"/>
              <a:gd fmla="*/ 474 h 756" name="T25"/>
              <a:gd fmla="*/ 0 w 19" name="T26"/>
              <a:gd fmla="*/ 455 h 756" name="T27"/>
              <a:gd fmla="*/ 19 w 19" name="T28"/>
              <a:gd fmla="*/ 474 h 756" name="T29"/>
              <a:gd fmla="*/ 0 w 19" name="T30"/>
              <a:gd fmla="*/ 417 h 756" name="T31"/>
              <a:gd fmla="*/ 19 w 19" name="T32"/>
              <a:gd fmla="*/ 398 h 756" name="T33"/>
              <a:gd fmla="*/ 19 w 19" name="T34"/>
              <a:gd fmla="*/ 360 h 756" name="T35"/>
              <a:gd fmla="*/ 0 w 19" name="T36"/>
              <a:gd fmla="*/ 341 h 756" name="T37"/>
              <a:gd fmla="*/ 19 w 19" name="T38"/>
              <a:gd fmla="*/ 360 h 756" name="T39"/>
              <a:gd fmla="*/ 0 w 19" name="T40"/>
              <a:gd fmla="*/ 303 h 756" name="T41"/>
              <a:gd fmla="*/ 19 w 19" name="T42"/>
              <a:gd fmla="*/ 284 h 756" name="T43"/>
              <a:gd fmla="*/ 19 w 19" name="T44"/>
              <a:gd fmla="*/ 246 h 756" name="T45"/>
              <a:gd fmla="*/ 0 w 19" name="T46"/>
              <a:gd fmla="*/ 227 h 756" name="T47"/>
              <a:gd fmla="*/ 19 w 19" name="T48"/>
              <a:gd fmla="*/ 246 h 756" name="T49"/>
              <a:gd fmla="*/ 0 w 19" name="T50"/>
              <a:gd fmla="*/ 190 h 756" name="T51"/>
              <a:gd fmla="*/ 19 w 19" name="T52"/>
              <a:gd fmla="*/ 171 h 756" name="T53"/>
              <a:gd fmla="*/ 19 w 19" name="T54"/>
              <a:gd fmla="*/ 133 h 756" name="T55"/>
              <a:gd fmla="*/ 0 w 19" name="T56"/>
              <a:gd fmla="*/ 114 h 756" name="T57"/>
              <a:gd fmla="*/ 19 w 19" name="T58"/>
              <a:gd fmla="*/ 133 h 756" name="T59"/>
              <a:gd fmla="*/ 0 w 19" name="T60"/>
              <a:gd fmla="*/ 76 h 756" name="T61"/>
              <a:gd fmla="*/ 19 w 19" name="T62"/>
              <a:gd fmla="*/ 57 h 756" name="T63"/>
              <a:gd fmla="*/ 19 w 19" name="T64"/>
              <a:gd fmla="*/ 19 h 756" name="T65"/>
              <a:gd fmla="*/ 0 w 19" name="T66"/>
              <a:gd fmla="*/ 0 h 756" name="T67"/>
              <a:gd fmla="*/ 19 w 19" name="T68"/>
              <a:gd fmla="*/ 19 h 756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756" w="19">
                <a:moveTo>
                  <a:pt x="19" y="756"/>
                </a:moveTo>
                <a:lnTo>
                  <a:pt x="0" y="756"/>
                </a:lnTo>
                <a:lnTo>
                  <a:pt x="0" y="739"/>
                </a:lnTo>
                <a:lnTo>
                  <a:pt x="19" y="739"/>
                </a:lnTo>
                <a:lnTo>
                  <a:pt x="19" y="756"/>
                </a:lnTo>
                <a:close/>
                <a:moveTo>
                  <a:pt x="19" y="701"/>
                </a:moveTo>
                <a:lnTo>
                  <a:pt x="0" y="701"/>
                </a:lnTo>
                <a:lnTo>
                  <a:pt x="0" y="682"/>
                </a:lnTo>
                <a:lnTo>
                  <a:pt x="19" y="682"/>
                </a:lnTo>
                <a:lnTo>
                  <a:pt x="19" y="701"/>
                </a:lnTo>
                <a:close/>
                <a:moveTo>
                  <a:pt x="19" y="644"/>
                </a:moveTo>
                <a:lnTo>
                  <a:pt x="0" y="644"/>
                </a:lnTo>
                <a:lnTo>
                  <a:pt x="0" y="625"/>
                </a:lnTo>
                <a:lnTo>
                  <a:pt x="19" y="625"/>
                </a:lnTo>
                <a:lnTo>
                  <a:pt x="19" y="644"/>
                </a:lnTo>
                <a:close/>
                <a:moveTo>
                  <a:pt x="19" y="587"/>
                </a:moveTo>
                <a:lnTo>
                  <a:pt x="0" y="587"/>
                </a:lnTo>
                <a:lnTo>
                  <a:pt x="0" y="568"/>
                </a:lnTo>
                <a:lnTo>
                  <a:pt x="19" y="568"/>
                </a:lnTo>
                <a:lnTo>
                  <a:pt x="19" y="587"/>
                </a:lnTo>
                <a:close/>
                <a:moveTo>
                  <a:pt x="19" y="531"/>
                </a:moveTo>
                <a:lnTo>
                  <a:pt x="0" y="531"/>
                </a:lnTo>
                <a:lnTo>
                  <a:pt x="0" y="512"/>
                </a:lnTo>
                <a:lnTo>
                  <a:pt x="19" y="512"/>
                </a:lnTo>
                <a:lnTo>
                  <a:pt x="19" y="531"/>
                </a:lnTo>
                <a:close/>
                <a:moveTo>
                  <a:pt x="19" y="474"/>
                </a:moveTo>
                <a:lnTo>
                  <a:pt x="0" y="474"/>
                </a:lnTo>
                <a:lnTo>
                  <a:pt x="0" y="455"/>
                </a:lnTo>
                <a:lnTo>
                  <a:pt x="19" y="455"/>
                </a:lnTo>
                <a:lnTo>
                  <a:pt x="19" y="474"/>
                </a:lnTo>
                <a:close/>
                <a:moveTo>
                  <a:pt x="19" y="417"/>
                </a:moveTo>
                <a:lnTo>
                  <a:pt x="0" y="417"/>
                </a:lnTo>
                <a:lnTo>
                  <a:pt x="0" y="398"/>
                </a:lnTo>
                <a:lnTo>
                  <a:pt x="19" y="398"/>
                </a:lnTo>
                <a:lnTo>
                  <a:pt x="19" y="417"/>
                </a:lnTo>
                <a:close/>
                <a:moveTo>
                  <a:pt x="19" y="360"/>
                </a:moveTo>
                <a:lnTo>
                  <a:pt x="0" y="360"/>
                </a:lnTo>
                <a:lnTo>
                  <a:pt x="0" y="341"/>
                </a:lnTo>
                <a:lnTo>
                  <a:pt x="19" y="341"/>
                </a:lnTo>
                <a:lnTo>
                  <a:pt x="19" y="360"/>
                </a:lnTo>
                <a:close/>
                <a:moveTo>
                  <a:pt x="19" y="303"/>
                </a:moveTo>
                <a:lnTo>
                  <a:pt x="0" y="303"/>
                </a:lnTo>
                <a:lnTo>
                  <a:pt x="0" y="284"/>
                </a:lnTo>
                <a:lnTo>
                  <a:pt x="19" y="284"/>
                </a:lnTo>
                <a:lnTo>
                  <a:pt x="19" y="303"/>
                </a:lnTo>
                <a:close/>
                <a:moveTo>
                  <a:pt x="19" y="246"/>
                </a:moveTo>
                <a:lnTo>
                  <a:pt x="0" y="246"/>
                </a:lnTo>
                <a:lnTo>
                  <a:pt x="0" y="227"/>
                </a:lnTo>
                <a:lnTo>
                  <a:pt x="19" y="227"/>
                </a:lnTo>
                <a:lnTo>
                  <a:pt x="19" y="246"/>
                </a:lnTo>
                <a:close/>
                <a:moveTo>
                  <a:pt x="19" y="190"/>
                </a:moveTo>
                <a:lnTo>
                  <a:pt x="0" y="190"/>
                </a:lnTo>
                <a:lnTo>
                  <a:pt x="0" y="171"/>
                </a:lnTo>
                <a:lnTo>
                  <a:pt x="19" y="171"/>
                </a:lnTo>
                <a:lnTo>
                  <a:pt x="19" y="190"/>
                </a:lnTo>
                <a:close/>
                <a:moveTo>
                  <a:pt x="19" y="133"/>
                </a:moveTo>
                <a:lnTo>
                  <a:pt x="0" y="133"/>
                </a:lnTo>
                <a:lnTo>
                  <a:pt x="0" y="114"/>
                </a:lnTo>
                <a:lnTo>
                  <a:pt x="19" y="114"/>
                </a:lnTo>
                <a:lnTo>
                  <a:pt x="19" y="133"/>
                </a:lnTo>
                <a:close/>
                <a:moveTo>
                  <a:pt x="19" y="76"/>
                </a:moveTo>
                <a:lnTo>
                  <a:pt x="0" y="76"/>
                </a:lnTo>
                <a:lnTo>
                  <a:pt x="0" y="57"/>
                </a:lnTo>
                <a:lnTo>
                  <a:pt x="19" y="57"/>
                </a:lnTo>
                <a:lnTo>
                  <a:pt x="19" y="76"/>
                </a:lnTo>
                <a:close/>
                <a:moveTo>
                  <a:pt x="19" y="19"/>
                </a:moveTo>
                <a:lnTo>
                  <a:pt x="0" y="19"/>
                </a:lnTo>
                <a:lnTo>
                  <a:pt x="0" y="0"/>
                </a:lnTo>
                <a:lnTo>
                  <a:pt x="19" y="0"/>
                </a:lnTo>
                <a:lnTo>
                  <a:pt x="19" y="19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chemeClr val="bg1">
                <a:lumMod val="50000"/>
              </a:schemeClr>
            </a:solidFill>
            <a:round/>
          </a:ln>
          <a:extLst/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35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Freeform 39"/>
          <p:cNvSpPr>
            <a:spLocks noEditPoints="1"/>
          </p:cNvSpPr>
          <p:nvPr/>
        </p:nvSpPr>
        <p:spPr bwMode="auto">
          <a:xfrm>
            <a:off x="9568731" y="2370790"/>
            <a:ext cx="56748" cy="537605"/>
          </a:xfrm>
          <a:custGeom>
            <a:gdLst>
              <a:gd fmla="*/ 19 w 19" name="T0"/>
              <a:gd fmla="*/ 417 h 417" name="T1"/>
              <a:gd fmla="*/ 0 w 19" name="T2"/>
              <a:gd fmla="*/ 417 h 417" name="T3"/>
              <a:gd fmla="*/ 0 w 19" name="T4"/>
              <a:gd fmla="*/ 398 h 417" name="T5"/>
              <a:gd fmla="*/ 19 w 19" name="T6"/>
              <a:gd fmla="*/ 398 h 417" name="T7"/>
              <a:gd fmla="*/ 19 w 19" name="T8"/>
              <a:gd fmla="*/ 417 h 417" name="T9"/>
              <a:gd fmla="*/ 19 w 19" name="T10"/>
              <a:gd fmla="*/ 360 h 417" name="T11"/>
              <a:gd fmla="*/ 0 w 19" name="T12"/>
              <a:gd fmla="*/ 360 h 417" name="T13"/>
              <a:gd fmla="*/ 0 w 19" name="T14"/>
              <a:gd fmla="*/ 341 h 417" name="T15"/>
              <a:gd fmla="*/ 19 w 19" name="T16"/>
              <a:gd fmla="*/ 341 h 417" name="T17"/>
              <a:gd fmla="*/ 19 w 19" name="T18"/>
              <a:gd fmla="*/ 360 h 417" name="T19"/>
              <a:gd fmla="*/ 19 w 19" name="T20"/>
              <a:gd fmla="*/ 303 h 417" name="T21"/>
              <a:gd fmla="*/ 0 w 19" name="T22"/>
              <a:gd fmla="*/ 303 h 417" name="T23"/>
              <a:gd fmla="*/ 0 w 19" name="T24"/>
              <a:gd fmla="*/ 285 h 417" name="T25"/>
              <a:gd fmla="*/ 19 w 19" name="T26"/>
              <a:gd fmla="*/ 285 h 417" name="T27"/>
              <a:gd fmla="*/ 19 w 19" name="T28"/>
              <a:gd fmla="*/ 303 h 417" name="T29"/>
              <a:gd fmla="*/ 19 w 19" name="T30"/>
              <a:gd fmla="*/ 247 h 417" name="T31"/>
              <a:gd fmla="*/ 0 w 19" name="T32"/>
              <a:gd fmla="*/ 247 h 417" name="T33"/>
              <a:gd fmla="*/ 0 w 19" name="T34"/>
              <a:gd fmla="*/ 228 h 417" name="T35"/>
              <a:gd fmla="*/ 19 w 19" name="T36"/>
              <a:gd fmla="*/ 228 h 417" name="T37"/>
              <a:gd fmla="*/ 19 w 19" name="T38"/>
              <a:gd fmla="*/ 247 h 417" name="T39"/>
              <a:gd fmla="*/ 19 w 19" name="T40"/>
              <a:gd fmla="*/ 190 h 417" name="T41"/>
              <a:gd fmla="*/ 0 w 19" name="T42"/>
              <a:gd fmla="*/ 190 h 417" name="T43"/>
              <a:gd fmla="*/ 0 w 19" name="T44"/>
              <a:gd fmla="*/ 171 h 417" name="T45"/>
              <a:gd fmla="*/ 19 w 19" name="T46"/>
              <a:gd fmla="*/ 171 h 417" name="T47"/>
              <a:gd fmla="*/ 19 w 19" name="T48"/>
              <a:gd fmla="*/ 190 h 417" name="T49"/>
              <a:gd fmla="*/ 19 w 19" name="T50"/>
              <a:gd fmla="*/ 133 h 417" name="T51"/>
              <a:gd fmla="*/ 0 w 19" name="T52"/>
              <a:gd fmla="*/ 133 h 417" name="T53"/>
              <a:gd fmla="*/ 0 w 19" name="T54"/>
              <a:gd fmla="*/ 114 h 417" name="T55"/>
              <a:gd fmla="*/ 19 w 19" name="T56"/>
              <a:gd fmla="*/ 114 h 417" name="T57"/>
              <a:gd fmla="*/ 19 w 19" name="T58"/>
              <a:gd fmla="*/ 133 h 417" name="T59"/>
              <a:gd fmla="*/ 19 w 19" name="T60"/>
              <a:gd fmla="*/ 76 h 417" name="T61"/>
              <a:gd fmla="*/ 0 w 19" name="T62"/>
              <a:gd fmla="*/ 76 h 417" name="T63"/>
              <a:gd fmla="*/ 0 w 19" name="T64"/>
              <a:gd fmla="*/ 57 h 417" name="T65"/>
              <a:gd fmla="*/ 19 w 19" name="T66"/>
              <a:gd fmla="*/ 57 h 417" name="T67"/>
              <a:gd fmla="*/ 19 w 19" name="T68"/>
              <a:gd fmla="*/ 76 h 417" name="T69"/>
              <a:gd fmla="*/ 19 w 19" name="T70"/>
              <a:gd fmla="*/ 19 h 417" name="T71"/>
              <a:gd fmla="*/ 0 w 19" name="T72"/>
              <a:gd fmla="*/ 19 h 417" name="T73"/>
              <a:gd fmla="*/ 0 w 19" name="T74"/>
              <a:gd fmla="*/ 0 h 417" name="T75"/>
              <a:gd fmla="*/ 19 w 19" name="T76"/>
              <a:gd fmla="*/ 0 h 417" name="T77"/>
              <a:gd fmla="*/ 19 w 19" name="T78"/>
              <a:gd fmla="*/ 19 h 417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417" w="19">
                <a:moveTo>
                  <a:pt x="19" y="417"/>
                </a:moveTo>
                <a:lnTo>
                  <a:pt x="0" y="417"/>
                </a:lnTo>
                <a:lnTo>
                  <a:pt x="0" y="398"/>
                </a:lnTo>
                <a:lnTo>
                  <a:pt x="19" y="398"/>
                </a:lnTo>
                <a:lnTo>
                  <a:pt x="19" y="417"/>
                </a:lnTo>
                <a:close/>
                <a:moveTo>
                  <a:pt x="19" y="360"/>
                </a:moveTo>
                <a:lnTo>
                  <a:pt x="0" y="360"/>
                </a:lnTo>
                <a:lnTo>
                  <a:pt x="0" y="341"/>
                </a:lnTo>
                <a:lnTo>
                  <a:pt x="19" y="341"/>
                </a:lnTo>
                <a:lnTo>
                  <a:pt x="19" y="360"/>
                </a:lnTo>
                <a:close/>
                <a:moveTo>
                  <a:pt x="19" y="303"/>
                </a:moveTo>
                <a:lnTo>
                  <a:pt x="0" y="303"/>
                </a:lnTo>
                <a:lnTo>
                  <a:pt x="0" y="285"/>
                </a:lnTo>
                <a:lnTo>
                  <a:pt x="19" y="285"/>
                </a:lnTo>
                <a:lnTo>
                  <a:pt x="19" y="303"/>
                </a:lnTo>
                <a:close/>
                <a:moveTo>
                  <a:pt x="19" y="247"/>
                </a:moveTo>
                <a:lnTo>
                  <a:pt x="0" y="247"/>
                </a:lnTo>
                <a:lnTo>
                  <a:pt x="0" y="228"/>
                </a:lnTo>
                <a:lnTo>
                  <a:pt x="19" y="228"/>
                </a:lnTo>
                <a:lnTo>
                  <a:pt x="19" y="247"/>
                </a:lnTo>
                <a:close/>
                <a:moveTo>
                  <a:pt x="19" y="190"/>
                </a:moveTo>
                <a:lnTo>
                  <a:pt x="0" y="190"/>
                </a:lnTo>
                <a:lnTo>
                  <a:pt x="0" y="171"/>
                </a:lnTo>
                <a:lnTo>
                  <a:pt x="19" y="171"/>
                </a:lnTo>
                <a:lnTo>
                  <a:pt x="19" y="190"/>
                </a:lnTo>
                <a:close/>
                <a:moveTo>
                  <a:pt x="19" y="133"/>
                </a:moveTo>
                <a:lnTo>
                  <a:pt x="0" y="133"/>
                </a:lnTo>
                <a:lnTo>
                  <a:pt x="0" y="114"/>
                </a:lnTo>
                <a:lnTo>
                  <a:pt x="19" y="114"/>
                </a:lnTo>
                <a:lnTo>
                  <a:pt x="19" y="133"/>
                </a:lnTo>
                <a:close/>
                <a:moveTo>
                  <a:pt x="19" y="76"/>
                </a:moveTo>
                <a:lnTo>
                  <a:pt x="0" y="76"/>
                </a:lnTo>
                <a:lnTo>
                  <a:pt x="0" y="57"/>
                </a:lnTo>
                <a:lnTo>
                  <a:pt x="19" y="57"/>
                </a:lnTo>
                <a:lnTo>
                  <a:pt x="19" y="76"/>
                </a:lnTo>
                <a:close/>
                <a:moveTo>
                  <a:pt x="19" y="19"/>
                </a:moveTo>
                <a:lnTo>
                  <a:pt x="0" y="19"/>
                </a:lnTo>
                <a:lnTo>
                  <a:pt x="0" y="0"/>
                </a:lnTo>
                <a:lnTo>
                  <a:pt x="19" y="0"/>
                </a:lnTo>
                <a:lnTo>
                  <a:pt x="19" y="19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chemeClr val="bg1">
                <a:lumMod val="50000"/>
              </a:schemeClr>
            </a:solidFill>
            <a:round/>
          </a:ln>
          <a:extLst/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35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6579056" y="1844923"/>
            <a:ext cx="162475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2000" u="none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INDEX1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8839231" y="1959107"/>
            <a:ext cx="162475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2000" u="none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INDEX1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6938952" y="5887122"/>
            <a:ext cx="162475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2000" u="none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INDEX1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9199127" y="5887122"/>
            <a:ext cx="162475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2000" u="none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INDEX1</a:t>
            </a:r>
          </a:p>
        </p:txBody>
      </p:sp>
      <p:sp>
        <p:nvSpPr>
          <p:cNvPr id="76" name="矩形 7"/>
          <p:cNvSpPr>
            <a:spLocks noChangeArrowheads="1"/>
          </p:cNvSpPr>
          <p:nvPr/>
        </p:nvSpPr>
        <p:spPr bwMode="auto">
          <a:xfrm>
            <a:off x="1060756" y="1741545"/>
            <a:ext cx="257139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2800" u="none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ADD YOUR TEXT</a:t>
            </a:r>
          </a:p>
        </p:txBody>
      </p:sp>
      <p:sp>
        <p:nvSpPr>
          <p:cNvPr id="77" name="矩形 6"/>
          <p:cNvSpPr>
            <a:spLocks noChangeArrowheads="1"/>
          </p:cNvSpPr>
          <p:nvPr/>
        </p:nvSpPr>
        <p:spPr bwMode="auto">
          <a:xfrm>
            <a:off x="1060756" y="2224595"/>
            <a:ext cx="39907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6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标题数字等都可以通过点击和重新输入进行更改，顶部“开始”面板中可以对字体、字号、颜色、行距等进行修改。建议正文16号字，1.3倍字间距。标题数字等都可以通过点击和重新输入进行更改。</a:t>
            </a:r>
          </a:p>
        </p:txBody>
      </p:sp>
      <p:sp>
        <p:nvSpPr>
          <p:cNvPr id="78" name="矩形 6"/>
          <p:cNvSpPr>
            <a:spLocks noChangeArrowheads="1"/>
          </p:cNvSpPr>
          <p:nvPr/>
        </p:nvSpPr>
        <p:spPr bwMode="auto">
          <a:xfrm>
            <a:off x="1318013" y="4069188"/>
            <a:ext cx="3731846" cy="199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 indent="-171450" marL="1714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 indent="-171450" latinLnBrk="0" lvl="0" marL="17145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Char char="•"/>
              <a:defRPr/>
            </a:pPr>
            <a:r>
              <a: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标题数字等都可以通过点击和重新输入进行更改，顶部“开始”面板中可以对字体、字号、颜色、行距等进行修改。建议正文12号字，1.3倍字间距。标题数字等都可以通过点击和重新输入进行更改</a:t>
            </a:r>
          </a:p>
          <a:p>
            <a:pPr defTabSz="914400" eaLnBrk="1" fontAlgn="base" hangingPunct="1" indent="-171450" latinLnBrk="0" lvl="0" marL="17145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Char char="•"/>
              <a:defRPr/>
            </a:pPr>
            <a:r>
              <a: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标题数字等都可以通过点击和重新输入进行更改，顶部“开始”面板中可以对字体、字号、颜色、行距等进行修改。建议正文12号字，1.3倍字间距。标题数字等都可以通过点击和重新输入进行更改</a:t>
            </a:r>
          </a:p>
        </p:txBody>
      </p:sp>
      <p:sp>
        <p:nvSpPr>
          <p:cNvPr id="79" name="Freeform 38"/>
          <p:cNvSpPr>
            <a:spLocks noEditPoints="1"/>
          </p:cNvSpPr>
          <p:nvPr/>
        </p:nvSpPr>
        <p:spPr bwMode="auto">
          <a:xfrm flipH="1">
            <a:off x="6557229" y="3583653"/>
            <a:ext cx="45719" cy="779647"/>
          </a:xfrm>
          <a:custGeom>
            <a:gdLst>
              <a:gd fmla="*/ 0 w 19" name="T0"/>
              <a:gd fmla="*/ 756 h 756" name="T1"/>
              <a:gd fmla="*/ 19 w 19" name="T2"/>
              <a:gd fmla="*/ 739 h 756" name="T3"/>
              <a:gd fmla="*/ 19 w 19" name="T4"/>
              <a:gd fmla="*/ 701 h 756" name="T5"/>
              <a:gd fmla="*/ 0 w 19" name="T6"/>
              <a:gd fmla="*/ 682 h 756" name="T7"/>
              <a:gd fmla="*/ 19 w 19" name="T8"/>
              <a:gd fmla="*/ 701 h 756" name="T9"/>
              <a:gd fmla="*/ 0 w 19" name="T10"/>
              <a:gd fmla="*/ 644 h 756" name="T11"/>
              <a:gd fmla="*/ 19 w 19" name="T12"/>
              <a:gd fmla="*/ 625 h 756" name="T13"/>
              <a:gd fmla="*/ 19 w 19" name="T14"/>
              <a:gd fmla="*/ 587 h 756" name="T15"/>
              <a:gd fmla="*/ 0 w 19" name="T16"/>
              <a:gd fmla="*/ 568 h 756" name="T17"/>
              <a:gd fmla="*/ 19 w 19" name="T18"/>
              <a:gd fmla="*/ 587 h 756" name="T19"/>
              <a:gd fmla="*/ 0 w 19" name="T20"/>
              <a:gd fmla="*/ 531 h 756" name="T21"/>
              <a:gd fmla="*/ 19 w 19" name="T22"/>
              <a:gd fmla="*/ 512 h 756" name="T23"/>
              <a:gd fmla="*/ 19 w 19" name="T24"/>
              <a:gd fmla="*/ 474 h 756" name="T25"/>
              <a:gd fmla="*/ 0 w 19" name="T26"/>
              <a:gd fmla="*/ 455 h 756" name="T27"/>
              <a:gd fmla="*/ 19 w 19" name="T28"/>
              <a:gd fmla="*/ 474 h 756" name="T29"/>
              <a:gd fmla="*/ 0 w 19" name="T30"/>
              <a:gd fmla="*/ 417 h 756" name="T31"/>
              <a:gd fmla="*/ 19 w 19" name="T32"/>
              <a:gd fmla="*/ 398 h 756" name="T33"/>
              <a:gd fmla="*/ 19 w 19" name="T34"/>
              <a:gd fmla="*/ 360 h 756" name="T35"/>
              <a:gd fmla="*/ 0 w 19" name="T36"/>
              <a:gd fmla="*/ 341 h 756" name="T37"/>
              <a:gd fmla="*/ 19 w 19" name="T38"/>
              <a:gd fmla="*/ 360 h 756" name="T39"/>
              <a:gd fmla="*/ 0 w 19" name="T40"/>
              <a:gd fmla="*/ 303 h 756" name="T41"/>
              <a:gd fmla="*/ 19 w 19" name="T42"/>
              <a:gd fmla="*/ 284 h 756" name="T43"/>
              <a:gd fmla="*/ 19 w 19" name="T44"/>
              <a:gd fmla="*/ 246 h 756" name="T45"/>
              <a:gd fmla="*/ 0 w 19" name="T46"/>
              <a:gd fmla="*/ 227 h 756" name="T47"/>
              <a:gd fmla="*/ 19 w 19" name="T48"/>
              <a:gd fmla="*/ 246 h 756" name="T49"/>
              <a:gd fmla="*/ 0 w 19" name="T50"/>
              <a:gd fmla="*/ 190 h 756" name="T51"/>
              <a:gd fmla="*/ 19 w 19" name="T52"/>
              <a:gd fmla="*/ 171 h 756" name="T53"/>
              <a:gd fmla="*/ 19 w 19" name="T54"/>
              <a:gd fmla="*/ 133 h 756" name="T55"/>
              <a:gd fmla="*/ 0 w 19" name="T56"/>
              <a:gd fmla="*/ 114 h 756" name="T57"/>
              <a:gd fmla="*/ 19 w 19" name="T58"/>
              <a:gd fmla="*/ 133 h 756" name="T59"/>
              <a:gd fmla="*/ 0 w 19" name="T60"/>
              <a:gd fmla="*/ 76 h 756" name="T61"/>
              <a:gd fmla="*/ 19 w 19" name="T62"/>
              <a:gd fmla="*/ 57 h 756" name="T63"/>
              <a:gd fmla="*/ 19 w 19" name="T64"/>
              <a:gd fmla="*/ 19 h 756" name="T65"/>
              <a:gd fmla="*/ 0 w 19" name="T66"/>
              <a:gd fmla="*/ 0 h 756" name="T67"/>
              <a:gd fmla="*/ 19 w 19" name="T68"/>
              <a:gd fmla="*/ 19 h 756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756" w="19">
                <a:moveTo>
                  <a:pt x="19" y="756"/>
                </a:moveTo>
                <a:lnTo>
                  <a:pt x="0" y="756"/>
                </a:lnTo>
                <a:lnTo>
                  <a:pt x="0" y="739"/>
                </a:lnTo>
                <a:lnTo>
                  <a:pt x="19" y="739"/>
                </a:lnTo>
                <a:lnTo>
                  <a:pt x="19" y="756"/>
                </a:lnTo>
                <a:close/>
                <a:moveTo>
                  <a:pt x="19" y="701"/>
                </a:moveTo>
                <a:lnTo>
                  <a:pt x="0" y="701"/>
                </a:lnTo>
                <a:lnTo>
                  <a:pt x="0" y="682"/>
                </a:lnTo>
                <a:lnTo>
                  <a:pt x="19" y="682"/>
                </a:lnTo>
                <a:lnTo>
                  <a:pt x="19" y="701"/>
                </a:lnTo>
                <a:close/>
                <a:moveTo>
                  <a:pt x="19" y="644"/>
                </a:moveTo>
                <a:lnTo>
                  <a:pt x="0" y="644"/>
                </a:lnTo>
                <a:lnTo>
                  <a:pt x="0" y="625"/>
                </a:lnTo>
                <a:lnTo>
                  <a:pt x="19" y="625"/>
                </a:lnTo>
                <a:lnTo>
                  <a:pt x="19" y="644"/>
                </a:lnTo>
                <a:close/>
                <a:moveTo>
                  <a:pt x="19" y="587"/>
                </a:moveTo>
                <a:lnTo>
                  <a:pt x="0" y="587"/>
                </a:lnTo>
                <a:lnTo>
                  <a:pt x="0" y="568"/>
                </a:lnTo>
                <a:lnTo>
                  <a:pt x="19" y="568"/>
                </a:lnTo>
                <a:lnTo>
                  <a:pt x="19" y="587"/>
                </a:lnTo>
                <a:close/>
                <a:moveTo>
                  <a:pt x="19" y="531"/>
                </a:moveTo>
                <a:lnTo>
                  <a:pt x="0" y="531"/>
                </a:lnTo>
                <a:lnTo>
                  <a:pt x="0" y="512"/>
                </a:lnTo>
                <a:lnTo>
                  <a:pt x="19" y="512"/>
                </a:lnTo>
                <a:lnTo>
                  <a:pt x="19" y="531"/>
                </a:lnTo>
                <a:close/>
                <a:moveTo>
                  <a:pt x="19" y="474"/>
                </a:moveTo>
                <a:lnTo>
                  <a:pt x="0" y="474"/>
                </a:lnTo>
                <a:lnTo>
                  <a:pt x="0" y="455"/>
                </a:lnTo>
                <a:lnTo>
                  <a:pt x="19" y="455"/>
                </a:lnTo>
                <a:lnTo>
                  <a:pt x="19" y="474"/>
                </a:lnTo>
                <a:close/>
                <a:moveTo>
                  <a:pt x="19" y="417"/>
                </a:moveTo>
                <a:lnTo>
                  <a:pt x="0" y="417"/>
                </a:lnTo>
                <a:lnTo>
                  <a:pt x="0" y="398"/>
                </a:lnTo>
                <a:lnTo>
                  <a:pt x="19" y="398"/>
                </a:lnTo>
                <a:lnTo>
                  <a:pt x="19" y="417"/>
                </a:lnTo>
                <a:close/>
                <a:moveTo>
                  <a:pt x="19" y="360"/>
                </a:moveTo>
                <a:lnTo>
                  <a:pt x="0" y="360"/>
                </a:lnTo>
                <a:lnTo>
                  <a:pt x="0" y="341"/>
                </a:lnTo>
                <a:lnTo>
                  <a:pt x="19" y="341"/>
                </a:lnTo>
                <a:lnTo>
                  <a:pt x="19" y="360"/>
                </a:lnTo>
                <a:close/>
                <a:moveTo>
                  <a:pt x="19" y="303"/>
                </a:moveTo>
                <a:lnTo>
                  <a:pt x="0" y="303"/>
                </a:lnTo>
                <a:lnTo>
                  <a:pt x="0" y="284"/>
                </a:lnTo>
                <a:lnTo>
                  <a:pt x="19" y="284"/>
                </a:lnTo>
                <a:lnTo>
                  <a:pt x="19" y="303"/>
                </a:lnTo>
                <a:close/>
                <a:moveTo>
                  <a:pt x="19" y="246"/>
                </a:moveTo>
                <a:lnTo>
                  <a:pt x="0" y="246"/>
                </a:lnTo>
                <a:lnTo>
                  <a:pt x="0" y="227"/>
                </a:lnTo>
                <a:lnTo>
                  <a:pt x="19" y="227"/>
                </a:lnTo>
                <a:lnTo>
                  <a:pt x="19" y="246"/>
                </a:lnTo>
                <a:close/>
                <a:moveTo>
                  <a:pt x="19" y="190"/>
                </a:moveTo>
                <a:lnTo>
                  <a:pt x="0" y="190"/>
                </a:lnTo>
                <a:lnTo>
                  <a:pt x="0" y="171"/>
                </a:lnTo>
                <a:lnTo>
                  <a:pt x="19" y="171"/>
                </a:lnTo>
                <a:lnTo>
                  <a:pt x="19" y="190"/>
                </a:lnTo>
                <a:close/>
                <a:moveTo>
                  <a:pt x="19" y="133"/>
                </a:moveTo>
                <a:lnTo>
                  <a:pt x="0" y="133"/>
                </a:lnTo>
                <a:lnTo>
                  <a:pt x="0" y="114"/>
                </a:lnTo>
                <a:lnTo>
                  <a:pt x="19" y="114"/>
                </a:lnTo>
                <a:lnTo>
                  <a:pt x="19" y="133"/>
                </a:lnTo>
                <a:close/>
                <a:moveTo>
                  <a:pt x="19" y="76"/>
                </a:moveTo>
                <a:lnTo>
                  <a:pt x="0" y="76"/>
                </a:lnTo>
                <a:lnTo>
                  <a:pt x="0" y="57"/>
                </a:lnTo>
                <a:lnTo>
                  <a:pt x="19" y="57"/>
                </a:lnTo>
                <a:lnTo>
                  <a:pt x="19" y="76"/>
                </a:lnTo>
                <a:close/>
                <a:moveTo>
                  <a:pt x="19" y="19"/>
                </a:moveTo>
                <a:lnTo>
                  <a:pt x="0" y="19"/>
                </a:lnTo>
                <a:lnTo>
                  <a:pt x="0" y="0"/>
                </a:lnTo>
                <a:lnTo>
                  <a:pt x="19" y="0"/>
                </a:lnTo>
                <a:lnTo>
                  <a:pt x="19" y="19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chemeClr val="bg1">
                <a:lumMod val="50000"/>
              </a:schemeClr>
            </a:solidFill>
            <a:round/>
          </a:ln>
          <a:extLst/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35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5669608" y="3183541"/>
            <a:ext cx="162475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2000" u="none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INDEX1</a:t>
            </a:r>
          </a:p>
        </p:txBody>
      </p:sp>
      <p:sp>
        <p:nvSpPr>
          <p:cNvPr id="81" name="Freeform 39"/>
          <p:cNvSpPr>
            <a:spLocks noEditPoints="1"/>
          </p:cNvSpPr>
          <p:nvPr/>
        </p:nvSpPr>
        <p:spPr bwMode="auto">
          <a:xfrm>
            <a:off x="10817913" y="3484829"/>
            <a:ext cx="45719" cy="386499"/>
          </a:xfrm>
          <a:custGeom>
            <a:gdLst>
              <a:gd fmla="*/ 19 w 19" name="T0"/>
              <a:gd fmla="*/ 417 h 417" name="T1"/>
              <a:gd fmla="*/ 0 w 19" name="T2"/>
              <a:gd fmla="*/ 417 h 417" name="T3"/>
              <a:gd fmla="*/ 0 w 19" name="T4"/>
              <a:gd fmla="*/ 398 h 417" name="T5"/>
              <a:gd fmla="*/ 19 w 19" name="T6"/>
              <a:gd fmla="*/ 398 h 417" name="T7"/>
              <a:gd fmla="*/ 19 w 19" name="T8"/>
              <a:gd fmla="*/ 417 h 417" name="T9"/>
              <a:gd fmla="*/ 19 w 19" name="T10"/>
              <a:gd fmla="*/ 360 h 417" name="T11"/>
              <a:gd fmla="*/ 0 w 19" name="T12"/>
              <a:gd fmla="*/ 360 h 417" name="T13"/>
              <a:gd fmla="*/ 0 w 19" name="T14"/>
              <a:gd fmla="*/ 341 h 417" name="T15"/>
              <a:gd fmla="*/ 19 w 19" name="T16"/>
              <a:gd fmla="*/ 341 h 417" name="T17"/>
              <a:gd fmla="*/ 19 w 19" name="T18"/>
              <a:gd fmla="*/ 360 h 417" name="T19"/>
              <a:gd fmla="*/ 19 w 19" name="T20"/>
              <a:gd fmla="*/ 303 h 417" name="T21"/>
              <a:gd fmla="*/ 0 w 19" name="T22"/>
              <a:gd fmla="*/ 303 h 417" name="T23"/>
              <a:gd fmla="*/ 0 w 19" name="T24"/>
              <a:gd fmla="*/ 285 h 417" name="T25"/>
              <a:gd fmla="*/ 19 w 19" name="T26"/>
              <a:gd fmla="*/ 285 h 417" name="T27"/>
              <a:gd fmla="*/ 19 w 19" name="T28"/>
              <a:gd fmla="*/ 303 h 417" name="T29"/>
              <a:gd fmla="*/ 19 w 19" name="T30"/>
              <a:gd fmla="*/ 247 h 417" name="T31"/>
              <a:gd fmla="*/ 0 w 19" name="T32"/>
              <a:gd fmla="*/ 247 h 417" name="T33"/>
              <a:gd fmla="*/ 0 w 19" name="T34"/>
              <a:gd fmla="*/ 228 h 417" name="T35"/>
              <a:gd fmla="*/ 19 w 19" name="T36"/>
              <a:gd fmla="*/ 228 h 417" name="T37"/>
              <a:gd fmla="*/ 19 w 19" name="T38"/>
              <a:gd fmla="*/ 247 h 417" name="T39"/>
              <a:gd fmla="*/ 19 w 19" name="T40"/>
              <a:gd fmla="*/ 190 h 417" name="T41"/>
              <a:gd fmla="*/ 0 w 19" name="T42"/>
              <a:gd fmla="*/ 190 h 417" name="T43"/>
              <a:gd fmla="*/ 0 w 19" name="T44"/>
              <a:gd fmla="*/ 171 h 417" name="T45"/>
              <a:gd fmla="*/ 19 w 19" name="T46"/>
              <a:gd fmla="*/ 171 h 417" name="T47"/>
              <a:gd fmla="*/ 19 w 19" name="T48"/>
              <a:gd fmla="*/ 190 h 417" name="T49"/>
              <a:gd fmla="*/ 19 w 19" name="T50"/>
              <a:gd fmla="*/ 133 h 417" name="T51"/>
              <a:gd fmla="*/ 0 w 19" name="T52"/>
              <a:gd fmla="*/ 133 h 417" name="T53"/>
              <a:gd fmla="*/ 0 w 19" name="T54"/>
              <a:gd fmla="*/ 114 h 417" name="T55"/>
              <a:gd fmla="*/ 19 w 19" name="T56"/>
              <a:gd fmla="*/ 114 h 417" name="T57"/>
              <a:gd fmla="*/ 19 w 19" name="T58"/>
              <a:gd fmla="*/ 133 h 417" name="T59"/>
              <a:gd fmla="*/ 19 w 19" name="T60"/>
              <a:gd fmla="*/ 76 h 417" name="T61"/>
              <a:gd fmla="*/ 0 w 19" name="T62"/>
              <a:gd fmla="*/ 76 h 417" name="T63"/>
              <a:gd fmla="*/ 0 w 19" name="T64"/>
              <a:gd fmla="*/ 57 h 417" name="T65"/>
              <a:gd fmla="*/ 19 w 19" name="T66"/>
              <a:gd fmla="*/ 57 h 417" name="T67"/>
              <a:gd fmla="*/ 19 w 19" name="T68"/>
              <a:gd fmla="*/ 76 h 417" name="T69"/>
              <a:gd fmla="*/ 19 w 19" name="T70"/>
              <a:gd fmla="*/ 19 h 417" name="T71"/>
              <a:gd fmla="*/ 0 w 19" name="T72"/>
              <a:gd fmla="*/ 19 h 417" name="T73"/>
              <a:gd fmla="*/ 0 w 19" name="T74"/>
              <a:gd fmla="*/ 0 h 417" name="T75"/>
              <a:gd fmla="*/ 19 w 19" name="T76"/>
              <a:gd fmla="*/ 0 h 417" name="T77"/>
              <a:gd fmla="*/ 19 w 19" name="T78"/>
              <a:gd fmla="*/ 19 h 417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417" w="19">
                <a:moveTo>
                  <a:pt x="19" y="417"/>
                </a:moveTo>
                <a:lnTo>
                  <a:pt x="0" y="417"/>
                </a:lnTo>
                <a:lnTo>
                  <a:pt x="0" y="398"/>
                </a:lnTo>
                <a:lnTo>
                  <a:pt x="19" y="398"/>
                </a:lnTo>
                <a:lnTo>
                  <a:pt x="19" y="417"/>
                </a:lnTo>
                <a:close/>
                <a:moveTo>
                  <a:pt x="19" y="360"/>
                </a:moveTo>
                <a:lnTo>
                  <a:pt x="0" y="360"/>
                </a:lnTo>
                <a:lnTo>
                  <a:pt x="0" y="341"/>
                </a:lnTo>
                <a:lnTo>
                  <a:pt x="19" y="341"/>
                </a:lnTo>
                <a:lnTo>
                  <a:pt x="19" y="360"/>
                </a:lnTo>
                <a:close/>
                <a:moveTo>
                  <a:pt x="19" y="303"/>
                </a:moveTo>
                <a:lnTo>
                  <a:pt x="0" y="303"/>
                </a:lnTo>
                <a:lnTo>
                  <a:pt x="0" y="285"/>
                </a:lnTo>
                <a:lnTo>
                  <a:pt x="19" y="285"/>
                </a:lnTo>
                <a:lnTo>
                  <a:pt x="19" y="303"/>
                </a:lnTo>
                <a:close/>
                <a:moveTo>
                  <a:pt x="19" y="247"/>
                </a:moveTo>
                <a:lnTo>
                  <a:pt x="0" y="247"/>
                </a:lnTo>
                <a:lnTo>
                  <a:pt x="0" y="228"/>
                </a:lnTo>
                <a:lnTo>
                  <a:pt x="19" y="228"/>
                </a:lnTo>
                <a:lnTo>
                  <a:pt x="19" y="247"/>
                </a:lnTo>
                <a:close/>
                <a:moveTo>
                  <a:pt x="19" y="190"/>
                </a:moveTo>
                <a:lnTo>
                  <a:pt x="0" y="190"/>
                </a:lnTo>
                <a:lnTo>
                  <a:pt x="0" y="171"/>
                </a:lnTo>
                <a:lnTo>
                  <a:pt x="19" y="171"/>
                </a:lnTo>
                <a:lnTo>
                  <a:pt x="19" y="190"/>
                </a:lnTo>
                <a:close/>
                <a:moveTo>
                  <a:pt x="19" y="133"/>
                </a:moveTo>
                <a:lnTo>
                  <a:pt x="0" y="133"/>
                </a:lnTo>
                <a:lnTo>
                  <a:pt x="0" y="114"/>
                </a:lnTo>
                <a:lnTo>
                  <a:pt x="19" y="114"/>
                </a:lnTo>
                <a:lnTo>
                  <a:pt x="19" y="133"/>
                </a:lnTo>
                <a:close/>
                <a:moveTo>
                  <a:pt x="19" y="76"/>
                </a:moveTo>
                <a:lnTo>
                  <a:pt x="0" y="76"/>
                </a:lnTo>
                <a:lnTo>
                  <a:pt x="0" y="57"/>
                </a:lnTo>
                <a:lnTo>
                  <a:pt x="19" y="57"/>
                </a:lnTo>
                <a:lnTo>
                  <a:pt x="19" y="76"/>
                </a:lnTo>
                <a:close/>
                <a:moveTo>
                  <a:pt x="19" y="19"/>
                </a:moveTo>
                <a:lnTo>
                  <a:pt x="0" y="19"/>
                </a:lnTo>
                <a:lnTo>
                  <a:pt x="0" y="0"/>
                </a:lnTo>
                <a:lnTo>
                  <a:pt x="19" y="0"/>
                </a:lnTo>
                <a:lnTo>
                  <a:pt x="19" y="19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chemeClr val="bg1">
                <a:lumMod val="50000"/>
              </a:schemeClr>
            </a:solidFill>
            <a:round/>
          </a:ln>
          <a:extLst/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35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10096799" y="3035332"/>
            <a:ext cx="162475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6858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2000" u="none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INDEX1</a:t>
            </a:r>
          </a:p>
        </p:txBody>
      </p:sp>
    </p:spTree>
    <p:extLst>
      <p:ext uri="{BB962C8B-B14F-4D97-AF65-F5344CB8AC3E}">
        <p14:creationId val="4128550893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占位符 7"/>
          <p:cNvSpPr>
            <a:spLocks noGrp="1"/>
          </p:cNvSpPr>
          <p:nvPr>
            <p:ph idx="11" sz="quarter" type="body"/>
          </p:nvPr>
        </p:nvSpPr>
        <p:spPr>
          <a:xfrm>
            <a:off x="6105525" y="2832063"/>
            <a:ext cx="2971279" cy="762000"/>
          </a:xfrm>
        </p:spPr>
        <p:txBody>
          <a:bodyPr/>
          <a:lstStyle/>
          <a:p>
            <a:r>
              <a:rPr altLang="zh-CN" lang="en-US"/>
              <a:t>PART TWO</a:t>
            </a:r>
          </a:p>
        </p:txBody>
      </p:sp>
      <p:sp>
        <p:nvSpPr>
          <p:cNvPr id="9" name="文本占位符 8"/>
          <p:cNvSpPr>
            <a:spLocks noGrp="1"/>
          </p:cNvSpPr>
          <p:nvPr>
            <p:ph idx="12" sz="quarter" type="body"/>
          </p:nvPr>
        </p:nvSpPr>
        <p:spPr>
          <a:xfrm>
            <a:off x="6130925" y="3618906"/>
            <a:ext cx="6079596" cy="579120"/>
          </a:xfrm>
        </p:spPr>
        <p:txBody>
          <a:bodyPr/>
          <a:lstStyle/>
          <a:p>
            <a:r>
              <a:rPr altLang="zh-CN" lang="en-US"/>
              <a:t>ADD YOUR TITLE HERE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idx="13" sz="quarter" type="body"/>
          </p:nvPr>
        </p:nvSpPr>
        <p:spPr/>
        <p:txBody>
          <a:bodyPr/>
          <a:lstStyle/>
          <a:p>
            <a:r>
              <a:rPr altLang="zh-CN" lang="en-US"/>
              <a:t>2</a:t>
            </a:r>
          </a:p>
        </p:txBody>
      </p:sp>
    </p:spTree>
    <p:extLst>
      <p:ext uri="{BB962C8B-B14F-4D97-AF65-F5344CB8AC3E}">
        <p14:creationId val="241478044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zh-CN" lang="en-US">
                <a:cs typeface="+mn-ea"/>
                <a:sym typeface="+mn-lt"/>
              </a:rPr>
              <a:t>ADD YOUR TITLE HERE</a:t>
            </a:r>
          </a:p>
        </p:txBody>
      </p:sp>
      <p:sp>
        <p:nvSpPr>
          <p:cNvPr id="49" name="矩形 48"/>
          <p:cNvSpPr/>
          <p:nvPr/>
        </p:nvSpPr>
        <p:spPr>
          <a:xfrm>
            <a:off x="966068" y="4122644"/>
            <a:ext cx="915736" cy="2655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869217" y="4125438"/>
            <a:ext cx="1883328" cy="26271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752543" y="4124344"/>
            <a:ext cx="3088556" cy="2609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841099" y="4125438"/>
            <a:ext cx="4444707" cy="26271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饼形 52"/>
          <p:cNvSpPr/>
          <p:nvPr/>
        </p:nvSpPr>
        <p:spPr>
          <a:xfrm rot="5400000">
            <a:off x="1022411" y="3597393"/>
            <a:ext cx="502293" cy="502293"/>
          </a:xfrm>
          <a:prstGeom prst="pie">
            <a:avLst>
              <a:gd fmla="val 5445231" name="adj1"/>
              <a:gd fmla="val 16200000" name="adj2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饼形 53"/>
          <p:cNvSpPr/>
          <p:nvPr/>
        </p:nvSpPr>
        <p:spPr>
          <a:xfrm rot="5400000">
            <a:off x="1901449" y="3060386"/>
            <a:ext cx="1576306" cy="1576306"/>
          </a:xfrm>
          <a:prstGeom prst="pie">
            <a:avLst>
              <a:gd fmla="val 5445231" name="adj1"/>
              <a:gd fmla="val 16200000" name="adj2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饼形 54"/>
          <p:cNvSpPr/>
          <p:nvPr/>
        </p:nvSpPr>
        <p:spPr>
          <a:xfrm rot="5400000">
            <a:off x="3837870" y="2489179"/>
            <a:ext cx="2714143" cy="2714143"/>
          </a:xfrm>
          <a:prstGeom prst="pie">
            <a:avLst>
              <a:gd fmla="val 5445231" name="adj1"/>
              <a:gd fmla="val 16200000" name="adj2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饼形 55"/>
          <p:cNvSpPr/>
          <p:nvPr/>
        </p:nvSpPr>
        <p:spPr>
          <a:xfrm rot="5400000">
            <a:off x="6841099" y="1622012"/>
            <a:ext cx="4448475" cy="4448475"/>
          </a:xfrm>
          <a:prstGeom prst="pie">
            <a:avLst>
              <a:gd fmla="val 5445231" name="adj1"/>
              <a:gd fmla="val 16200000" name="adj2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饼形 56"/>
          <p:cNvSpPr/>
          <p:nvPr/>
        </p:nvSpPr>
        <p:spPr>
          <a:xfrm rot="5400000">
            <a:off x="4793873" y="3454709"/>
            <a:ext cx="787481" cy="787481"/>
          </a:xfrm>
          <a:prstGeom prst="pie">
            <a:avLst>
              <a:gd fmla="val 5445231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饼形 57"/>
          <p:cNvSpPr/>
          <p:nvPr/>
        </p:nvSpPr>
        <p:spPr>
          <a:xfrm rot="5400000">
            <a:off x="8319415" y="3095033"/>
            <a:ext cx="1514977" cy="1514977"/>
          </a:xfrm>
          <a:prstGeom prst="pie">
            <a:avLst>
              <a:gd fmla="val 5445231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TextBox 6"/>
          <p:cNvSpPr txBox="1"/>
          <p:nvPr/>
        </p:nvSpPr>
        <p:spPr>
          <a:xfrm>
            <a:off x="6806946" y="4100745"/>
            <a:ext cx="59563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1400">
                <a:solidFill>
                  <a:srgbClr val="EAE7D4"/>
                </a:solidFill>
                <a:latin charset="0" pitchFamily="34" typeface="Century Gothic"/>
              </a:defRPr>
            </a:lvl1pPr>
          </a:lstStyle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1600" u="none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2015</a:t>
            </a:r>
          </a:p>
        </p:txBody>
      </p:sp>
      <p:sp>
        <p:nvSpPr>
          <p:cNvPr id="60" name="TextBox 26"/>
          <p:cNvSpPr txBox="1"/>
          <p:nvPr/>
        </p:nvSpPr>
        <p:spPr>
          <a:xfrm>
            <a:off x="3704298" y="4102819"/>
            <a:ext cx="59563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1400">
                <a:solidFill>
                  <a:srgbClr val="EAE7D4"/>
                </a:solidFill>
                <a:latin charset="0" pitchFamily="34" typeface="Century Gothic"/>
              </a:defRPr>
            </a:lvl1pPr>
          </a:lstStyle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1600" u="none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2014</a:t>
            </a:r>
          </a:p>
        </p:txBody>
      </p:sp>
      <p:sp>
        <p:nvSpPr>
          <p:cNvPr id="61" name="TextBox 27"/>
          <p:cNvSpPr txBox="1"/>
          <p:nvPr/>
        </p:nvSpPr>
        <p:spPr>
          <a:xfrm>
            <a:off x="1830991" y="4102819"/>
            <a:ext cx="59563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1400">
                <a:solidFill>
                  <a:srgbClr val="EAE7D4"/>
                </a:solidFill>
                <a:latin charset="0" pitchFamily="34" typeface="Century Gothic"/>
              </a:defRPr>
            </a:lvl1pPr>
          </a:lstStyle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1600" u="none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2013</a:t>
            </a:r>
          </a:p>
        </p:txBody>
      </p:sp>
      <p:sp>
        <p:nvSpPr>
          <p:cNvPr id="62" name="TextBox 28"/>
          <p:cNvSpPr txBox="1"/>
          <p:nvPr/>
        </p:nvSpPr>
        <p:spPr>
          <a:xfrm>
            <a:off x="917823" y="4102899"/>
            <a:ext cx="59563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1400">
                <a:solidFill>
                  <a:srgbClr val="EAE7D4"/>
                </a:solidFill>
                <a:latin charset="0" pitchFamily="34" typeface="Century Gothic"/>
              </a:defRPr>
            </a:lvl1pPr>
          </a:lstStyle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1600" u="none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2012</a:t>
            </a:r>
          </a:p>
        </p:txBody>
      </p:sp>
      <p:sp>
        <p:nvSpPr>
          <p:cNvPr id="63" name="TextBox 29"/>
          <p:cNvSpPr txBox="1"/>
          <p:nvPr/>
        </p:nvSpPr>
        <p:spPr>
          <a:xfrm>
            <a:off x="4828665" y="2960332"/>
            <a:ext cx="69723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1400">
                <a:solidFill>
                  <a:srgbClr val="EAE7D4"/>
                </a:solidFill>
                <a:latin charset="0" pitchFamily="34" typeface="Century Gothic"/>
              </a:defRPr>
            </a:lvl1pPr>
          </a:lstStyle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20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TEXT</a:t>
            </a:r>
          </a:p>
        </p:txBody>
      </p:sp>
      <p:sp>
        <p:nvSpPr>
          <p:cNvPr id="64" name="TextBox 30"/>
          <p:cNvSpPr txBox="1"/>
          <p:nvPr/>
        </p:nvSpPr>
        <p:spPr>
          <a:xfrm>
            <a:off x="8725591" y="2473279"/>
            <a:ext cx="69723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1400">
                <a:solidFill>
                  <a:srgbClr val="EAE7D4"/>
                </a:solidFill>
                <a:latin charset="0" pitchFamily="34" typeface="Century Gothic"/>
              </a:defRPr>
            </a:lvl1pPr>
          </a:lstStyle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20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TEXT</a:t>
            </a:r>
          </a:p>
        </p:txBody>
      </p:sp>
      <p:sp>
        <p:nvSpPr>
          <p:cNvPr id="65" name="TextBox 29"/>
          <p:cNvSpPr txBox="1"/>
          <p:nvPr/>
        </p:nvSpPr>
        <p:spPr>
          <a:xfrm>
            <a:off x="2319552" y="3327322"/>
            <a:ext cx="69723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1400">
                <a:solidFill>
                  <a:srgbClr val="EAE7D4"/>
                </a:solidFill>
                <a:latin charset="0" pitchFamily="34" typeface="Century Gothic"/>
              </a:defRPr>
            </a:lvl1pPr>
          </a:lstStyle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20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TEXT</a:t>
            </a:r>
          </a:p>
        </p:txBody>
      </p:sp>
      <p:sp>
        <p:nvSpPr>
          <p:cNvPr id="83" name="TextBox 29"/>
          <p:cNvSpPr txBox="1"/>
          <p:nvPr/>
        </p:nvSpPr>
        <p:spPr>
          <a:xfrm>
            <a:off x="967661" y="3212835"/>
            <a:ext cx="69723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1400">
                <a:solidFill>
                  <a:srgbClr val="EAE7D4"/>
                </a:solidFill>
                <a:latin charset="0" pitchFamily="34" typeface="Century Gothic"/>
              </a:defRPr>
            </a:lvl1pPr>
          </a:lstStyle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20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TEXT</a:t>
            </a:r>
          </a:p>
        </p:txBody>
      </p:sp>
      <p:sp>
        <p:nvSpPr>
          <p:cNvPr id="84" name="矩形 83"/>
          <p:cNvSpPr/>
          <p:nvPr/>
        </p:nvSpPr>
        <p:spPr>
          <a:xfrm>
            <a:off x="894460" y="4730972"/>
            <a:ext cx="10709980" cy="221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1" fontAlgn="auto" hangingPunct="1" indent="-171450" latinLnBrk="0" lvl="0" marL="171450" marR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Char char="•"/>
              <a:defRPr/>
            </a:pPr>
            <a:r>
              <a: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标题数字等都可以通过点击和重新输入进行更改，顶部“开始”面板中可以对字体、字号、颜色、行距等进行修改。建议正文12号字，1.3倍字间距。</a:t>
            </a:r>
          </a:p>
          <a:p>
            <a:pPr algn="just" defTabSz="914400" eaLnBrk="1" fontAlgn="auto" hangingPunct="1" indent="-171450" latinLnBrk="0" lvl="0" marL="171450" marR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Char char="•"/>
              <a:defRPr/>
            </a:pPr>
            <a:endParaRPr altLang="en-US" b="0" baseline="0" cap="none" i="0" kern="0" kumimoji="0" lang="zh-CN" noProof="0" normalizeH="0" spc="0" strike="noStrike" sz="12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cs typeface="+mn-ea"/>
              <a:sym typeface="+mn-lt"/>
            </a:endParaRPr>
          </a:p>
          <a:p>
            <a:pPr algn="just" defTabSz="914400" eaLnBrk="1" fontAlgn="auto" hangingPunct="1" indent="-171450" latinLnBrk="0" lvl="0" marL="171450" marR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Char char="•"/>
              <a:defRPr/>
            </a:pPr>
            <a:r>
              <a: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标题数字等都可以通过点击和重新输入进行更改，顶部“开始”面板中可以对字体、字号、颜色、行距等进行修改。建议正文12号字，1.3倍字间距。</a:t>
            </a:r>
          </a:p>
          <a:p>
            <a:pPr algn="just" defTabSz="914400" eaLnBrk="1" fontAlgn="auto" hangingPunct="1" indent="-171450" latinLnBrk="0" lvl="0" marL="171450" marR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Char char="•"/>
              <a:defRPr/>
            </a:pPr>
            <a:endParaRPr altLang="en-US" b="0" baseline="0" cap="none" i="0" kern="0" kumimoji="0" lang="zh-CN" noProof="0" normalizeH="0" spc="0" strike="noStrike" sz="12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cs typeface="+mn-ea"/>
              <a:sym typeface="+mn-lt"/>
            </a:endParaRPr>
          </a:p>
          <a:p>
            <a:pPr algn="just" defTabSz="914400" eaLnBrk="1" fontAlgn="auto" hangingPunct="1" indent="-171450" latinLnBrk="0" lvl="0" marL="171450" marR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Char char="•"/>
              <a:defRPr/>
            </a:pPr>
            <a:r>
              <a: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标题数字等都可以通过点击和重新输入进行更改，顶部“开始”面板中可以对字体、字号、颜色、行距等进行修改。建议正文12号字，1.3倍字间距。</a:t>
            </a:r>
          </a:p>
          <a:p>
            <a:pPr algn="just" defTabSz="914400" eaLnBrk="1" fontAlgn="auto" hangingPunct="1" indent="-171450" latinLnBrk="0" lvl="0" marL="171450" marR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Char char="•"/>
              <a:defRPr/>
            </a:pPr>
            <a:endParaRPr altLang="en-US" b="0" baseline="0" cap="none" i="0" kern="0" kumimoji="0" lang="zh-CN" noProof="0" normalizeH="0" spc="0" strike="noStrike" sz="12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cs typeface="+mn-ea"/>
              <a:sym typeface="+mn-lt"/>
            </a:endParaRPr>
          </a:p>
          <a:p>
            <a:pPr algn="just" defTabSz="914400" eaLnBrk="1" fontAlgn="auto" hangingPunct="1" indent="-171450" latinLnBrk="0" lvl="0" marL="171450" marR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Char char="•"/>
              <a:defRPr/>
            </a:pPr>
            <a:r>
              <a: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标题数字等都可以通过点击和重新输入进行更改，顶部“开始”面板中可以对字体、字号、颜色、行距等进行修改。建议正文12号字，1.3倍字间距。</a:t>
            </a:r>
          </a:p>
        </p:txBody>
      </p:sp>
    </p:spTree>
    <p:extLst>
      <p:ext uri="{BB962C8B-B14F-4D97-AF65-F5344CB8AC3E}">
        <p14:creationId val="118065962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黄橙色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58F90"/>
      </a:accent1>
      <a:accent2>
        <a:srgbClr val="FF2568"/>
      </a:accent2>
      <a:accent3>
        <a:srgbClr val="66004E"/>
      </a:accent3>
      <a:accent4>
        <a:srgbClr val="BFBFBF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mp">
      <a:majorFont>
        <a:latin typeface="Calibri"/>
        <a:ea typeface="微软雅黑"/>
        <a:cs typeface="Arial"/>
      </a:majorFont>
      <a:minorFont>
        <a:latin typeface="Calibri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anchor="ctr" rtlCol="0"/>
      <a:lstStyle>
        <a:defPPr algn="ctr">
          <a:lnSpc>
            <a:spcPct val="130000"/>
          </a:lnSpc>
          <a:defRPr dirty="0" sz="1200">
            <a:latin charset="-122" panose="020B0503020204020204" pitchFamily="34" typeface="微软雅黑"/>
            <a:ea charset="-122" panose="020B0503020204020204" pitchFamily="34" typeface="微软雅黑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rtlCol="0" wrap="square">
        <a:spAutoFit/>
      </a:bodyPr>
      <a:lstStyle>
        <a:defPPr>
          <a:lnSpc>
            <a:spcPct val="130000"/>
          </a:lnSpc>
          <a:spcBef>
            <a:spcPts val="600"/>
          </a:spcBef>
          <a:defRPr dirty="0" kern="0" sz="1200">
            <a:latin charset="-122" panose="020B0503020204020204" pitchFamily="34" typeface="微软雅黑"/>
            <a:ea charset="-122" panose="020B0503020204020204" pitchFamily="34" typeface="微软雅黑"/>
            <a:cs typeface="+mn-ea"/>
            <a:sym typeface="+mn-lt"/>
          </a:defRPr>
        </a:defPPr>
      </a:lstStyle>
    </a:tx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黄橙色">
    <a:dk1>
      <a:srgbClr val="000000"/>
    </a:dk1>
    <a:lt1>
      <a:srgbClr val="FFFFFF"/>
    </a:lt1>
    <a:dk2>
      <a:srgbClr val="000000"/>
    </a:dk2>
    <a:lt2>
      <a:srgbClr val="FFFFFF"/>
    </a:lt2>
    <a:accent1>
      <a:srgbClr val="158F90"/>
    </a:accent1>
    <a:accent2>
      <a:srgbClr val="FF2568"/>
    </a:accent2>
    <a:accent3>
      <a:srgbClr val="66004E"/>
    </a:accent3>
    <a:accent4>
      <a:srgbClr val="BFBFBF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0.xml><?xml version="1.0" encoding="utf-8"?>
<a:themeOverride xmlns:r="http://schemas.openxmlformats.org/officeDocument/2006/relationships" xmlns:a="http://schemas.openxmlformats.org/drawingml/2006/main">
  <a:clrScheme name="黄橙色">
    <a:dk1>
      <a:srgbClr val="000000"/>
    </a:dk1>
    <a:lt1>
      <a:srgbClr val="FFFFFF"/>
    </a:lt1>
    <a:dk2>
      <a:srgbClr val="000000"/>
    </a:dk2>
    <a:lt2>
      <a:srgbClr val="FFFFFF"/>
    </a:lt2>
    <a:accent1>
      <a:srgbClr val="158F90"/>
    </a:accent1>
    <a:accent2>
      <a:srgbClr val="FF2568"/>
    </a:accent2>
    <a:accent3>
      <a:srgbClr val="66004E"/>
    </a:accent3>
    <a:accent4>
      <a:srgbClr val="BFBFBF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1.xml><?xml version="1.0" encoding="utf-8"?>
<a:themeOverride xmlns:r="http://schemas.openxmlformats.org/officeDocument/2006/relationships" xmlns:a="http://schemas.openxmlformats.org/drawingml/2006/main">
  <a:clrScheme name="黄橙色">
    <a:dk1>
      <a:srgbClr val="000000"/>
    </a:dk1>
    <a:lt1>
      <a:srgbClr val="FFFFFF"/>
    </a:lt1>
    <a:dk2>
      <a:srgbClr val="000000"/>
    </a:dk2>
    <a:lt2>
      <a:srgbClr val="FFFFFF"/>
    </a:lt2>
    <a:accent1>
      <a:srgbClr val="158F90"/>
    </a:accent1>
    <a:accent2>
      <a:srgbClr val="FF2568"/>
    </a:accent2>
    <a:accent3>
      <a:srgbClr val="66004E"/>
    </a:accent3>
    <a:accent4>
      <a:srgbClr val="BFBFBF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2.xml><?xml version="1.0" encoding="utf-8"?>
<a:themeOverride xmlns:r="http://schemas.openxmlformats.org/officeDocument/2006/relationships" xmlns:a="http://schemas.openxmlformats.org/drawingml/2006/main">
  <a:clrScheme name="黄橙色">
    <a:dk1>
      <a:srgbClr val="000000"/>
    </a:dk1>
    <a:lt1>
      <a:srgbClr val="FFFFFF"/>
    </a:lt1>
    <a:dk2>
      <a:srgbClr val="000000"/>
    </a:dk2>
    <a:lt2>
      <a:srgbClr val="FFFFFF"/>
    </a:lt2>
    <a:accent1>
      <a:srgbClr val="158F90"/>
    </a:accent1>
    <a:accent2>
      <a:srgbClr val="FF2568"/>
    </a:accent2>
    <a:accent3>
      <a:srgbClr val="66004E"/>
    </a:accent3>
    <a:accent4>
      <a:srgbClr val="BFBFBF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3.xml><?xml version="1.0" encoding="utf-8"?>
<a:themeOverride xmlns:r="http://schemas.openxmlformats.org/officeDocument/2006/relationships" xmlns:a="http://schemas.openxmlformats.org/drawingml/2006/main">
  <a:clrScheme name="黄橙色">
    <a:dk1>
      <a:srgbClr val="000000"/>
    </a:dk1>
    <a:lt1>
      <a:srgbClr val="FFFFFF"/>
    </a:lt1>
    <a:dk2>
      <a:srgbClr val="000000"/>
    </a:dk2>
    <a:lt2>
      <a:srgbClr val="FFFFFF"/>
    </a:lt2>
    <a:accent1>
      <a:srgbClr val="158F90"/>
    </a:accent1>
    <a:accent2>
      <a:srgbClr val="FF2568"/>
    </a:accent2>
    <a:accent3>
      <a:srgbClr val="66004E"/>
    </a:accent3>
    <a:accent4>
      <a:srgbClr val="BFBFBF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4.xml><?xml version="1.0" encoding="utf-8"?>
<a:themeOverride xmlns:r="http://schemas.openxmlformats.org/officeDocument/2006/relationships" xmlns:a="http://schemas.openxmlformats.org/drawingml/2006/main">
  <a:clrScheme name="黄橙色">
    <a:dk1>
      <a:srgbClr val="000000"/>
    </a:dk1>
    <a:lt1>
      <a:srgbClr val="FFFFFF"/>
    </a:lt1>
    <a:dk2>
      <a:srgbClr val="000000"/>
    </a:dk2>
    <a:lt2>
      <a:srgbClr val="FFFFFF"/>
    </a:lt2>
    <a:accent1>
      <a:srgbClr val="158F90"/>
    </a:accent1>
    <a:accent2>
      <a:srgbClr val="FF2568"/>
    </a:accent2>
    <a:accent3>
      <a:srgbClr val="66004E"/>
    </a:accent3>
    <a:accent4>
      <a:srgbClr val="BFBFBF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5.xml><?xml version="1.0" encoding="utf-8"?>
<a:themeOverride xmlns:r="http://schemas.openxmlformats.org/officeDocument/2006/relationships" xmlns:a="http://schemas.openxmlformats.org/drawingml/2006/main">
  <a:clrScheme name="黄橙色">
    <a:dk1>
      <a:srgbClr val="000000"/>
    </a:dk1>
    <a:lt1>
      <a:srgbClr val="FFFFFF"/>
    </a:lt1>
    <a:dk2>
      <a:srgbClr val="000000"/>
    </a:dk2>
    <a:lt2>
      <a:srgbClr val="FFFFFF"/>
    </a:lt2>
    <a:accent1>
      <a:srgbClr val="158F90"/>
    </a:accent1>
    <a:accent2>
      <a:srgbClr val="FF2568"/>
    </a:accent2>
    <a:accent3>
      <a:srgbClr val="66004E"/>
    </a:accent3>
    <a:accent4>
      <a:srgbClr val="BFBFBF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6.xml><?xml version="1.0" encoding="utf-8"?>
<a:themeOverride xmlns:r="http://schemas.openxmlformats.org/officeDocument/2006/relationships" xmlns:a="http://schemas.openxmlformats.org/drawingml/2006/main">
  <a:clrScheme name="黄橙色">
    <a:dk1>
      <a:srgbClr val="000000"/>
    </a:dk1>
    <a:lt1>
      <a:srgbClr val="FFFFFF"/>
    </a:lt1>
    <a:dk2>
      <a:srgbClr val="000000"/>
    </a:dk2>
    <a:lt2>
      <a:srgbClr val="FFFFFF"/>
    </a:lt2>
    <a:accent1>
      <a:srgbClr val="158F90"/>
    </a:accent1>
    <a:accent2>
      <a:srgbClr val="FF2568"/>
    </a:accent2>
    <a:accent3>
      <a:srgbClr val="66004E"/>
    </a:accent3>
    <a:accent4>
      <a:srgbClr val="BFBFBF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7.xml><?xml version="1.0" encoding="utf-8"?>
<a:themeOverride xmlns:r="http://schemas.openxmlformats.org/officeDocument/2006/relationships" xmlns:a="http://schemas.openxmlformats.org/drawingml/2006/main">
  <a:clrScheme name="黄橙色">
    <a:dk1>
      <a:srgbClr val="000000"/>
    </a:dk1>
    <a:lt1>
      <a:srgbClr val="FFFFFF"/>
    </a:lt1>
    <a:dk2>
      <a:srgbClr val="000000"/>
    </a:dk2>
    <a:lt2>
      <a:srgbClr val="FFFFFF"/>
    </a:lt2>
    <a:accent1>
      <a:srgbClr val="158F90"/>
    </a:accent1>
    <a:accent2>
      <a:srgbClr val="FF2568"/>
    </a:accent2>
    <a:accent3>
      <a:srgbClr val="66004E"/>
    </a:accent3>
    <a:accent4>
      <a:srgbClr val="BFBFBF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8.xml><?xml version="1.0" encoding="utf-8"?>
<a:themeOverride xmlns:r="http://schemas.openxmlformats.org/officeDocument/2006/relationships" xmlns:a="http://schemas.openxmlformats.org/drawingml/2006/main">
  <a:clrScheme name="黄橙色">
    <a:dk1>
      <a:srgbClr val="000000"/>
    </a:dk1>
    <a:lt1>
      <a:srgbClr val="FFFFFF"/>
    </a:lt1>
    <a:dk2>
      <a:srgbClr val="000000"/>
    </a:dk2>
    <a:lt2>
      <a:srgbClr val="FFFFFF"/>
    </a:lt2>
    <a:accent1>
      <a:srgbClr val="158F90"/>
    </a:accent1>
    <a:accent2>
      <a:srgbClr val="FF2568"/>
    </a:accent2>
    <a:accent3>
      <a:srgbClr val="66004E"/>
    </a:accent3>
    <a:accent4>
      <a:srgbClr val="BFBFBF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9.xml><?xml version="1.0" encoding="utf-8"?>
<a:themeOverride xmlns:r="http://schemas.openxmlformats.org/officeDocument/2006/relationships" xmlns:a="http://schemas.openxmlformats.org/drawingml/2006/main">
  <a:clrScheme name="黄橙色">
    <a:dk1>
      <a:srgbClr val="000000"/>
    </a:dk1>
    <a:lt1>
      <a:srgbClr val="FFFFFF"/>
    </a:lt1>
    <a:dk2>
      <a:srgbClr val="000000"/>
    </a:dk2>
    <a:lt2>
      <a:srgbClr val="FFFFFF"/>
    </a:lt2>
    <a:accent1>
      <a:srgbClr val="158F90"/>
    </a:accent1>
    <a:accent2>
      <a:srgbClr val="FF2568"/>
    </a:accent2>
    <a:accent3>
      <a:srgbClr val="66004E"/>
    </a:accent3>
    <a:accent4>
      <a:srgbClr val="BFBFBF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黄橙色">
    <a:dk1>
      <a:srgbClr val="000000"/>
    </a:dk1>
    <a:lt1>
      <a:srgbClr val="FFFFFF"/>
    </a:lt1>
    <a:dk2>
      <a:srgbClr val="000000"/>
    </a:dk2>
    <a:lt2>
      <a:srgbClr val="FFFFFF"/>
    </a:lt2>
    <a:accent1>
      <a:srgbClr val="158F90"/>
    </a:accent1>
    <a:accent2>
      <a:srgbClr val="FF2568"/>
    </a:accent2>
    <a:accent3>
      <a:srgbClr val="66004E"/>
    </a:accent3>
    <a:accent4>
      <a:srgbClr val="BFBFBF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0.xml><?xml version="1.0" encoding="utf-8"?>
<a:themeOverride xmlns:r="http://schemas.openxmlformats.org/officeDocument/2006/relationships" xmlns:a="http://schemas.openxmlformats.org/drawingml/2006/main">
  <a:clrScheme name="黄橙色">
    <a:dk1>
      <a:srgbClr val="000000"/>
    </a:dk1>
    <a:lt1>
      <a:srgbClr val="FFFFFF"/>
    </a:lt1>
    <a:dk2>
      <a:srgbClr val="000000"/>
    </a:dk2>
    <a:lt2>
      <a:srgbClr val="FFFFFF"/>
    </a:lt2>
    <a:accent1>
      <a:srgbClr val="158F90"/>
    </a:accent1>
    <a:accent2>
      <a:srgbClr val="FF2568"/>
    </a:accent2>
    <a:accent3>
      <a:srgbClr val="66004E"/>
    </a:accent3>
    <a:accent4>
      <a:srgbClr val="BFBFBF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黄橙色">
    <a:dk1>
      <a:srgbClr val="000000"/>
    </a:dk1>
    <a:lt1>
      <a:srgbClr val="FFFFFF"/>
    </a:lt1>
    <a:dk2>
      <a:srgbClr val="000000"/>
    </a:dk2>
    <a:lt2>
      <a:srgbClr val="FFFFFF"/>
    </a:lt2>
    <a:accent1>
      <a:srgbClr val="158F90"/>
    </a:accent1>
    <a:accent2>
      <a:srgbClr val="FF2568"/>
    </a:accent2>
    <a:accent3>
      <a:srgbClr val="66004E"/>
    </a:accent3>
    <a:accent4>
      <a:srgbClr val="BFBFBF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黄橙色">
    <a:dk1>
      <a:srgbClr val="000000"/>
    </a:dk1>
    <a:lt1>
      <a:srgbClr val="FFFFFF"/>
    </a:lt1>
    <a:dk2>
      <a:srgbClr val="000000"/>
    </a:dk2>
    <a:lt2>
      <a:srgbClr val="FFFFFF"/>
    </a:lt2>
    <a:accent1>
      <a:srgbClr val="158F90"/>
    </a:accent1>
    <a:accent2>
      <a:srgbClr val="FF2568"/>
    </a:accent2>
    <a:accent3>
      <a:srgbClr val="66004E"/>
    </a:accent3>
    <a:accent4>
      <a:srgbClr val="BFBFBF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黄橙色">
    <a:dk1>
      <a:srgbClr val="000000"/>
    </a:dk1>
    <a:lt1>
      <a:srgbClr val="FFFFFF"/>
    </a:lt1>
    <a:dk2>
      <a:srgbClr val="000000"/>
    </a:dk2>
    <a:lt2>
      <a:srgbClr val="FFFFFF"/>
    </a:lt2>
    <a:accent1>
      <a:srgbClr val="158F90"/>
    </a:accent1>
    <a:accent2>
      <a:srgbClr val="FF2568"/>
    </a:accent2>
    <a:accent3>
      <a:srgbClr val="66004E"/>
    </a:accent3>
    <a:accent4>
      <a:srgbClr val="BFBFBF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6.xml><?xml version="1.0" encoding="utf-8"?>
<a:themeOverride xmlns:r="http://schemas.openxmlformats.org/officeDocument/2006/relationships" xmlns:a="http://schemas.openxmlformats.org/drawingml/2006/main">
  <a:clrScheme name="黄橙色">
    <a:dk1>
      <a:srgbClr val="000000"/>
    </a:dk1>
    <a:lt1>
      <a:srgbClr val="FFFFFF"/>
    </a:lt1>
    <a:dk2>
      <a:srgbClr val="000000"/>
    </a:dk2>
    <a:lt2>
      <a:srgbClr val="FFFFFF"/>
    </a:lt2>
    <a:accent1>
      <a:srgbClr val="158F90"/>
    </a:accent1>
    <a:accent2>
      <a:srgbClr val="FF2568"/>
    </a:accent2>
    <a:accent3>
      <a:srgbClr val="66004E"/>
    </a:accent3>
    <a:accent4>
      <a:srgbClr val="BFBFBF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7.xml><?xml version="1.0" encoding="utf-8"?>
<a:themeOverride xmlns:r="http://schemas.openxmlformats.org/officeDocument/2006/relationships" xmlns:a="http://schemas.openxmlformats.org/drawingml/2006/main">
  <a:clrScheme name="黄橙色">
    <a:dk1>
      <a:srgbClr val="000000"/>
    </a:dk1>
    <a:lt1>
      <a:srgbClr val="FFFFFF"/>
    </a:lt1>
    <a:dk2>
      <a:srgbClr val="000000"/>
    </a:dk2>
    <a:lt2>
      <a:srgbClr val="FFFFFF"/>
    </a:lt2>
    <a:accent1>
      <a:srgbClr val="158F90"/>
    </a:accent1>
    <a:accent2>
      <a:srgbClr val="FF2568"/>
    </a:accent2>
    <a:accent3>
      <a:srgbClr val="66004E"/>
    </a:accent3>
    <a:accent4>
      <a:srgbClr val="BFBFBF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8.xml><?xml version="1.0" encoding="utf-8"?>
<a:themeOverride xmlns:r="http://schemas.openxmlformats.org/officeDocument/2006/relationships" xmlns:a="http://schemas.openxmlformats.org/drawingml/2006/main">
  <a:clrScheme name="黄橙色">
    <a:dk1>
      <a:srgbClr val="000000"/>
    </a:dk1>
    <a:lt1>
      <a:srgbClr val="FFFFFF"/>
    </a:lt1>
    <a:dk2>
      <a:srgbClr val="000000"/>
    </a:dk2>
    <a:lt2>
      <a:srgbClr val="FFFFFF"/>
    </a:lt2>
    <a:accent1>
      <a:srgbClr val="158F90"/>
    </a:accent1>
    <a:accent2>
      <a:srgbClr val="FF2568"/>
    </a:accent2>
    <a:accent3>
      <a:srgbClr val="66004E"/>
    </a:accent3>
    <a:accent4>
      <a:srgbClr val="BFBFBF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9.xml><?xml version="1.0" encoding="utf-8"?>
<a:themeOverride xmlns:r="http://schemas.openxmlformats.org/officeDocument/2006/relationships" xmlns:a="http://schemas.openxmlformats.org/drawingml/2006/main">
  <a:clrScheme name="黄橙色">
    <a:dk1>
      <a:srgbClr val="000000"/>
    </a:dk1>
    <a:lt1>
      <a:srgbClr val="FFFFFF"/>
    </a:lt1>
    <a:dk2>
      <a:srgbClr val="000000"/>
    </a:dk2>
    <a:lt2>
      <a:srgbClr val="FFFFFF"/>
    </a:lt2>
    <a:accent1>
      <a:srgbClr val="158F90"/>
    </a:accent1>
    <a:accent2>
      <a:srgbClr val="FF2568"/>
    </a:accent2>
    <a:accent3>
      <a:srgbClr val="66004E"/>
    </a:accent3>
    <a:accent4>
      <a:srgbClr val="BFBFBF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156</Paragraphs>
  <Slides>20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27">
      <vt:lpstr>Arial</vt:lpstr>
      <vt:lpstr>Calibri</vt:lpstr>
      <vt:lpstr>微软雅黑</vt:lpstr>
      <vt:lpstr>Calibri Light</vt:lpstr>
      <vt:lpstr>宋体</vt:lpstr>
      <vt:lpstr>Century Gothic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2021-08-22T11:47:56Z</dcterms:created>
  <cp:lastPrinted>2021-08-22T11:47:56Z</cp:lastPrinted>
  <dcterms:modified xsi:type="dcterms:W3CDTF">2021-08-22T05:34:34Z</dcterms:modified>
  <cp:revision>1</cp:revision>
</cp:coreProperties>
</file>