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3"/>
  </p:notesMasterIdLst>
  <p:sldIdLst>
    <p:sldId id="256" r:id="rId4"/>
    <p:sldId id="257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custDataLst>
    <p:tags r:id="rId16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7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47BD1-1D8A-4C32-ACE3-8CE0F89EFECA}" type="datetimeFigureOut">
              <a:rPr lang="zh-CN" altLang="en-US" smtClean="0"/>
              <a:t>2017/2/20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2293A-18AF-4BFE-A6FA-F33E375CCA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6535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494D5-78EC-4B9D-9FA5-AF9C1A17BDCF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08DA3-42E0-4B88-8D6A-C86B265F57E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0974574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6A30C-6834-45C5-A98B-C0ECD7B88E3C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918A3-6E8A-4A9C-A773-EC7371F570C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1319893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D0D11-E601-457B-A8A4-E8868EB9036D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2EF98-BBFE-4703-B1F0-5E3E371D67A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12767009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6320272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5307405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5299870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6705379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6432660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29653456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33193800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2160332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D0EC-C58C-45D4-A863-7565310A80AF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231D5-2E17-44EF-B7CC-4204A1A5B5F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667943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989272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64804004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849972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768AA-B52D-4719-8EC8-525499E16732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771DE-E7BD-4DFC-A07C-58A7E12EA78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8542138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839D3-8296-44FB-B8EB-F079EA38D499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4FEEF-395C-4B77-84B3-636D43F5D86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9331296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4D88-10E0-4E0B-BE3F-015BD9B5F972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1E824-D013-4BB5-9C7E-5506237E8293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2105020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3EB6B-40A7-44E3-A2F3-24061B768446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A21EF-D04A-463A-81D7-D151D1C76EC5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7985878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DBC24-046D-4A5F-8F88-51454E2F71CD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80568-31D3-437E-88D7-8A8200D02CA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8457503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2439-F297-4675-B7AC-22FBA284FB1C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7A2EB-6CA3-4F73-9391-8FF9594AC1E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9649259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AAD4C-78D3-4311-9B9C-129850ED4547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DC8B3-39E0-4B69-BCAE-EF129542ED3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5596445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FBF5C1-2161-4682-B345-3FC07D43C331}" type="datetimeFigureOut">
              <a:rPr lang="zh-CN" altLang="en-US"/>
              <a:pPr>
                <a:defRPr/>
              </a:pPr>
              <a:t>2017/2/20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9E960D0-3C17-48D1-9A09-8F96AE483D1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2017/2/20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val="411560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3DA5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0" name="任意多边形 139"/>
          <p:cNvSpPr/>
          <p:nvPr/>
        </p:nvSpPr>
        <p:spPr>
          <a:xfrm>
            <a:off x="547688" y="-19050"/>
            <a:ext cx="11180762" cy="6889750"/>
          </a:xfrm>
          <a:custGeom>
            <a:gdLst>
              <a:gd fmla="*/ 4435965 w 11180963" name="connsiteX0"/>
              <a:gd fmla="*/ 0 h 6889953" name="connsiteY0"/>
              <a:gd fmla="*/ 6744999 w 11180963" name="connsiteX1"/>
              <a:gd fmla="*/ 0 h 6889953" name="connsiteY1"/>
              <a:gd fmla="*/ 11180963 w 11180963" name="connsiteX2"/>
              <a:gd fmla="*/ 4435966 h 6889953" name="connsiteY2"/>
              <a:gd fmla="*/ 8726976 w 11180963" name="connsiteX3"/>
              <a:gd fmla="*/ 6889953 h 6889953" name="connsiteY3"/>
              <a:gd fmla="*/ 2453989 w 11180963" name="connsiteX4"/>
              <a:gd fmla="*/ 6889953 h 6889953" name="connsiteY4"/>
              <a:gd fmla="*/ 0 w 11180963" name="connsiteX5"/>
              <a:gd fmla="*/ 4435966 h 6889953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6889952" w="11180963">
                <a:moveTo>
                  <a:pt x="4435965" y="0"/>
                </a:moveTo>
                <a:lnTo>
                  <a:pt x="6744999" y="0"/>
                </a:lnTo>
                <a:lnTo>
                  <a:pt x="11180963" y="4435966"/>
                </a:lnTo>
                <a:lnTo>
                  <a:pt x="8726976" y="6889953"/>
                </a:lnTo>
                <a:lnTo>
                  <a:pt x="2453989" y="6889953"/>
                </a:lnTo>
                <a:lnTo>
                  <a:pt x="0" y="443596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grpSp>
        <p:nvGrpSpPr>
          <p:cNvPr id="3075" name="组合 128"/>
          <p:cNvGrpSpPr/>
          <p:nvPr/>
        </p:nvGrpSpPr>
        <p:grpSpPr>
          <a:xfrm>
            <a:off x="1309688" y="1646238"/>
            <a:ext cx="1436687" cy="2566987"/>
            <a:chOff x="1336676" y="2081213"/>
            <a:chExt cx="1436686" cy="2566987"/>
          </a:xfrm>
        </p:grpSpPr>
        <p:sp>
          <p:nvSpPr>
            <p:cNvPr id="3201" name="Freeform 10"/>
            <p:cNvSpPr/>
            <p:nvPr/>
          </p:nvSpPr>
          <p:spPr bwMode="auto">
            <a:xfrm>
              <a:off x="1336676" y="2579688"/>
              <a:ext cx="247650" cy="479425"/>
            </a:xfrm>
            <a:custGeom>
              <a:gdLst>
                <a:gd fmla="*/ 499749796 w 94" name="T0"/>
                <a:gd fmla="*/ 222050167 h 182" name="T1"/>
                <a:gd fmla="*/ 222110435 w 94" name="T2"/>
                <a:gd fmla="*/ 27756600 h 182" name="T3"/>
                <a:gd fmla="*/ 27763146 w 94" name="T4"/>
                <a:gd fmla="*/ 305317333 h 182" name="T5"/>
                <a:gd fmla="*/ 152702571 w 94" name="T6"/>
                <a:gd fmla="*/ 1040852749 h 182" name="T7"/>
                <a:gd fmla="*/ 430341932 w 94" name="T8"/>
                <a:gd fmla="*/ 1242084807 h 182" name="T9"/>
                <a:gd fmla="*/ 624689221 w 94" name="T10"/>
                <a:gd fmla="*/ 957585582 h 182" name="T11"/>
                <a:gd fmla="*/ 499749796 w 94" name="T12"/>
                <a:gd fmla="*/ 222050167 h 18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2" w="94">
                  <a:moveTo>
                    <a:pt x="72" y="32"/>
                  </a:moveTo>
                  <a:cubicBezTo>
                    <a:pt x="69" y="13"/>
                    <a:pt x="51" y="0"/>
                    <a:pt x="32" y="4"/>
                  </a:cubicBezTo>
                  <a:cubicBezTo>
                    <a:pt x="13" y="7"/>
                    <a:pt x="0" y="25"/>
                    <a:pt x="4" y="44"/>
                  </a:cubicBezTo>
                  <a:cubicBezTo>
                    <a:pt x="22" y="150"/>
                    <a:pt x="22" y="150"/>
                    <a:pt x="22" y="150"/>
                  </a:cubicBezTo>
                  <a:cubicBezTo>
                    <a:pt x="25" y="169"/>
                    <a:pt x="43" y="182"/>
                    <a:pt x="62" y="179"/>
                  </a:cubicBezTo>
                  <a:cubicBezTo>
                    <a:pt x="81" y="175"/>
                    <a:pt x="94" y="157"/>
                    <a:pt x="90" y="138"/>
                  </a:cubicBezTo>
                  <a:lnTo>
                    <a:pt x="72" y="32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2" name="Freeform 11"/>
            <p:cNvSpPr/>
            <p:nvPr/>
          </p:nvSpPr>
          <p:spPr bwMode="auto">
            <a:xfrm>
              <a:off x="1368425" y="2795588"/>
              <a:ext cx="442912" cy="1555750"/>
            </a:xfrm>
            <a:custGeom>
              <a:gdLst>
                <a:gd fmla="*/ 703122006 w 279" name="T0"/>
                <a:gd fmla="*/ 2147483646 h 980" name="T1"/>
                <a:gd fmla="*/ 418345465 w 279" name="T2"/>
                <a:gd fmla="*/ 2147483646 h 980" name="T3"/>
                <a:gd fmla="*/ 0 w 279" name="T4"/>
                <a:gd fmla="*/ 50403125 h 980" name="T5"/>
                <a:gd fmla="*/ 289816848 w 279" name="T6"/>
                <a:gd fmla="*/ 0 h 980" name="T7"/>
                <a:gd fmla="*/ 703122006 w 279" name="T8"/>
                <a:gd fmla="*/ 2147483646 h 98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980" w="279">
                  <a:moveTo>
                    <a:pt x="279" y="960"/>
                  </a:moveTo>
                  <a:lnTo>
                    <a:pt x="166" y="980"/>
                  </a:lnTo>
                  <a:lnTo>
                    <a:pt x="0" y="20"/>
                  </a:lnTo>
                  <a:lnTo>
                    <a:pt x="115" y="0"/>
                  </a:lnTo>
                  <a:lnTo>
                    <a:pt x="279" y="960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3" name="Freeform 12"/>
            <p:cNvSpPr/>
            <p:nvPr/>
          </p:nvSpPr>
          <p:spPr bwMode="auto">
            <a:xfrm>
              <a:off x="1631950" y="4319588"/>
              <a:ext cx="179387" cy="220663"/>
            </a:xfrm>
            <a:custGeom>
              <a:gdLst>
                <a:gd fmla="*/ 284776069 w 113" name="T0"/>
                <a:gd fmla="*/ 0 h 139" name="T1"/>
                <a:gd fmla="*/ 0 w 113" name="T2"/>
                <a:gd fmla="*/ 50403239 h 139" name="T3"/>
                <a:gd fmla="*/ 146168655 w 113" name="T4"/>
                <a:gd fmla="*/ 350303306 h 139" name="T5"/>
                <a:gd fmla="*/ 246974624 w 113" name="T6"/>
                <a:gd fmla="*/ 335182334 h 139" name="T7"/>
                <a:gd fmla="*/ 284776069 w 113" name="T8"/>
                <a:gd fmla="*/ 0 h 139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39" w="113">
                  <a:moveTo>
                    <a:pt x="113" y="0"/>
                  </a:moveTo>
                  <a:lnTo>
                    <a:pt x="0" y="20"/>
                  </a:lnTo>
                  <a:lnTo>
                    <a:pt x="58" y="139"/>
                  </a:lnTo>
                  <a:lnTo>
                    <a:pt x="98" y="133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4" name="Freeform 13"/>
            <p:cNvSpPr/>
            <p:nvPr/>
          </p:nvSpPr>
          <p:spPr bwMode="auto">
            <a:xfrm>
              <a:off x="1724025" y="4530725"/>
              <a:ext cx="63500" cy="117475"/>
            </a:xfrm>
            <a:custGeom>
              <a:gdLst>
                <a:gd fmla="*/ 100806250 w 40" name="T0"/>
                <a:gd fmla="*/ 0 h 74" name="T1"/>
                <a:gd fmla="*/ 0 w 40" name="T2"/>
                <a:gd fmla="*/ 15120938 h 74" name="T3"/>
                <a:gd fmla="*/ 80645000 w 40" name="T4"/>
                <a:gd fmla="*/ 186491563 h 74" name="T5"/>
                <a:gd fmla="*/ 100806250 w 40" name="T6"/>
                <a:gd fmla="*/ 0 h 74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74" w="40">
                  <a:moveTo>
                    <a:pt x="40" y="0"/>
                  </a:moveTo>
                  <a:lnTo>
                    <a:pt x="0" y="6"/>
                  </a:lnTo>
                  <a:lnTo>
                    <a:pt x="32" y="7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5" name="Freeform 14"/>
            <p:cNvSpPr/>
            <p:nvPr/>
          </p:nvSpPr>
          <p:spPr bwMode="auto">
            <a:xfrm>
              <a:off x="1368425" y="2795588"/>
              <a:ext cx="195262" cy="117475"/>
            </a:xfrm>
            <a:custGeom>
              <a:gdLst>
                <a:gd fmla="*/ 309977631 w 123" name="T0"/>
                <a:gd fmla="*/ 141128750 h 74" name="T1"/>
                <a:gd fmla="*/ 25201498 w 123" name="T2"/>
                <a:gd fmla="*/ 186491563 h 74" name="T3"/>
                <a:gd fmla="*/ 0 w 123" name="T4"/>
                <a:gd fmla="*/ 50403125 h 74" name="T5"/>
                <a:gd fmla="*/ 289816433 w 123" name="T6"/>
                <a:gd fmla="*/ 0 h 74" name="T7"/>
                <a:gd fmla="*/ 309977631 w 123" name="T8"/>
                <a:gd fmla="*/ 141128750 h 7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74" w="123">
                  <a:moveTo>
                    <a:pt x="123" y="56"/>
                  </a:moveTo>
                  <a:lnTo>
                    <a:pt x="10" y="74"/>
                  </a:lnTo>
                  <a:lnTo>
                    <a:pt x="0" y="20"/>
                  </a:lnTo>
                  <a:lnTo>
                    <a:pt x="115" y="0"/>
                  </a:lnTo>
                  <a:lnTo>
                    <a:pt x="123" y="56"/>
                  </a:ln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6" name="Freeform 41"/>
            <p:cNvSpPr/>
            <p:nvPr/>
          </p:nvSpPr>
          <p:spPr bwMode="auto">
            <a:xfrm>
              <a:off x="1893888" y="2768600"/>
              <a:ext cx="566737" cy="285750"/>
            </a:xfrm>
            <a:custGeom>
              <a:gdLst>
                <a:gd fmla="*/ 1188181254 w 215" name="T0"/>
                <a:gd fmla="*/ 693044292 h 108" name="T1"/>
                <a:gd fmla="*/ 1313250884 w 215" name="T2"/>
                <a:gd fmla="*/ 658039917 h 108" name="T3"/>
                <a:gd fmla="*/ 1417477773 w 215" name="T4"/>
                <a:gd fmla="*/ 567036479 h 108" name="T5"/>
                <a:gd fmla="*/ 1480013906 w 215" name="T6"/>
                <a:gd fmla="*/ 455027771 h 108" name="T7"/>
                <a:gd fmla="*/ 1493910824 w 215" name="T8"/>
                <a:gd fmla="*/ 315020854 h 108" name="T9"/>
                <a:gd fmla="*/ 1452220069 w 215" name="T10"/>
                <a:gd fmla="*/ 182012167 h 108" name="T11"/>
                <a:gd fmla="*/ 1361890099 w 215" name="T12"/>
                <a:gd fmla="*/ 84005208 h 108" name="T13"/>
                <a:gd fmla="*/ 1250714751 w 215" name="T14"/>
                <a:gd fmla="*/ 21002625 h 108" name="T15"/>
                <a:gd fmla="*/ 1111748203 w 215" name="T16"/>
                <a:gd fmla="*/ 7000875 h 108" name="T17"/>
                <a:gd fmla="*/ 243196073 w 215" name="T18"/>
                <a:gd fmla="*/ 98006958 h 108" name="T19"/>
                <a:gd fmla="*/ 62536133 w 215" name="T20"/>
                <a:gd fmla="*/ 203012146 h 108" name="T21"/>
                <a:gd fmla="*/ 6948459 w 215" name="T22"/>
                <a:gd fmla="*/ 392025188 h 108" name="T23"/>
                <a:gd fmla="*/ 104226888 w 215" name="T24"/>
                <a:gd fmla="*/ 567036479 h 108" name="T25"/>
                <a:gd fmla="*/ 305729570 w 215" name="T26"/>
                <a:gd fmla="*/ 630039063 h 108" name="T27"/>
                <a:gd fmla="*/ 806015997 w 215" name="T28"/>
                <a:gd fmla="*/ 574034708 h 108" name="T29"/>
                <a:gd fmla="*/ 938036723 w 215" name="T30"/>
                <a:gd fmla="*/ 511032125 h 108" name="T31"/>
                <a:gd fmla="*/ 986675937 w 215" name="T32"/>
                <a:gd fmla="*/ 378023438 h 108" name="T33"/>
                <a:gd fmla="*/ 917191345 w 215" name="T34"/>
                <a:gd fmla="*/ 245014750 h 108" name="T35"/>
                <a:gd fmla="*/ 771273701 w 215" name="T36"/>
                <a:gd fmla="*/ 210013021 h 108" name="T37"/>
                <a:gd fmla="*/ 576719479 w 215" name="T38"/>
                <a:gd fmla="*/ 231015646 h 108" name="T39"/>
                <a:gd fmla="*/ 590616398 w 215" name="T40"/>
                <a:gd fmla="*/ 336020833 h 108" name="T41"/>
                <a:gd fmla="*/ 673997908 w 215" name="T42"/>
                <a:gd fmla="*/ 322019083 h 108" name="T43"/>
                <a:gd fmla="*/ 778222161 w 215" name="T44"/>
                <a:gd fmla="*/ 315020854 h 108" name="T45"/>
                <a:gd fmla="*/ 875500590 w 215" name="T46"/>
                <a:gd fmla="*/ 385024313 h 108" name="T47"/>
                <a:gd fmla="*/ 799067538 w 215" name="T48"/>
                <a:gd fmla="*/ 469029521 h 108" name="T49"/>
                <a:gd fmla="*/ 284884192 w 215" name="T50"/>
                <a:gd fmla="*/ 525033875 h 108" name="T51"/>
                <a:gd fmla="*/ 173711480 w 215" name="T52"/>
                <a:gd fmla="*/ 490029500 h 108" name="T53"/>
                <a:gd fmla="*/ 111175347 w 215" name="T54"/>
                <a:gd fmla="*/ 392025188 h 108" name="T55"/>
                <a:gd fmla="*/ 111175347 w 215" name="T56"/>
                <a:gd fmla="*/ 378023438 h 108" name="T57"/>
                <a:gd fmla="*/ 145917644 w 215" name="T58"/>
                <a:gd fmla="*/ 266017375 h 108" name="T59"/>
                <a:gd fmla="*/ 250141896 w 215" name="T60"/>
                <a:gd fmla="*/ 210013021 h 108" name="T61"/>
                <a:gd fmla="*/ 257090355 w 215" name="T62"/>
                <a:gd fmla="*/ 203012146 h 108" name="T63"/>
                <a:gd fmla="*/ 1132593581 w 215" name="T64"/>
                <a:gd fmla="*/ 112006063 h 108" name="T65"/>
                <a:gd fmla="*/ 1153438958 w 215" name="T66"/>
                <a:gd fmla="*/ 112006063 h 108" name="T67"/>
                <a:gd fmla="*/ 1299353966 w 215" name="T68"/>
                <a:gd fmla="*/ 168010417 h 108" name="T69"/>
                <a:gd fmla="*/ 1389683936 w 215" name="T70"/>
                <a:gd fmla="*/ 329019958 h 108" name="T71"/>
                <a:gd fmla="*/ 1334096262 w 215" name="T72"/>
                <a:gd fmla="*/ 504031250 h 108" name="T73"/>
                <a:gd fmla="*/ 1174284336 w 215" name="T74"/>
                <a:gd fmla="*/ 588036458 h 108" name="T75"/>
                <a:gd fmla="*/ 632307153 w 215" name="T76"/>
                <a:gd fmla="*/ 651041688 h 108" name="T77"/>
                <a:gd fmla="*/ 639255612 w 215" name="T78"/>
                <a:gd fmla="*/ 756046875 h 108" name="T79"/>
                <a:gd fmla="*/ 1188181254 w 215" name="T80"/>
                <a:gd fmla="*/ 693044292 h 108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</a:gdLst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b="b" l="0" r="r" t="0"/>
              <a:pathLst>
                <a:path h="108" w="215">
                  <a:moveTo>
                    <a:pt x="171" y="99"/>
                  </a:moveTo>
                  <a:cubicBezTo>
                    <a:pt x="177" y="99"/>
                    <a:pt x="184" y="97"/>
                    <a:pt x="189" y="94"/>
                  </a:cubicBezTo>
                  <a:cubicBezTo>
                    <a:pt x="195" y="90"/>
                    <a:pt x="200" y="86"/>
                    <a:pt x="204" y="81"/>
                  </a:cubicBezTo>
                  <a:cubicBezTo>
                    <a:pt x="208" y="76"/>
                    <a:pt x="211" y="71"/>
                    <a:pt x="213" y="65"/>
                  </a:cubicBezTo>
                  <a:cubicBezTo>
                    <a:pt x="215" y="58"/>
                    <a:pt x="215" y="52"/>
                    <a:pt x="215" y="45"/>
                  </a:cubicBezTo>
                  <a:cubicBezTo>
                    <a:pt x="214" y="38"/>
                    <a:pt x="212" y="32"/>
                    <a:pt x="209" y="26"/>
                  </a:cubicBezTo>
                  <a:cubicBezTo>
                    <a:pt x="206" y="21"/>
                    <a:pt x="201" y="16"/>
                    <a:pt x="196" y="12"/>
                  </a:cubicBezTo>
                  <a:cubicBezTo>
                    <a:pt x="191" y="8"/>
                    <a:pt x="186" y="5"/>
                    <a:pt x="180" y="3"/>
                  </a:cubicBezTo>
                  <a:cubicBezTo>
                    <a:pt x="173" y="1"/>
                    <a:pt x="167" y="0"/>
                    <a:pt x="160" y="1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25" y="15"/>
                    <a:pt x="16" y="20"/>
                    <a:pt x="9" y="29"/>
                  </a:cubicBezTo>
                  <a:cubicBezTo>
                    <a:pt x="3" y="36"/>
                    <a:pt x="0" y="46"/>
                    <a:pt x="1" y="56"/>
                  </a:cubicBezTo>
                  <a:cubicBezTo>
                    <a:pt x="2" y="66"/>
                    <a:pt x="7" y="75"/>
                    <a:pt x="15" y="81"/>
                  </a:cubicBezTo>
                  <a:cubicBezTo>
                    <a:pt x="23" y="88"/>
                    <a:pt x="33" y="91"/>
                    <a:pt x="44" y="90"/>
                  </a:cubicBezTo>
                  <a:cubicBezTo>
                    <a:pt x="116" y="82"/>
                    <a:pt x="116" y="82"/>
                    <a:pt x="116" y="82"/>
                  </a:cubicBezTo>
                  <a:cubicBezTo>
                    <a:pt x="124" y="81"/>
                    <a:pt x="131" y="78"/>
                    <a:pt x="135" y="73"/>
                  </a:cubicBezTo>
                  <a:cubicBezTo>
                    <a:pt x="140" y="67"/>
                    <a:pt x="142" y="61"/>
                    <a:pt x="142" y="54"/>
                  </a:cubicBezTo>
                  <a:cubicBezTo>
                    <a:pt x="141" y="47"/>
                    <a:pt x="138" y="40"/>
                    <a:pt x="132" y="35"/>
                  </a:cubicBezTo>
                  <a:cubicBezTo>
                    <a:pt x="127" y="31"/>
                    <a:pt x="119" y="29"/>
                    <a:pt x="111" y="30"/>
                  </a:cubicBezTo>
                  <a:cubicBezTo>
                    <a:pt x="83" y="33"/>
                    <a:pt x="83" y="33"/>
                    <a:pt x="83" y="33"/>
                  </a:cubicBezTo>
                  <a:cubicBezTo>
                    <a:pt x="85" y="48"/>
                    <a:pt x="85" y="48"/>
                    <a:pt x="85" y="48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105" y="46"/>
                    <a:pt x="112" y="45"/>
                    <a:pt x="112" y="45"/>
                  </a:cubicBezTo>
                  <a:cubicBezTo>
                    <a:pt x="121" y="44"/>
                    <a:pt x="126" y="49"/>
                    <a:pt x="126" y="55"/>
                  </a:cubicBezTo>
                  <a:cubicBezTo>
                    <a:pt x="126" y="60"/>
                    <a:pt x="123" y="66"/>
                    <a:pt x="115" y="67"/>
                  </a:cubicBezTo>
                  <a:cubicBezTo>
                    <a:pt x="41" y="75"/>
                    <a:pt x="41" y="75"/>
                    <a:pt x="41" y="75"/>
                  </a:cubicBezTo>
                  <a:cubicBezTo>
                    <a:pt x="35" y="75"/>
                    <a:pt x="30" y="74"/>
                    <a:pt x="25" y="70"/>
                  </a:cubicBezTo>
                  <a:cubicBezTo>
                    <a:pt x="20" y="66"/>
                    <a:pt x="17" y="61"/>
                    <a:pt x="16" y="56"/>
                  </a:cubicBezTo>
                  <a:cubicBezTo>
                    <a:pt x="16" y="55"/>
                    <a:pt x="16" y="55"/>
                    <a:pt x="16" y="54"/>
                  </a:cubicBezTo>
                  <a:cubicBezTo>
                    <a:pt x="15" y="49"/>
                    <a:pt x="17" y="43"/>
                    <a:pt x="21" y="38"/>
                  </a:cubicBezTo>
                  <a:cubicBezTo>
                    <a:pt x="25" y="34"/>
                    <a:pt x="31" y="30"/>
                    <a:pt x="36" y="30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163" y="16"/>
                    <a:pt x="163" y="16"/>
                    <a:pt x="163" y="16"/>
                  </a:cubicBezTo>
                  <a:cubicBezTo>
                    <a:pt x="164" y="16"/>
                    <a:pt x="165" y="16"/>
                    <a:pt x="166" y="16"/>
                  </a:cubicBezTo>
                  <a:cubicBezTo>
                    <a:pt x="173" y="16"/>
                    <a:pt x="181" y="19"/>
                    <a:pt x="187" y="24"/>
                  </a:cubicBezTo>
                  <a:cubicBezTo>
                    <a:pt x="194" y="30"/>
                    <a:pt x="199" y="38"/>
                    <a:pt x="200" y="47"/>
                  </a:cubicBezTo>
                  <a:cubicBezTo>
                    <a:pt x="201" y="56"/>
                    <a:pt x="198" y="65"/>
                    <a:pt x="192" y="72"/>
                  </a:cubicBezTo>
                  <a:cubicBezTo>
                    <a:pt x="186" y="79"/>
                    <a:pt x="178" y="84"/>
                    <a:pt x="169" y="84"/>
                  </a:cubicBezTo>
                  <a:cubicBezTo>
                    <a:pt x="91" y="93"/>
                    <a:pt x="91" y="93"/>
                    <a:pt x="91" y="93"/>
                  </a:cubicBezTo>
                  <a:cubicBezTo>
                    <a:pt x="92" y="108"/>
                    <a:pt x="92" y="108"/>
                    <a:pt x="92" y="108"/>
                  </a:cubicBezTo>
                  <a:lnTo>
                    <a:pt x="171" y="99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7" name="Freeform 42"/>
            <p:cNvSpPr/>
            <p:nvPr/>
          </p:nvSpPr>
          <p:spPr bwMode="auto">
            <a:xfrm>
              <a:off x="1822450" y="2081213"/>
              <a:ext cx="400050" cy="523875"/>
            </a:xfrm>
            <a:custGeom>
              <a:gdLst>
                <a:gd fmla="*/ 519520195 w 152" name="T0"/>
                <a:gd fmla="*/ 1323679438 h 199" name="T1"/>
                <a:gd fmla="*/ 644204200 w 152" name="T2"/>
                <a:gd fmla="*/ 1372189210 h 199" name="T3"/>
                <a:gd fmla="*/ 775818018 w 152" name="T4"/>
                <a:gd fmla="*/ 1365260371 h 199" name="T5"/>
                <a:gd fmla="*/ 900502022 w 152" name="T6"/>
                <a:gd fmla="*/ 1316747966 h 199" name="T7"/>
                <a:gd fmla="*/ 997479933 w 152" name="T8"/>
                <a:gd fmla="*/ 1212794318 h 199" name="T9"/>
                <a:gd fmla="*/ 1045967572 w 152" name="T10"/>
                <a:gd fmla="*/ 1094980359 h 199" name="T11"/>
                <a:gd fmla="*/ 1039040390 w 152" name="T12"/>
                <a:gd fmla="*/ 963306089 h 199" name="T13"/>
                <a:gd fmla="*/ 983625569 w 152" name="T14"/>
                <a:gd fmla="*/ 838560658 h 199" name="T15"/>
                <a:gd fmla="*/ 491811469 w 152" name="T16"/>
                <a:gd fmla="*/ 124745431 h 199" name="T17"/>
                <a:gd fmla="*/ 318639825 w 152" name="T18"/>
                <a:gd fmla="*/ 13860311 h 199" name="T19"/>
                <a:gd fmla="*/ 117756823 w 152" name="T20"/>
                <a:gd fmla="*/ 55441244 h 199" name="T21"/>
                <a:gd fmla="*/ 13854363 w 152" name="T22"/>
                <a:gd fmla="*/ 221767607 h 199" name="T23"/>
                <a:gd fmla="*/ 62342002 w 152" name="T24"/>
                <a:gd fmla="*/ 422746065 h 199" name="T25"/>
                <a:gd fmla="*/ 346345919 w 152" name="T26"/>
                <a:gd fmla="*/ 838560658 h 199" name="T27"/>
                <a:gd fmla="*/ 471032556 w 152" name="T28"/>
                <a:gd fmla="*/ 921725156 h 199" name="T29"/>
                <a:gd fmla="*/ 512593013 w 152" name="T30"/>
                <a:gd fmla="*/ 928653995 h 199" name="T31"/>
                <a:gd fmla="*/ 685767289 w 152" name="T32"/>
                <a:gd fmla="*/ 783119414 h 199" name="T33"/>
                <a:gd fmla="*/ 644204200 w 152" name="T34"/>
                <a:gd fmla="*/ 630653361 h 199" name="T35"/>
                <a:gd fmla="*/ 540301740 w 152" name="T36"/>
                <a:gd fmla="*/ 471258469 h 199" name="T37"/>
                <a:gd fmla="*/ 450251011 w 152" name="T38"/>
                <a:gd fmla="*/ 533628552 h 199" name="T39"/>
                <a:gd fmla="*/ 512593013 w 152" name="T40"/>
                <a:gd fmla="*/ 623721889 h 199" name="T41"/>
                <a:gd fmla="*/ 561083285 w 152" name="T42"/>
                <a:gd fmla="*/ 693026077 h 199" name="T43"/>
                <a:gd fmla="*/ 568007834 w 152" name="T44"/>
                <a:gd fmla="*/ 776187942 h 199" name="T45"/>
                <a:gd fmla="*/ 505665832 w 152" name="T46"/>
                <a:gd fmla="*/ 817768875 h 199" name="T47"/>
                <a:gd fmla="*/ 436396648 w 152" name="T48"/>
                <a:gd fmla="*/ 783119414 h 199" name="T49"/>
                <a:gd fmla="*/ 138538368 w 152" name="T50"/>
                <a:gd fmla="*/ 360373349 h 199" name="T51"/>
                <a:gd fmla="*/ 117756823 w 152" name="T52"/>
                <a:gd fmla="*/ 242559390 h 199" name="T53"/>
                <a:gd fmla="*/ 173174276 w 152" name="T54"/>
                <a:gd fmla="*/ 145534581 h 199" name="T55"/>
                <a:gd fmla="*/ 180101457 w 152" name="T56"/>
                <a:gd fmla="*/ 138605742 h 199" name="T57"/>
                <a:gd fmla="*/ 297858280 w 152" name="T58"/>
                <a:gd fmla="*/ 117813959 h 199" name="T59"/>
                <a:gd fmla="*/ 401763372 w 152" name="T60"/>
                <a:gd fmla="*/ 180186675 h 199" name="T61"/>
                <a:gd fmla="*/ 907429204 w 152" name="T62"/>
                <a:gd fmla="*/ 900933373 h 199" name="T63"/>
                <a:gd fmla="*/ 942062480 w 152" name="T64"/>
                <a:gd fmla="*/ 1081120048 h 199" name="T65"/>
                <a:gd fmla="*/ 845087202 w 152" name="T66"/>
                <a:gd fmla="*/ 1226654629 h 199" name="T67"/>
                <a:gd fmla="*/ 664985744 w 152" name="T68"/>
                <a:gd fmla="*/ 1268235562 h 199" name="T69"/>
                <a:gd fmla="*/ 512593013 w 152" name="T70"/>
                <a:gd fmla="*/ 1171213385 h 199" name="T71"/>
                <a:gd fmla="*/ 193953188 w 152" name="T72"/>
                <a:gd fmla="*/ 720746698 h 199" name="T73"/>
                <a:gd fmla="*/ 110832273 w 152" name="T74"/>
                <a:gd fmla="*/ 783119414 h 199" name="T75"/>
                <a:gd fmla="*/ 422542285 w 152" name="T76"/>
                <a:gd fmla="*/ 1226654629 h 199" name="T77"/>
                <a:gd fmla="*/ 519520195 w 152" name="T78"/>
                <a:gd fmla="*/ 1323679438 h 199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</a:gdLst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b="b" l="0" r="r" t="0"/>
              <a:pathLst>
                <a:path h="199" w="152">
                  <a:moveTo>
                    <a:pt x="75" y="191"/>
                  </a:moveTo>
                  <a:cubicBezTo>
                    <a:pt x="81" y="194"/>
                    <a:pt x="87" y="197"/>
                    <a:pt x="93" y="198"/>
                  </a:cubicBezTo>
                  <a:cubicBezTo>
                    <a:pt x="99" y="199"/>
                    <a:pt x="106" y="199"/>
                    <a:pt x="112" y="197"/>
                  </a:cubicBezTo>
                  <a:cubicBezTo>
                    <a:pt x="118" y="196"/>
                    <a:pt x="125" y="193"/>
                    <a:pt x="130" y="190"/>
                  </a:cubicBezTo>
                  <a:cubicBezTo>
                    <a:pt x="136" y="186"/>
                    <a:pt x="140" y="181"/>
                    <a:pt x="144" y="175"/>
                  </a:cubicBezTo>
                  <a:cubicBezTo>
                    <a:pt x="147" y="170"/>
                    <a:pt x="149" y="164"/>
                    <a:pt x="151" y="158"/>
                  </a:cubicBezTo>
                  <a:cubicBezTo>
                    <a:pt x="152" y="151"/>
                    <a:pt x="152" y="145"/>
                    <a:pt x="150" y="139"/>
                  </a:cubicBezTo>
                  <a:cubicBezTo>
                    <a:pt x="149" y="132"/>
                    <a:pt x="146" y="126"/>
                    <a:pt x="142" y="121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5" y="9"/>
                    <a:pt x="56" y="4"/>
                    <a:pt x="46" y="2"/>
                  </a:cubicBezTo>
                  <a:cubicBezTo>
                    <a:pt x="36" y="0"/>
                    <a:pt x="25" y="2"/>
                    <a:pt x="17" y="8"/>
                  </a:cubicBezTo>
                  <a:cubicBezTo>
                    <a:pt x="9" y="13"/>
                    <a:pt x="4" y="22"/>
                    <a:pt x="2" y="32"/>
                  </a:cubicBezTo>
                  <a:cubicBezTo>
                    <a:pt x="0" y="42"/>
                    <a:pt x="3" y="53"/>
                    <a:pt x="9" y="61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5" y="128"/>
                    <a:pt x="61" y="132"/>
                    <a:pt x="68" y="133"/>
                  </a:cubicBezTo>
                  <a:cubicBezTo>
                    <a:pt x="70" y="134"/>
                    <a:pt x="72" y="134"/>
                    <a:pt x="74" y="134"/>
                  </a:cubicBezTo>
                  <a:cubicBezTo>
                    <a:pt x="86" y="134"/>
                    <a:pt x="97" y="125"/>
                    <a:pt x="99" y="113"/>
                  </a:cubicBezTo>
                  <a:cubicBezTo>
                    <a:pt x="100" y="105"/>
                    <a:pt x="98" y="98"/>
                    <a:pt x="93" y="91"/>
                  </a:cubicBezTo>
                  <a:cubicBezTo>
                    <a:pt x="78" y="68"/>
                    <a:pt x="78" y="68"/>
                    <a:pt x="78" y="68"/>
                  </a:cubicBezTo>
                  <a:cubicBezTo>
                    <a:pt x="65" y="77"/>
                    <a:pt x="65" y="77"/>
                    <a:pt x="65" y="77"/>
                  </a:cubicBezTo>
                  <a:cubicBezTo>
                    <a:pt x="74" y="90"/>
                    <a:pt x="74" y="90"/>
                    <a:pt x="74" y="90"/>
                  </a:cubicBezTo>
                  <a:cubicBezTo>
                    <a:pt x="78" y="95"/>
                    <a:pt x="81" y="100"/>
                    <a:pt x="81" y="100"/>
                  </a:cubicBezTo>
                  <a:cubicBezTo>
                    <a:pt x="84" y="104"/>
                    <a:pt x="84" y="109"/>
                    <a:pt x="82" y="112"/>
                  </a:cubicBezTo>
                  <a:cubicBezTo>
                    <a:pt x="81" y="116"/>
                    <a:pt x="77" y="118"/>
                    <a:pt x="73" y="118"/>
                  </a:cubicBezTo>
                  <a:cubicBezTo>
                    <a:pt x="69" y="118"/>
                    <a:pt x="65" y="116"/>
                    <a:pt x="63" y="113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17" y="47"/>
                    <a:pt x="16" y="41"/>
                    <a:pt x="17" y="35"/>
                  </a:cubicBezTo>
                  <a:cubicBezTo>
                    <a:pt x="18" y="30"/>
                    <a:pt x="21" y="24"/>
                    <a:pt x="25" y="21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31" y="17"/>
                    <a:pt x="37" y="16"/>
                    <a:pt x="43" y="17"/>
                  </a:cubicBezTo>
                  <a:cubicBezTo>
                    <a:pt x="49" y="18"/>
                    <a:pt x="54" y="21"/>
                    <a:pt x="58" y="26"/>
                  </a:cubicBezTo>
                  <a:cubicBezTo>
                    <a:pt x="131" y="130"/>
                    <a:pt x="131" y="130"/>
                    <a:pt x="131" y="130"/>
                  </a:cubicBezTo>
                  <a:cubicBezTo>
                    <a:pt x="136" y="138"/>
                    <a:pt x="137" y="147"/>
                    <a:pt x="136" y="156"/>
                  </a:cubicBezTo>
                  <a:cubicBezTo>
                    <a:pt x="134" y="164"/>
                    <a:pt x="129" y="172"/>
                    <a:pt x="122" y="177"/>
                  </a:cubicBezTo>
                  <a:cubicBezTo>
                    <a:pt x="114" y="182"/>
                    <a:pt x="105" y="185"/>
                    <a:pt x="96" y="183"/>
                  </a:cubicBezTo>
                  <a:cubicBezTo>
                    <a:pt x="87" y="181"/>
                    <a:pt x="79" y="176"/>
                    <a:pt x="74" y="169"/>
                  </a:cubicBezTo>
                  <a:cubicBezTo>
                    <a:pt x="28" y="104"/>
                    <a:pt x="28" y="104"/>
                    <a:pt x="28" y="104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61" y="177"/>
                    <a:pt x="61" y="177"/>
                    <a:pt x="61" y="177"/>
                  </a:cubicBezTo>
                  <a:cubicBezTo>
                    <a:pt x="65" y="183"/>
                    <a:pt x="70" y="187"/>
                    <a:pt x="75" y="191"/>
                  </a:cubicBez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208" name="Freeform 43"/>
            <p:cNvSpPr/>
            <p:nvPr/>
          </p:nvSpPr>
          <p:spPr bwMode="auto">
            <a:xfrm>
              <a:off x="2301875" y="2249488"/>
              <a:ext cx="471487" cy="463550"/>
            </a:xfrm>
            <a:custGeom>
              <a:gdLst>
                <a:gd fmla="*/ 1158643743 w 179" name="T0"/>
                <a:gd fmla="*/ 568828526 h 176" name="T1"/>
                <a:gd fmla="*/ 1228023451 w 179" name="T2"/>
                <a:gd fmla="*/ 450899826 h 176" name="T3"/>
                <a:gd fmla="*/ 1241899392 w 179" name="T4"/>
                <a:gd fmla="*/ 319098865 h 176" name="T5"/>
                <a:gd fmla="*/ 1207209538 w 179" name="T6"/>
                <a:gd fmla="*/ 194235351 h 176" name="T7"/>
                <a:gd fmla="*/ 1123953890 w 179" name="T8"/>
                <a:gd fmla="*/ 83244098 h 176" name="T9"/>
                <a:gd fmla="*/ 1006008388 w 179" name="T10"/>
                <a:gd fmla="*/ 20809708 h 176" name="T11"/>
                <a:gd fmla="*/ 895000856 w 179" name="T12"/>
                <a:gd fmla="*/ 0 h 176" name="T13"/>
                <a:gd fmla="*/ 874186944 w 179" name="T14"/>
                <a:gd fmla="*/ 0 h 176" name="T15"/>
                <a:gd fmla="*/ 749303471 w 179" name="T16"/>
                <a:gd fmla="*/ 34684602 h 176" name="T17"/>
                <a:gd fmla="*/ 638295940 w 179" name="T18"/>
                <a:gd fmla="*/ 117928700 h 176" name="T19"/>
                <a:gd fmla="*/ 69379707 w 179" name="T20"/>
                <a:gd fmla="*/ 776936138 h 176" name="T21"/>
                <a:gd fmla="*/ 6937971 w 179" name="T22"/>
                <a:gd fmla="*/ 971171489 h 176" name="T23"/>
                <a:gd fmla="*/ 90193619 w 179" name="T24"/>
                <a:gd fmla="*/ 1151531947 h 176" name="T25"/>
                <a:gd fmla="*/ 284456799 w 179" name="T26"/>
                <a:gd fmla="*/ 1213963703 h 176" name="T27"/>
                <a:gd fmla="*/ 464844038 w 179" name="T28"/>
                <a:gd fmla="*/ 1123784792 h 176" name="T29"/>
                <a:gd fmla="*/ 797869266 w 179" name="T30"/>
                <a:gd fmla="*/ 735316723 h 176" name="T31"/>
                <a:gd fmla="*/ 853373032 w 179" name="T32"/>
                <a:gd fmla="*/ 603513128 h 176" name="T33"/>
                <a:gd fmla="*/ 659109852 w 179" name="T34"/>
                <a:gd fmla="*/ 430090118 h 176" name="T35"/>
                <a:gd fmla="*/ 527285774 w 179" name="T36"/>
                <a:gd fmla="*/ 499459322 h 176" name="T37"/>
                <a:gd fmla="*/ 395464331 w 179" name="T38"/>
                <a:gd fmla="*/ 645135177 h 176" name="T39"/>
                <a:gd fmla="*/ 478719979 w 179" name="T40"/>
                <a:gd fmla="*/ 714504381 h 176" name="T41"/>
                <a:gd fmla="*/ 603603452 w 179" name="T42"/>
                <a:gd fmla="*/ 568828526 h 176" name="T43"/>
                <a:gd fmla="*/ 666047823 w 179" name="T44"/>
                <a:gd fmla="*/ 534143924 h 176" name="T45"/>
                <a:gd fmla="*/ 735427530 w 179" name="T46"/>
                <a:gd fmla="*/ 582703420 h 176" name="T47"/>
                <a:gd fmla="*/ 721551588 w 179" name="T48"/>
                <a:gd fmla="*/ 665944885 h 176" name="T49"/>
                <a:gd fmla="*/ 381588389 w 179" name="T50"/>
                <a:gd fmla="*/ 1061350401 h 176" name="T51"/>
                <a:gd fmla="*/ 277518829 w 179" name="T52"/>
                <a:gd fmla="*/ 1109909897 h 176" name="T53"/>
                <a:gd fmla="*/ 166511297 w 179" name="T54"/>
                <a:gd fmla="*/ 1082162743 h 176" name="T55"/>
                <a:gd fmla="*/ 159573326 w 179" name="T56"/>
                <a:gd fmla="*/ 1075225295 h 176" name="T57"/>
                <a:gd fmla="*/ 111007531 w 179" name="T58"/>
                <a:gd fmla="*/ 964234042 h 176" name="T59"/>
                <a:gd fmla="*/ 145697385 w 179" name="T60"/>
                <a:gd fmla="*/ 853242789 h 176" name="T61"/>
                <a:gd fmla="*/ 721551588 w 179" name="T62"/>
                <a:gd fmla="*/ 180360457 h 176" name="T63"/>
                <a:gd fmla="*/ 888062886 w 179" name="T64"/>
                <a:gd fmla="*/ 104053806 h 176" name="T65"/>
                <a:gd fmla="*/ 1054574183 w 179" name="T66"/>
                <a:gd fmla="*/ 166485563 h 176" name="T67"/>
                <a:gd fmla="*/ 1137829831 w 179" name="T68"/>
                <a:gd fmla="*/ 326036312 h 176" name="T69"/>
                <a:gd fmla="*/ 1082326066 w 179" name="T70"/>
                <a:gd fmla="*/ 499459322 h 176" name="T71"/>
                <a:gd fmla="*/ 721551588 w 179" name="T72"/>
                <a:gd fmla="*/ 915677180 h 176" name="T73"/>
                <a:gd fmla="*/ 797869266 w 179" name="T74"/>
                <a:gd fmla="*/ 985046384 h 176" name="T75"/>
                <a:gd fmla="*/ 1158643743 w 179" name="T76"/>
                <a:gd fmla="*/ 568828526 h 17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</a:gdLst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b="b" l="0" r="r" t="0"/>
              <a:pathLst>
                <a:path h="176" w="179">
                  <a:moveTo>
                    <a:pt x="167" y="82"/>
                  </a:moveTo>
                  <a:cubicBezTo>
                    <a:pt x="171" y="77"/>
                    <a:pt x="175" y="71"/>
                    <a:pt x="177" y="65"/>
                  </a:cubicBezTo>
                  <a:cubicBezTo>
                    <a:pt x="179" y="59"/>
                    <a:pt x="179" y="53"/>
                    <a:pt x="179" y="46"/>
                  </a:cubicBezTo>
                  <a:cubicBezTo>
                    <a:pt x="178" y="40"/>
                    <a:pt x="177" y="34"/>
                    <a:pt x="174" y="28"/>
                  </a:cubicBezTo>
                  <a:cubicBezTo>
                    <a:pt x="171" y="22"/>
                    <a:pt x="167" y="17"/>
                    <a:pt x="162" y="12"/>
                  </a:cubicBezTo>
                  <a:cubicBezTo>
                    <a:pt x="157" y="8"/>
                    <a:pt x="151" y="5"/>
                    <a:pt x="145" y="3"/>
                  </a:cubicBezTo>
                  <a:cubicBezTo>
                    <a:pt x="140" y="1"/>
                    <a:pt x="135" y="0"/>
                    <a:pt x="129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0" y="1"/>
                    <a:pt x="113" y="3"/>
                    <a:pt x="108" y="5"/>
                  </a:cubicBezTo>
                  <a:cubicBezTo>
                    <a:pt x="102" y="8"/>
                    <a:pt x="96" y="12"/>
                    <a:pt x="92" y="17"/>
                  </a:cubicBezTo>
                  <a:cubicBezTo>
                    <a:pt x="10" y="112"/>
                    <a:pt x="10" y="112"/>
                    <a:pt x="10" y="112"/>
                  </a:cubicBezTo>
                  <a:cubicBezTo>
                    <a:pt x="3" y="120"/>
                    <a:pt x="0" y="130"/>
                    <a:pt x="1" y="140"/>
                  </a:cubicBezTo>
                  <a:cubicBezTo>
                    <a:pt x="1" y="151"/>
                    <a:pt x="6" y="160"/>
                    <a:pt x="13" y="166"/>
                  </a:cubicBezTo>
                  <a:cubicBezTo>
                    <a:pt x="21" y="173"/>
                    <a:pt x="30" y="176"/>
                    <a:pt x="41" y="175"/>
                  </a:cubicBezTo>
                  <a:cubicBezTo>
                    <a:pt x="51" y="174"/>
                    <a:pt x="60" y="170"/>
                    <a:pt x="67" y="162"/>
                  </a:cubicBezTo>
                  <a:cubicBezTo>
                    <a:pt x="115" y="106"/>
                    <a:pt x="115" y="106"/>
                    <a:pt x="115" y="106"/>
                  </a:cubicBezTo>
                  <a:cubicBezTo>
                    <a:pt x="120" y="100"/>
                    <a:pt x="123" y="94"/>
                    <a:pt x="123" y="87"/>
                  </a:cubicBezTo>
                  <a:cubicBezTo>
                    <a:pt x="123" y="70"/>
                    <a:pt x="108" y="61"/>
                    <a:pt x="95" y="62"/>
                  </a:cubicBezTo>
                  <a:cubicBezTo>
                    <a:pt x="88" y="62"/>
                    <a:pt x="81" y="66"/>
                    <a:pt x="76" y="72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69" y="103"/>
                    <a:pt x="69" y="103"/>
                    <a:pt x="69" y="103"/>
                  </a:cubicBezTo>
                  <a:cubicBezTo>
                    <a:pt x="73" y="98"/>
                    <a:pt x="87" y="82"/>
                    <a:pt x="87" y="82"/>
                  </a:cubicBezTo>
                  <a:cubicBezTo>
                    <a:pt x="90" y="79"/>
                    <a:pt x="93" y="77"/>
                    <a:pt x="96" y="77"/>
                  </a:cubicBezTo>
                  <a:cubicBezTo>
                    <a:pt x="101" y="77"/>
                    <a:pt x="105" y="80"/>
                    <a:pt x="106" y="84"/>
                  </a:cubicBezTo>
                  <a:cubicBezTo>
                    <a:pt x="108" y="88"/>
                    <a:pt x="107" y="92"/>
                    <a:pt x="104" y="96"/>
                  </a:cubicBezTo>
                  <a:cubicBezTo>
                    <a:pt x="55" y="153"/>
                    <a:pt x="55" y="153"/>
                    <a:pt x="55" y="153"/>
                  </a:cubicBezTo>
                  <a:cubicBezTo>
                    <a:pt x="52" y="157"/>
                    <a:pt x="46" y="159"/>
                    <a:pt x="40" y="160"/>
                  </a:cubicBezTo>
                  <a:cubicBezTo>
                    <a:pt x="34" y="161"/>
                    <a:pt x="29" y="159"/>
                    <a:pt x="24" y="156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19" y="151"/>
                    <a:pt x="16" y="146"/>
                    <a:pt x="16" y="139"/>
                  </a:cubicBezTo>
                  <a:cubicBezTo>
                    <a:pt x="16" y="133"/>
                    <a:pt x="17" y="127"/>
                    <a:pt x="21" y="123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10" y="20"/>
                    <a:pt x="119" y="16"/>
                    <a:pt x="128" y="15"/>
                  </a:cubicBezTo>
                  <a:cubicBezTo>
                    <a:pt x="137" y="15"/>
                    <a:pt x="145" y="18"/>
                    <a:pt x="152" y="24"/>
                  </a:cubicBezTo>
                  <a:cubicBezTo>
                    <a:pt x="159" y="30"/>
                    <a:pt x="163" y="38"/>
                    <a:pt x="164" y="47"/>
                  </a:cubicBezTo>
                  <a:cubicBezTo>
                    <a:pt x="165" y="56"/>
                    <a:pt x="162" y="65"/>
                    <a:pt x="156" y="72"/>
                  </a:cubicBezTo>
                  <a:cubicBezTo>
                    <a:pt x="104" y="132"/>
                    <a:pt x="104" y="132"/>
                    <a:pt x="104" y="132"/>
                  </a:cubicBezTo>
                  <a:cubicBezTo>
                    <a:pt x="115" y="142"/>
                    <a:pt x="115" y="142"/>
                    <a:pt x="115" y="142"/>
                  </a:cubicBezTo>
                  <a:lnTo>
                    <a:pt x="167" y="82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3076" name="组合 132"/>
          <p:cNvGrpSpPr/>
          <p:nvPr/>
        </p:nvGrpSpPr>
        <p:grpSpPr>
          <a:xfrm>
            <a:off x="3436938" y="157163"/>
            <a:ext cx="6600825" cy="2009775"/>
            <a:chOff x="3089927" y="124532"/>
            <a:chExt cx="7733506" cy="2354264"/>
          </a:xfrm>
        </p:grpSpPr>
        <p:grpSp>
          <p:nvGrpSpPr>
            <p:cNvPr id="3156" name="组合 124"/>
            <p:cNvGrpSpPr/>
            <p:nvPr/>
          </p:nvGrpSpPr>
          <p:grpSpPr>
            <a:xfrm>
              <a:off x="3089927" y="251734"/>
              <a:ext cx="1647825" cy="1650598"/>
              <a:chOff x="1962150" y="66675"/>
              <a:chExt cx="1887537" cy="1890713"/>
            </a:xfrm>
          </p:grpSpPr>
          <p:sp>
            <p:nvSpPr>
              <p:cNvPr id="3194" name="Freeform 45"/>
              <p:cNvSpPr/>
              <p:nvPr/>
            </p:nvSpPr>
            <p:spPr bwMode="auto">
              <a:xfrm>
                <a:off x="1962150" y="66675"/>
                <a:ext cx="1887537" cy="1890713"/>
              </a:xfrm>
              <a:custGeom>
                <a:gdLst>
                  <a:gd fmla="*/ 264089098 w 716" name="T0"/>
                  <a:gd fmla="*/ 2016560123 h 717" name="T1"/>
                  <a:gd fmla="*/ 2147483646 w 716" name="T2"/>
                  <a:gd fmla="*/ 264238349 h 717" name="T3"/>
                  <a:gd fmla="*/ 2147483646 w 716" name="T4"/>
                  <a:gd fmla="*/ 2147483646 h 717" name="T5"/>
                  <a:gd fmla="*/ 2008457998 w 716" name="T6"/>
                  <a:gd fmla="*/ 2147483646 h 717" name="T7"/>
                  <a:gd fmla="*/ 264089098 w 716" name="T8"/>
                  <a:gd fmla="*/ 2016560123 h 717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717" w="716">
                    <a:moveTo>
                      <a:pt x="38" y="290"/>
                    </a:moveTo>
                    <a:cubicBezTo>
                      <a:pt x="76" y="113"/>
                      <a:pt x="250" y="0"/>
                      <a:pt x="427" y="38"/>
                    </a:cubicBezTo>
                    <a:cubicBezTo>
                      <a:pt x="603" y="76"/>
                      <a:pt x="716" y="250"/>
                      <a:pt x="678" y="427"/>
                    </a:cubicBezTo>
                    <a:cubicBezTo>
                      <a:pt x="640" y="604"/>
                      <a:pt x="466" y="717"/>
                      <a:pt x="289" y="679"/>
                    </a:cubicBezTo>
                    <a:cubicBezTo>
                      <a:pt x="112" y="641"/>
                      <a:pt x="0" y="467"/>
                      <a:pt x="38" y="290"/>
                    </a:cubicBezTo>
                    <a:close/>
                  </a:path>
                </a:pathLst>
              </a:custGeom>
              <a:solidFill>
                <a:srgbClr val="F0E3C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5" name="Freeform 46"/>
              <p:cNvSpPr/>
              <p:nvPr/>
            </p:nvSpPr>
            <p:spPr bwMode="auto">
              <a:xfrm>
                <a:off x="2987675" y="134938"/>
                <a:ext cx="368300" cy="376238"/>
              </a:xfrm>
              <a:custGeom>
                <a:gdLst>
                  <a:gd fmla="*/ 927368877 w 140" name="T0"/>
                  <a:gd fmla="*/ 955284068 h 143" name="T1"/>
                  <a:gd fmla="*/ 948130474 w 140" name="T2"/>
                  <a:gd fmla="*/ 789147365 h 143" name="T3"/>
                  <a:gd fmla="*/ 657462853 w 140" name="T4"/>
                  <a:gd fmla="*/ 76144783 h 143" name="T5"/>
                  <a:gd fmla="*/ 532890639 w 140" name="T6"/>
                  <a:gd fmla="*/ 48455771 h 143" name="T7"/>
                  <a:gd fmla="*/ 48444604 w 140" name="T8"/>
                  <a:gd fmla="*/ 498410109 h 143" name="T9"/>
                  <a:gd fmla="*/ 62284791 w 140" name="T10"/>
                  <a:gd fmla="*/ 629932915 h 143" name="T11"/>
                  <a:gd fmla="*/ 754352060 w 140" name="T12"/>
                  <a:gd fmla="*/ 962206321 h 143" name="T13"/>
                  <a:gd fmla="*/ 927368877 w 140" name="T14"/>
                  <a:gd fmla="*/ 955284068 h 143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143" w="140">
                    <a:moveTo>
                      <a:pt x="134" y="138"/>
                    </a:moveTo>
                    <a:cubicBezTo>
                      <a:pt x="139" y="133"/>
                      <a:pt x="140" y="122"/>
                      <a:pt x="137" y="114"/>
                    </a:cubicBezTo>
                    <a:cubicBezTo>
                      <a:pt x="95" y="11"/>
                      <a:pt x="95" y="11"/>
                      <a:pt x="95" y="11"/>
                    </a:cubicBezTo>
                    <a:cubicBezTo>
                      <a:pt x="92" y="2"/>
                      <a:pt x="84" y="0"/>
                      <a:pt x="77" y="7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0" y="78"/>
                      <a:pt x="1" y="87"/>
                      <a:pt x="9" y="91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17" y="143"/>
                      <a:pt x="128" y="143"/>
                      <a:pt x="134" y="138"/>
                    </a:cubicBezTo>
                    <a:close/>
                  </a:path>
                </a:pathLst>
              </a:custGeom>
              <a:solidFill>
                <a:srgbClr val="D7415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6" name="Freeform 47"/>
              <p:cNvSpPr/>
              <p:nvPr/>
            </p:nvSpPr>
            <p:spPr bwMode="auto">
              <a:xfrm>
                <a:off x="3451225" y="622300"/>
                <a:ext cx="369887" cy="374650"/>
              </a:xfrm>
              <a:custGeom>
                <a:gdLst>
                  <a:gd fmla="*/ 48862073 w 140" name="T0"/>
                  <a:gd fmla="*/ 34805513 h 142" name="T1"/>
                  <a:gd fmla="*/ 216394463 w 140" name="T2"/>
                  <a:gd fmla="*/ 20882780 h 142" name="T3"/>
                  <a:gd fmla="*/ 914437283 w 140" name="T4"/>
                  <a:gd fmla="*/ 361975221 h 142" name="T5"/>
                  <a:gd fmla="*/ 935378172 w 140" name="T6"/>
                  <a:gd fmla="*/ 494234586 h 142" name="T7"/>
                  <a:gd fmla="*/ 439766580 w 140" name="T8"/>
                  <a:gd fmla="*/ 946703613 h 142" name="T9"/>
                  <a:gd fmla="*/ 314118609 w 140" name="T10"/>
                  <a:gd fmla="*/ 918858147 h 142" name="T11"/>
                  <a:gd fmla="*/ 20940888 w 140" name="T12"/>
                  <a:gd fmla="*/ 201870390 h 142" name="T13"/>
                  <a:gd fmla="*/ 48862073 w 140" name="T14"/>
                  <a:gd fmla="*/ 34805513 h 142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142" w="140">
                    <a:moveTo>
                      <a:pt x="7" y="5"/>
                    </a:moveTo>
                    <a:cubicBezTo>
                      <a:pt x="12" y="0"/>
                      <a:pt x="23" y="0"/>
                      <a:pt x="31" y="3"/>
                    </a:cubicBezTo>
                    <a:cubicBezTo>
                      <a:pt x="131" y="52"/>
                      <a:pt x="131" y="52"/>
                      <a:pt x="131" y="52"/>
                    </a:cubicBezTo>
                    <a:cubicBezTo>
                      <a:pt x="139" y="56"/>
                      <a:pt x="140" y="64"/>
                      <a:pt x="134" y="71"/>
                    </a:cubicBezTo>
                    <a:cubicBezTo>
                      <a:pt x="63" y="136"/>
                      <a:pt x="63" y="136"/>
                      <a:pt x="63" y="136"/>
                    </a:cubicBezTo>
                    <a:cubicBezTo>
                      <a:pt x="57" y="142"/>
                      <a:pt x="49" y="141"/>
                      <a:pt x="45" y="132"/>
                    </a:cubicBezTo>
                    <a:cubicBezTo>
                      <a:pt x="3" y="29"/>
                      <a:pt x="3" y="29"/>
                      <a:pt x="3" y="29"/>
                    </a:cubicBezTo>
                    <a:cubicBezTo>
                      <a:pt x="0" y="21"/>
                      <a:pt x="1" y="10"/>
                      <a:pt x="7" y="5"/>
                    </a:cubicBezTo>
                    <a:close/>
                  </a:path>
                </a:pathLst>
              </a:custGeom>
              <a:solidFill>
                <a:srgbClr val="D7415C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7" name="Freeform 48"/>
              <p:cNvSpPr/>
              <p:nvPr/>
            </p:nvSpPr>
            <p:spPr bwMode="auto">
              <a:xfrm>
                <a:off x="3200400" y="358775"/>
                <a:ext cx="414337" cy="423863"/>
              </a:xfrm>
              <a:custGeom>
                <a:gdLst>
                  <a:gd fmla="*/ 905423991 w 157" name="T0"/>
                  <a:gd fmla="*/ 935692052 h 161" name="T1"/>
                  <a:gd fmla="*/ 201980051 w 157" name="T2"/>
                  <a:gd fmla="*/ 880244980 h 161" name="T3"/>
                  <a:gd fmla="*/ 188048299 w 157" name="T4"/>
                  <a:gd fmla="*/ 180207592 h 161" name="T5"/>
                  <a:gd fmla="*/ 891492240 w 157" name="T6"/>
                  <a:gd fmla="*/ 235654665 h 161" name="T7"/>
                  <a:gd fmla="*/ 905423991 w 157" name="T8"/>
                  <a:gd fmla="*/ 935692052 h 161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61" w="157">
                    <a:moveTo>
                      <a:pt x="130" y="135"/>
                    </a:moveTo>
                    <a:cubicBezTo>
                      <a:pt x="102" y="161"/>
                      <a:pt x="57" y="157"/>
                      <a:pt x="29" y="127"/>
                    </a:cubicBezTo>
                    <a:cubicBezTo>
                      <a:pt x="1" y="96"/>
                      <a:pt x="0" y="51"/>
                      <a:pt x="27" y="26"/>
                    </a:cubicBezTo>
                    <a:cubicBezTo>
                      <a:pt x="55" y="0"/>
                      <a:pt x="100" y="4"/>
                      <a:pt x="128" y="34"/>
                    </a:cubicBezTo>
                    <a:cubicBezTo>
                      <a:pt x="156" y="64"/>
                      <a:pt x="157" y="110"/>
                      <a:pt x="130" y="135"/>
                    </a:cubicBezTo>
                    <a:close/>
                  </a:path>
                </a:pathLst>
              </a:custGeom>
              <a:solidFill>
                <a:srgbClr val="E3466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8" name="Freeform 49"/>
              <p:cNvSpPr/>
              <p:nvPr/>
            </p:nvSpPr>
            <p:spPr bwMode="auto">
              <a:xfrm>
                <a:off x="2244725" y="347663"/>
                <a:ext cx="1539875" cy="1316038"/>
              </a:xfrm>
              <a:custGeom>
                <a:gdLst>
                  <a:gd fmla="*/ 1411371904 w 584" name="T0"/>
                  <a:gd fmla="*/ 2147483646 h 499" name="T1"/>
                  <a:gd fmla="*/ 2147483646 w 584" name="T2"/>
                  <a:gd fmla="*/ 2147483646 h 499" name="T3"/>
                  <a:gd fmla="*/ 2147483646 w 584" name="T4"/>
                  <a:gd fmla="*/ 2147483646 h 499" name="T5"/>
                  <a:gd fmla="*/ 2147483646 w 584" name="T6"/>
                  <a:gd fmla="*/ 2147483646 h 499" name="T7"/>
                  <a:gd fmla="*/ 2147483646 w 584" name="T8"/>
                  <a:gd fmla="*/ 1815417718 h 499" name="T9"/>
                  <a:gd fmla="*/ 2147483646 w 584" name="T10"/>
                  <a:gd fmla="*/ 1724993512 h 499" name="T11"/>
                  <a:gd fmla="*/ 2078818066 w 584" name="T12"/>
                  <a:gd fmla="*/ 187800469 h 499" name="T13"/>
                  <a:gd fmla="*/ 180766559 w 584" name="T14"/>
                  <a:gd fmla="*/ 1411990093 h 499" name="T15"/>
                  <a:gd fmla="*/ 1411371904 w 584" name="T16"/>
                  <a:gd fmla="*/ 2147483646 h 499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b" l="0" r="r" t="0"/>
                <a:pathLst>
                  <a:path h="499" w="584">
                    <a:moveTo>
                      <a:pt x="203" y="476"/>
                    </a:moveTo>
                    <a:cubicBezTo>
                      <a:pt x="310" y="499"/>
                      <a:pt x="415" y="443"/>
                      <a:pt x="459" y="348"/>
                    </a:cubicBezTo>
                    <a:cubicBezTo>
                      <a:pt x="517" y="361"/>
                      <a:pt x="517" y="361"/>
                      <a:pt x="517" y="361"/>
                    </a:cubicBezTo>
                    <a:cubicBezTo>
                      <a:pt x="545" y="367"/>
                      <a:pt x="572" y="349"/>
                      <a:pt x="578" y="321"/>
                    </a:cubicBezTo>
                    <a:cubicBezTo>
                      <a:pt x="584" y="294"/>
                      <a:pt x="566" y="267"/>
                      <a:pt x="539" y="261"/>
                    </a:cubicBezTo>
                    <a:cubicBezTo>
                      <a:pt x="480" y="248"/>
                      <a:pt x="480" y="248"/>
                      <a:pt x="480" y="248"/>
                    </a:cubicBezTo>
                    <a:cubicBezTo>
                      <a:pt x="479" y="144"/>
                      <a:pt x="406" y="50"/>
                      <a:pt x="299" y="27"/>
                    </a:cubicBezTo>
                    <a:cubicBezTo>
                      <a:pt x="175" y="0"/>
                      <a:pt x="53" y="79"/>
                      <a:pt x="26" y="203"/>
                    </a:cubicBezTo>
                    <a:cubicBezTo>
                      <a:pt x="0" y="327"/>
                      <a:pt x="79" y="449"/>
                      <a:pt x="203" y="476"/>
                    </a:cubicBezTo>
                    <a:close/>
                  </a:path>
                </a:pathLst>
              </a:custGeom>
              <a:solidFill>
                <a:srgbClr val="CFC5AA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9" name="Freeform 50"/>
              <p:cNvSpPr/>
              <p:nvPr/>
            </p:nvSpPr>
            <p:spPr bwMode="auto">
              <a:xfrm>
                <a:off x="2416175" y="522288"/>
                <a:ext cx="979487" cy="977900"/>
              </a:xfrm>
              <a:custGeom>
                <a:gdLst>
                  <a:gd fmla="*/ 138657970 w 372" name="T0"/>
                  <a:gd fmla="*/ 1042154092 h 371" name="T1"/>
                  <a:gd fmla="*/ 1539092674 w 372" name="T2"/>
                  <a:gd fmla="*/ 132005957 h 371" name="T3"/>
                  <a:gd fmla="*/ 2147483646 w 372" name="T4"/>
                  <a:gd fmla="*/ 1535442700 h 371" name="T5"/>
                  <a:gd fmla="*/ 1039925561 w 372" name="T6"/>
                  <a:gd fmla="*/ 2147483646 h 371" name="T7"/>
                  <a:gd fmla="*/ 138657970 w 372" name="T8"/>
                  <a:gd fmla="*/ 1042154092 h 371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71" w="372">
                    <a:moveTo>
                      <a:pt x="20" y="150"/>
                    </a:moveTo>
                    <a:cubicBezTo>
                      <a:pt x="39" y="58"/>
                      <a:pt x="130" y="0"/>
                      <a:pt x="222" y="19"/>
                    </a:cubicBezTo>
                    <a:cubicBezTo>
                      <a:pt x="313" y="39"/>
                      <a:pt x="372" y="129"/>
                      <a:pt x="352" y="221"/>
                    </a:cubicBezTo>
                    <a:cubicBezTo>
                      <a:pt x="332" y="313"/>
                      <a:pt x="242" y="371"/>
                      <a:pt x="150" y="352"/>
                    </a:cubicBezTo>
                    <a:cubicBezTo>
                      <a:pt x="58" y="332"/>
                      <a:pt x="0" y="242"/>
                      <a:pt x="20" y="150"/>
                    </a:cubicBez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200" name="Freeform 51"/>
              <p:cNvSpPr>
                <a:spLocks noEditPoints="1"/>
              </p:cNvSpPr>
              <p:nvPr/>
            </p:nvSpPr>
            <p:spPr bwMode="auto">
              <a:xfrm>
                <a:off x="2416175" y="561975"/>
                <a:ext cx="979487" cy="896938"/>
              </a:xfrm>
              <a:custGeom>
                <a:gdLst>
                  <a:gd fmla="*/ 1289510434 w 372" name="T0"/>
                  <a:gd fmla="*/ 0 h 340" name="T1"/>
                  <a:gd fmla="*/ 1289510434 w 372" name="T2"/>
                  <a:gd fmla="*/ 132227128 h 340" name="T3"/>
                  <a:gd fmla="*/ 1511358973 w 372" name="T4"/>
                  <a:gd fmla="*/ 153104679 h 340" name="T5"/>
                  <a:gd fmla="*/ 2147483646 w 372" name="T6"/>
                  <a:gd fmla="*/ 612421352 h 340" name="T7"/>
                  <a:gd fmla="*/ 2147483646 w 372" name="T8"/>
                  <a:gd fmla="*/ 1405784118 h 340" name="T9"/>
                  <a:gd fmla="*/ 1948128551 w 372" name="T10"/>
                  <a:gd fmla="*/ 2011243648 h 340" name="T11"/>
                  <a:gd fmla="*/ 1289510434 w 372" name="T12"/>
                  <a:gd fmla="*/ 2147483646 h 340" name="T13"/>
                  <a:gd fmla="*/ 1067659261 w 372" name="T14"/>
                  <a:gd fmla="*/ 2147483646 h 340" name="T15"/>
                  <a:gd fmla="*/ 263447774 w 372" name="T16"/>
                  <a:gd fmla="*/ 967344995 h 340" name="T17"/>
                  <a:gd fmla="*/ 630889683 w 372" name="T18"/>
                  <a:gd fmla="*/ 361885464 h 340" name="T19"/>
                  <a:gd fmla="*/ 1289510434 w 372" name="T20"/>
                  <a:gd fmla="*/ 132227128 h 340" name="T21"/>
                  <a:gd fmla="*/ 1289510434 w 372" name="T22"/>
                  <a:gd fmla="*/ 0 h 340" name="T23"/>
                  <a:gd fmla="*/ 1289510434 w 372" name="T24"/>
                  <a:gd fmla="*/ 0 h 340" name="T25"/>
                  <a:gd fmla="*/ 138657970 w 372" name="T26"/>
                  <a:gd fmla="*/ 939508260 h 340" name="T27"/>
                  <a:gd fmla="*/ 1039925561 w 372" name="T28"/>
                  <a:gd fmla="*/ 2147483646 h 340" name="T29"/>
                  <a:gd fmla="*/ 1289510434 w 372" name="T30"/>
                  <a:gd fmla="*/ 2147483646 h 340" name="T31"/>
                  <a:gd fmla="*/ 2147483646 w 372" name="T32"/>
                  <a:gd fmla="*/ 1433620852 h 340" name="T33"/>
                  <a:gd fmla="*/ 1539092674 w 372" name="T34"/>
                  <a:gd fmla="*/ 27836735 h 340" name="T35"/>
                  <a:gd fmla="*/ 1289510434 w 372" name="T36"/>
                  <a:gd fmla="*/ 0 h 340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  <a:gd fmla="*/ 0 60000 65536" name="T54"/>
                  <a:gd fmla="*/ 0 60000 65536" name="T55"/>
                  <a:gd fmla="*/ 0 60000 65536" name="T56"/>
                </a:gdLst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b="b" l="0" r="r" t="0"/>
                <a:pathLst>
                  <a:path h="340" w="372">
                    <a:moveTo>
                      <a:pt x="186" y="0"/>
                    </a:moveTo>
                    <a:cubicBezTo>
                      <a:pt x="186" y="19"/>
                      <a:pt x="186" y="19"/>
                      <a:pt x="186" y="19"/>
                    </a:cubicBezTo>
                    <a:cubicBezTo>
                      <a:pt x="196" y="19"/>
                      <a:pt x="207" y="20"/>
                      <a:pt x="218" y="22"/>
                    </a:cubicBezTo>
                    <a:cubicBezTo>
                      <a:pt x="257" y="31"/>
                      <a:pt x="291" y="54"/>
                      <a:pt x="313" y="88"/>
                    </a:cubicBezTo>
                    <a:cubicBezTo>
                      <a:pt x="335" y="122"/>
                      <a:pt x="343" y="163"/>
                      <a:pt x="334" y="202"/>
                    </a:cubicBezTo>
                    <a:cubicBezTo>
                      <a:pt x="327" y="236"/>
                      <a:pt x="308" y="267"/>
                      <a:pt x="281" y="289"/>
                    </a:cubicBezTo>
                    <a:cubicBezTo>
                      <a:pt x="254" y="310"/>
                      <a:pt x="220" y="322"/>
                      <a:pt x="186" y="322"/>
                    </a:cubicBezTo>
                    <a:cubicBezTo>
                      <a:pt x="175" y="322"/>
                      <a:pt x="165" y="321"/>
                      <a:pt x="154" y="319"/>
                    </a:cubicBezTo>
                    <a:cubicBezTo>
                      <a:pt x="72" y="301"/>
                      <a:pt x="20" y="220"/>
                      <a:pt x="38" y="139"/>
                    </a:cubicBezTo>
                    <a:cubicBezTo>
                      <a:pt x="45" y="105"/>
                      <a:pt x="64" y="74"/>
                      <a:pt x="91" y="52"/>
                    </a:cubicBezTo>
                    <a:cubicBezTo>
                      <a:pt x="118" y="31"/>
                      <a:pt x="152" y="19"/>
                      <a:pt x="186" y="19"/>
                    </a:cubicBezTo>
                    <a:cubicBezTo>
                      <a:pt x="186" y="0"/>
                      <a:pt x="186" y="0"/>
                      <a:pt x="186" y="0"/>
                    </a:cubicBezTo>
                    <a:moveTo>
                      <a:pt x="186" y="0"/>
                    </a:moveTo>
                    <a:cubicBezTo>
                      <a:pt x="107" y="0"/>
                      <a:pt x="37" y="55"/>
                      <a:pt x="20" y="135"/>
                    </a:cubicBezTo>
                    <a:cubicBezTo>
                      <a:pt x="0" y="227"/>
                      <a:pt x="58" y="317"/>
                      <a:pt x="150" y="337"/>
                    </a:cubicBezTo>
                    <a:cubicBezTo>
                      <a:pt x="162" y="339"/>
                      <a:pt x="174" y="340"/>
                      <a:pt x="186" y="340"/>
                    </a:cubicBezTo>
                    <a:cubicBezTo>
                      <a:pt x="264" y="340"/>
                      <a:pt x="335" y="286"/>
                      <a:pt x="352" y="206"/>
                    </a:cubicBezTo>
                    <a:cubicBezTo>
                      <a:pt x="372" y="114"/>
                      <a:pt x="313" y="24"/>
                      <a:pt x="222" y="4"/>
                    </a:cubicBezTo>
                    <a:cubicBezTo>
                      <a:pt x="210" y="2"/>
                      <a:pt x="198" y="0"/>
                      <a:pt x="186" y="0"/>
                    </a:cubicBezTo>
                    <a:close/>
                  </a:path>
                </a:pathLst>
              </a:custGeom>
              <a:solidFill>
                <a:srgbClr val="00233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</p:grpSp>
        <p:grpSp>
          <p:nvGrpSpPr>
            <p:cNvPr id="3157" name="组合 123"/>
            <p:cNvGrpSpPr/>
            <p:nvPr/>
          </p:nvGrpSpPr>
          <p:grpSpPr>
            <a:xfrm>
              <a:off x="6065696" y="211846"/>
              <a:ext cx="2430463" cy="2266950"/>
              <a:chOff x="6581633" y="488070"/>
              <a:chExt cx="2430463" cy="2266950"/>
            </a:xfrm>
          </p:grpSpPr>
          <p:sp>
            <p:nvSpPr>
              <p:cNvPr id="3172" name="Freeform 5"/>
              <p:cNvSpPr/>
              <p:nvPr/>
            </p:nvSpPr>
            <p:spPr bwMode="auto">
              <a:xfrm>
                <a:off x="7472221" y="2196220"/>
                <a:ext cx="406400" cy="401638"/>
              </a:xfrm>
              <a:custGeom>
                <a:gdLst>
                  <a:gd fmla="*/ 97496416 w 154" name="T0"/>
                  <a:gd fmla="*/ 614418942 h 152" name="T1"/>
                  <a:gd fmla="*/ 90532197 w 154" name="T2"/>
                  <a:gd fmla="*/ 963521635 h 152" name="T3"/>
                  <a:gd fmla="*/ 431776249 w 154" name="T4"/>
                  <a:gd fmla="*/ 963521635 h 152" name="T5"/>
                  <a:gd fmla="*/ 974977351 w 154" name="T6"/>
                  <a:gd fmla="*/ 439867596 h 152" name="T7"/>
                  <a:gd fmla="*/ 981941569 w 154" name="T8"/>
                  <a:gd fmla="*/ 97748648 h 152" name="T9"/>
                  <a:gd fmla="*/ 640697517 w 154" name="T10"/>
                  <a:gd fmla="*/ 90767546 h 152" name="T11"/>
                  <a:gd fmla="*/ 97496416 w 154" name="T12"/>
                  <a:gd fmla="*/ 614418942 h 152" name="T13"/>
                  <a:gd fmla="*/ 0 60000 65536" name="T14"/>
                  <a:gd fmla="*/ 0 60000 65536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</a:gdLst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b="b" l="0" r="r" t="0"/>
                <a:pathLst>
                  <a:path h="152" w="154">
                    <a:moveTo>
                      <a:pt x="14" y="88"/>
                    </a:moveTo>
                    <a:cubicBezTo>
                      <a:pt x="0" y="102"/>
                      <a:pt x="0" y="124"/>
                      <a:pt x="13" y="138"/>
                    </a:cubicBezTo>
                    <a:cubicBezTo>
                      <a:pt x="26" y="151"/>
                      <a:pt x="48" y="152"/>
                      <a:pt x="62" y="138"/>
                    </a:cubicBezTo>
                    <a:cubicBezTo>
                      <a:pt x="140" y="63"/>
                      <a:pt x="140" y="63"/>
                      <a:pt x="140" y="63"/>
                    </a:cubicBezTo>
                    <a:cubicBezTo>
                      <a:pt x="154" y="50"/>
                      <a:pt x="154" y="28"/>
                      <a:pt x="141" y="14"/>
                    </a:cubicBezTo>
                    <a:cubicBezTo>
                      <a:pt x="128" y="1"/>
                      <a:pt x="106" y="0"/>
                      <a:pt x="92" y="13"/>
                    </a:cubicBezTo>
                    <a:lnTo>
                      <a:pt x="14" y="88"/>
                    </a:lnTo>
                    <a:close/>
                  </a:path>
                </a:pathLst>
              </a:custGeom>
              <a:solidFill>
                <a:srgbClr val="F0E3C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3" name="Freeform 6"/>
              <p:cNvSpPr/>
              <p:nvPr/>
            </p:nvSpPr>
            <p:spPr bwMode="auto">
              <a:xfrm>
                <a:off x="7603983" y="1262770"/>
                <a:ext cx="1244600" cy="1204913"/>
              </a:xfrm>
              <a:custGeom>
                <a:gdLst>
                  <a:gd fmla="*/ 1771670638 w 784" name="T0"/>
                  <a:gd fmla="*/ 0 h 759" name="T1"/>
                  <a:gd fmla="*/ 1975802500 w 784" name="T2"/>
                  <a:gd fmla="*/ 209173849 h 759" name="T3"/>
                  <a:gd fmla="*/ 206652813 w 784" name="T4"/>
                  <a:gd fmla="*/ 1912800181 h 759" name="T5"/>
                  <a:gd fmla="*/ 0 w 784" name="T6"/>
                  <a:gd fmla="*/ 1703626332 h 759" name="T7"/>
                  <a:gd fmla="*/ 1771670638 w 784" name="T8"/>
                  <a:gd fmla="*/ 0 h 759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759" w="784">
                    <a:moveTo>
                      <a:pt x="703" y="0"/>
                    </a:moveTo>
                    <a:lnTo>
                      <a:pt x="784" y="83"/>
                    </a:lnTo>
                    <a:lnTo>
                      <a:pt x="82" y="759"/>
                    </a:lnTo>
                    <a:lnTo>
                      <a:pt x="0" y="676"/>
                    </a:lnTo>
                    <a:lnTo>
                      <a:pt x="703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4" name="Freeform 7"/>
              <p:cNvSpPr/>
              <p:nvPr/>
            </p:nvSpPr>
            <p:spPr bwMode="auto">
              <a:xfrm>
                <a:off x="8719996" y="1165933"/>
                <a:ext cx="234950" cy="228600"/>
              </a:xfrm>
              <a:custGeom>
                <a:gdLst>
                  <a:gd fmla="*/ 0 w 148" name="T0"/>
                  <a:gd fmla="*/ 153730325 h 144" name="T1"/>
                  <a:gd fmla="*/ 204133450 w 148" name="T2"/>
                  <a:gd fmla="*/ 362902500 h 144" name="T3"/>
                  <a:gd fmla="*/ 372983125 w 148" name="T4"/>
                  <a:gd fmla="*/ 75604688 h 144" name="T5"/>
                  <a:gd fmla="*/ 297378438 w 148" name="T6"/>
                  <a:gd fmla="*/ 0 h 144" name="T7"/>
                  <a:gd fmla="*/ 0 w 148" name="T8"/>
                  <a:gd fmla="*/ 153730325 h 144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44" w="148">
                    <a:moveTo>
                      <a:pt x="0" y="61"/>
                    </a:moveTo>
                    <a:lnTo>
                      <a:pt x="81" y="144"/>
                    </a:lnTo>
                    <a:lnTo>
                      <a:pt x="148" y="30"/>
                    </a:lnTo>
                    <a:lnTo>
                      <a:pt x="118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0E3C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5" name="Freeform 8"/>
              <p:cNvSpPr/>
              <p:nvPr/>
            </p:nvSpPr>
            <p:spPr bwMode="auto">
              <a:xfrm>
                <a:off x="8907321" y="1110370"/>
                <a:ext cx="104775" cy="103188"/>
              </a:xfrm>
              <a:custGeom>
                <a:gdLst>
                  <a:gd fmla="*/ 0 w 66" name="T0"/>
                  <a:gd fmla="*/ 88206690 h 65" name="T1"/>
                  <a:gd fmla="*/ 75604688 w 66" name="T2"/>
                  <a:gd fmla="*/ 163811744 h 65" name="T3"/>
                  <a:gd fmla="*/ 166330313 w 66" name="T4"/>
                  <a:gd fmla="*/ 0 h 65" name="T5"/>
                  <a:gd fmla="*/ 0 w 66" name="T6"/>
                  <a:gd fmla="*/ 88206690 h 65" name="T7"/>
                  <a:gd fmla="*/ 0 60000 65536" name="T8"/>
                  <a:gd fmla="*/ 0 60000 65536" name="T9"/>
                  <a:gd fmla="*/ 0 60000 65536" name="T10"/>
                  <a:gd fmla="*/ 0 60000 65536" name="T11"/>
                </a:gdLst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b="b" l="0" r="r" t="0"/>
                <a:pathLst>
                  <a:path h="65" w="66">
                    <a:moveTo>
                      <a:pt x="0" y="35"/>
                    </a:moveTo>
                    <a:lnTo>
                      <a:pt x="30" y="65"/>
                    </a:lnTo>
                    <a:lnTo>
                      <a:pt x="66" y="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E3466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6" name="Freeform 9"/>
              <p:cNvSpPr/>
              <p:nvPr/>
            </p:nvSpPr>
            <p:spPr bwMode="auto">
              <a:xfrm>
                <a:off x="7603983" y="2272420"/>
                <a:ext cx="193675" cy="195263"/>
              </a:xfrm>
              <a:custGeom>
                <a:gdLst>
                  <a:gd fmla="*/ 105846563 w 122" name="T0"/>
                  <a:gd fmla="*/ 0 h 123" name="T1"/>
                  <a:gd fmla="*/ 307459063 w 122" name="T2"/>
                  <a:gd fmla="*/ 214214624 h 123" name="T3"/>
                  <a:gd fmla="*/ 206652813 w 122" name="T4"/>
                  <a:gd fmla="*/ 309980806 h 123" name="T5"/>
                  <a:gd fmla="*/ 0 w 122" name="T6"/>
                  <a:gd fmla="*/ 100806508 h 123" name="T7"/>
                  <a:gd fmla="*/ 105846563 w 122" name="T8"/>
                  <a:gd fmla="*/ 0 h 123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23" w="122">
                    <a:moveTo>
                      <a:pt x="42" y="0"/>
                    </a:moveTo>
                    <a:lnTo>
                      <a:pt x="122" y="85"/>
                    </a:lnTo>
                    <a:lnTo>
                      <a:pt x="82" y="123"/>
                    </a:lnTo>
                    <a:lnTo>
                      <a:pt x="0" y="4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E3466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7" name="Freeform 22"/>
              <p:cNvSpPr>
                <a:spLocks noEditPoints="1"/>
              </p:cNvSpPr>
              <p:nvPr/>
            </p:nvSpPr>
            <p:spPr bwMode="auto">
              <a:xfrm>
                <a:off x="6581633" y="488070"/>
                <a:ext cx="1604962" cy="2266950"/>
              </a:xfrm>
              <a:custGeom>
                <a:gdLst>
                  <a:gd fmla="*/ 2147483646 w 1011" name="T0"/>
                  <a:gd fmla="*/ 0 h 1428" name="T1"/>
                  <a:gd fmla="*/ 476308589 w 1011" name="T2"/>
                  <a:gd fmla="*/ 2147483646 h 1428" name="T3"/>
                  <a:gd fmla="*/ 0 w 1011" name="T4"/>
                  <a:gd fmla="*/ 380544388 h 1428" name="T5"/>
                  <a:gd fmla="*/ 2147483646 w 1011" name="T6"/>
                  <a:gd fmla="*/ 0 h 1428" name="T7"/>
                  <a:gd fmla="*/ 753525690 w 1011" name="T8"/>
                  <a:gd fmla="*/ 2147483646 h 1428" name="T9"/>
                  <a:gd fmla="*/ 1633060741 w 1011" name="T10"/>
                  <a:gd fmla="*/ 627519700 h 1428" name="T11"/>
                  <a:gd fmla="*/ 546872942 w 1011" name="T12"/>
                  <a:gd fmla="*/ 786288750 h 1428" name="T13"/>
                  <a:gd fmla="*/ 753525690 w 1011" name="T14"/>
                  <a:gd fmla="*/ 2147483646 h 1428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1428" w="1011">
                    <a:moveTo>
                      <a:pt x="1011" y="0"/>
                    </a:moveTo>
                    <a:lnTo>
                      <a:pt x="189" y="1428"/>
                    </a:lnTo>
                    <a:lnTo>
                      <a:pt x="0" y="151"/>
                    </a:lnTo>
                    <a:lnTo>
                      <a:pt x="1011" y="0"/>
                    </a:lnTo>
                    <a:close/>
                    <a:moveTo>
                      <a:pt x="299" y="855"/>
                    </a:moveTo>
                    <a:lnTo>
                      <a:pt x="648" y="249"/>
                    </a:lnTo>
                    <a:lnTo>
                      <a:pt x="217" y="312"/>
                    </a:lnTo>
                    <a:lnTo>
                      <a:pt x="299" y="855"/>
                    </a:lnTo>
                    <a:close/>
                  </a:path>
                </a:pathLst>
              </a:custGeom>
              <a:solidFill>
                <a:srgbClr val="F9A447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8" name="Freeform 23"/>
              <p:cNvSpPr/>
              <p:nvPr/>
            </p:nvSpPr>
            <p:spPr bwMode="auto">
              <a:xfrm>
                <a:off x="6597508" y="815095"/>
                <a:ext cx="187325" cy="60325"/>
              </a:xfrm>
              <a:custGeom>
                <a:gdLst>
                  <a:gd fmla="*/ 287297813 w 118" name="T0"/>
                  <a:gd fmla="*/ 0 h 38" name="T1"/>
                  <a:gd fmla="*/ 297378438 w 118" name="T2"/>
                  <a:gd fmla="*/ 55443438 h 38" name="T3"/>
                  <a:gd fmla="*/ 7561263 w 118" name="T4"/>
                  <a:gd fmla="*/ 95765938 h 38" name="T5"/>
                  <a:gd fmla="*/ 0 w 118" name="T6"/>
                  <a:gd fmla="*/ 42843450 h 38" name="T7"/>
                  <a:gd fmla="*/ 287297813 w 118" name="T8"/>
                  <a:gd fmla="*/ 0 h 38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8" w="118">
                    <a:moveTo>
                      <a:pt x="114" y="0"/>
                    </a:moveTo>
                    <a:lnTo>
                      <a:pt x="118" y="22"/>
                    </a:lnTo>
                    <a:lnTo>
                      <a:pt x="3" y="38"/>
                    </a:lnTo>
                    <a:lnTo>
                      <a:pt x="0" y="17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79" name="Freeform 24"/>
              <p:cNvSpPr/>
              <p:nvPr/>
            </p:nvSpPr>
            <p:spPr bwMode="auto">
              <a:xfrm>
                <a:off x="6610208" y="919870"/>
                <a:ext cx="100012" cy="50800"/>
              </a:xfrm>
              <a:custGeom>
                <a:gdLst>
                  <a:gd fmla="*/ 151208619 w 63" name="T0"/>
                  <a:gd fmla="*/ 0 h 32" name="T1"/>
                  <a:gd fmla="*/ 158768256 w 63" name="T2"/>
                  <a:gd fmla="*/ 60483750 h 32" name="T3"/>
                  <a:gd fmla="*/ 7559637 w 63" name="T4"/>
                  <a:gd fmla="*/ 80645000 h 32" name="T5"/>
                  <a:gd fmla="*/ 0 w 63" name="T6"/>
                  <a:gd fmla="*/ 25201563 h 32" name="T7"/>
                  <a:gd fmla="*/ 151208619 w 63" name="T8"/>
                  <a:gd fmla="*/ 0 h 32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2" w="62">
                    <a:moveTo>
                      <a:pt x="60" y="0"/>
                    </a:moveTo>
                    <a:lnTo>
                      <a:pt x="63" y="24"/>
                    </a:lnTo>
                    <a:lnTo>
                      <a:pt x="3" y="32"/>
                    </a:lnTo>
                    <a:lnTo>
                      <a:pt x="0" y="1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0" name="Freeform 25"/>
              <p:cNvSpPr/>
              <p:nvPr/>
            </p:nvSpPr>
            <p:spPr bwMode="auto">
              <a:xfrm>
                <a:off x="6626083" y="1023058"/>
                <a:ext cx="98425" cy="47625"/>
              </a:xfrm>
              <a:custGeom>
                <a:gdLst>
                  <a:gd fmla="*/ 146169063 w 62" name="T0"/>
                  <a:gd fmla="*/ 0 h 30" name="T1"/>
                  <a:gd fmla="*/ 156249688 w 62" name="T2"/>
                  <a:gd fmla="*/ 55443438 h 30" name="T3"/>
                  <a:gd fmla="*/ 7561263 w 62" name="T4"/>
                  <a:gd fmla="*/ 75604688 h 30" name="T5"/>
                  <a:gd fmla="*/ 0 w 62" name="T6"/>
                  <a:gd fmla="*/ 20161250 h 30" name="T7"/>
                  <a:gd fmla="*/ 146169063 w 62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2">
                    <a:moveTo>
                      <a:pt x="58" y="0"/>
                    </a:moveTo>
                    <a:lnTo>
                      <a:pt x="62" y="22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1" name="Freeform 26"/>
              <p:cNvSpPr/>
              <p:nvPr/>
            </p:nvSpPr>
            <p:spPr bwMode="auto">
              <a:xfrm>
                <a:off x="6641958" y="1126245"/>
                <a:ext cx="98425" cy="47625"/>
              </a:xfrm>
              <a:custGeom>
                <a:gdLst>
                  <a:gd fmla="*/ 146169063 w 62" name="T0"/>
                  <a:gd fmla="*/ 0 h 30" name="T1"/>
                  <a:gd fmla="*/ 156249688 w 62" name="T2"/>
                  <a:gd fmla="*/ 55443438 h 30" name="T3"/>
                  <a:gd fmla="*/ 7561263 w 62" name="T4"/>
                  <a:gd fmla="*/ 75604688 h 30" name="T5"/>
                  <a:gd fmla="*/ 0 w 62" name="T6"/>
                  <a:gd fmla="*/ 20161250 h 30" name="T7"/>
                  <a:gd fmla="*/ 146169063 w 62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2">
                    <a:moveTo>
                      <a:pt x="58" y="0"/>
                    </a:moveTo>
                    <a:lnTo>
                      <a:pt x="62" y="22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2" name="Freeform 27"/>
              <p:cNvSpPr/>
              <p:nvPr/>
            </p:nvSpPr>
            <p:spPr bwMode="auto">
              <a:xfrm>
                <a:off x="6657833" y="1213558"/>
                <a:ext cx="187325" cy="63500"/>
              </a:xfrm>
              <a:custGeom>
                <a:gdLst>
                  <a:gd fmla="*/ 289818763 w 118" name="T0"/>
                  <a:gd fmla="*/ 0 h 40" name="T1"/>
                  <a:gd fmla="*/ 297378438 w 118" name="T2"/>
                  <a:gd fmla="*/ 52924075 h 40" name="T3"/>
                  <a:gd fmla="*/ 7561263 w 118" name="T4"/>
                  <a:gd fmla="*/ 100806250 h 40" name="T5"/>
                  <a:gd fmla="*/ 0 w 118" name="T6"/>
                  <a:gd fmla="*/ 45362813 h 40" name="T7"/>
                  <a:gd fmla="*/ 289818763 w 118" name="T8"/>
                  <a:gd fmla="*/ 0 h 4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40" w="118">
                    <a:moveTo>
                      <a:pt x="115" y="0"/>
                    </a:moveTo>
                    <a:lnTo>
                      <a:pt x="118" y="21"/>
                    </a:lnTo>
                    <a:lnTo>
                      <a:pt x="3" y="40"/>
                    </a:lnTo>
                    <a:lnTo>
                      <a:pt x="0" y="18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3" name="Freeform 28"/>
              <p:cNvSpPr/>
              <p:nvPr/>
            </p:nvSpPr>
            <p:spPr bwMode="auto">
              <a:xfrm>
                <a:off x="6670533" y="1329445"/>
                <a:ext cx="100012" cy="47625"/>
              </a:xfrm>
              <a:custGeom>
                <a:gdLst>
                  <a:gd fmla="*/ 151208619 w 63" name="T0"/>
                  <a:gd fmla="*/ 0 h 30" name="T1"/>
                  <a:gd fmla="*/ 158768256 w 63" name="T2"/>
                  <a:gd fmla="*/ 52924075 h 30" name="T3"/>
                  <a:gd fmla="*/ 10080575 w 63" name="T4"/>
                  <a:gd fmla="*/ 75604688 h 30" name="T5"/>
                  <a:gd fmla="*/ 0 w 63" name="T6"/>
                  <a:gd fmla="*/ 20161250 h 30" name="T7"/>
                  <a:gd fmla="*/ 151208619 w 63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2">
                    <a:moveTo>
                      <a:pt x="60" y="0"/>
                    </a:moveTo>
                    <a:lnTo>
                      <a:pt x="63" y="21"/>
                    </a:lnTo>
                    <a:lnTo>
                      <a:pt x="4" y="30"/>
                    </a:lnTo>
                    <a:lnTo>
                      <a:pt x="0" y="8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4" name="Freeform 29"/>
              <p:cNvSpPr/>
              <p:nvPr/>
            </p:nvSpPr>
            <p:spPr bwMode="auto">
              <a:xfrm>
                <a:off x="6686408" y="1432633"/>
                <a:ext cx="98425" cy="46038"/>
              </a:xfrm>
              <a:custGeom>
                <a:gdLst>
                  <a:gd fmla="*/ 146169063 w 62" name="T0"/>
                  <a:gd fmla="*/ 0 h 29" name="T1"/>
                  <a:gd fmla="*/ 156249688 w 62" name="T2"/>
                  <a:gd fmla="*/ 52924650 h 29" name="T3"/>
                  <a:gd fmla="*/ 10080625 w 62" name="T4"/>
                  <a:gd fmla="*/ 73086119 h 29" name="T5"/>
                  <a:gd fmla="*/ 0 w 62" name="T6"/>
                  <a:gd fmla="*/ 20161469 h 29" name="T7"/>
                  <a:gd fmla="*/ 146169063 w 62" name="T8"/>
                  <a:gd fmla="*/ 0 h 29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28" w="62">
                    <a:moveTo>
                      <a:pt x="58" y="0"/>
                    </a:moveTo>
                    <a:lnTo>
                      <a:pt x="62" y="21"/>
                    </a:lnTo>
                    <a:lnTo>
                      <a:pt x="4" y="29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5" name="Freeform 30"/>
              <p:cNvSpPr/>
              <p:nvPr/>
            </p:nvSpPr>
            <p:spPr bwMode="auto">
              <a:xfrm>
                <a:off x="6702283" y="1532645"/>
                <a:ext cx="98425" cy="49213"/>
              </a:xfrm>
              <a:custGeom>
                <a:gdLst>
                  <a:gd fmla="*/ 146169063 w 62" name="T0"/>
                  <a:gd fmla="*/ 0 h 31" name="T1"/>
                  <a:gd fmla="*/ 156249688 w 62" name="T2"/>
                  <a:gd fmla="*/ 52924613 h 31" name="T3"/>
                  <a:gd fmla="*/ 10080625 w 62" name="T4"/>
                  <a:gd fmla="*/ 78126431 h 31" name="T5"/>
                  <a:gd fmla="*/ 0 w 62" name="T6"/>
                  <a:gd fmla="*/ 20161455 h 31" name="T7"/>
                  <a:gd fmla="*/ 146169063 w 62" name="T8"/>
                  <a:gd fmla="*/ 0 h 31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1" w="62">
                    <a:moveTo>
                      <a:pt x="58" y="0"/>
                    </a:moveTo>
                    <a:lnTo>
                      <a:pt x="62" y="21"/>
                    </a:lnTo>
                    <a:lnTo>
                      <a:pt x="4" y="31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6" name="Freeform 31"/>
              <p:cNvSpPr/>
              <p:nvPr/>
            </p:nvSpPr>
            <p:spPr bwMode="auto">
              <a:xfrm>
                <a:off x="6718158" y="1621545"/>
                <a:ext cx="187325" cy="60325"/>
              </a:xfrm>
              <a:custGeom>
                <a:gdLst>
                  <a:gd fmla="*/ 289818763 w 118" name="T0"/>
                  <a:gd fmla="*/ 0 h 38" name="T1"/>
                  <a:gd fmla="*/ 297378438 w 118" name="T2"/>
                  <a:gd fmla="*/ 55443438 h 38" name="T3"/>
                  <a:gd fmla="*/ 10080625 w 118" name="T4"/>
                  <a:gd fmla="*/ 95765938 h 38" name="T5"/>
                  <a:gd fmla="*/ 0 w 118" name="T6"/>
                  <a:gd fmla="*/ 42843450 h 38" name="T7"/>
                  <a:gd fmla="*/ 289818763 w 118" name="T8"/>
                  <a:gd fmla="*/ 0 h 38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8" w="118">
                    <a:moveTo>
                      <a:pt x="115" y="0"/>
                    </a:moveTo>
                    <a:lnTo>
                      <a:pt x="118" y="22"/>
                    </a:lnTo>
                    <a:lnTo>
                      <a:pt x="4" y="38"/>
                    </a:lnTo>
                    <a:lnTo>
                      <a:pt x="0" y="17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7" name="Freeform 32"/>
              <p:cNvSpPr/>
              <p:nvPr/>
            </p:nvSpPr>
            <p:spPr bwMode="auto">
              <a:xfrm>
                <a:off x="6732446" y="1737433"/>
                <a:ext cx="100012" cy="47625"/>
              </a:xfrm>
              <a:custGeom>
                <a:gdLst>
                  <a:gd fmla="*/ 148687682 w 63" name="T0"/>
                  <a:gd fmla="*/ 0 h 30" name="T1"/>
                  <a:gd fmla="*/ 158768256 w 63" name="T2"/>
                  <a:gd fmla="*/ 55443438 h 30" name="T3"/>
                  <a:gd fmla="*/ 7559637 w 63" name="T4"/>
                  <a:gd fmla="*/ 75604688 h 30" name="T5"/>
                  <a:gd fmla="*/ 0 w 63" name="T6"/>
                  <a:gd fmla="*/ 22682200 h 30" name="T7"/>
                  <a:gd fmla="*/ 148687682 w 63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2">
                    <a:moveTo>
                      <a:pt x="59" y="0"/>
                    </a:moveTo>
                    <a:lnTo>
                      <a:pt x="63" y="22"/>
                    </a:lnTo>
                    <a:lnTo>
                      <a:pt x="3" y="30"/>
                    </a:lnTo>
                    <a:lnTo>
                      <a:pt x="0" y="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8" name="Freeform 33"/>
              <p:cNvSpPr/>
              <p:nvPr/>
            </p:nvSpPr>
            <p:spPr bwMode="auto">
              <a:xfrm>
                <a:off x="6748321" y="1837445"/>
                <a:ext cx="96837" cy="50800"/>
              </a:xfrm>
              <a:custGeom>
                <a:gdLst>
                  <a:gd fmla="*/ 146168308 w 61" name="T0"/>
                  <a:gd fmla="*/ 0 h 32" name="T1"/>
                  <a:gd fmla="*/ 153727944 w 61" name="T2"/>
                  <a:gd fmla="*/ 55443438 h 32" name="T3"/>
                  <a:gd fmla="*/ 7559636 w 61" name="T4"/>
                  <a:gd fmla="*/ 80645000 h 32" name="T5"/>
                  <a:gd fmla="*/ 0 w 61" name="T6"/>
                  <a:gd fmla="*/ 22682200 h 32" name="T7"/>
                  <a:gd fmla="*/ 146168308 w 61" name="T8"/>
                  <a:gd fmla="*/ 0 h 32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2" w="61">
                    <a:moveTo>
                      <a:pt x="58" y="0"/>
                    </a:moveTo>
                    <a:lnTo>
                      <a:pt x="61" y="22"/>
                    </a:lnTo>
                    <a:lnTo>
                      <a:pt x="3" y="32"/>
                    </a:lnTo>
                    <a:lnTo>
                      <a:pt x="0" y="9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89" name="Freeform 34"/>
              <p:cNvSpPr/>
              <p:nvPr/>
            </p:nvSpPr>
            <p:spPr bwMode="auto">
              <a:xfrm>
                <a:off x="6762608" y="1940633"/>
                <a:ext cx="98425" cy="47625"/>
              </a:xfrm>
              <a:custGeom>
                <a:gdLst>
                  <a:gd fmla="*/ 148690013 w 62" name="T0"/>
                  <a:gd fmla="*/ 0 h 30" name="T1"/>
                  <a:gd fmla="*/ 156249688 w 62" name="T2"/>
                  <a:gd fmla="*/ 55443438 h 30" name="T3"/>
                  <a:gd fmla="*/ 10080625 w 62" name="T4"/>
                  <a:gd fmla="*/ 75604688 h 30" name="T5"/>
                  <a:gd fmla="*/ 0 w 62" name="T6"/>
                  <a:gd fmla="*/ 20161250 h 30" name="T7"/>
                  <a:gd fmla="*/ 148690013 w 62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2">
                    <a:moveTo>
                      <a:pt x="59" y="0"/>
                    </a:moveTo>
                    <a:lnTo>
                      <a:pt x="62" y="22"/>
                    </a:lnTo>
                    <a:lnTo>
                      <a:pt x="4" y="30"/>
                    </a:lnTo>
                    <a:lnTo>
                      <a:pt x="0" y="8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0" name="Freeform 35"/>
              <p:cNvSpPr/>
              <p:nvPr/>
            </p:nvSpPr>
            <p:spPr bwMode="auto">
              <a:xfrm>
                <a:off x="6778483" y="2027945"/>
                <a:ext cx="187325" cy="63500"/>
              </a:xfrm>
              <a:custGeom>
                <a:gdLst>
                  <a:gd fmla="*/ 289818763 w 118" name="T0"/>
                  <a:gd fmla="*/ 0 h 40" name="T1"/>
                  <a:gd fmla="*/ 297378438 w 118" name="T2"/>
                  <a:gd fmla="*/ 57964388 h 40" name="T3"/>
                  <a:gd fmla="*/ 10080625 w 118" name="T4"/>
                  <a:gd fmla="*/ 100806250 h 40" name="T5"/>
                  <a:gd fmla="*/ 0 w 118" name="T6"/>
                  <a:gd fmla="*/ 45362813 h 40" name="T7"/>
                  <a:gd fmla="*/ 289818763 w 118" name="T8"/>
                  <a:gd fmla="*/ 0 h 4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40" w="118">
                    <a:moveTo>
                      <a:pt x="115" y="0"/>
                    </a:moveTo>
                    <a:lnTo>
                      <a:pt x="118" y="23"/>
                    </a:lnTo>
                    <a:lnTo>
                      <a:pt x="4" y="40"/>
                    </a:lnTo>
                    <a:lnTo>
                      <a:pt x="0" y="18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1" name="Freeform 36"/>
              <p:cNvSpPr/>
              <p:nvPr/>
            </p:nvSpPr>
            <p:spPr bwMode="auto">
              <a:xfrm>
                <a:off x="6792771" y="2143833"/>
                <a:ext cx="96837" cy="47625"/>
              </a:xfrm>
              <a:custGeom>
                <a:gdLst>
                  <a:gd fmla="*/ 151208594 w 61" name="T0"/>
                  <a:gd fmla="*/ 0 h 30" name="T1"/>
                  <a:gd fmla="*/ 153727944 w 61" name="T2"/>
                  <a:gd fmla="*/ 55443438 h 30" name="T3"/>
                  <a:gd fmla="*/ 7559636 w 61" name="T4"/>
                  <a:gd fmla="*/ 75604688 h 30" name="T5"/>
                  <a:gd fmla="*/ 0 w 61" name="T6"/>
                  <a:gd fmla="*/ 20161250 h 30" name="T7"/>
                  <a:gd fmla="*/ 151208594 w 61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1">
                    <a:moveTo>
                      <a:pt x="60" y="0"/>
                    </a:moveTo>
                    <a:lnTo>
                      <a:pt x="61" y="22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2" name="Freeform 37"/>
              <p:cNvSpPr/>
              <p:nvPr/>
            </p:nvSpPr>
            <p:spPr bwMode="auto">
              <a:xfrm>
                <a:off x="6808646" y="2247020"/>
                <a:ext cx="96837" cy="47625"/>
              </a:xfrm>
              <a:custGeom>
                <a:gdLst>
                  <a:gd fmla="*/ 146168308 w 61" name="T0"/>
                  <a:gd fmla="*/ 0 h 30" name="T1"/>
                  <a:gd fmla="*/ 153727944 w 61" name="T2"/>
                  <a:gd fmla="*/ 52924075 h 30" name="T3"/>
                  <a:gd fmla="*/ 7559636 w 61" name="T4"/>
                  <a:gd fmla="*/ 75604688 h 30" name="T5"/>
                  <a:gd fmla="*/ 0 w 61" name="T6"/>
                  <a:gd fmla="*/ 20161250 h 30" name="T7"/>
                  <a:gd fmla="*/ 146168308 w 61" name="T8"/>
                  <a:gd fmla="*/ 0 h 3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0" w="61">
                    <a:moveTo>
                      <a:pt x="58" y="0"/>
                    </a:moveTo>
                    <a:lnTo>
                      <a:pt x="61" y="21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193" name="Freeform 38"/>
              <p:cNvSpPr/>
              <p:nvPr/>
            </p:nvSpPr>
            <p:spPr bwMode="auto">
              <a:xfrm>
                <a:off x="6824521" y="2347033"/>
                <a:ext cx="96837" cy="50800"/>
              </a:xfrm>
              <a:custGeom>
                <a:gdLst>
                  <a:gd fmla="*/ 146168308 w 61" name="T0"/>
                  <a:gd fmla="*/ 0 h 32" name="T1"/>
                  <a:gd fmla="*/ 153727944 w 61" name="T2"/>
                  <a:gd fmla="*/ 57964388 h 32" name="T3"/>
                  <a:gd fmla="*/ 7559636 w 61" name="T4"/>
                  <a:gd fmla="*/ 80645000 h 32" name="T5"/>
                  <a:gd fmla="*/ 0 w 61" name="T6"/>
                  <a:gd fmla="*/ 25201563 h 32" name="T7"/>
                  <a:gd fmla="*/ 146168308 w 61" name="T8"/>
                  <a:gd fmla="*/ 0 h 32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32" w="61">
                    <a:moveTo>
                      <a:pt x="58" y="0"/>
                    </a:moveTo>
                    <a:lnTo>
                      <a:pt x="61" y="23"/>
                    </a:lnTo>
                    <a:lnTo>
                      <a:pt x="3" y="32"/>
                    </a:lnTo>
                    <a:lnTo>
                      <a:pt x="0" y="10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altLang="en-US" lang="zh-CN"/>
              </a:p>
            </p:txBody>
          </p:sp>
        </p:grpSp>
        <p:sp>
          <p:nvSpPr>
            <p:cNvPr id="3158" name="Freeform 39"/>
            <p:cNvSpPr/>
            <p:nvPr/>
          </p:nvSpPr>
          <p:spPr bwMode="auto">
            <a:xfrm>
              <a:off x="9331183" y="1748545"/>
              <a:ext cx="434975" cy="487363"/>
            </a:xfrm>
            <a:custGeom>
              <a:gdLst>
                <a:gd fmla="*/ 486473404 w 165" name="T0"/>
                <a:gd fmla="*/ 34700246 h 185" name="T1"/>
                <a:gd fmla="*/ 243235384 w 165" name="T2"/>
                <a:gd fmla="*/ 159620603 h 185" name="T3"/>
                <a:gd fmla="*/ 34747912 w 165" name="T4"/>
                <a:gd fmla="*/ 832803260 h 185" name="T5"/>
                <a:gd fmla="*/ 159841450 w 165" name="T6"/>
                <a:gd fmla="*/ 1075704979 h 185" name="T7"/>
                <a:gd fmla="*/ 827003468 w 165" name="T8"/>
                <a:gd fmla="*/ 1283906453 h 185" name="T9"/>
                <a:gd fmla="*/ 1146686367 w 165" name="T10"/>
                <a:gd fmla="*/ 235960089 h 185" name="T11"/>
                <a:gd fmla="*/ 486473404 w 165" name="T12"/>
                <a:gd fmla="*/ 34700246 h 185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5" w="165">
                  <a:moveTo>
                    <a:pt x="70" y="5"/>
                  </a:moveTo>
                  <a:cubicBezTo>
                    <a:pt x="55" y="0"/>
                    <a:pt x="39" y="9"/>
                    <a:pt x="35" y="23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0" y="135"/>
                    <a:pt x="8" y="151"/>
                    <a:pt x="23" y="155"/>
                  </a:cubicBezTo>
                  <a:cubicBezTo>
                    <a:pt x="119" y="185"/>
                    <a:pt x="119" y="185"/>
                    <a:pt x="119" y="185"/>
                  </a:cubicBezTo>
                  <a:cubicBezTo>
                    <a:pt x="165" y="34"/>
                    <a:pt x="165" y="34"/>
                    <a:pt x="165" y="34"/>
                  </a:cubicBezTo>
                  <a:lnTo>
                    <a:pt x="70" y="5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9" name="Freeform 40"/>
            <p:cNvSpPr/>
            <p:nvPr/>
          </p:nvSpPr>
          <p:spPr bwMode="auto">
            <a:xfrm>
              <a:off x="9645508" y="1837445"/>
              <a:ext cx="431800" cy="488950"/>
            </a:xfrm>
            <a:custGeom>
              <a:gdLst>
                <a:gd fmla="*/ 970523159 w 164" name="T0"/>
                <a:gd fmla="*/ 209558684 h 185" name="T1"/>
                <a:gd fmla="*/ 318886933 w 164" name="T2"/>
                <a:gd fmla="*/ 0 h 185" name="T3"/>
                <a:gd fmla="*/ 0 w 164" name="T4"/>
                <a:gd fmla="*/ 1054781441 h 185" name="T5"/>
                <a:gd fmla="*/ 651636226 w 164" name="T6"/>
                <a:gd fmla="*/ 1257354747 h 185" name="T7"/>
                <a:gd fmla="*/ 894268332 w 164" name="T8"/>
                <a:gd fmla="*/ 1131620594 h 185" name="T9"/>
                <a:gd fmla="*/ 1102235323 w 164" name="T10"/>
                <a:gd fmla="*/ 454044256 h 185" name="T11"/>
                <a:gd fmla="*/ 970523159 w 164" name="T12"/>
                <a:gd fmla="*/ 209558684 h 185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5" w="164">
                  <a:moveTo>
                    <a:pt x="140" y="3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94" y="180"/>
                    <a:pt x="94" y="180"/>
                    <a:pt x="94" y="180"/>
                  </a:cubicBezTo>
                  <a:cubicBezTo>
                    <a:pt x="109" y="185"/>
                    <a:pt x="124" y="176"/>
                    <a:pt x="129" y="162"/>
                  </a:cubicBezTo>
                  <a:cubicBezTo>
                    <a:pt x="159" y="65"/>
                    <a:pt x="159" y="65"/>
                    <a:pt x="159" y="65"/>
                  </a:cubicBezTo>
                  <a:cubicBezTo>
                    <a:pt x="164" y="50"/>
                    <a:pt x="155" y="34"/>
                    <a:pt x="140" y="30"/>
                  </a:cubicBez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0" name="Freeform 44"/>
            <p:cNvSpPr/>
            <p:nvPr/>
          </p:nvSpPr>
          <p:spPr bwMode="auto">
            <a:xfrm>
              <a:off x="9135921" y="1167520"/>
              <a:ext cx="471487" cy="465138"/>
            </a:xfrm>
            <a:custGeom>
              <a:gdLst>
                <a:gd fmla="*/ 1158643743 w 179" name="T0"/>
                <a:gd fmla="*/ 572732876 h 176" name="T1"/>
                <a:gd fmla="*/ 1221085480 w 179" name="T2"/>
                <a:gd fmla="*/ 453995831 h 176" name="T3"/>
                <a:gd fmla="*/ 1241899392 w 179" name="T4"/>
                <a:gd fmla="*/ 321288788 h 176" name="T5"/>
                <a:gd fmla="*/ 1207209538 w 179" name="T6"/>
                <a:gd fmla="*/ 195566744 h 176" name="T7"/>
                <a:gd fmla="*/ 1123953890 w 179" name="T8"/>
                <a:gd fmla="*/ 83814696 h 176" name="T9"/>
                <a:gd fmla="*/ 1006008388 w 179" name="T10"/>
                <a:gd fmla="*/ 20952353 h 176" name="T11"/>
                <a:gd fmla="*/ 895000856 w 179" name="T12"/>
                <a:gd fmla="*/ 0 h 176" name="T13"/>
                <a:gd fmla="*/ 874186944 w 179" name="T14"/>
                <a:gd fmla="*/ 0 h 176" name="T15"/>
                <a:gd fmla="*/ 742365501 w 179" name="T16"/>
                <a:gd fmla="*/ 34922350 h 176" name="T17"/>
                <a:gd fmla="*/ 638295940 w 179" name="T18"/>
                <a:gd fmla="*/ 118737046 h 176" name="T19"/>
                <a:gd fmla="*/ 69379707 w 179" name="T20"/>
                <a:gd fmla="*/ 782269617 h 176" name="T21"/>
                <a:gd fmla="*/ 0 w 179" name="T22"/>
                <a:gd fmla="*/ 977836361 h 176" name="T23"/>
                <a:gd fmla="*/ 90193619 w 179" name="T24"/>
                <a:gd fmla="*/ 1159435750 h 176" name="T25"/>
                <a:gd fmla="*/ 277518829 w 179" name="T26"/>
                <a:gd fmla="*/ 1222295451 h 176" name="T27"/>
                <a:gd fmla="*/ 464844038 w 179" name="T28"/>
                <a:gd fmla="*/ 1131495756 h 176" name="T29"/>
                <a:gd fmla="*/ 797869266 w 179" name="T30"/>
                <a:gd fmla="*/ 740362269 h 176" name="T31"/>
                <a:gd fmla="*/ 853373032 w 179" name="T32"/>
                <a:gd fmla="*/ 600670228 h 176" name="T33"/>
                <a:gd fmla="*/ 659109852 w 179" name="T34"/>
                <a:gd fmla="*/ 426058480 h 176" name="T35"/>
                <a:gd fmla="*/ 520347804 w 179" name="T36"/>
                <a:gd fmla="*/ 502888177 h 176" name="T37"/>
                <a:gd fmla="*/ 395464331 w 179" name="T38"/>
                <a:gd fmla="*/ 649562574 h 176" name="T39"/>
                <a:gd fmla="*/ 478719979 w 179" name="T40"/>
                <a:gd fmla="*/ 719407273 h 176" name="T41"/>
                <a:gd fmla="*/ 603603452 w 179" name="T42"/>
                <a:gd fmla="*/ 572732876 h 176" name="T43"/>
                <a:gd fmla="*/ 666047823 w 179" name="T44"/>
                <a:gd fmla="*/ 537810527 h 176" name="T45"/>
                <a:gd fmla="*/ 735427530 w 179" name="T46"/>
                <a:gd fmla="*/ 579717875 h 176" name="T47"/>
                <a:gd fmla="*/ 721551588 w 179" name="T48"/>
                <a:gd fmla="*/ 670517570 h 176" name="T49"/>
                <a:gd fmla="*/ 381588389 w 179" name="T50"/>
                <a:gd fmla="*/ 1068636055 h 176" name="T51"/>
                <a:gd fmla="*/ 277518829 w 179" name="T52"/>
                <a:gd fmla="*/ 1117528402 h 176" name="T53"/>
                <a:gd fmla="*/ 166511297 w 179" name="T54"/>
                <a:gd fmla="*/ 1089588408 h 176" name="T55"/>
                <a:gd fmla="*/ 159573326 w 179" name="T56"/>
                <a:gd fmla="*/ 1082606052 h 176" name="T57"/>
                <a:gd fmla="*/ 111007531 w 179" name="T58"/>
                <a:gd fmla="*/ 970851362 h 176" name="T59"/>
                <a:gd fmla="*/ 145697385 w 179" name="T60"/>
                <a:gd fmla="*/ 859099315 h 176" name="T61"/>
                <a:gd fmla="*/ 721551588 w 179" name="T62"/>
                <a:gd fmla="*/ 181599389 h 176" name="T63"/>
                <a:gd fmla="*/ 881124915 w 179" name="T64"/>
                <a:gd fmla="*/ 104767049 h 176" name="T65"/>
                <a:gd fmla="*/ 1054574183 w 179" name="T66"/>
                <a:gd fmla="*/ 167629392 h 176" name="T67"/>
                <a:gd fmla="*/ 1137829831 w 179" name="T68"/>
                <a:gd fmla="*/ 328273786 h 176" name="T69"/>
                <a:gd fmla="*/ 1075388095 w 179" name="T70"/>
                <a:gd fmla="*/ 502888177 h 176" name="T71"/>
                <a:gd fmla="*/ 721551588 w 179" name="T72"/>
                <a:gd fmla="*/ 921961658 h 176" name="T73"/>
                <a:gd fmla="*/ 797869266 w 179" name="T74"/>
                <a:gd fmla="*/ 991806357 h 176" name="T75"/>
                <a:gd fmla="*/ 1158643743 w 179" name="T76"/>
                <a:gd fmla="*/ 572732876 h 17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</a:gdLst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b="b" l="0" r="r" t="0"/>
              <a:pathLst>
                <a:path h="176" w="179">
                  <a:moveTo>
                    <a:pt x="167" y="82"/>
                  </a:moveTo>
                  <a:cubicBezTo>
                    <a:pt x="171" y="77"/>
                    <a:pt x="174" y="71"/>
                    <a:pt x="176" y="65"/>
                  </a:cubicBezTo>
                  <a:cubicBezTo>
                    <a:pt x="178" y="59"/>
                    <a:pt x="179" y="53"/>
                    <a:pt x="179" y="46"/>
                  </a:cubicBezTo>
                  <a:cubicBezTo>
                    <a:pt x="178" y="40"/>
                    <a:pt x="177" y="34"/>
                    <a:pt x="174" y="28"/>
                  </a:cubicBezTo>
                  <a:cubicBezTo>
                    <a:pt x="171" y="22"/>
                    <a:pt x="167" y="17"/>
                    <a:pt x="162" y="12"/>
                  </a:cubicBezTo>
                  <a:cubicBezTo>
                    <a:pt x="157" y="8"/>
                    <a:pt x="151" y="5"/>
                    <a:pt x="145" y="3"/>
                  </a:cubicBezTo>
                  <a:cubicBezTo>
                    <a:pt x="140" y="1"/>
                    <a:pt x="134" y="0"/>
                    <a:pt x="129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19" y="1"/>
                    <a:pt x="113" y="2"/>
                    <a:pt x="107" y="5"/>
                  </a:cubicBezTo>
                  <a:cubicBezTo>
                    <a:pt x="102" y="8"/>
                    <a:pt x="96" y="12"/>
                    <a:pt x="92" y="17"/>
                  </a:cubicBezTo>
                  <a:cubicBezTo>
                    <a:pt x="10" y="112"/>
                    <a:pt x="10" y="112"/>
                    <a:pt x="10" y="112"/>
                  </a:cubicBezTo>
                  <a:cubicBezTo>
                    <a:pt x="3" y="120"/>
                    <a:pt x="0" y="130"/>
                    <a:pt x="0" y="140"/>
                  </a:cubicBezTo>
                  <a:cubicBezTo>
                    <a:pt x="1" y="150"/>
                    <a:pt x="6" y="160"/>
                    <a:pt x="13" y="166"/>
                  </a:cubicBezTo>
                  <a:cubicBezTo>
                    <a:pt x="20" y="172"/>
                    <a:pt x="30" y="176"/>
                    <a:pt x="40" y="175"/>
                  </a:cubicBezTo>
                  <a:cubicBezTo>
                    <a:pt x="51" y="174"/>
                    <a:pt x="60" y="169"/>
                    <a:pt x="67" y="162"/>
                  </a:cubicBezTo>
                  <a:cubicBezTo>
                    <a:pt x="115" y="106"/>
                    <a:pt x="115" y="106"/>
                    <a:pt x="115" y="106"/>
                  </a:cubicBezTo>
                  <a:cubicBezTo>
                    <a:pt x="120" y="100"/>
                    <a:pt x="123" y="94"/>
                    <a:pt x="123" y="86"/>
                  </a:cubicBezTo>
                  <a:cubicBezTo>
                    <a:pt x="122" y="70"/>
                    <a:pt x="108" y="61"/>
                    <a:pt x="95" y="61"/>
                  </a:cubicBezTo>
                  <a:cubicBezTo>
                    <a:pt x="88" y="62"/>
                    <a:pt x="81" y="66"/>
                    <a:pt x="75" y="72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69" y="103"/>
                    <a:pt x="69" y="103"/>
                    <a:pt x="69" y="103"/>
                  </a:cubicBezTo>
                  <a:cubicBezTo>
                    <a:pt x="73" y="98"/>
                    <a:pt x="87" y="82"/>
                    <a:pt x="87" y="82"/>
                  </a:cubicBezTo>
                  <a:cubicBezTo>
                    <a:pt x="89" y="79"/>
                    <a:pt x="93" y="77"/>
                    <a:pt x="96" y="77"/>
                  </a:cubicBezTo>
                  <a:cubicBezTo>
                    <a:pt x="100" y="77"/>
                    <a:pt x="104" y="80"/>
                    <a:pt x="106" y="83"/>
                  </a:cubicBezTo>
                  <a:cubicBezTo>
                    <a:pt x="108" y="88"/>
                    <a:pt x="107" y="92"/>
                    <a:pt x="104" y="96"/>
                  </a:cubicBezTo>
                  <a:cubicBezTo>
                    <a:pt x="55" y="153"/>
                    <a:pt x="55" y="153"/>
                    <a:pt x="55" y="153"/>
                  </a:cubicBezTo>
                  <a:cubicBezTo>
                    <a:pt x="51" y="157"/>
                    <a:pt x="46" y="159"/>
                    <a:pt x="40" y="160"/>
                  </a:cubicBezTo>
                  <a:cubicBezTo>
                    <a:pt x="34" y="161"/>
                    <a:pt x="28" y="159"/>
                    <a:pt x="24" y="156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19" y="151"/>
                    <a:pt x="16" y="145"/>
                    <a:pt x="16" y="139"/>
                  </a:cubicBezTo>
                  <a:cubicBezTo>
                    <a:pt x="15" y="133"/>
                    <a:pt x="17" y="127"/>
                    <a:pt x="21" y="123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10" y="20"/>
                    <a:pt x="118" y="16"/>
                    <a:pt x="127" y="15"/>
                  </a:cubicBezTo>
                  <a:cubicBezTo>
                    <a:pt x="137" y="15"/>
                    <a:pt x="145" y="18"/>
                    <a:pt x="152" y="24"/>
                  </a:cubicBezTo>
                  <a:cubicBezTo>
                    <a:pt x="159" y="30"/>
                    <a:pt x="163" y="38"/>
                    <a:pt x="164" y="47"/>
                  </a:cubicBezTo>
                  <a:cubicBezTo>
                    <a:pt x="164" y="56"/>
                    <a:pt x="161" y="65"/>
                    <a:pt x="155" y="72"/>
                  </a:cubicBezTo>
                  <a:cubicBezTo>
                    <a:pt x="104" y="132"/>
                    <a:pt x="104" y="132"/>
                    <a:pt x="104" y="132"/>
                  </a:cubicBezTo>
                  <a:cubicBezTo>
                    <a:pt x="115" y="142"/>
                    <a:pt x="115" y="142"/>
                    <a:pt x="115" y="142"/>
                  </a:cubicBezTo>
                  <a:lnTo>
                    <a:pt x="167" y="82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1" name="Freeform 82"/>
            <p:cNvSpPr/>
            <p:nvPr/>
          </p:nvSpPr>
          <p:spPr bwMode="auto">
            <a:xfrm>
              <a:off x="8573946" y="492833"/>
              <a:ext cx="2212975" cy="769938"/>
            </a:xfrm>
            <a:custGeom>
              <a:gdLst>
                <a:gd fmla="*/ 2147483646 w 839" name="T0"/>
                <a:gd fmla="*/ 1710332890 h 292" name="T1"/>
                <a:gd fmla="*/ 2073219958 w 839" name="T2"/>
                <a:gd fmla="*/ 83430165 h 292" name="T3"/>
                <a:gd fmla="*/ 340898380 w 839" name="T4"/>
                <a:gd fmla="*/ 13906346 h 292" name="T5"/>
                <a:gd fmla="*/ 160014710 w 839" name="T6"/>
                <a:gd fmla="*/ 410202927 h 292" name="T7"/>
                <a:gd fmla="*/ 1648835184 w 839" name="T8"/>
                <a:gd fmla="*/ 333723298 h 292" name="T9"/>
                <a:gd fmla="*/ 2147483646 w 839" name="T10"/>
                <a:gd fmla="*/ 618779658 h 292" name="T11"/>
                <a:gd fmla="*/ 2147483646 w 839" name="T12"/>
                <a:gd fmla="*/ 2030152479 h 292" name="T13"/>
                <a:gd fmla="*/ 2147483646 w 839" name="T14"/>
                <a:gd fmla="*/ 1710332890 h 292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292" w="839">
                  <a:moveTo>
                    <a:pt x="839" y="246"/>
                  </a:moveTo>
                  <a:cubicBezTo>
                    <a:pt x="826" y="248"/>
                    <a:pt x="323" y="12"/>
                    <a:pt x="298" y="12"/>
                  </a:cubicBezTo>
                  <a:cubicBezTo>
                    <a:pt x="272" y="12"/>
                    <a:pt x="69" y="0"/>
                    <a:pt x="49" y="2"/>
                  </a:cubicBezTo>
                  <a:cubicBezTo>
                    <a:pt x="29" y="4"/>
                    <a:pt x="0" y="58"/>
                    <a:pt x="23" y="59"/>
                  </a:cubicBezTo>
                  <a:cubicBezTo>
                    <a:pt x="46" y="60"/>
                    <a:pt x="192" y="50"/>
                    <a:pt x="237" y="48"/>
                  </a:cubicBezTo>
                  <a:cubicBezTo>
                    <a:pt x="283" y="46"/>
                    <a:pt x="378" y="73"/>
                    <a:pt x="417" y="89"/>
                  </a:cubicBezTo>
                  <a:cubicBezTo>
                    <a:pt x="456" y="104"/>
                    <a:pt x="810" y="292"/>
                    <a:pt x="810" y="292"/>
                  </a:cubicBezTo>
                  <a:cubicBezTo>
                    <a:pt x="839" y="246"/>
                    <a:pt x="839" y="246"/>
                    <a:pt x="839" y="246"/>
                  </a:cubicBezTo>
                </a:path>
              </a:pathLst>
            </a:custGeom>
            <a:solidFill>
              <a:srgbClr val="00182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2" name="Freeform 83"/>
            <p:cNvSpPr/>
            <p:nvPr/>
          </p:nvSpPr>
          <p:spPr bwMode="auto">
            <a:xfrm>
              <a:off x="8835883" y="173745"/>
              <a:ext cx="1812925" cy="1511300"/>
            </a:xfrm>
            <a:custGeom>
              <a:gdLst>
                <a:gd fmla="*/ 187476999 w 688" name="T0"/>
                <a:gd fmla="*/ 0 h 573" name="T1"/>
                <a:gd fmla="*/ 2147483646 w 688" name="T2"/>
                <a:gd fmla="*/ 2107825671 h 573" name="T3"/>
                <a:gd fmla="*/ 2147483646 w 688" name="T4"/>
                <a:gd fmla="*/ 2147483646 h 573" name="T5"/>
                <a:gd fmla="*/ 2147483646 w 688" name="T6"/>
                <a:gd fmla="*/ 2147483646 h 573" name="T7"/>
                <a:gd fmla="*/ 2147483646 w 688" name="T8"/>
                <a:gd fmla="*/ 2147483646 h 573" name="T9"/>
                <a:gd fmla="*/ 2147483646 w 688" name="T10"/>
                <a:gd fmla="*/ 1739129134 h 573" name="T11"/>
                <a:gd fmla="*/ 0 w 688" name="T12"/>
                <a:gd fmla="*/ 313042189 h 573" name="T13"/>
                <a:gd fmla="*/ 187476999 w 688" name="T14"/>
                <a:gd fmla="*/ 0 h 573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573" w="688">
                  <a:moveTo>
                    <a:pt x="27" y="0"/>
                  </a:moveTo>
                  <a:cubicBezTo>
                    <a:pt x="34" y="11"/>
                    <a:pt x="512" y="282"/>
                    <a:pt x="527" y="303"/>
                  </a:cubicBezTo>
                  <a:cubicBezTo>
                    <a:pt x="542" y="324"/>
                    <a:pt x="657" y="473"/>
                    <a:pt x="672" y="498"/>
                  </a:cubicBezTo>
                  <a:cubicBezTo>
                    <a:pt x="688" y="522"/>
                    <a:pt x="660" y="573"/>
                    <a:pt x="646" y="555"/>
                  </a:cubicBezTo>
                  <a:cubicBezTo>
                    <a:pt x="632" y="537"/>
                    <a:pt x="561" y="414"/>
                    <a:pt x="536" y="375"/>
                  </a:cubicBezTo>
                  <a:cubicBezTo>
                    <a:pt x="512" y="337"/>
                    <a:pt x="430" y="272"/>
                    <a:pt x="395" y="250"/>
                  </a:cubicBezTo>
                  <a:cubicBezTo>
                    <a:pt x="360" y="227"/>
                    <a:pt x="0" y="45"/>
                    <a:pt x="0" y="45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00182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3" name="Freeform 84"/>
            <p:cNvSpPr>
              <a:spLocks noEditPoints="1"/>
            </p:cNvSpPr>
            <p:nvPr/>
          </p:nvSpPr>
          <p:spPr bwMode="auto">
            <a:xfrm>
              <a:off x="8721583" y="124532"/>
              <a:ext cx="2101850" cy="1489075"/>
            </a:xfrm>
            <a:custGeom>
              <a:gdLst>
                <a:gd fmla="*/ 2147483646 w 797" name="T0"/>
                <a:gd fmla="*/ 1687883643 h 565" name="T1"/>
                <a:gd fmla="*/ 2147483646 w 797" name="T2"/>
                <a:gd fmla="*/ 1667044500 h 565" name="T3"/>
                <a:gd fmla="*/ 2147483646 w 797" name="T4"/>
                <a:gd fmla="*/ 1514233779 h 565" name="T5"/>
                <a:gd fmla="*/ 2147483646 w 797" name="T6"/>
                <a:gd fmla="*/ 1041904460 h 565" name="T7"/>
                <a:gd fmla="*/ 493792341 w 797" name="T8"/>
                <a:gd fmla="*/ 62514795 h 565" name="T9"/>
                <a:gd fmla="*/ 250373321 w 797" name="T10"/>
                <a:gd fmla="*/ 507060346 h 565" name="T11"/>
                <a:gd fmla="*/ 347741457 w 797" name="T12"/>
                <a:gd fmla="*/ 576519765 h 565" name="T13"/>
                <a:gd fmla="*/ 674620008 w 797" name="T14"/>
                <a:gd fmla="*/ 2000454981 h 565" name="T15"/>
                <a:gd fmla="*/ 2147483646 w 797" name="T16"/>
                <a:gd fmla="*/ 1764290322 h 565" name="T17"/>
                <a:gd fmla="*/ 2147483646 w 797" name="T18"/>
                <a:gd fmla="*/ 1819857857 h 565" name="T19"/>
                <a:gd fmla="*/ 2147483646 w 797" name="T20"/>
                <a:gd fmla="*/ 1875425392 h 565" name="T21"/>
                <a:gd fmla="*/ 2147483646 w 797" name="T22"/>
                <a:gd fmla="*/ 2147483646 h 565" name="T23"/>
                <a:gd fmla="*/ 2147483646 w 797" name="T24"/>
                <a:gd fmla="*/ 2147483646 h 565" name="T25"/>
                <a:gd fmla="*/ 2147483646 w 797" name="T26"/>
                <a:gd fmla="*/ 2147483646 h 565" name="T27"/>
                <a:gd fmla="*/ 2147483646 w 797" name="T28"/>
                <a:gd fmla="*/ 2147483646 h 565" name="T29"/>
                <a:gd fmla="*/ 2147483646 w 797" name="T30"/>
                <a:gd fmla="*/ 1687883643 h 565" name="T31"/>
                <a:gd fmla="*/ 973676079 w 797" name="T32"/>
                <a:gd fmla="*/ 1986563098 h 565" name="T33"/>
                <a:gd fmla="*/ 521612185 w 797" name="T34"/>
                <a:gd fmla="*/ 750169630 h 565" name="T35"/>
                <a:gd fmla="*/ 1613521941 w 797" name="T36"/>
                <a:gd fmla="*/ 847415452 h 565" name="T37"/>
                <a:gd fmla="*/ 2147483646 w 797" name="T38"/>
                <a:gd fmla="*/ 1507286519 h 565" name="T39"/>
                <a:gd fmla="*/ 973676079 w 797" name="T40"/>
                <a:gd fmla="*/ 1986563098 h 565" name="T41"/>
                <a:gd fmla="*/ 2147483646 w 797" name="T42"/>
                <a:gd fmla="*/ 2147483646 h 565" name="T43"/>
                <a:gd fmla="*/ 2147483646 w 797" name="T44"/>
                <a:gd fmla="*/ 1868480768 h 565" name="T45"/>
                <a:gd fmla="*/ 2147483646 w 797" name="T46"/>
                <a:gd fmla="*/ 2147483646 h 565" name="T47"/>
                <a:gd fmla="*/ 2147483646 w 797" name="T48"/>
                <a:gd fmla="*/ 2147483646 h 565" name="T49"/>
                <a:gd fmla="*/ 2147483646 w 797" name="T50"/>
                <a:gd fmla="*/ 2147483646 h 565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</a:gdLst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b="b" l="0" r="r" t="0"/>
              <a:pathLst>
                <a:path h="565" w="797">
                  <a:moveTo>
                    <a:pt x="514" y="243"/>
                  </a:moveTo>
                  <a:cubicBezTo>
                    <a:pt x="487" y="229"/>
                    <a:pt x="429" y="240"/>
                    <a:pt x="429" y="240"/>
                  </a:cubicBezTo>
                  <a:cubicBezTo>
                    <a:pt x="388" y="218"/>
                    <a:pt x="388" y="218"/>
                    <a:pt x="388" y="218"/>
                  </a:cubicBezTo>
                  <a:cubicBezTo>
                    <a:pt x="388" y="218"/>
                    <a:pt x="363" y="163"/>
                    <a:pt x="338" y="150"/>
                  </a:cubicBezTo>
                  <a:cubicBezTo>
                    <a:pt x="315" y="138"/>
                    <a:pt x="89" y="18"/>
                    <a:pt x="71" y="9"/>
                  </a:cubicBezTo>
                  <a:cubicBezTo>
                    <a:pt x="53" y="0"/>
                    <a:pt x="24" y="67"/>
                    <a:pt x="36" y="73"/>
                  </a:cubicBezTo>
                  <a:cubicBezTo>
                    <a:pt x="48" y="79"/>
                    <a:pt x="50" y="83"/>
                    <a:pt x="50" y="83"/>
                  </a:cubicBezTo>
                  <a:cubicBezTo>
                    <a:pt x="50" y="83"/>
                    <a:pt x="0" y="219"/>
                    <a:pt x="97" y="288"/>
                  </a:cubicBezTo>
                  <a:cubicBezTo>
                    <a:pt x="236" y="388"/>
                    <a:pt x="331" y="277"/>
                    <a:pt x="376" y="254"/>
                  </a:cubicBezTo>
                  <a:cubicBezTo>
                    <a:pt x="392" y="262"/>
                    <a:pt x="392" y="262"/>
                    <a:pt x="392" y="262"/>
                  </a:cubicBezTo>
                  <a:cubicBezTo>
                    <a:pt x="407" y="270"/>
                    <a:pt x="407" y="270"/>
                    <a:pt x="407" y="270"/>
                  </a:cubicBezTo>
                  <a:cubicBezTo>
                    <a:pt x="412" y="315"/>
                    <a:pt x="390" y="466"/>
                    <a:pt x="542" y="523"/>
                  </a:cubicBezTo>
                  <a:cubicBezTo>
                    <a:pt x="651" y="565"/>
                    <a:pt x="733" y="441"/>
                    <a:pt x="733" y="441"/>
                  </a:cubicBezTo>
                  <a:cubicBezTo>
                    <a:pt x="733" y="441"/>
                    <a:pt x="723" y="438"/>
                    <a:pt x="744" y="449"/>
                  </a:cubicBezTo>
                  <a:cubicBezTo>
                    <a:pt x="764" y="460"/>
                    <a:pt x="797" y="394"/>
                    <a:pt x="781" y="385"/>
                  </a:cubicBezTo>
                  <a:cubicBezTo>
                    <a:pt x="765" y="377"/>
                    <a:pt x="537" y="255"/>
                    <a:pt x="514" y="243"/>
                  </a:cubicBezTo>
                  <a:moveTo>
                    <a:pt x="140" y="286"/>
                  </a:moveTo>
                  <a:cubicBezTo>
                    <a:pt x="44" y="234"/>
                    <a:pt x="53" y="139"/>
                    <a:pt x="75" y="108"/>
                  </a:cubicBezTo>
                  <a:cubicBezTo>
                    <a:pt x="97" y="76"/>
                    <a:pt x="134" y="74"/>
                    <a:pt x="232" y="122"/>
                  </a:cubicBezTo>
                  <a:cubicBezTo>
                    <a:pt x="330" y="171"/>
                    <a:pt x="348" y="179"/>
                    <a:pt x="352" y="217"/>
                  </a:cubicBezTo>
                  <a:cubicBezTo>
                    <a:pt x="354" y="248"/>
                    <a:pt x="224" y="332"/>
                    <a:pt x="140" y="286"/>
                  </a:cubicBezTo>
                  <a:moveTo>
                    <a:pt x="513" y="484"/>
                  </a:moveTo>
                  <a:cubicBezTo>
                    <a:pt x="428" y="439"/>
                    <a:pt x="423" y="285"/>
                    <a:pt x="451" y="269"/>
                  </a:cubicBezTo>
                  <a:cubicBezTo>
                    <a:pt x="484" y="251"/>
                    <a:pt x="501" y="262"/>
                    <a:pt x="596" y="315"/>
                  </a:cubicBezTo>
                  <a:cubicBezTo>
                    <a:pt x="692" y="368"/>
                    <a:pt x="711" y="401"/>
                    <a:pt x="697" y="437"/>
                  </a:cubicBezTo>
                  <a:cubicBezTo>
                    <a:pt x="683" y="473"/>
                    <a:pt x="610" y="534"/>
                    <a:pt x="513" y="484"/>
                  </a:cubicBezTo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4" name="Freeform 85"/>
            <p:cNvSpPr>
              <a:spLocks noEditPoints="1"/>
            </p:cNvSpPr>
            <p:nvPr/>
          </p:nvSpPr>
          <p:spPr bwMode="auto">
            <a:xfrm>
              <a:off x="8885096" y="361070"/>
              <a:ext cx="760412" cy="554038"/>
            </a:xfrm>
            <a:custGeom>
              <a:gdLst>
                <a:gd fmla="*/ 864440586 w 288" name="T0"/>
                <a:gd fmla="*/ 682128947 h 210" name="T1"/>
                <a:gd fmla="*/ 829583089 w 288" name="T2"/>
                <a:gd fmla="*/ 682128947 h 210" name="T3"/>
                <a:gd fmla="*/ 13943527 w 288" name="T4"/>
                <a:gd fmla="*/ 730852632 h 210" name="T5"/>
                <a:gd fmla="*/ 543760588 w 288" name="T6"/>
                <a:gd fmla="*/ 1364257895 h 210" name="T7"/>
                <a:gd fmla="*/ 543760588 w 288" name="T8"/>
                <a:gd fmla="*/ 1364257895 h 210" name="T9"/>
                <a:gd fmla="*/ 543760588 w 288" name="T10"/>
                <a:gd fmla="*/ 1364257895 h 210" name="T11"/>
                <a:gd fmla="*/ 934152940 w 288" name="T12"/>
                <a:gd fmla="*/ 1461705264 h 210" name="T13"/>
                <a:gd fmla="*/ 934152940 w 288" name="T14"/>
                <a:gd fmla="*/ 1461705264 h 210" name="T15"/>
                <a:gd fmla="*/ 934152940 w 288" name="T16"/>
                <a:gd fmla="*/ 1461705264 h 210" name="T17"/>
                <a:gd fmla="*/ 2007730589 w 288" name="T18"/>
                <a:gd fmla="*/ 939666916 h 210" name="T19"/>
                <a:gd fmla="*/ 864440586 w 288" name="T20"/>
                <a:gd fmla="*/ 682128947 h 210" name="T21"/>
                <a:gd fmla="*/ 1645222651 w 288" name="T22"/>
                <a:gd fmla="*/ 459392480 h 210" name="T23"/>
                <a:gd fmla="*/ 1798590886 w 288" name="T24"/>
                <a:gd fmla="*/ 549880077 h 210" name="T25"/>
                <a:gd fmla="*/ 1645222651 w 288" name="T26"/>
                <a:gd fmla="*/ 459392480 h 210" name="T27"/>
                <a:gd fmla="*/ 230053674 w 288" name="T28"/>
                <a:gd fmla="*/ 0 h 210" name="T29"/>
                <a:gd fmla="*/ 90626325 w 288" name="T30"/>
                <a:gd fmla="*/ 125289098 h 210" name="T31"/>
                <a:gd fmla="*/ 0 w 288" name="T32"/>
                <a:gd fmla="*/ 368907521 h 210" name="T33"/>
                <a:gd fmla="*/ 1059636762 w 288" name="T34"/>
                <a:gd fmla="*/ 424590979 h 210" name="T35"/>
                <a:gd fmla="*/ 230053674 w 288" name="T36"/>
                <a:gd fmla="*/ 0 h 210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b" l="0" r="r" t="0"/>
              <a:pathLst>
                <a:path h="210" w="288">
                  <a:moveTo>
                    <a:pt x="124" y="98"/>
                  </a:moveTo>
                  <a:cubicBezTo>
                    <a:pt x="123" y="98"/>
                    <a:pt x="121" y="98"/>
                    <a:pt x="119" y="98"/>
                  </a:cubicBezTo>
                  <a:cubicBezTo>
                    <a:pt x="96" y="99"/>
                    <a:pt x="48" y="102"/>
                    <a:pt x="2" y="105"/>
                  </a:cubicBezTo>
                  <a:cubicBezTo>
                    <a:pt x="10" y="137"/>
                    <a:pt x="32" y="172"/>
                    <a:pt x="78" y="196"/>
                  </a:cubicBezTo>
                  <a:cubicBezTo>
                    <a:pt x="78" y="196"/>
                    <a:pt x="78" y="196"/>
                    <a:pt x="78" y="196"/>
                  </a:cubicBezTo>
                  <a:cubicBezTo>
                    <a:pt x="78" y="196"/>
                    <a:pt x="78" y="196"/>
                    <a:pt x="78" y="196"/>
                  </a:cubicBezTo>
                  <a:cubicBezTo>
                    <a:pt x="95" y="206"/>
                    <a:pt x="115" y="210"/>
                    <a:pt x="134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204" y="210"/>
                    <a:pt x="277" y="162"/>
                    <a:pt x="288" y="135"/>
                  </a:cubicBezTo>
                  <a:cubicBezTo>
                    <a:pt x="247" y="119"/>
                    <a:pt x="168" y="98"/>
                    <a:pt x="124" y="98"/>
                  </a:cubicBezTo>
                  <a:moveTo>
                    <a:pt x="236" y="66"/>
                  </a:moveTo>
                  <a:cubicBezTo>
                    <a:pt x="243" y="70"/>
                    <a:pt x="251" y="75"/>
                    <a:pt x="258" y="79"/>
                  </a:cubicBezTo>
                  <a:cubicBezTo>
                    <a:pt x="252" y="75"/>
                    <a:pt x="245" y="71"/>
                    <a:pt x="236" y="66"/>
                  </a:cubicBezTo>
                  <a:moveTo>
                    <a:pt x="33" y="0"/>
                  </a:moveTo>
                  <a:cubicBezTo>
                    <a:pt x="25" y="4"/>
                    <a:pt x="18" y="10"/>
                    <a:pt x="13" y="18"/>
                  </a:cubicBezTo>
                  <a:cubicBezTo>
                    <a:pt x="7" y="26"/>
                    <a:pt x="2" y="38"/>
                    <a:pt x="0" y="53"/>
                  </a:cubicBezTo>
                  <a:cubicBezTo>
                    <a:pt x="50" y="56"/>
                    <a:pt x="115" y="59"/>
                    <a:pt x="152" y="61"/>
                  </a:cubicBezTo>
                  <a:cubicBezTo>
                    <a:pt x="107" y="38"/>
                    <a:pt x="64" y="16"/>
                    <a:pt x="33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5" name="Freeform 86"/>
            <p:cNvSpPr/>
            <p:nvPr/>
          </p:nvSpPr>
          <p:spPr bwMode="auto">
            <a:xfrm>
              <a:off x="8880333" y="500770"/>
              <a:ext cx="766762" cy="215900"/>
            </a:xfrm>
            <a:custGeom>
              <a:gdLst>
                <a:gd fmla="*/ 13886033 w 291" name="T0"/>
                <a:gd fmla="*/ 0 h 82" name="T1"/>
                <a:gd fmla="*/ 0 w 291" name="T2"/>
                <a:gd fmla="*/ 138647294 h 82" name="T3"/>
                <a:gd fmla="*/ 27772067 w 291" name="T4"/>
                <a:gd fmla="*/ 360479278 h 82" name="T5"/>
                <a:gd fmla="*/ 840078676 w 291" name="T6"/>
                <a:gd fmla="*/ 311954437 h 82" name="T7"/>
                <a:gd fmla="*/ 874793759 w 291" name="T8"/>
                <a:gd fmla="*/ 311954437 h 82" name="T9"/>
                <a:gd fmla="*/ 2013414250 w 291" name="T10"/>
                <a:gd fmla="*/ 568448902 h 82" name="T11"/>
                <a:gd fmla="*/ 2020357267 w 291" name="T12"/>
                <a:gd fmla="*/ 547651413 h 82" name="T13"/>
                <a:gd fmla="*/ 1069192958 w 291" name="T14"/>
                <a:gd fmla="*/ 55457338 h 82" name="T15"/>
                <a:gd fmla="*/ 13886033 w 291" name="T16"/>
                <a:gd fmla="*/ 0 h 82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82" w="291">
                  <a:moveTo>
                    <a:pt x="2" y="0"/>
                  </a:moveTo>
                  <a:cubicBezTo>
                    <a:pt x="1" y="7"/>
                    <a:pt x="0" y="13"/>
                    <a:pt x="0" y="20"/>
                  </a:cubicBezTo>
                  <a:cubicBezTo>
                    <a:pt x="0" y="30"/>
                    <a:pt x="1" y="41"/>
                    <a:pt x="4" y="52"/>
                  </a:cubicBezTo>
                  <a:cubicBezTo>
                    <a:pt x="50" y="49"/>
                    <a:pt x="98" y="46"/>
                    <a:pt x="121" y="45"/>
                  </a:cubicBezTo>
                  <a:cubicBezTo>
                    <a:pt x="123" y="45"/>
                    <a:pt x="125" y="45"/>
                    <a:pt x="126" y="45"/>
                  </a:cubicBezTo>
                  <a:cubicBezTo>
                    <a:pt x="170" y="45"/>
                    <a:pt x="249" y="66"/>
                    <a:pt x="290" y="82"/>
                  </a:cubicBezTo>
                  <a:cubicBezTo>
                    <a:pt x="291" y="81"/>
                    <a:pt x="291" y="80"/>
                    <a:pt x="291" y="79"/>
                  </a:cubicBezTo>
                  <a:cubicBezTo>
                    <a:pt x="251" y="57"/>
                    <a:pt x="201" y="32"/>
                    <a:pt x="154" y="8"/>
                  </a:cubicBezTo>
                  <a:cubicBezTo>
                    <a:pt x="117" y="6"/>
                    <a:pt x="52" y="3"/>
                    <a:pt x="2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6" name="Freeform 87"/>
            <p:cNvSpPr/>
            <p:nvPr/>
          </p:nvSpPr>
          <p:spPr bwMode="auto">
            <a:xfrm>
              <a:off x="8972408" y="348370"/>
              <a:ext cx="677862" cy="360363"/>
            </a:xfrm>
            <a:custGeom>
              <a:gdLst>
                <a:gd fmla="*/ 173923036 w 257" name="T0"/>
                <a:gd fmla="*/ 0 h 137" name="T1"/>
                <a:gd fmla="*/ 173923036 w 257" name="T2"/>
                <a:gd fmla="*/ 0 h 137" name="T3"/>
                <a:gd fmla="*/ 0 w 257" name="T4"/>
                <a:gd fmla="*/ 34594848 h 137" name="T5"/>
                <a:gd fmla="*/ 827872597 w 257" name="T6"/>
                <a:gd fmla="*/ 456650941 h 137" name="T7"/>
                <a:gd fmla="*/ 1780967670 w 257" name="T8"/>
                <a:gd fmla="*/ 947894101 h 137" name="T9"/>
                <a:gd fmla="*/ 1787925646 w 257" name="T10"/>
                <a:gd fmla="*/ 920217170 h 137" name="T11"/>
                <a:gd fmla="*/ 1787925646 w 257" name="T12"/>
                <a:gd fmla="*/ 913299253 h 137" name="T13"/>
                <a:gd fmla="*/ 1787925646 w 257" name="T14"/>
                <a:gd fmla="*/ 913299253 h 137" name="T15"/>
                <a:gd fmla="*/ 1565304687 w 257" name="T16"/>
                <a:gd fmla="*/ 581189238 h 137" name="T17"/>
                <a:gd fmla="*/ 1412252943 w 257" name="T18"/>
                <a:gd fmla="*/ 491243159 h 137" name="T19"/>
                <a:gd fmla="*/ 953097710 w 257" name="T20"/>
                <a:gd fmla="*/ 255999771 h 137" name="T21"/>
                <a:gd fmla="*/ 953097710 w 257" name="T22"/>
                <a:gd fmla="*/ 255999771 h 137" name="T23"/>
                <a:gd fmla="*/ 946139734 w 257" name="T24"/>
                <a:gd fmla="*/ 255999771 h 137" name="T25"/>
                <a:gd fmla="*/ 939181757 w 257" name="T26"/>
                <a:gd fmla="*/ 249081853 h 137" name="T27"/>
                <a:gd fmla="*/ 939181757 w 257" name="T28"/>
                <a:gd fmla="*/ 249081853 h 137" name="T29"/>
                <a:gd fmla="*/ 939181757 w 257" name="T30"/>
                <a:gd fmla="*/ 249081853 h 137" name="T31"/>
                <a:gd fmla="*/ 932226419 w 257" name="T32"/>
                <a:gd fmla="*/ 249081853 h 137" name="T33"/>
                <a:gd fmla="*/ 932226419 w 257" name="T34"/>
                <a:gd fmla="*/ 249081853 h 137" name="T35"/>
                <a:gd fmla="*/ 173923036 w 257" name="T36"/>
                <a:gd fmla="*/ 0 h 137" name="T37"/>
                <a:gd fmla="*/ 173923036 w 257" name="T38"/>
                <a:gd fmla="*/ 0 h 137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b" l="0" r="r" t="0"/>
              <a:pathLst>
                <a:path h="137" w="257"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15" y="0"/>
                    <a:pt x="7" y="2"/>
                    <a:pt x="0" y="5"/>
                  </a:cubicBezTo>
                  <a:cubicBezTo>
                    <a:pt x="31" y="21"/>
                    <a:pt x="74" y="43"/>
                    <a:pt x="119" y="66"/>
                  </a:cubicBezTo>
                  <a:cubicBezTo>
                    <a:pt x="166" y="90"/>
                    <a:pt x="216" y="115"/>
                    <a:pt x="256" y="137"/>
                  </a:cubicBezTo>
                  <a:cubicBezTo>
                    <a:pt x="257" y="135"/>
                    <a:pt x="257" y="134"/>
                    <a:pt x="257" y="133"/>
                  </a:cubicBezTo>
                  <a:cubicBezTo>
                    <a:pt x="257" y="132"/>
                    <a:pt x="257" y="132"/>
                    <a:pt x="257" y="132"/>
                  </a:cubicBezTo>
                  <a:cubicBezTo>
                    <a:pt x="257" y="132"/>
                    <a:pt x="257" y="132"/>
                    <a:pt x="257" y="132"/>
                  </a:cubicBezTo>
                  <a:cubicBezTo>
                    <a:pt x="255" y="111"/>
                    <a:pt x="248" y="99"/>
                    <a:pt x="225" y="84"/>
                  </a:cubicBezTo>
                  <a:cubicBezTo>
                    <a:pt x="218" y="80"/>
                    <a:pt x="210" y="75"/>
                    <a:pt x="203" y="71"/>
                  </a:cubicBezTo>
                  <a:cubicBezTo>
                    <a:pt x="186" y="62"/>
                    <a:pt x="165" y="51"/>
                    <a:pt x="137" y="37"/>
                  </a:cubicBezTo>
                  <a:cubicBezTo>
                    <a:pt x="137" y="37"/>
                    <a:pt x="137" y="37"/>
                    <a:pt x="137" y="37"/>
                  </a:cubicBezTo>
                  <a:cubicBezTo>
                    <a:pt x="137" y="37"/>
                    <a:pt x="136" y="37"/>
                    <a:pt x="136" y="37"/>
                  </a:cubicBezTo>
                  <a:cubicBezTo>
                    <a:pt x="136" y="37"/>
                    <a:pt x="136" y="37"/>
                    <a:pt x="135" y="36"/>
                  </a:cubicBezTo>
                  <a:cubicBezTo>
                    <a:pt x="135" y="36"/>
                    <a:pt x="135" y="36"/>
                    <a:pt x="135" y="36"/>
                  </a:cubicBezTo>
                  <a:cubicBezTo>
                    <a:pt x="135" y="36"/>
                    <a:pt x="135" y="36"/>
                    <a:pt x="135" y="36"/>
                  </a:cubicBezTo>
                  <a:cubicBezTo>
                    <a:pt x="135" y="36"/>
                    <a:pt x="134" y="36"/>
                    <a:pt x="134" y="36"/>
                  </a:cubicBezTo>
                  <a:cubicBezTo>
                    <a:pt x="134" y="36"/>
                    <a:pt x="134" y="36"/>
                    <a:pt x="134" y="36"/>
                  </a:cubicBezTo>
                  <a:cubicBezTo>
                    <a:pt x="83" y="11"/>
                    <a:pt x="49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7" name="Freeform 88"/>
            <p:cNvSpPr>
              <a:spLocks noEditPoints="1"/>
            </p:cNvSpPr>
            <p:nvPr/>
          </p:nvSpPr>
          <p:spPr bwMode="auto">
            <a:xfrm>
              <a:off x="8880333" y="348370"/>
              <a:ext cx="773112" cy="566738"/>
            </a:xfrm>
            <a:custGeom>
              <a:gdLst>
                <a:gd fmla="*/ 946866943 w 293" name="T0"/>
                <a:gd fmla="*/ 1493916096 h 215" name="T1"/>
                <a:gd fmla="*/ 946866943 w 293" name="T2"/>
                <a:gd fmla="*/ 1493916096 h 215" name="T3"/>
                <a:gd fmla="*/ 946866943 w 293" name="T4"/>
                <a:gd fmla="*/ 1493916096 h 215" name="T5"/>
                <a:gd fmla="*/ 946866943 w 293" name="T6"/>
                <a:gd fmla="*/ 1493916096 h 215" name="T7"/>
                <a:gd fmla="*/ 556981020 w 293" name="T8"/>
                <a:gd fmla="*/ 1396637495 h 215" name="T9"/>
                <a:gd fmla="*/ 556981020 w 293" name="T10"/>
                <a:gd fmla="*/ 1396637495 h 215" name="T11"/>
                <a:gd fmla="*/ 556981020 w 293" name="T12"/>
                <a:gd fmla="*/ 1396637495 h 215" name="T13"/>
                <a:gd fmla="*/ 2032975843 w 293" name="T14"/>
                <a:gd fmla="*/ 924144071 h 215" name="T15"/>
                <a:gd fmla="*/ 2026015196 w 293" name="T16"/>
                <a:gd fmla="*/ 951937957 h 215" name="T17"/>
                <a:gd fmla="*/ 2019051911 w 293" name="T18"/>
                <a:gd fmla="*/ 972783371 h 215" name="T19"/>
                <a:gd fmla="*/ 946866943 w 293" name="T20"/>
                <a:gd fmla="*/ 1493916096 h 215" name="T21"/>
                <a:gd fmla="*/ 2032975843 w 293" name="T22"/>
                <a:gd fmla="*/ 924144071 h 215" name="T23"/>
                <a:gd fmla="*/ 1197505632 w 293" name="T24"/>
                <a:gd fmla="*/ 257093445 h 215" name="T25"/>
                <a:gd fmla="*/ 1197505632 w 293" name="T26"/>
                <a:gd fmla="*/ 257093445 h 215" name="T27"/>
                <a:gd fmla="*/ 1657016491 w 293" name="T28"/>
                <a:gd fmla="*/ 493338839 h 215" name="T29"/>
                <a:gd fmla="*/ 1810185018 w 293" name="T30"/>
                <a:gd fmla="*/ 583668968 h 215" name="T31"/>
                <a:gd fmla="*/ 2032975843 w 293" name="T32"/>
                <a:gd fmla="*/ 917195599 h 215" name="T33"/>
                <a:gd fmla="*/ 2032975843 w 293" name="T34"/>
                <a:gd fmla="*/ 917195599 h 215" name="T35"/>
                <a:gd fmla="*/ 2032975843 w 293" name="T36"/>
                <a:gd fmla="*/ 917195599 h 215" name="T37"/>
                <a:gd fmla="*/ 1197505632 w 293" name="T38"/>
                <a:gd fmla="*/ 257093445 h 215" name="T39"/>
                <a:gd fmla="*/ 1197505632 w 293" name="T40"/>
                <a:gd fmla="*/ 257093445 h 215" name="T41"/>
                <a:gd fmla="*/ 1183581700 w 293" name="T42"/>
                <a:gd fmla="*/ 250144973 h 215" name="T43"/>
                <a:gd fmla="*/ 1190544985 w 293" name="T44"/>
                <a:gd fmla="*/ 257093445 h 215" name="T45"/>
                <a:gd fmla="*/ 1183581700 w 293" name="T46"/>
                <a:gd fmla="*/ 250144973 h 215" name="T47"/>
                <a:gd fmla="*/ 1183581700 w 293" name="T48"/>
                <a:gd fmla="*/ 250144973 h 215" name="T49"/>
                <a:gd fmla="*/ 1183581700 w 293" name="T50"/>
                <a:gd fmla="*/ 250144973 h 215" name="T51"/>
                <a:gd fmla="*/ 1183581700 w 293" name="T52"/>
                <a:gd fmla="*/ 250144973 h 215" name="T53"/>
                <a:gd fmla="*/ 1176621053 w 293" name="T54"/>
                <a:gd fmla="*/ 250144973 h 215" name="T55"/>
                <a:gd fmla="*/ 1176621053 w 293" name="T56"/>
                <a:gd fmla="*/ 250144973 h 215" name="T57"/>
                <a:gd fmla="*/ 1176621053 w 293" name="T58"/>
                <a:gd fmla="*/ 250144973 h 215" name="T59"/>
                <a:gd fmla="*/ 417733786 w 293" name="T60"/>
                <a:gd fmla="*/ 0 h 215" name="T61"/>
                <a:gd fmla="*/ 104433447 w 293" name="T62"/>
                <a:gd fmla="*/ 159814844 h 215" name="T63"/>
                <a:gd fmla="*/ 0 w 293" name="T64"/>
                <a:gd fmla="*/ 541978139 h 215" name="T65"/>
                <a:gd fmla="*/ 13923932 w 293" name="T66"/>
                <a:gd fmla="*/ 403008710 h 215" name="T67"/>
                <a:gd fmla="*/ 104433447 w 293" name="T68"/>
                <a:gd fmla="*/ 159814844 h 215" name="T69"/>
                <a:gd fmla="*/ 243678042 w 293" name="T70"/>
                <a:gd fmla="*/ 34742357 h 215" name="T71"/>
                <a:gd fmla="*/ 417733786 w 293" name="T72"/>
                <a:gd fmla="*/ 0 h 215" name="T73"/>
                <a:gd fmla="*/ 417733786 w 293" name="T74"/>
                <a:gd fmla="*/ 0 h 215" name="T75"/>
                <a:gd fmla="*/ 417733786 w 293" name="T76"/>
                <a:gd fmla="*/ 0 h 215" name="T77"/>
                <a:gd fmla="*/ 417733786 w 293" name="T78"/>
                <a:gd fmla="*/ 0 h 215" name="T79"/>
                <a:gd fmla="*/ 417733786 w 293" name="T80"/>
                <a:gd fmla="*/ 0 h 215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</a:gdLst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b="b" l="0" r="r" t="0"/>
              <a:pathLst>
                <a:path h="215" w="293">
                  <a:moveTo>
                    <a:pt x="136" y="215"/>
                  </a:moveTo>
                  <a:cubicBezTo>
                    <a:pt x="136" y="215"/>
                    <a:pt x="136" y="215"/>
                    <a:pt x="136" y="215"/>
                  </a:cubicBezTo>
                  <a:cubicBezTo>
                    <a:pt x="136" y="215"/>
                    <a:pt x="136" y="215"/>
                    <a:pt x="136" y="215"/>
                  </a:cubicBezTo>
                  <a:cubicBezTo>
                    <a:pt x="136" y="215"/>
                    <a:pt x="136" y="215"/>
                    <a:pt x="136" y="215"/>
                  </a:cubicBezTo>
                  <a:moveTo>
                    <a:pt x="80" y="201"/>
                  </a:moveTo>
                  <a:cubicBezTo>
                    <a:pt x="80" y="201"/>
                    <a:pt x="80" y="201"/>
                    <a:pt x="80" y="201"/>
                  </a:cubicBezTo>
                  <a:cubicBezTo>
                    <a:pt x="80" y="201"/>
                    <a:pt x="80" y="201"/>
                    <a:pt x="80" y="201"/>
                  </a:cubicBezTo>
                  <a:moveTo>
                    <a:pt x="292" y="133"/>
                  </a:moveTo>
                  <a:cubicBezTo>
                    <a:pt x="292" y="134"/>
                    <a:pt x="292" y="135"/>
                    <a:pt x="291" y="137"/>
                  </a:cubicBezTo>
                  <a:cubicBezTo>
                    <a:pt x="291" y="138"/>
                    <a:pt x="291" y="139"/>
                    <a:pt x="290" y="140"/>
                  </a:cubicBezTo>
                  <a:cubicBezTo>
                    <a:pt x="279" y="167"/>
                    <a:pt x="206" y="215"/>
                    <a:pt x="136" y="215"/>
                  </a:cubicBezTo>
                  <a:cubicBezTo>
                    <a:pt x="212" y="215"/>
                    <a:pt x="293" y="157"/>
                    <a:pt x="292" y="133"/>
                  </a:cubicBezTo>
                  <a:moveTo>
                    <a:pt x="172" y="37"/>
                  </a:moveTo>
                  <a:cubicBezTo>
                    <a:pt x="172" y="37"/>
                    <a:pt x="172" y="37"/>
                    <a:pt x="172" y="37"/>
                  </a:cubicBezTo>
                  <a:cubicBezTo>
                    <a:pt x="200" y="51"/>
                    <a:pt x="221" y="62"/>
                    <a:pt x="238" y="71"/>
                  </a:cubicBezTo>
                  <a:cubicBezTo>
                    <a:pt x="247" y="76"/>
                    <a:pt x="254" y="80"/>
                    <a:pt x="260" y="84"/>
                  </a:cubicBezTo>
                  <a:cubicBezTo>
                    <a:pt x="283" y="99"/>
                    <a:pt x="290" y="111"/>
                    <a:pt x="292" y="132"/>
                  </a:cubicBezTo>
                  <a:cubicBezTo>
                    <a:pt x="292" y="132"/>
                    <a:pt x="292" y="132"/>
                    <a:pt x="292" y="132"/>
                  </a:cubicBezTo>
                  <a:cubicBezTo>
                    <a:pt x="292" y="132"/>
                    <a:pt x="292" y="132"/>
                    <a:pt x="292" y="132"/>
                  </a:cubicBezTo>
                  <a:cubicBezTo>
                    <a:pt x="288" y="94"/>
                    <a:pt x="270" y="86"/>
                    <a:pt x="172" y="37"/>
                  </a:cubicBezTo>
                  <a:cubicBezTo>
                    <a:pt x="172" y="37"/>
                    <a:pt x="172" y="37"/>
                    <a:pt x="172" y="37"/>
                  </a:cubicBezTo>
                  <a:moveTo>
                    <a:pt x="170" y="36"/>
                  </a:moveTo>
                  <a:cubicBezTo>
                    <a:pt x="171" y="37"/>
                    <a:pt x="171" y="37"/>
                    <a:pt x="171" y="37"/>
                  </a:cubicBezTo>
                  <a:cubicBezTo>
                    <a:pt x="171" y="37"/>
                    <a:pt x="171" y="37"/>
                    <a:pt x="170" y="36"/>
                  </a:cubicBezTo>
                  <a:moveTo>
                    <a:pt x="170" y="36"/>
                  </a:moveTo>
                  <a:cubicBezTo>
                    <a:pt x="170" y="36"/>
                    <a:pt x="170" y="36"/>
                    <a:pt x="170" y="36"/>
                  </a:cubicBezTo>
                  <a:cubicBezTo>
                    <a:pt x="170" y="36"/>
                    <a:pt x="170" y="36"/>
                    <a:pt x="170" y="36"/>
                  </a:cubicBezTo>
                  <a:moveTo>
                    <a:pt x="169" y="36"/>
                  </a:moveTo>
                  <a:cubicBezTo>
                    <a:pt x="169" y="36"/>
                    <a:pt x="169" y="36"/>
                    <a:pt x="169" y="36"/>
                  </a:cubicBezTo>
                  <a:cubicBezTo>
                    <a:pt x="169" y="36"/>
                    <a:pt x="169" y="36"/>
                    <a:pt x="169" y="36"/>
                  </a:cubicBezTo>
                  <a:moveTo>
                    <a:pt x="60" y="0"/>
                  </a:moveTo>
                  <a:cubicBezTo>
                    <a:pt x="38" y="0"/>
                    <a:pt x="25" y="8"/>
                    <a:pt x="15" y="23"/>
                  </a:cubicBezTo>
                  <a:cubicBezTo>
                    <a:pt x="7" y="34"/>
                    <a:pt x="0" y="55"/>
                    <a:pt x="0" y="78"/>
                  </a:cubicBezTo>
                  <a:cubicBezTo>
                    <a:pt x="0" y="71"/>
                    <a:pt x="1" y="65"/>
                    <a:pt x="2" y="58"/>
                  </a:cubicBezTo>
                  <a:cubicBezTo>
                    <a:pt x="4" y="43"/>
                    <a:pt x="9" y="31"/>
                    <a:pt x="15" y="23"/>
                  </a:cubicBezTo>
                  <a:cubicBezTo>
                    <a:pt x="20" y="15"/>
                    <a:pt x="27" y="9"/>
                    <a:pt x="35" y="5"/>
                  </a:cubicBezTo>
                  <a:cubicBezTo>
                    <a:pt x="42" y="2"/>
                    <a:pt x="50" y="0"/>
                    <a:pt x="60" y="0"/>
                  </a:cubicBezTo>
                  <a:moveTo>
                    <a:pt x="6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</a:path>
              </a:pathLst>
            </a:custGeom>
            <a:solidFill>
              <a:srgbClr val="264C5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8" name="Freeform 89"/>
            <p:cNvSpPr>
              <a:spLocks noEditPoints="1"/>
            </p:cNvSpPr>
            <p:nvPr/>
          </p:nvSpPr>
          <p:spPr bwMode="auto">
            <a:xfrm>
              <a:off x="9872521" y="846845"/>
              <a:ext cx="698500" cy="603250"/>
            </a:xfrm>
            <a:custGeom>
              <a:gdLst>
                <a:gd fmla="*/ 1042154092 w 265" name="T0"/>
                <a:gd fmla="*/ 478819809 h 229" name="T1"/>
                <a:gd fmla="*/ 1681342217 w 265" name="T2"/>
                <a:gd fmla="*/ 1325429816 h 229" name="T3"/>
                <a:gd fmla="*/ 1813350809 w 265" name="T4"/>
                <a:gd fmla="*/ 1131127996 h 229" name="T5"/>
                <a:gd fmla="*/ 1841140566 w 265" name="T6"/>
                <a:gd fmla="*/ 992338347 h 229" name="T7"/>
                <a:gd fmla="*/ 1827244370 w 265" name="T8"/>
                <a:gd fmla="*/ 895186120 h 229" name="T9"/>
                <a:gd fmla="*/ 1042154092 w 265" name="T10"/>
                <a:gd fmla="*/ 478819809 h 229" name="T11"/>
                <a:gd fmla="*/ 69475709 w 265" name="T12"/>
                <a:gd fmla="*/ 0 h 229" name="T13"/>
                <a:gd fmla="*/ 0 w 265" name="T14"/>
                <a:gd fmla="*/ 346971487 h 229" name="T15"/>
                <a:gd fmla="*/ 534971925 w 265" name="T16"/>
                <a:gd fmla="*/ 1457280772 h 229" name="T17"/>
                <a:gd fmla="*/ 1042154092 w 265" name="T18"/>
                <a:gd fmla="*/ 1589129094 h 229" name="T19"/>
                <a:gd fmla="*/ 1403436743 w 265" name="T20"/>
                <a:gd fmla="*/ 1512795578 h 229" name="T21"/>
                <a:gd fmla="*/ 993520042 w 265" name="T22"/>
                <a:gd fmla="*/ 832732622 h 229" name="T23"/>
                <a:gd fmla="*/ 69475709 w 265" name="T24"/>
                <a:gd fmla="*/ 0 h 229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b" l="0" r="r" t="0"/>
              <a:pathLst>
                <a:path h="229" w="265">
                  <a:moveTo>
                    <a:pt x="150" y="69"/>
                  </a:moveTo>
                  <a:cubicBezTo>
                    <a:pt x="172" y="99"/>
                    <a:pt x="212" y="151"/>
                    <a:pt x="242" y="191"/>
                  </a:cubicBezTo>
                  <a:cubicBezTo>
                    <a:pt x="251" y="181"/>
                    <a:pt x="258" y="171"/>
                    <a:pt x="261" y="163"/>
                  </a:cubicBezTo>
                  <a:cubicBezTo>
                    <a:pt x="264" y="156"/>
                    <a:pt x="265" y="149"/>
                    <a:pt x="265" y="143"/>
                  </a:cubicBezTo>
                  <a:cubicBezTo>
                    <a:pt x="265" y="138"/>
                    <a:pt x="264" y="133"/>
                    <a:pt x="263" y="129"/>
                  </a:cubicBezTo>
                  <a:cubicBezTo>
                    <a:pt x="232" y="113"/>
                    <a:pt x="192" y="91"/>
                    <a:pt x="150" y="69"/>
                  </a:cubicBezTo>
                  <a:moveTo>
                    <a:pt x="10" y="0"/>
                  </a:moveTo>
                  <a:cubicBezTo>
                    <a:pt x="3" y="9"/>
                    <a:pt x="0" y="27"/>
                    <a:pt x="0" y="50"/>
                  </a:cubicBezTo>
                  <a:cubicBezTo>
                    <a:pt x="0" y="103"/>
                    <a:pt x="21" y="180"/>
                    <a:pt x="77" y="210"/>
                  </a:cubicBezTo>
                  <a:cubicBezTo>
                    <a:pt x="103" y="223"/>
                    <a:pt x="128" y="229"/>
                    <a:pt x="150" y="229"/>
                  </a:cubicBezTo>
                  <a:cubicBezTo>
                    <a:pt x="169" y="229"/>
                    <a:pt x="187" y="224"/>
                    <a:pt x="202" y="218"/>
                  </a:cubicBezTo>
                  <a:cubicBezTo>
                    <a:pt x="179" y="180"/>
                    <a:pt x="156" y="139"/>
                    <a:pt x="143" y="120"/>
                  </a:cubicBezTo>
                  <a:cubicBezTo>
                    <a:pt x="120" y="84"/>
                    <a:pt x="48" y="26"/>
                    <a:pt x="1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69" name="Freeform 90"/>
            <p:cNvSpPr/>
            <p:nvPr/>
          </p:nvSpPr>
          <p:spPr bwMode="auto">
            <a:xfrm>
              <a:off x="9977296" y="811920"/>
              <a:ext cx="587375" cy="374650"/>
            </a:xfrm>
            <a:custGeom>
              <a:gdLst>
                <a:gd fmla="*/ 13875747 w 223" name="T0"/>
                <a:gd fmla="*/ 0 h 142" name="T1"/>
                <a:gd fmla="*/ 0 w 223" name="T2"/>
                <a:gd fmla="*/ 0 h 142" name="T3"/>
                <a:gd fmla="*/ 652152190 w 223" name="T4"/>
                <a:gd fmla="*/ 424623561 h 142" name="T5"/>
                <a:gd fmla="*/ 763158163 w 223" name="T6"/>
                <a:gd fmla="*/ 570805659 h 142" name="T7"/>
                <a:gd fmla="*/ 1547127312 w 223" name="T8"/>
                <a:gd fmla="*/ 988469173 h 142" name="T9"/>
                <a:gd fmla="*/ 1547127312 w 223" name="T10"/>
                <a:gd fmla="*/ 988469173 h 142" name="T11"/>
                <a:gd fmla="*/ 832534262 w 223" name="T12"/>
                <a:gd fmla="*/ 375897954 h 142" name="T13"/>
                <a:gd fmla="*/ 13875747 w 223" name="T14"/>
                <a:gd fmla="*/ 0 h 142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142" w="223">
                  <a:moveTo>
                    <a:pt x="2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52" y="32"/>
                    <a:pt x="90" y="55"/>
                    <a:pt x="94" y="61"/>
                  </a:cubicBezTo>
                  <a:cubicBezTo>
                    <a:pt x="96" y="65"/>
                    <a:pt x="102" y="72"/>
                    <a:pt x="110" y="82"/>
                  </a:cubicBezTo>
                  <a:cubicBezTo>
                    <a:pt x="152" y="104"/>
                    <a:pt x="192" y="126"/>
                    <a:pt x="223" y="142"/>
                  </a:cubicBezTo>
                  <a:cubicBezTo>
                    <a:pt x="223" y="142"/>
                    <a:pt x="223" y="142"/>
                    <a:pt x="223" y="142"/>
                  </a:cubicBezTo>
                  <a:cubicBezTo>
                    <a:pt x="215" y="117"/>
                    <a:pt x="185" y="90"/>
                    <a:pt x="120" y="54"/>
                  </a:cubicBezTo>
                  <a:cubicBezTo>
                    <a:pt x="53" y="16"/>
                    <a:pt x="25" y="0"/>
                    <a:pt x="2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70" name="Freeform 91"/>
            <p:cNvSpPr/>
            <p:nvPr/>
          </p:nvSpPr>
          <p:spPr bwMode="auto">
            <a:xfrm>
              <a:off x="9897921" y="811920"/>
              <a:ext cx="611187" cy="609600"/>
            </a:xfrm>
            <a:custGeom>
              <a:gdLst>
                <a:gd fmla="*/ 208206647 w 232" name="T0"/>
                <a:gd fmla="*/ 0 h 231" name="T1"/>
                <a:gd fmla="*/ 34700669 w 232" name="T2"/>
                <a:gd fmla="*/ 55713745 h 231" name="T3"/>
                <a:gd fmla="*/ 0 w 232" name="T4"/>
                <a:gd fmla="*/ 90532197 h 231" name="T5"/>
                <a:gd fmla="*/ 0 w 232" name="T6"/>
                <a:gd fmla="*/ 90532197 h 231" name="T7"/>
                <a:gd fmla="*/ 923047801 w 232" name="T8"/>
                <a:gd fmla="*/ 926227823 h 231" name="T9"/>
                <a:gd fmla="*/ 1332519381 w 232" name="T10"/>
                <a:gd fmla="*/ 1608710649 h 231" name="T11"/>
                <a:gd fmla="*/ 1610127366 w 232" name="T12"/>
                <a:gd fmla="*/ 1420679397 h 231" name="T13"/>
                <a:gd fmla="*/ 971629264 w 232" name="T14"/>
                <a:gd fmla="*/ 571057974 h 231" name="T15"/>
                <a:gd fmla="*/ 860585544 w 232" name="T16"/>
                <a:gd fmla="*/ 424812031 h 231" name="T17"/>
                <a:gd fmla="*/ 208206647 w 232" name="T18"/>
                <a:gd fmla="*/ 0 h 231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b" l="0" r="r" t="0"/>
              <a:pathLst>
                <a:path h="231" w="231">
                  <a:moveTo>
                    <a:pt x="30" y="0"/>
                  </a:moveTo>
                  <a:cubicBezTo>
                    <a:pt x="21" y="1"/>
                    <a:pt x="14" y="4"/>
                    <a:pt x="5" y="8"/>
                  </a:cubicBezTo>
                  <a:cubicBezTo>
                    <a:pt x="3" y="9"/>
                    <a:pt x="1" y="11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38" y="39"/>
                    <a:pt x="110" y="97"/>
                    <a:pt x="133" y="133"/>
                  </a:cubicBezTo>
                  <a:cubicBezTo>
                    <a:pt x="146" y="152"/>
                    <a:pt x="169" y="193"/>
                    <a:pt x="192" y="231"/>
                  </a:cubicBezTo>
                  <a:cubicBezTo>
                    <a:pt x="208" y="223"/>
                    <a:pt x="222" y="214"/>
                    <a:pt x="232" y="204"/>
                  </a:cubicBezTo>
                  <a:cubicBezTo>
                    <a:pt x="202" y="164"/>
                    <a:pt x="162" y="112"/>
                    <a:pt x="140" y="82"/>
                  </a:cubicBezTo>
                  <a:cubicBezTo>
                    <a:pt x="132" y="72"/>
                    <a:pt x="126" y="65"/>
                    <a:pt x="124" y="61"/>
                  </a:cubicBezTo>
                  <a:cubicBezTo>
                    <a:pt x="120" y="55"/>
                    <a:pt x="82" y="32"/>
                    <a:pt x="30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71" name="Freeform 92"/>
            <p:cNvSpPr/>
            <p:nvPr/>
          </p:nvSpPr>
          <p:spPr bwMode="auto">
            <a:xfrm>
              <a:off x="9872521" y="811920"/>
              <a:ext cx="698500" cy="411163"/>
            </a:xfrm>
            <a:custGeom>
              <a:gdLst>
                <a:gd fmla="*/ 291804306 w 265" name="T0"/>
                <a:gd fmla="*/ 0 h 156" name="T1"/>
                <a:gd fmla="*/ 104216200 w 265" name="T2"/>
                <a:gd fmla="*/ 55572897 h 156" name="T3"/>
                <a:gd fmla="*/ 0 w 265" name="T4"/>
                <a:gd fmla="*/ 437643479 h 156" name="T5"/>
                <a:gd fmla="*/ 69475709 w 265" name="T6"/>
                <a:gd fmla="*/ 90308263 h 156" name="T7"/>
                <a:gd fmla="*/ 104216200 w 265" name="T8"/>
                <a:gd fmla="*/ 55572897 h 156" name="T9"/>
                <a:gd fmla="*/ 277908109 w 265" name="T10"/>
                <a:gd fmla="*/ 0 h 156" name="T11"/>
                <a:gd fmla="*/ 291804306 w 265" name="T12"/>
                <a:gd fmla="*/ 0 h 156" name="T13"/>
                <a:gd fmla="*/ 1111632438 w 265" name="T14"/>
                <a:gd fmla="*/ 375122982 h 156" name="T15"/>
                <a:gd fmla="*/ 1827244370 w 265" name="T16"/>
                <a:gd fmla="*/ 986432750 h 156" name="T17"/>
                <a:gd fmla="*/ 1841140566 w 265" name="T18"/>
                <a:gd fmla="*/ 1083685978 h 156" name="T19"/>
                <a:gd fmla="*/ 1111632438 w 265" name="T20"/>
                <a:gd fmla="*/ 375122982 h 156" name="T21"/>
                <a:gd fmla="*/ 291804306 w 265" name="T22"/>
                <a:gd fmla="*/ 0 h 15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b" l="0" r="r" t="0"/>
              <a:pathLst>
                <a:path h="156" w="265">
                  <a:moveTo>
                    <a:pt x="42" y="0"/>
                  </a:moveTo>
                  <a:cubicBezTo>
                    <a:pt x="33" y="0"/>
                    <a:pt x="24" y="3"/>
                    <a:pt x="15" y="8"/>
                  </a:cubicBezTo>
                  <a:cubicBezTo>
                    <a:pt x="5" y="14"/>
                    <a:pt x="0" y="35"/>
                    <a:pt x="0" y="63"/>
                  </a:cubicBezTo>
                  <a:cubicBezTo>
                    <a:pt x="0" y="40"/>
                    <a:pt x="3" y="22"/>
                    <a:pt x="10" y="13"/>
                  </a:cubicBezTo>
                  <a:cubicBezTo>
                    <a:pt x="11" y="11"/>
                    <a:pt x="13" y="9"/>
                    <a:pt x="15" y="8"/>
                  </a:cubicBezTo>
                  <a:cubicBezTo>
                    <a:pt x="24" y="4"/>
                    <a:pt x="31" y="1"/>
                    <a:pt x="40" y="0"/>
                  </a:cubicBezTo>
                  <a:cubicBezTo>
                    <a:pt x="41" y="0"/>
                    <a:pt x="42" y="0"/>
                    <a:pt x="42" y="0"/>
                  </a:cubicBezTo>
                  <a:cubicBezTo>
                    <a:pt x="65" y="0"/>
                    <a:pt x="93" y="16"/>
                    <a:pt x="160" y="54"/>
                  </a:cubicBezTo>
                  <a:cubicBezTo>
                    <a:pt x="225" y="90"/>
                    <a:pt x="255" y="117"/>
                    <a:pt x="263" y="142"/>
                  </a:cubicBezTo>
                  <a:cubicBezTo>
                    <a:pt x="264" y="146"/>
                    <a:pt x="265" y="151"/>
                    <a:pt x="265" y="156"/>
                  </a:cubicBezTo>
                  <a:cubicBezTo>
                    <a:pt x="265" y="127"/>
                    <a:pt x="238" y="97"/>
                    <a:pt x="160" y="54"/>
                  </a:cubicBezTo>
                  <a:cubicBezTo>
                    <a:pt x="93" y="16"/>
                    <a:pt x="65" y="0"/>
                    <a:pt x="42" y="0"/>
                  </a:cubicBezTo>
                </a:path>
              </a:pathLst>
            </a:custGeom>
            <a:solidFill>
              <a:srgbClr val="264C5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3077" name="组合 129"/>
          <p:cNvGrpSpPr/>
          <p:nvPr/>
        </p:nvGrpSpPr>
        <p:grpSpPr>
          <a:xfrm>
            <a:off x="3776663" y="5426075"/>
            <a:ext cx="1149350" cy="2078038"/>
            <a:chOff x="3230563" y="5426075"/>
            <a:chExt cx="1695450" cy="3067051"/>
          </a:xfrm>
        </p:grpSpPr>
        <p:sp>
          <p:nvSpPr>
            <p:cNvPr id="3123" name="Freeform 52"/>
            <p:cNvSpPr/>
            <p:nvPr/>
          </p:nvSpPr>
          <p:spPr bwMode="auto">
            <a:xfrm>
              <a:off x="3230563" y="5426075"/>
              <a:ext cx="1695450" cy="1314450"/>
            </a:xfrm>
            <a:custGeom>
              <a:gdLst>
                <a:gd fmla="*/ 2147483646 w 643" name="T0"/>
                <a:gd fmla="*/ 2147483646 h 498" name="T1"/>
                <a:gd fmla="*/ 2147483646 w 643" name="T2"/>
                <a:gd fmla="*/ 2147483646 h 498" name="T3"/>
                <a:gd fmla="*/ 465824228 w 643" name="T4"/>
                <a:gd fmla="*/ 2147483646 h 498" name="T5"/>
                <a:gd fmla="*/ 146003822 w 643" name="T6"/>
                <a:gd fmla="*/ 2147483646 h 498" name="T7"/>
                <a:gd fmla="*/ 6953191 w 643" name="T8"/>
                <a:gd fmla="*/ 522504433 h 498" name="T9"/>
                <a:gd fmla="*/ 298963471 w 643" name="T10"/>
                <a:gd fmla="*/ 202034660 h 498" name="T11"/>
                <a:gd fmla="*/ 2147483646 w 643" name="T12"/>
                <a:gd fmla="*/ 13933698 h 498" name="T13"/>
                <a:gd fmla="*/ 2147483646 w 643" name="T14"/>
                <a:gd fmla="*/ 299570545 h 498" name="T15"/>
                <a:gd fmla="*/ 2147483646 w 643" name="T16"/>
                <a:gd fmla="*/ 2147483646 h 498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498" w="643">
                  <a:moveTo>
                    <a:pt x="642" y="424"/>
                  </a:moveTo>
                  <a:cubicBezTo>
                    <a:pt x="643" y="448"/>
                    <a:pt x="625" y="468"/>
                    <a:pt x="601" y="470"/>
                  </a:cubicBezTo>
                  <a:cubicBezTo>
                    <a:pt x="67" y="497"/>
                    <a:pt x="67" y="497"/>
                    <a:pt x="67" y="497"/>
                  </a:cubicBezTo>
                  <a:cubicBezTo>
                    <a:pt x="43" y="498"/>
                    <a:pt x="22" y="480"/>
                    <a:pt x="21" y="455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0" y="51"/>
                    <a:pt x="19" y="30"/>
                    <a:pt x="43" y="29"/>
                  </a:cubicBezTo>
                  <a:cubicBezTo>
                    <a:pt x="577" y="2"/>
                    <a:pt x="577" y="2"/>
                    <a:pt x="577" y="2"/>
                  </a:cubicBezTo>
                  <a:cubicBezTo>
                    <a:pt x="601" y="0"/>
                    <a:pt x="621" y="19"/>
                    <a:pt x="623" y="43"/>
                  </a:cubicBezTo>
                  <a:lnTo>
                    <a:pt x="642" y="424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4" name="Freeform 53"/>
            <p:cNvSpPr/>
            <p:nvPr/>
          </p:nvSpPr>
          <p:spPr bwMode="auto">
            <a:xfrm>
              <a:off x="3371850" y="5532438"/>
              <a:ext cx="1376362" cy="295275"/>
            </a:xfrm>
            <a:custGeom>
              <a:gdLst>
                <a:gd fmla="*/ 2147483646 w 522" name="T0"/>
                <a:gd fmla="*/ 486536745 h 112" name="T1"/>
                <a:gd fmla="*/ 2147483646 w 522" name="T2"/>
                <a:gd fmla="*/ 597744692 h 112" name="T3"/>
                <a:gd fmla="*/ 139044203 w 522" name="T4"/>
                <a:gd fmla="*/ 771508756 h 112" name="T5"/>
                <a:gd fmla="*/ 20856367 w 522" name="T6"/>
                <a:gd fmla="*/ 674199826 h 112" name="T7"/>
                <a:gd fmla="*/ 6953001 w 522" name="T8"/>
                <a:gd fmla="*/ 284972012 h 112" name="T9"/>
                <a:gd fmla="*/ 104284470 w 522" name="T10"/>
                <a:gd fmla="*/ 173764065 h 112" name="T11"/>
                <a:gd fmla="*/ 2147483646 w 522" name="T12"/>
                <a:gd fmla="*/ 0 h 112" name="T13"/>
                <a:gd fmla="*/ 2147483646 w 522" name="T14"/>
                <a:gd fmla="*/ 104258439 h 112" name="T15"/>
                <a:gd fmla="*/ 2147483646 w 522" name="T16"/>
                <a:gd fmla="*/ 486536745 h 112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112" w="522">
                  <a:moveTo>
                    <a:pt x="522" y="70"/>
                  </a:moveTo>
                  <a:cubicBezTo>
                    <a:pt x="522" y="79"/>
                    <a:pt x="516" y="86"/>
                    <a:pt x="507" y="86"/>
                  </a:cubicBezTo>
                  <a:cubicBezTo>
                    <a:pt x="20" y="111"/>
                    <a:pt x="20" y="111"/>
                    <a:pt x="20" y="111"/>
                  </a:cubicBezTo>
                  <a:cubicBezTo>
                    <a:pt x="11" y="112"/>
                    <a:pt x="4" y="105"/>
                    <a:pt x="3" y="9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33"/>
                    <a:pt x="7" y="26"/>
                    <a:pt x="15" y="25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2" y="0"/>
                    <a:pt x="519" y="6"/>
                    <a:pt x="519" y="15"/>
                  </a:cubicBezTo>
                  <a:lnTo>
                    <a:pt x="522" y="70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5" name="Freeform 54"/>
            <p:cNvSpPr/>
            <p:nvPr/>
          </p:nvSpPr>
          <p:spPr bwMode="auto">
            <a:xfrm>
              <a:off x="3379788" y="5703888"/>
              <a:ext cx="1368425" cy="123825"/>
            </a:xfrm>
            <a:custGeom>
              <a:gdLst>
                <a:gd fmla="*/ 2147483646 w 519" name="T0"/>
                <a:gd fmla="*/ 111055218 h 47" name="T1"/>
                <a:gd fmla="*/ 111232650 w 519" name="T2"/>
                <a:gd fmla="*/ 284581465 h 47" name="T3"/>
                <a:gd fmla="*/ 0 w 519" name="T4"/>
                <a:gd fmla="*/ 180465716 h 47" name="T5"/>
                <a:gd fmla="*/ 0 w 519" name="T6"/>
                <a:gd fmla="*/ 222110435 h 47" name="T7"/>
                <a:gd fmla="*/ 118182878 w 519" name="T8"/>
                <a:gd fmla="*/ 319284080 h 47" name="T9"/>
                <a:gd fmla="*/ 2147483646 w 519" name="T10"/>
                <a:gd fmla="*/ 145760467 h 47" name="T11"/>
                <a:gd fmla="*/ 2147483646 w 519" name="T12"/>
                <a:gd fmla="*/ 34705249 h 47" name="T13"/>
                <a:gd fmla="*/ 2147483646 w 519" name="T14"/>
                <a:gd fmla="*/ 0 h 47" name="T15"/>
                <a:gd fmla="*/ 2147483646 w 519" name="T16"/>
                <a:gd fmla="*/ 111055218 h 47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47" w="519">
                  <a:moveTo>
                    <a:pt x="504" y="16"/>
                  </a:moveTo>
                  <a:cubicBezTo>
                    <a:pt x="16" y="41"/>
                    <a:pt x="16" y="41"/>
                    <a:pt x="16" y="41"/>
                  </a:cubicBezTo>
                  <a:cubicBezTo>
                    <a:pt x="8" y="41"/>
                    <a:pt x="1" y="35"/>
                    <a:pt x="0" y="2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1" y="40"/>
                    <a:pt x="8" y="47"/>
                    <a:pt x="17" y="46"/>
                  </a:cubicBezTo>
                  <a:cubicBezTo>
                    <a:pt x="504" y="21"/>
                    <a:pt x="504" y="21"/>
                    <a:pt x="504" y="21"/>
                  </a:cubicBezTo>
                  <a:cubicBezTo>
                    <a:pt x="513" y="21"/>
                    <a:pt x="519" y="14"/>
                    <a:pt x="519" y="5"/>
                  </a:cubicBezTo>
                  <a:cubicBezTo>
                    <a:pt x="519" y="0"/>
                    <a:pt x="519" y="0"/>
                    <a:pt x="519" y="0"/>
                  </a:cubicBezTo>
                  <a:cubicBezTo>
                    <a:pt x="519" y="8"/>
                    <a:pt x="513" y="15"/>
                    <a:pt x="504" y="16"/>
                  </a:cubicBezTo>
                  <a:close/>
                </a:path>
              </a:pathLst>
            </a:custGeom>
            <a:solidFill>
              <a:srgbClr val="D9CEB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6" name="Freeform 55"/>
            <p:cNvSpPr/>
            <p:nvPr/>
          </p:nvSpPr>
          <p:spPr bwMode="auto">
            <a:xfrm>
              <a:off x="3387725" y="5892800"/>
              <a:ext cx="158750" cy="161925"/>
            </a:xfrm>
            <a:custGeom>
              <a:gdLst>
                <a:gd fmla="*/ 420026042 w 60" name="T0"/>
                <a:gd fmla="*/ 373460104 h 61" name="T1"/>
                <a:gd fmla="*/ 392025188 w 60" name="T2"/>
                <a:gd fmla="*/ 408690736 h 61" name="T3"/>
                <a:gd fmla="*/ 49003479 w 60" name="T4"/>
                <a:gd fmla="*/ 422783520 h 61" name="T5"/>
                <a:gd fmla="*/ 14001750 w 60" name="T6"/>
                <a:gd fmla="*/ 394597952 h 61" name="T7"/>
                <a:gd fmla="*/ 0 w 60" name="T8"/>
                <a:gd fmla="*/ 49326071 h 61" name="T9"/>
                <a:gd fmla="*/ 28000854 w 60" name="T10"/>
                <a:gd fmla="*/ 21140503 h 61" name="T11"/>
                <a:gd fmla="*/ 371022563 w 60" name="T12"/>
                <a:gd fmla="*/ 0 h 61" name="T13"/>
                <a:gd fmla="*/ 406024292 w 60" name="T14"/>
                <a:gd fmla="*/ 28185568 h 61" name="T15"/>
                <a:gd fmla="*/ 420026042 w 60" name="T16"/>
                <a:gd fmla="*/ 373460104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1"/>
                    <a:pt x="3" y="59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7" name="Freeform 56"/>
            <p:cNvSpPr/>
            <p:nvPr/>
          </p:nvSpPr>
          <p:spPr bwMode="auto">
            <a:xfrm>
              <a:off x="3590925" y="5883275"/>
              <a:ext cx="158750" cy="160338"/>
            </a:xfrm>
            <a:custGeom>
              <a:gdLst>
                <a:gd fmla="*/ 420026042 w 60" name="T0"/>
                <a:gd fmla="*/ 366175193 h 61" name="T1"/>
                <a:gd fmla="*/ 392025188 w 60" name="T2"/>
                <a:gd fmla="*/ 400721461 h 61" name="T3"/>
                <a:gd fmla="*/ 49003479 w 60" name="T4"/>
                <a:gd fmla="*/ 414539442 h 61" name="T5"/>
                <a:gd fmla="*/ 21002625 w 60" name="T6"/>
                <a:gd fmla="*/ 386903479 h 61" name="T7"/>
                <a:gd fmla="*/ 0 w 60" name="T8"/>
                <a:gd fmla="*/ 48361621 h 61" name="T9"/>
                <a:gd fmla="*/ 28000854 w 60" name="T10"/>
                <a:gd fmla="*/ 20725658 h 61" name="T11"/>
                <a:gd fmla="*/ 371022563 w 60" name="T12"/>
                <a:gd fmla="*/ 0 h 61" name="T13"/>
                <a:gd fmla="*/ 406024292 w 60" name="T14"/>
                <a:gd fmla="*/ 34543639 h 61" name="T15"/>
                <a:gd fmla="*/ 420026042 w 60" name="T16"/>
                <a:gd fmla="*/ 366175193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3"/>
                  </a:moveTo>
                  <a:cubicBezTo>
                    <a:pt x="60" y="56"/>
                    <a:pt x="59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8" name="Freeform 57"/>
            <p:cNvSpPr/>
            <p:nvPr/>
          </p:nvSpPr>
          <p:spPr bwMode="auto">
            <a:xfrm>
              <a:off x="3794125" y="5872163"/>
              <a:ext cx="160337" cy="160338"/>
            </a:xfrm>
            <a:custGeom>
              <a:gdLst>
                <a:gd fmla="*/ 421441862 w 61" name="T0"/>
                <a:gd fmla="*/ 366175193 h 61" name="T1"/>
                <a:gd fmla="*/ 386898438 w 61" name="T2"/>
                <a:gd fmla="*/ 400721461 h 61" name="T3"/>
                <a:gd fmla="*/ 55271581 w 61" name="T4"/>
                <a:gd fmla="*/ 421447119 h 61" name="T5"/>
                <a:gd fmla="*/ 20725529 w 61" name="T6"/>
                <a:gd fmla="*/ 386903479 h 61" name="T7"/>
                <a:gd fmla="*/ 0 w 61" name="T8"/>
                <a:gd fmla="*/ 55271926 h 61" name="T9"/>
                <a:gd fmla="*/ 34543424 w 61" name="T10"/>
                <a:gd fmla="*/ 20725658 h 61" name="T11"/>
                <a:gd fmla="*/ 366170281 w 61" name="T12"/>
                <a:gd fmla="*/ 0 h 61" name="T13"/>
                <a:gd fmla="*/ 400716333 w 61" name="T14"/>
                <a:gd fmla="*/ 34543639 h 61" name="T15"/>
                <a:gd fmla="*/ 421441862 w 61" name="T16"/>
                <a:gd fmla="*/ 366175193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1">
                  <a:moveTo>
                    <a:pt x="61" y="53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9" name="Freeform 58"/>
            <p:cNvSpPr/>
            <p:nvPr/>
          </p:nvSpPr>
          <p:spPr bwMode="auto">
            <a:xfrm>
              <a:off x="4000500" y="5862638"/>
              <a:ext cx="157162" cy="160338"/>
            </a:xfrm>
            <a:custGeom>
              <a:gdLst>
                <a:gd fmla="*/ 411664904 w 60" name="T0"/>
                <a:gd fmla="*/ 366175193 h 61" name="T1"/>
                <a:gd fmla="*/ 384221800 w 60" name="T2"/>
                <a:gd fmla="*/ 400721461 h 61" name="T3"/>
                <a:gd fmla="*/ 48028707 w 60" name="T4"/>
                <a:gd fmla="*/ 421447119 h 61" name="T5"/>
                <a:gd fmla="*/ 13722862 w 60" name="T6"/>
                <a:gd fmla="*/ 386903479 h 61" name="T7"/>
                <a:gd fmla="*/ 0 w 60" name="T8"/>
                <a:gd fmla="*/ 55271926 h 61" name="T9"/>
                <a:gd fmla="*/ 27443105 w 60" name="T10"/>
                <a:gd fmla="*/ 20725658 h 61" name="T11"/>
                <a:gd fmla="*/ 363636197 w 60" name="T12"/>
                <a:gd fmla="*/ 0 h 61" name="T13"/>
                <a:gd fmla="*/ 391081921 w 60" name="T14"/>
                <a:gd fmla="*/ 34543639 h 61" name="T15"/>
                <a:gd fmla="*/ 411664904 w 60" name="T16"/>
                <a:gd fmla="*/ 366175193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4" y="61"/>
                    <a:pt x="2" y="59"/>
                    <a:pt x="2" y="5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7" y="5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0" name="Freeform 59"/>
            <p:cNvSpPr/>
            <p:nvPr/>
          </p:nvSpPr>
          <p:spPr bwMode="auto">
            <a:xfrm>
              <a:off x="4203700" y="5851525"/>
              <a:ext cx="157162" cy="160338"/>
            </a:xfrm>
            <a:custGeom>
              <a:gdLst>
                <a:gd fmla="*/ 411664904 w 60" name="T0"/>
                <a:gd fmla="*/ 373085498 h 61" name="T1"/>
                <a:gd fmla="*/ 384221800 w 60" name="T2"/>
                <a:gd fmla="*/ 400721461 h 61" name="T3"/>
                <a:gd fmla="*/ 48028707 w 60" name="T4"/>
                <a:gd fmla="*/ 421447119 h 61" name="T5"/>
                <a:gd fmla="*/ 13722862 w 60" name="T6"/>
                <a:gd fmla="*/ 386903479 h 61" name="T7"/>
                <a:gd fmla="*/ 0 w 60" name="T8"/>
                <a:gd fmla="*/ 55271926 h 61" name="T9"/>
                <a:gd fmla="*/ 27443105 w 60" name="T10"/>
                <a:gd fmla="*/ 20725658 h 61" name="T11"/>
                <a:gd fmla="*/ 363636197 w 60" name="T12"/>
                <a:gd fmla="*/ 0 h 61" name="T13"/>
                <a:gd fmla="*/ 397942042 w 60" name="T14"/>
                <a:gd fmla="*/ 34543639 h 61" name="T15"/>
                <a:gd fmla="*/ 411664904 w 60" name="T16"/>
                <a:gd fmla="*/ 373085498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4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3" y="59"/>
                    <a:pt x="2" y="5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5"/>
                  </a:cubicBezTo>
                  <a:lnTo>
                    <a:pt x="60" y="54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1" name="Freeform 60"/>
            <p:cNvSpPr/>
            <p:nvPr/>
          </p:nvSpPr>
          <p:spPr bwMode="auto">
            <a:xfrm>
              <a:off x="4405313" y="5840413"/>
              <a:ext cx="158750" cy="161925"/>
            </a:xfrm>
            <a:custGeom>
              <a:gdLst>
                <a:gd fmla="*/ 420026042 w 60" name="T0"/>
                <a:gd fmla="*/ 380505168 h 61" name="T1"/>
                <a:gd fmla="*/ 392025188 w 60" name="T2"/>
                <a:gd fmla="*/ 408690736 h 61" name="T3"/>
                <a:gd fmla="*/ 49003479 w 60" name="T4"/>
                <a:gd fmla="*/ 429831240 h 61" name="T5"/>
                <a:gd fmla="*/ 21002625 w 60" name="T6"/>
                <a:gd fmla="*/ 401645672 h 61" name="T7"/>
                <a:gd fmla="*/ 0 w 60" name="T8"/>
                <a:gd fmla="*/ 56371136 h 61" name="T9"/>
                <a:gd fmla="*/ 28000854 w 60" name="T10"/>
                <a:gd fmla="*/ 21140503 h 61" name="T11"/>
                <a:gd fmla="*/ 371022563 w 60" name="T12"/>
                <a:gd fmla="*/ 7047719 h 61" name="T13"/>
                <a:gd fmla="*/ 406024292 w 60" name="T14"/>
                <a:gd fmla="*/ 35233287 h 61" name="T15"/>
                <a:gd fmla="*/ 420026042 w 60" name="T16"/>
                <a:gd fmla="*/ 380505168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4"/>
                  </a:moveTo>
                  <a:cubicBezTo>
                    <a:pt x="60" y="56"/>
                    <a:pt x="59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3" y="59"/>
                    <a:pt x="3" y="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0" y="54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2" name="Freeform 61"/>
            <p:cNvSpPr/>
            <p:nvPr/>
          </p:nvSpPr>
          <p:spPr bwMode="auto">
            <a:xfrm>
              <a:off x="4608513" y="5830888"/>
              <a:ext cx="161925" cy="160338"/>
            </a:xfrm>
            <a:custGeom>
              <a:gdLst>
                <a:gd fmla="*/ 429831240 w 61" name="T0"/>
                <a:gd fmla="*/ 373085498 h 61" name="T1"/>
                <a:gd fmla="*/ 394597952 w 61" name="T2"/>
                <a:gd fmla="*/ 400721461 h 61" name="T3"/>
                <a:gd fmla="*/ 56371136 w 61" name="T4"/>
                <a:gd fmla="*/ 421447119 h 61" name="T5"/>
                <a:gd fmla="*/ 21140503 w 61" name="T6"/>
                <a:gd fmla="*/ 393811156 h 61" name="T7"/>
                <a:gd fmla="*/ 0 w 61" name="T8"/>
                <a:gd fmla="*/ 55271926 h 61" name="T9"/>
                <a:gd fmla="*/ 35233287 w 61" name="T10"/>
                <a:gd fmla="*/ 20725658 h 61" name="T11"/>
                <a:gd fmla="*/ 380505168 w 61" name="T12"/>
                <a:gd fmla="*/ 6907676 h 61" name="T13"/>
                <a:gd fmla="*/ 408690736 w 61" name="T14"/>
                <a:gd fmla="*/ 34543639 h 61" name="T15"/>
                <a:gd fmla="*/ 429831240 w 61" name="T16"/>
                <a:gd fmla="*/ 373085498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1">
                  <a:moveTo>
                    <a:pt x="61" y="54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5" y="61"/>
                    <a:pt x="3" y="59"/>
                    <a:pt x="3" y="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4" y="1"/>
                    <a:pt x="54" y="1"/>
                    <a:pt x="54" y="1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1" y="54"/>
                  </a:ln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3" name="Freeform 62"/>
            <p:cNvSpPr/>
            <p:nvPr/>
          </p:nvSpPr>
          <p:spPr bwMode="auto">
            <a:xfrm>
              <a:off x="3395663" y="6083300"/>
              <a:ext cx="161925" cy="158750"/>
            </a:xfrm>
            <a:custGeom>
              <a:gdLst>
                <a:gd fmla="*/ 429831240 w 61" name="T0"/>
                <a:gd fmla="*/ 371022563 h 60" name="T1"/>
                <a:gd fmla="*/ 401645672 w 61" name="T2"/>
                <a:gd fmla="*/ 399026063 h 60" name="T3"/>
                <a:gd fmla="*/ 56371136 w 61" name="T4"/>
                <a:gd fmla="*/ 420026042 h 60" name="T5"/>
                <a:gd fmla="*/ 21140503 w 61" name="T6"/>
                <a:gd fmla="*/ 392025188 h 60" name="T7"/>
                <a:gd fmla="*/ 7047719 w 61" name="T8"/>
                <a:gd fmla="*/ 49003479 h 60" name="T9"/>
                <a:gd fmla="*/ 35233287 w 61" name="T10"/>
                <a:gd fmla="*/ 14001750 h 60" name="T11"/>
                <a:gd fmla="*/ 380505168 w 61" name="T12"/>
                <a:gd fmla="*/ 0 h 60" name="T13"/>
                <a:gd fmla="*/ 408690736 w 61" name="T14"/>
                <a:gd fmla="*/ 28000854 h 60" name="T15"/>
                <a:gd fmla="*/ 429831240 w 61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1">
                  <a:moveTo>
                    <a:pt x="61" y="53"/>
                  </a:moveTo>
                  <a:cubicBezTo>
                    <a:pt x="61" y="55"/>
                    <a:pt x="59" y="57"/>
                    <a:pt x="57" y="57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4"/>
                    <a:pt x="2" y="2"/>
                    <a:pt x="5" y="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1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4" name="Freeform 63"/>
            <p:cNvSpPr/>
            <p:nvPr/>
          </p:nvSpPr>
          <p:spPr bwMode="auto">
            <a:xfrm>
              <a:off x="3602038" y="6072188"/>
              <a:ext cx="158750" cy="158750"/>
            </a:xfrm>
            <a:custGeom>
              <a:gdLst>
                <a:gd fmla="*/ 420026042 w 60" name="T0"/>
                <a:gd fmla="*/ 371022563 h 60" name="T1"/>
                <a:gd fmla="*/ 392025188 w 60" name="T2"/>
                <a:gd fmla="*/ 399026063 h 60" name="T3"/>
                <a:gd fmla="*/ 49003479 w 60" name="T4"/>
                <a:gd fmla="*/ 420026042 h 60" name="T5"/>
                <a:gd fmla="*/ 14001750 w 60" name="T6"/>
                <a:gd fmla="*/ 392025188 h 60" name="T7"/>
                <a:gd fmla="*/ 0 w 60" name="T8"/>
                <a:gd fmla="*/ 49003479 h 60" name="T9"/>
                <a:gd fmla="*/ 28000854 w 60" name="T10"/>
                <a:gd fmla="*/ 14001750 h 60" name="T11"/>
                <a:gd fmla="*/ 371022563 w 60" name="T12"/>
                <a:gd fmla="*/ 0 h 60" name="T13"/>
                <a:gd fmla="*/ 399026063 w 60" name="T14"/>
                <a:gd fmla="*/ 28000854 h 60" name="T15"/>
                <a:gd fmla="*/ 420026042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2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7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5" name="Freeform 64"/>
            <p:cNvSpPr/>
            <p:nvPr/>
          </p:nvSpPr>
          <p:spPr bwMode="auto">
            <a:xfrm>
              <a:off x="3805238" y="6062663"/>
              <a:ext cx="157162" cy="157163"/>
            </a:xfrm>
            <a:custGeom>
              <a:gdLst>
                <a:gd fmla="*/ 411664904 w 60" name="T0"/>
                <a:gd fmla="*/ 363641130 h 60" name="T1"/>
                <a:gd fmla="*/ 384221800 w 60" name="T2"/>
                <a:gd fmla="*/ 391087029 h 60" name="T3"/>
                <a:gd fmla="*/ 48028707 w 60" name="T4"/>
                <a:gd fmla="*/ 411670143 h 60" name="T5"/>
                <a:gd fmla="*/ 20582983 w 60" name="T6"/>
                <a:gd fmla="*/ 384224244 h 60" name="T7"/>
                <a:gd fmla="*/ 0 w 60" name="T8"/>
                <a:gd fmla="*/ 48029013 h 60" name="T9"/>
                <a:gd fmla="*/ 27443105 w 60" name="T10"/>
                <a:gd fmla="*/ 13722949 h 60" name="T11"/>
                <a:gd fmla="*/ 363636197 w 60" name="T12"/>
                <a:gd fmla="*/ 0 h 60" name="T13"/>
                <a:gd fmla="*/ 397942042 w 60" name="T14"/>
                <a:gd fmla="*/ 27445899 h 60" name="T15"/>
                <a:gd fmla="*/ 411664904 w 60" name="T16"/>
                <a:gd fmla="*/ 363641130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6" name="Freeform 65"/>
            <p:cNvSpPr/>
            <p:nvPr/>
          </p:nvSpPr>
          <p:spPr bwMode="auto">
            <a:xfrm>
              <a:off x="4008438" y="6051550"/>
              <a:ext cx="160337" cy="158750"/>
            </a:xfrm>
            <a:custGeom>
              <a:gdLst>
                <a:gd fmla="*/ 414534228 w 61" name="T0"/>
                <a:gd fmla="*/ 371022563 h 60" name="T1"/>
                <a:gd fmla="*/ 386898438 w 61" name="T2"/>
                <a:gd fmla="*/ 406024292 h 60" name="T3"/>
                <a:gd fmla="*/ 48361319 w 61" name="T4"/>
                <a:gd fmla="*/ 420026042 h 60" name="T5"/>
                <a:gd fmla="*/ 20725529 w 61" name="T6"/>
                <a:gd fmla="*/ 392025188 h 60" name="T7"/>
                <a:gd fmla="*/ 0 w 61" name="T8"/>
                <a:gd fmla="*/ 49003479 h 60" name="T9"/>
                <a:gd fmla="*/ 34543424 w 61" name="T10"/>
                <a:gd fmla="*/ 14001750 h 60" name="T11"/>
                <a:gd fmla="*/ 366170281 w 61" name="T12"/>
                <a:gd fmla="*/ 0 h 60" name="T13"/>
                <a:gd fmla="*/ 400716333 w 61" name="T14"/>
                <a:gd fmla="*/ 28000854 h 60" name="T15"/>
                <a:gd fmla="*/ 414534228 w 61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1">
                  <a:moveTo>
                    <a:pt x="60" y="53"/>
                  </a:moveTo>
                  <a:cubicBezTo>
                    <a:pt x="61" y="55"/>
                    <a:pt x="59" y="57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5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7" name="Freeform 66"/>
            <p:cNvSpPr/>
            <p:nvPr/>
          </p:nvSpPr>
          <p:spPr bwMode="auto">
            <a:xfrm>
              <a:off x="4211638" y="6040438"/>
              <a:ext cx="160337" cy="158750"/>
            </a:xfrm>
            <a:custGeom>
              <a:gdLst>
                <a:gd fmla="*/ 421441862 w 61" name="T0"/>
                <a:gd fmla="*/ 371022563 h 60" name="T1"/>
                <a:gd fmla="*/ 393806071 w 61" name="T2"/>
                <a:gd fmla="*/ 406024292 h 60" name="T3"/>
                <a:gd fmla="*/ 55271581 w 61" name="T4"/>
                <a:gd fmla="*/ 420026042 h 60" name="T5"/>
                <a:gd fmla="*/ 20725529 w 61" name="T6"/>
                <a:gd fmla="*/ 392025188 h 60" name="T7"/>
                <a:gd fmla="*/ 6907633 w 61" name="T8"/>
                <a:gd fmla="*/ 49003479 h 60" name="T9"/>
                <a:gd fmla="*/ 34543424 w 61" name="T10"/>
                <a:gd fmla="*/ 14001750 h 60" name="T11"/>
                <a:gd fmla="*/ 373080543 w 61" name="T12"/>
                <a:gd fmla="*/ 0 h 60" name="T13"/>
                <a:gd fmla="*/ 400716333 w 61" name="T14"/>
                <a:gd fmla="*/ 28000854 h 60" name="T15"/>
                <a:gd fmla="*/ 421441862 w 61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1">
                  <a:moveTo>
                    <a:pt x="61" y="53"/>
                  </a:moveTo>
                  <a:cubicBezTo>
                    <a:pt x="61" y="55"/>
                    <a:pt x="59" y="57"/>
                    <a:pt x="57" y="5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2" y="3"/>
                    <a:pt x="5" y="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8" name="Freeform 67"/>
            <p:cNvSpPr/>
            <p:nvPr/>
          </p:nvSpPr>
          <p:spPr bwMode="auto">
            <a:xfrm>
              <a:off x="4416425" y="6030913"/>
              <a:ext cx="158750" cy="158750"/>
            </a:xfrm>
            <a:custGeom>
              <a:gdLst>
                <a:gd fmla="*/ 420026042 w 60" name="T0"/>
                <a:gd fmla="*/ 371022563 h 60" name="T1"/>
                <a:gd fmla="*/ 392025188 w 60" name="T2"/>
                <a:gd fmla="*/ 406024292 h 60" name="T3"/>
                <a:gd fmla="*/ 49003479 w 60" name="T4"/>
                <a:gd fmla="*/ 420026042 h 60" name="T5"/>
                <a:gd fmla="*/ 14001750 w 60" name="T6"/>
                <a:gd fmla="*/ 392025188 h 60" name="T7"/>
                <a:gd fmla="*/ 0 w 60" name="T8"/>
                <a:gd fmla="*/ 49003479 h 60" name="T9"/>
                <a:gd fmla="*/ 28000854 w 60" name="T10"/>
                <a:gd fmla="*/ 14001750 h 60" name="T11"/>
                <a:gd fmla="*/ 371022563 w 60" name="T12"/>
                <a:gd fmla="*/ 0 h 60" name="T13"/>
                <a:gd fmla="*/ 406024292 w 60" name="T14"/>
                <a:gd fmla="*/ 28000854 h 60" name="T15"/>
                <a:gd fmla="*/ 420026042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8" y="57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39" name="Freeform 68"/>
            <p:cNvSpPr/>
            <p:nvPr/>
          </p:nvSpPr>
          <p:spPr bwMode="auto">
            <a:xfrm>
              <a:off x="4619625" y="6019800"/>
              <a:ext cx="158750" cy="158750"/>
            </a:xfrm>
            <a:custGeom>
              <a:gdLst>
                <a:gd fmla="*/ 420026042 w 60" name="T0"/>
                <a:gd fmla="*/ 371022563 h 60" name="T1"/>
                <a:gd fmla="*/ 392025188 w 60" name="T2"/>
                <a:gd fmla="*/ 406024292 h 60" name="T3"/>
                <a:gd fmla="*/ 49003479 w 60" name="T4"/>
                <a:gd fmla="*/ 420026042 h 60" name="T5"/>
                <a:gd fmla="*/ 21002625 w 60" name="T6"/>
                <a:gd fmla="*/ 392025188 h 60" name="T7"/>
                <a:gd fmla="*/ 0 w 60" name="T8"/>
                <a:gd fmla="*/ 49003479 h 60" name="T9"/>
                <a:gd fmla="*/ 28000854 w 60" name="T10"/>
                <a:gd fmla="*/ 21002625 h 60" name="T11"/>
                <a:gd fmla="*/ 371022563 w 60" name="T12"/>
                <a:gd fmla="*/ 0 h 60" name="T13"/>
                <a:gd fmla="*/ 406024292 w 60" name="T14"/>
                <a:gd fmla="*/ 28000854 h 60" name="T15"/>
                <a:gd fmla="*/ 420026042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9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0" name="Freeform 69"/>
            <p:cNvSpPr/>
            <p:nvPr/>
          </p:nvSpPr>
          <p:spPr bwMode="auto">
            <a:xfrm>
              <a:off x="3406775" y="6270625"/>
              <a:ext cx="158750" cy="158750"/>
            </a:xfrm>
            <a:custGeom>
              <a:gdLst>
                <a:gd fmla="*/ 420026042 w 60" name="T0"/>
                <a:gd fmla="*/ 371022563 h 60" name="T1"/>
                <a:gd fmla="*/ 392025188 w 60" name="T2"/>
                <a:gd fmla="*/ 406024292 h 60" name="T3"/>
                <a:gd fmla="*/ 49003479 w 60" name="T4"/>
                <a:gd fmla="*/ 420026042 h 60" name="T5"/>
                <a:gd fmla="*/ 21002625 w 60" name="T6"/>
                <a:gd fmla="*/ 392025188 h 60" name="T7"/>
                <a:gd fmla="*/ 0 w 60" name="T8"/>
                <a:gd fmla="*/ 49003479 h 60" name="T9"/>
                <a:gd fmla="*/ 28000854 w 60" name="T10"/>
                <a:gd fmla="*/ 21002625 h 60" name="T11"/>
                <a:gd fmla="*/ 371022563 w 60" name="T12"/>
                <a:gd fmla="*/ 0 h 60" name="T13"/>
                <a:gd fmla="*/ 406024292 w 60" name="T14"/>
                <a:gd fmla="*/ 28000854 h 60" name="T15"/>
                <a:gd fmla="*/ 420026042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6"/>
                    <a:pt x="59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1" name="Freeform 70"/>
            <p:cNvSpPr/>
            <p:nvPr/>
          </p:nvSpPr>
          <p:spPr bwMode="auto">
            <a:xfrm>
              <a:off x="3609975" y="6259513"/>
              <a:ext cx="160337" cy="158750"/>
            </a:xfrm>
            <a:custGeom>
              <a:gdLst>
                <a:gd fmla="*/ 421441862 w 61" name="T0"/>
                <a:gd fmla="*/ 371022563 h 60" name="T1"/>
                <a:gd fmla="*/ 386898438 w 61" name="T2"/>
                <a:gd fmla="*/ 406024292 h 60" name="T3"/>
                <a:gd fmla="*/ 55271581 w 61" name="T4"/>
                <a:gd fmla="*/ 420026042 h 60" name="T5"/>
                <a:gd fmla="*/ 20725529 w 61" name="T6"/>
                <a:gd fmla="*/ 392025188 h 60" name="T7"/>
                <a:gd fmla="*/ 0 w 61" name="T8"/>
                <a:gd fmla="*/ 49003479 h 60" name="T9"/>
                <a:gd fmla="*/ 34543424 w 61" name="T10"/>
                <a:gd fmla="*/ 21002625 h 60" name="T11"/>
                <a:gd fmla="*/ 366170281 w 61" name="T12"/>
                <a:gd fmla="*/ 0 h 60" name="T13"/>
                <a:gd fmla="*/ 400716333 w 61" name="T14"/>
                <a:gd fmla="*/ 28000854 h 60" name="T15"/>
                <a:gd fmla="*/ 421441862 w 61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1">
                  <a:moveTo>
                    <a:pt x="61" y="53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2" name="Freeform 71"/>
            <p:cNvSpPr/>
            <p:nvPr/>
          </p:nvSpPr>
          <p:spPr bwMode="auto">
            <a:xfrm>
              <a:off x="3814763" y="6249988"/>
              <a:ext cx="158750" cy="160338"/>
            </a:xfrm>
            <a:custGeom>
              <a:gdLst>
                <a:gd fmla="*/ 420026042 w 60" name="T0"/>
                <a:gd fmla="*/ 366175193 h 61" name="T1"/>
                <a:gd fmla="*/ 392025188 w 60" name="T2"/>
                <a:gd fmla="*/ 400721461 h 61" name="T3"/>
                <a:gd fmla="*/ 49003479 w 60" name="T4"/>
                <a:gd fmla="*/ 414539442 h 61" name="T5"/>
                <a:gd fmla="*/ 14001750 w 60" name="T6"/>
                <a:gd fmla="*/ 386903479 h 61" name="T7"/>
                <a:gd fmla="*/ 0 w 60" name="T8"/>
                <a:gd fmla="*/ 48361621 h 61" name="T9"/>
                <a:gd fmla="*/ 28000854 w 60" name="T10"/>
                <a:gd fmla="*/ 20725658 h 61" name="T11"/>
                <a:gd fmla="*/ 371022563 w 60" name="T12"/>
                <a:gd fmla="*/ 0 h 61" name="T13"/>
                <a:gd fmla="*/ 399026063 w 60" name="T14"/>
                <a:gd fmla="*/ 27635963 h 61" name="T15"/>
                <a:gd fmla="*/ 420026042 w 60" name="T16"/>
                <a:gd fmla="*/ 366175193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4" y="61"/>
                    <a:pt x="2" y="59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7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3" name="Freeform 72"/>
            <p:cNvSpPr/>
            <p:nvPr/>
          </p:nvSpPr>
          <p:spPr bwMode="auto">
            <a:xfrm>
              <a:off x="4017963" y="6238875"/>
              <a:ext cx="158750" cy="160338"/>
            </a:xfrm>
            <a:custGeom>
              <a:gdLst>
                <a:gd fmla="*/ 420026042 w 60" name="T0"/>
                <a:gd fmla="*/ 366175193 h 61" name="T1"/>
                <a:gd fmla="*/ 392025188 w 60" name="T2"/>
                <a:gd fmla="*/ 400721461 h 61" name="T3"/>
                <a:gd fmla="*/ 49003479 w 60" name="T4"/>
                <a:gd fmla="*/ 414539442 h 61" name="T5"/>
                <a:gd fmla="*/ 21002625 w 60" name="T6"/>
                <a:gd fmla="*/ 386903479 h 61" name="T7"/>
                <a:gd fmla="*/ 0 w 60" name="T8"/>
                <a:gd fmla="*/ 48361621 h 61" name="T9"/>
                <a:gd fmla="*/ 28000854 w 60" name="T10"/>
                <a:gd fmla="*/ 20725658 h 61" name="T11"/>
                <a:gd fmla="*/ 371022563 w 60" name="T12"/>
                <a:gd fmla="*/ 0 h 61" name="T13"/>
                <a:gd fmla="*/ 406024292 w 60" name="T14"/>
                <a:gd fmla="*/ 27635963 h 61" name="T15"/>
                <a:gd fmla="*/ 420026042 w 60" name="T16"/>
                <a:gd fmla="*/ 366175193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4" name="Freeform 73"/>
            <p:cNvSpPr/>
            <p:nvPr/>
          </p:nvSpPr>
          <p:spPr bwMode="auto">
            <a:xfrm>
              <a:off x="4221163" y="6227763"/>
              <a:ext cx="161925" cy="161925"/>
            </a:xfrm>
            <a:custGeom>
              <a:gdLst>
                <a:gd fmla="*/ 422783520 w 61" name="T0"/>
                <a:gd fmla="*/ 373460104 h 61" name="T1"/>
                <a:gd fmla="*/ 394597952 w 61" name="T2"/>
                <a:gd fmla="*/ 408690736 h 61" name="T3"/>
                <a:gd fmla="*/ 49326071 w 61" name="T4"/>
                <a:gd fmla="*/ 429831240 h 61" name="T5"/>
                <a:gd fmla="*/ 21140503 w 61" name="T6"/>
                <a:gd fmla="*/ 394597952 h 61" name="T7"/>
                <a:gd fmla="*/ 0 w 61" name="T8"/>
                <a:gd fmla="*/ 49326071 h 61" name="T9"/>
                <a:gd fmla="*/ 28185568 w 61" name="T10"/>
                <a:gd fmla="*/ 21140503 h 61" name="T11"/>
                <a:gd fmla="*/ 373460104 w 61" name="T12"/>
                <a:gd fmla="*/ 0 h 61" name="T13"/>
                <a:gd fmla="*/ 408690736 w 61" name="T14"/>
                <a:gd fmla="*/ 35233287 h 61" name="T15"/>
                <a:gd fmla="*/ 422783520 w 61" name="T16"/>
                <a:gd fmla="*/ 373460104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1">
                  <a:moveTo>
                    <a:pt x="60" y="53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5" name="Freeform 74"/>
            <p:cNvSpPr/>
            <p:nvPr/>
          </p:nvSpPr>
          <p:spPr bwMode="auto">
            <a:xfrm>
              <a:off x="4424363" y="6218238"/>
              <a:ext cx="160337" cy="160338"/>
            </a:xfrm>
            <a:custGeom>
              <a:gdLst>
                <a:gd fmla="*/ 421441862 w 61" name="T0"/>
                <a:gd fmla="*/ 366175193 h 61" name="T1"/>
                <a:gd fmla="*/ 393806071 w 61" name="T2"/>
                <a:gd fmla="*/ 400721461 h 61" name="T3"/>
                <a:gd fmla="*/ 55271581 w 61" name="T4"/>
                <a:gd fmla="*/ 421447119 h 61" name="T5"/>
                <a:gd fmla="*/ 20725529 w 61" name="T6"/>
                <a:gd fmla="*/ 386903479 h 61" name="T7"/>
                <a:gd fmla="*/ 6907633 w 61" name="T8"/>
                <a:gd fmla="*/ 55271926 h 61" name="T9"/>
                <a:gd fmla="*/ 34543424 w 61" name="T10"/>
                <a:gd fmla="*/ 20725658 h 61" name="T11"/>
                <a:gd fmla="*/ 373080543 w 61" name="T12"/>
                <a:gd fmla="*/ 0 h 61" name="T13"/>
                <a:gd fmla="*/ 400716333 w 61" name="T14"/>
                <a:gd fmla="*/ 34543639 h 61" name="T15"/>
                <a:gd fmla="*/ 421441862 w 61" name="T16"/>
                <a:gd fmla="*/ 366175193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1">
                  <a:moveTo>
                    <a:pt x="61" y="53"/>
                  </a:moveTo>
                  <a:cubicBezTo>
                    <a:pt x="61" y="56"/>
                    <a:pt x="59" y="58"/>
                    <a:pt x="57" y="5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6" name="Freeform 75"/>
            <p:cNvSpPr/>
            <p:nvPr/>
          </p:nvSpPr>
          <p:spPr bwMode="auto">
            <a:xfrm>
              <a:off x="3417888" y="6457950"/>
              <a:ext cx="157162" cy="160338"/>
            </a:xfrm>
            <a:custGeom>
              <a:gdLst>
                <a:gd fmla="*/ 411664904 w 60" name="T0"/>
                <a:gd fmla="*/ 373085498 h 61" name="T1"/>
                <a:gd fmla="*/ 384221800 w 60" name="T2"/>
                <a:gd fmla="*/ 400721461 h 61" name="T3"/>
                <a:gd fmla="*/ 48028707 w 60" name="T4"/>
                <a:gd fmla="*/ 421447119 h 61" name="T5"/>
                <a:gd fmla="*/ 13722862 w 60" name="T6"/>
                <a:gd fmla="*/ 393811156 h 61" name="T7"/>
                <a:gd fmla="*/ 0 w 60" name="T8"/>
                <a:gd fmla="*/ 55271926 h 61" name="T9"/>
                <a:gd fmla="*/ 27443105 w 60" name="T10"/>
                <a:gd fmla="*/ 20725658 h 61" name="T11"/>
                <a:gd fmla="*/ 363636197 w 60" name="T12"/>
                <a:gd fmla="*/ 6907676 h 61" name="T13"/>
                <a:gd fmla="*/ 397942042 w 60" name="T14"/>
                <a:gd fmla="*/ 34543639 h 61" name="T15"/>
                <a:gd fmla="*/ 411664904 w 60" name="T16"/>
                <a:gd fmla="*/ 373085498 h 6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1" w="60">
                  <a:moveTo>
                    <a:pt x="60" y="54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2" y="59"/>
                    <a:pt x="2" y="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55" y="0"/>
                    <a:pt x="57" y="2"/>
                    <a:pt x="58" y="5"/>
                  </a:cubicBezTo>
                  <a:lnTo>
                    <a:pt x="60" y="54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7" name="Freeform 76"/>
            <p:cNvSpPr/>
            <p:nvPr/>
          </p:nvSpPr>
          <p:spPr bwMode="auto">
            <a:xfrm>
              <a:off x="3621088" y="6450013"/>
              <a:ext cx="157162" cy="158750"/>
            </a:xfrm>
            <a:custGeom>
              <a:gdLst>
                <a:gd fmla="*/ 411664904 w 60" name="T0"/>
                <a:gd fmla="*/ 371022563 h 60" name="T1"/>
                <a:gd fmla="*/ 384221800 w 60" name="T2"/>
                <a:gd fmla="*/ 399026063 h 60" name="T3"/>
                <a:gd fmla="*/ 48028707 w 60" name="T4"/>
                <a:gd fmla="*/ 420026042 h 60" name="T5"/>
                <a:gd fmla="*/ 20582983 w 60" name="T6"/>
                <a:gd fmla="*/ 392025188 h 60" name="T7"/>
                <a:gd fmla="*/ 0 w 60" name="T8"/>
                <a:gd fmla="*/ 49003479 h 60" name="T9"/>
                <a:gd fmla="*/ 27443105 w 60" name="T10"/>
                <a:gd fmla="*/ 14001750 h 60" name="T11"/>
                <a:gd fmla="*/ 363636197 w 60" name="T12"/>
                <a:gd fmla="*/ 0 h 60" name="T13"/>
                <a:gd fmla="*/ 397942042 w 60" name="T14"/>
                <a:gd fmla="*/ 28000854 h 60" name="T15"/>
                <a:gd fmla="*/ 411664904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9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1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8" name="Freeform 77"/>
            <p:cNvSpPr/>
            <p:nvPr/>
          </p:nvSpPr>
          <p:spPr bwMode="auto">
            <a:xfrm>
              <a:off x="3822700" y="6438900"/>
              <a:ext cx="161925" cy="158750"/>
            </a:xfrm>
            <a:custGeom>
              <a:gdLst>
                <a:gd fmla="*/ 429831240 w 61" name="T0"/>
                <a:gd fmla="*/ 371022563 h 60" name="T1"/>
                <a:gd fmla="*/ 394597952 w 61" name="T2"/>
                <a:gd fmla="*/ 399026063 h 60" name="T3"/>
                <a:gd fmla="*/ 56371136 w 61" name="T4"/>
                <a:gd fmla="*/ 420026042 h 60" name="T5"/>
                <a:gd fmla="*/ 21140503 w 61" name="T6"/>
                <a:gd fmla="*/ 392025188 h 60" name="T7"/>
                <a:gd fmla="*/ 0 w 61" name="T8"/>
                <a:gd fmla="*/ 49003479 h 60" name="T9"/>
                <a:gd fmla="*/ 35233287 w 61" name="T10"/>
                <a:gd fmla="*/ 14001750 h 60" name="T11"/>
                <a:gd fmla="*/ 373460104 w 61" name="T12"/>
                <a:gd fmla="*/ 0 h 60" name="T13"/>
                <a:gd fmla="*/ 408690736 w 61" name="T14"/>
                <a:gd fmla="*/ 28000854 h 60" name="T15"/>
                <a:gd fmla="*/ 429831240 w 61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1">
                  <a:moveTo>
                    <a:pt x="61" y="53"/>
                  </a:moveTo>
                  <a:cubicBezTo>
                    <a:pt x="61" y="55"/>
                    <a:pt x="59" y="57"/>
                    <a:pt x="56" y="57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5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1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49" name="Freeform 78"/>
            <p:cNvSpPr/>
            <p:nvPr/>
          </p:nvSpPr>
          <p:spPr bwMode="auto">
            <a:xfrm>
              <a:off x="4029075" y="6429375"/>
              <a:ext cx="158750" cy="157163"/>
            </a:xfrm>
            <a:custGeom>
              <a:gdLst>
                <a:gd fmla="*/ 420026042 w 60" name="T0"/>
                <a:gd fmla="*/ 363641130 h 60" name="T1"/>
                <a:gd fmla="*/ 392025188 w 60" name="T2"/>
                <a:gd fmla="*/ 391087029 h 60" name="T3"/>
                <a:gd fmla="*/ 49003479 w 60" name="T4"/>
                <a:gd fmla="*/ 411670143 h 60" name="T5"/>
                <a:gd fmla="*/ 14001750 w 60" name="T6"/>
                <a:gd fmla="*/ 384224244 h 60" name="T7"/>
                <a:gd fmla="*/ 0 w 60" name="T8"/>
                <a:gd fmla="*/ 48029013 h 60" name="T9"/>
                <a:gd fmla="*/ 28000854 w 60" name="T10"/>
                <a:gd fmla="*/ 13722949 h 60" name="T11"/>
                <a:gd fmla="*/ 371022563 w 60" name="T12"/>
                <a:gd fmla="*/ 0 h 60" name="T13"/>
                <a:gd fmla="*/ 399026063 w 60" name="T14"/>
                <a:gd fmla="*/ 27445899 h 60" name="T15"/>
                <a:gd fmla="*/ 420026042 w 60" name="T16"/>
                <a:gd fmla="*/ 363641130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4" y="60"/>
                    <a:pt x="2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1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1"/>
                    <a:pt x="57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0" name="Freeform 79"/>
            <p:cNvSpPr/>
            <p:nvPr/>
          </p:nvSpPr>
          <p:spPr bwMode="auto">
            <a:xfrm>
              <a:off x="4232275" y="6418263"/>
              <a:ext cx="158750" cy="158750"/>
            </a:xfrm>
            <a:custGeom>
              <a:gdLst>
                <a:gd fmla="*/ 420026042 w 60" name="T0"/>
                <a:gd fmla="*/ 371022563 h 60" name="T1"/>
                <a:gd fmla="*/ 392025188 w 60" name="T2"/>
                <a:gd fmla="*/ 399026063 h 60" name="T3"/>
                <a:gd fmla="*/ 49003479 w 60" name="T4"/>
                <a:gd fmla="*/ 420026042 h 60" name="T5"/>
                <a:gd fmla="*/ 14001750 w 60" name="T6"/>
                <a:gd fmla="*/ 392025188 h 60" name="T7"/>
                <a:gd fmla="*/ 0 w 60" name="T8"/>
                <a:gd fmla="*/ 49003479 h 60" name="T9"/>
                <a:gd fmla="*/ 28000854 w 60" name="T10"/>
                <a:gd fmla="*/ 14001750 h 60" name="T11"/>
                <a:gd fmla="*/ 371022563 w 60" name="T12"/>
                <a:gd fmla="*/ 0 h 60" name="T13"/>
                <a:gd fmla="*/ 406024292 w 60" name="T14"/>
                <a:gd fmla="*/ 28000854 h 60" name="T15"/>
                <a:gd fmla="*/ 420026042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1" name="Freeform 80"/>
            <p:cNvSpPr/>
            <p:nvPr/>
          </p:nvSpPr>
          <p:spPr bwMode="auto">
            <a:xfrm>
              <a:off x="4435475" y="6407150"/>
              <a:ext cx="157162" cy="158750"/>
            </a:xfrm>
            <a:custGeom>
              <a:gdLst>
                <a:gd fmla="*/ 411664904 w 60" name="T0"/>
                <a:gd fmla="*/ 371022563 h 60" name="T1"/>
                <a:gd fmla="*/ 384221800 w 60" name="T2"/>
                <a:gd fmla="*/ 399026063 h 60" name="T3"/>
                <a:gd fmla="*/ 48028707 w 60" name="T4"/>
                <a:gd fmla="*/ 420026042 h 60" name="T5"/>
                <a:gd fmla="*/ 20582983 w 60" name="T6"/>
                <a:gd fmla="*/ 392025188 h 60" name="T7"/>
                <a:gd fmla="*/ 0 w 60" name="T8"/>
                <a:gd fmla="*/ 49003479 h 60" name="T9"/>
                <a:gd fmla="*/ 27443105 w 60" name="T10"/>
                <a:gd fmla="*/ 14001750 h 60" name="T11"/>
                <a:gd fmla="*/ 363636197 w 60" name="T12"/>
                <a:gd fmla="*/ 0 h 60" name="T13"/>
                <a:gd fmla="*/ 397942042 w 60" name="T14"/>
                <a:gd fmla="*/ 28000854 h 60" name="T15"/>
                <a:gd fmla="*/ 411664904 w 60" name="T16"/>
                <a:gd fmla="*/ 371022563 h 60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60" w="60">
                  <a:moveTo>
                    <a:pt x="60" y="53"/>
                  </a:moveTo>
                  <a:cubicBezTo>
                    <a:pt x="60" y="55"/>
                    <a:pt x="59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2" name="Freeform 81"/>
            <p:cNvSpPr/>
            <p:nvPr/>
          </p:nvSpPr>
          <p:spPr bwMode="auto">
            <a:xfrm>
              <a:off x="4630738" y="6207125"/>
              <a:ext cx="168275" cy="347663"/>
            </a:xfrm>
            <a:custGeom>
              <a:gdLst>
                <a:gd fmla="*/ 366400407 w 64" name="T0"/>
                <a:gd fmla="*/ 0 h 132" name="T1"/>
                <a:gd fmla="*/ 27652315 w 64" name="T2"/>
                <a:gd fmla="*/ 20809738 h 132" name="T3"/>
                <a:gd fmla="*/ 0 w 64" name="T4"/>
                <a:gd fmla="*/ 55494389 h 132" name="T5"/>
                <a:gd fmla="*/ 13827472 w 64" name="T6"/>
                <a:gd fmla="*/ 332974238 h 132" name="T7"/>
                <a:gd fmla="*/ 13827472 w 64" name="T8"/>
                <a:gd fmla="*/ 388468628 h 132" name="T9"/>
                <a:gd fmla="*/ 41479788 w 64" name="T10"/>
                <a:gd fmla="*/ 887931302 h 132" name="T11"/>
                <a:gd fmla="*/ 76044524 w 64" name="T12"/>
                <a:gd fmla="*/ 915678497 h 132" name="T13"/>
                <a:gd fmla="*/ 407880195 w 64" name="T14"/>
                <a:gd fmla="*/ 901803582 h 132" name="T15"/>
                <a:gd fmla="*/ 442444932 w 64" name="T16"/>
                <a:gd fmla="*/ 867118931 h 132" name="T17"/>
                <a:gd fmla="*/ 414792616 w 64" name="T18"/>
                <a:gd fmla="*/ 367658890 h 132" name="T19"/>
                <a:gd fmla="*/ 414792616 w 64" name="T20"/>
                <a:gd fmla="*/ 312161867 h 132" name="T21"/>
                <a:gd fmla="*/ 394052723 w 64" name="T22"/>
                <a:gd fmla="*/ 34684652 h 132" name="T23"/>
                <a:gd fmla="*/ 366400407 w 64" name="T24"/>
                <a:gd fmla="*/ 0 h 132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b" l="0" r="r" t="0"/>
              <a:pathLst>
                <a:path h="132" w="64">
                  <a:moveTo>
                    <a:pt x="53" y="0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0" y="5"/>
                    <a:pt x="0" y="8"/>
                  </a:cubicBezTo>
                  <a:cubicBezTo>
                    <a:pt x="2" y="48"/>
                    <a:pt x="2" y="48"/>
                    <a:pt x="2" y="48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0"/>
                    <a:pt x="8" y="132"/>
                    <a:pt x="11" y="132"/>
                  </a:cubicBezTo>
                  <a:cubicBezTo>
                    <a:pt x="59" y="130"/>
                    <a:pt x="59" y="130"/>
                    <a:pt x="59" y="130"/>
                  </a:cubicBezTo>
                  <a:cubicBezTo>
                    <a:pt x="62" y="129"/>
                    <a:pt x="64" y="127"/>
                    <a:pt x="64" y="125"/>
                  </a:cubicBezTo>
                  <a:cubicBezTo>
                    <a:pt x="60" y="53"/>
                    <a:pt x="60" y="53"/>
                    <a:pt x="60" y="53"/>
                  </a:cubicBezTo>
                  <a:cubicBezTo>
                    <a:pt x="60" y="45"/>
                    <a:pt x="60" y="45"/>
                    <a:pt x="60" y="4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2"/>
                    <a:pt x="55" y="0"/>
                    <a:pt x="53" y="0"/>
                  </a:cubicBez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3" name="Freeform 93"/>
            <p:cNvSpPr/>
            <p:nvPr/>
          </p:nvSpPr>
          <p:spPr bwMode="auto">
            <a:xfrm>
              <a:off x="3465513" y="6223000"/>
              <a:ext cx="1103312" cy="1519238"/>
            </a:xfrm>
            <a:custGeom>
              <a:gdLst>
                <a:gd fmla="*/ 90139800 w 419" name="T0"/>
                <a:gd fmla="*/ 1794842544 h 576" name="T1"/>
                <a:gd fmla="*/ 1060864770 w 419" name="T2"/>
                <a:gd fmla="*/ 2147483646 h 576" name="T3"/>
                <a:gd fmla="*/ 1220342068 w 419" name="T4"/>
                <a:gd fmla="*/ 2147483646 h 576" name="T5"/>
                <a:gd fmla="*/ 1206472989 w 419" name="T6"/>
                <a:gd fmla="*/ 2147483646 h 576" name="T7"/>
                <a:gd fmla="*/ 1733440079 w 419" name="T8"/>
                <a:gd fmla="*/ 2147483646 h 576" name="T9"/>
                <a:gd fmla="*/ 2147483646 w 419" name="T10"/>
                <a:gd fmla="*/ 2147483646 h 576" name="T11"/>
                <a:gd fmla="*/ 2147483646 w 419" name="T12"/>
                <a:gd fmla="*/ 2147483646 h 576" name="T13"/>
                <a:gd fmla="*/ 2147483646 w 419" name="T14"/>
                <a:gd fmla="*/ 2147483646 h 576" name="T15"/>
                <a:gd fmla="*/ 2147483646 w 419" name="T16"/>
                <a:gd fmla="*/ 2147483646 h 576" name="T17"/>
                <a:gd fmla="*/ 2147483646 w 419" name="T18"/>
                <a:gd fmla="*/ 2147483646 h 576" name="T19"/>
                <a:gd fmla="*/ 2147483646 w 419" name="T20"/>
                <a:gd fmla="*/ 2147483646 h 576" name="T21"/>
                <a:gd fmla="*/ 2147483646 w 419" name="T22"/>
                <a:gd fmla="*/ 1175692395 h 576" name="T23"/>
                <a:gd fmla="*/ 2147483646 w 419" name="T24"/>
                <a:gd fmla="*/ 932205492 h 576" name="T25"/>
                <a:gd fmla="*/ 2147483646 w 419" name="T26"/>
                <a:gd fmla="*/ 1043513413 h 576" name="T27"/>
                <a:gd fmla="*/ 2147483646 w 419" name="T28"/>
                <a:gd fmla="*/ 918292331 h 576" name="T29"/>
                <a:gd fmla="*/ 2052392042 w 419" name="T30"/>
                <a:gd fmla="*/ 1029600253 h 576" name="T31"/>
                <a:gd fmla="*/ 1851312772 w 419" name="T32"/>
                <a:gd fmla="*/ 911334432 h 576" name="T33"/>
                <a:gd fmla="*/ 1677969027 w 419" name="T34"/>
                <a:gd fmla="*/ 980902872 h 576" name="T35"/>
                <a:gd fmla="*/ 1698771330 w 419" name="T36"/>
                <a:gd fmla="*/ 250442164 h 576" name="T37"/>
                <a:gd fmla="*/ 1463023310 w 419" name="T38"/>
                <a:gd fmla="*/ 0 h 576" name="T39"/>
                <a:gd fmla="*/ 1220342068 w 419" name="T40"/>
                <a:gd fmla="*/ 236529004 h 576" name="T41"/>
                <a:gd fmla="*/ 1199539765 w 419" name="T42"/>
                <a:gd fmla="*/ 1140908175 h 576" name="T43"/>
                <a:gd fmla="*/ 1185673319 w 419" name="T44"/>
                <a:gd fmla="*/ 1690492521 h 576" name="T45"/>
                <a:gd fmla="*/ 1171804240 w 419" name="T46"/>
                <a:gd fmla="*/ 2147483646 h 576" name="T47"/>
                <a:gd fmla="*/ 436827290 w 419" name="T48"/>
                <a:gd fmla="*/ 1460918779 h 576" name="T49"/>
                <a:gd fmla="*/ 97073024 w 419" name="T50"/>
                <a:gd fmla="*/ 1453960880 h 576" name="T51"/>
                <a:gd fmla="*/ 90139800 w 419" name="T52"/>
                <a:gd fmla="*/ 1794842544 h 57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</a:gdLst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b="b" l="0" r="r" t="0"/>
              <a:pathLst>
                <a:path h="576" w="419">
                  <a:moveTo>
                    <a:pt x="13" y="258"/>
                  </a:moveTo>
                  <a:cubicBezTo>
                    <a:pt x="153" y="404"/>
                    <a:pt x="153" y="404"/>
                    <a:pt x="153" y="404"/>
                  </a:cubicBezTo>
                  <a:cubicBezTo>
                    <a:pt x="159" y="412"/>
                    <a:pt x="167" y="418"/>
                    <a:pt x="176" y="423"/>
                  </a:cubicBezTo>
                  <a:cubicBezTo>
                    <a:pt x="174" y="495"/>
                    <a:pt x="174" y="495"/>
                    <a:pt x="174" y="495"/>
                  </a:cubicBezTo>
                  <a:cubicBezTo>
                    <a:pt x="173" y="537"/>
                    <a:pt x="207" y="572"/>
                    <a:pt x="250" y="573"/>
                  </a:cubicBezTo>
                  <a:cubicBezTo>
                    <a:pt x="312" y="575"/>
                    <a:pt x="312" y="575"/>
                    <a:pt x="312" y="575"/>
                  </a:cubicBezTo>
                  <a:cubicBezTo>
                    <a:pt x="355" y="576"/>
                    <a:pt x="390" y="542"/>
                    <a:pt x="391" y="499"/>
                  </a:cubicBezTo>
                  <a:cubicBezTo>
                    <a:pt x="393" y="424"/>
                    <a:pt x="393" y="424"/>
                    <a:pt x="393" y="424"/>
                  </a:cubicBezTo>
                  <a:cubicBezTo>
                    <a:pt x="405" y="416"/>
                    <a:pt x="414" y="402"/>
                    <a:pt x="414" y="386"/>
                  </a:cubicBezTo>
                  <a:cubicBezTo>
                    <a:pt x="414" y="384"/>
                    <a:pt x="414" y="383"/>
                    <a:pt x="414" y="382"/>
                  </a:cubicBezTo>
                  <a:cubicBezTo>
                    <a:pt x="414" y="381"/>
                    <a:pt x="414" y="379"/>
                    <a:pt x="414" y="378"/>
                  </a:cubicBezTo>
                  <a:cubicBezTo>
                    <a:pt x="419" y="169"/>
                    <a:pt x="419" y="169"/>
                    <a:pt x="419" y="169"/>
                  </a:cubicBezTo>
                  <a:cubicBezTo>
                    <a:pt x="419" y="150"/>
                    <a:pt x="404" y="134"/>
                    <a:pt x="385" y="134"/>
                  </a:cubicBezTo>
                  <a:cubicBezTo>
                    <a:pt x="372" y="134"/>
                    <a:pt x="361" y="140"/>
                    <a:pt x="355" y="150"/>
                  </a:cubicBezTo>
                  <a:cubicBezTo>
                    <a:pt x="349" y="140"/>
                    <a:pt x="338" y="133"/>
                    <a:pt x="326" y="132"/>
                  </a:cubicBezTo>
                  <a:cubicBezTo>
                    <a:pt x="314" y="132"/>
                    <a:pt x="302" y="139"/>
                    <a:pt x="296" y="148"/>
                  </a:cubicBezTo>
                  <a:cubicBezTo>
                    <a:pt x="290" y="138"/>
                    <a:pt x="280" y="131"/>
                    <a:pt x="267" y="131"/>
                  </a:cubicBezTo>
                  <a:cubicBezTo>
                    <a:pt x="258" y="131"/>
                    <a:pt x="249" y="135"/>
                    <a:pt x="242" y="141"/>
                  </a:cubicBezTo>
                  <a:cubicBezTo>
                    <a:pt x="245" y="36"/>
                    <a:pt x="245" y="36"/>
                    <a:pt x="245" y="36"/>
                  </a:cubicBezTo>
                  <a:cubicBezTo>
                    <a:pt x="245" y="17"/>
                    <a:pt x="230" y="1"/>
                    <a:pt x="211" y="0"/>
                  </a:cubicBezTo>
                  <a:cubicBezTo>
                    <a:pt x="192" y="0"/>
                    <a:pt x="176" y="15"/>
                    <a:pt x="176" y="34"/>
                  </a:cubicBezTo>
                  <a:cubicBezTo>
                    <a:pt x="173" y="164"/>
                    <a:pt x="173" y="164"/>
                    <a:pt x="173" y="164"/>
                  </a:cubicBezTo>
                  <a:cubicBezTo>
                    <a:pt x="171" y="243"/>
                    <a:pt x="171" y="243"/>
                    <a:pt x="171" y="243"/>
                  </a:cubicBezTo>
                  <a:cubicBezTo>
                    <a:pt x="169" y="321"/>
                    <a:pt x="169" y="321"/>
                    <a:pt x="169" y="321"/>
                  </a:cubicBezTo>
                  <a:cubicBezTo>
                    <a:pt x="63" y="210"/>
                    <a:pt x="63" y="210"/>
                    <a:pt x="63" y="210"/>
                  </a:cubicBezTo>
                  <a:cubicBezTo>
                    <a:pt x="50" y="197"/>
                    <a:pt x="28" y="196"/>
                    <a:pt x="14" y="209"/>
                  </a:cubicBezTo>
                  <a:cubicBezTo>
                    <a:pt x="0" y="223"/>
                    <a:pt x="0" y="244"/>
                    <a:pt x="13" y="258"/>
                  </a:cubicBez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4" name="Freeform 94"/>
            <p:cNvSpPr/>
            <p:nvPr/>
          </p:nvSpPr>
          <p:spPr bwMode="auto">
            <a:xfrm>
              <a:off x="3878263" y="7410450"/>
              <a:ext cx="701675" cy="639763"/>
            </a:xfrm>
            <a:custGeom>
              <a:gdLst>
                <a:gd fmla="*/ 1113909063 w 442" name="T0"/>
                <a:gd fmla="*/ 977821389 h 403" name="T1"/>
                <a:gd fmla="*/ 75604688 w 442" name="T2"/>
                <a:gd fmla="*/ 1015624556 h 403" name="T3"/>
                <a:gd fmla="*/ 0 w 442" name="T4"/>
                <a:gd fmla="*/ 37803167 h 403" name="T5"/>
                <a:gd fmla="*/ 1038304375 w 442" name="T6"/>
                <a:gd fmla="*/ 0 h 403" name="T7"/>
                <a:gd fmla="*/ 1113909063 w 442" name="T8"/>
                <a:gd fmla="*/ 977821389 h 40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02" w="442">
                  <a:moveTo>
                    <a:pt x="442" y="388"/>
                  </a:moveTo>
                  <a:lnTo>
                    <a:pt x="30" y="403"/>
                  </a:lnTo>
                  <a:lnTo>
                    <a:pt x="0" y="15"/>
                  </a:lnTo>
                  <a:lnTo>
                    <a:pt x="412" y="0"/>
                  </a:lnTo>
                  <a:lnTo>
                    <a:pt x="442" y="388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55" name="Freeform 95"/>
            <p:cNvSpPr/>
            <p:nvPr/>
          </p:nvSpPr>
          <p:spPr bwMode="auto">
            <a:xfrm>
              <a:off x="3784600" y="7586663"/>
              <a:ext cx="938212" cy="906463"/>
            </a:xfrm>
            <a:custGeom>
              <a:gdLst>
                <a:gd fmla="*/ 1489410756 w 591" name="T0"/>
                <a:gd fmla="*/ 1388607653 h 571" name="T1"/>
                <a:gd fmla="*/ 98285248 w 591" name="T2"/>
                <a:gd fmla="*/ 1439010806 h 571" name="T3"/>
                <a:gd fmla="*/ 0 w 591" name="T4"/>
                <a:gd fmla="*/ 50403153 h 571" name="T5"/>
                <a:gd fmla="*/ 1383564250 w 591" name="T6"/>
                <a:gd fmla="*/ 0 h 571" name="T7"/>
                <a:gd fmla="*/ 1489410756 w 591" name="T8"/>
                <a:gd fmla="*/ 1388607653 h 571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571" w="591">
                  <a:moveTo>
                    <a:pt x="591" y="551"/>
                  </a:moveTo>
                  <a:lnTo>
                    <a:pt x="39" y="571"/>
                  </a:lnTo>
                  <a:lnTo>
                    <a:pt x="0" y="20"/>
                  </a:lnTo>
                  <a:lnTo>
                    <a:pt x="549" y="0"/>
                  </a:lnTo>
                  <a:lnTo>
                    <a:pt x="591" y="551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3078" name="组合 121"/>
          <p:cNvGrpSpPr/>
          <p:nvPr/>
        </p:nvGrpSpPr>
        <p:grpSpPr>
          <a:xfrm>
            <a:off x="9101138" y="2673350"/>
            <a:ext cx="3998912" cy="2135188"/>
            <a:chOff x="6116638" y="2541588"/>
            <a:chExt cx="4614862" cy="2463800"/>
          </a:xfrm>
        </p:grpSpPr>
        <p:sp>
          <p:nvSpPr>
            <p:cNvPr id="3105" name="Freeform 96"/>
            <p:cNvSpPr/>
            <p:nvPr/>
          </p:nvSpPr>
          <p:spPr bwMode="auto">
            <a:xfrm>
              <a:off x="8397875" y="3294063"/>
              <a:ext cx="284162" cy="487363"/>
            </a:xfrm>
            <a:custGeom>
              <a:gdLst>
                <a:gd fmla="*/ 263068234 w 108" name="T0"/>
                <a:gd fmla="*/ 27761250 h 185" name="T1"/>
                <a:gd fmla="*/ 609209123 w 108" name="T2"/>
                <a:gd fmla="*/ 270660335 h 185" name="T3"/>
                <a:gd fmla="*/ 719974418 w 108" name="T4"/>
                <a:gd fmla="*/ 909145381 h 185" name="T5"/>
                <a:gd fmla="*/ 477676322 w 108" name="T6"/>
                <a:gd fmla="*/ 1256145203 h 185" name="T7"/>
                <a:gd fmla="*/ 131532801 w 108" name="T8"/>
                <a:gd fmla="*/ 1013246118 h 185" name="T9"/>
                <a:gd fmla="*/ 27692639 w 108" name="T10"/>
                <a:gd fmla="*/ 374761072 h 185" name="T11"/>
                <a:gd fmla="*/ 263068234 w 108" name="T12"/>
                <a:gd fmla="*/ 27761250 h 185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5" w="108">
                  <a:moveTo>
                    <a:pt x="38" y="4"/>
                  </a:moveTo>
                  <a:cubicBezTo>
                    <a:pt x="62" y="0"/>
                    <a:pt x="84" y="16"/>
                    <a:pt x="88" y="39"/>
                  </a:cubicBezTo>
                  <a:cubicBezTo>
                    <a:pt x="104" y="131"/>
                    <a:pt x="104" y="131"/>
                    <a:pt x="104" y="131"/>
                  </a:cubicBezTo>
                  <a:cubicBezTo>
                    <a:pt x="108" y="155"/>
                    <a:pt x="92" y="177"/>
                    <a:pt x="69" y="181"/>
                  </a:cubicBezTo>
                  <a:cubicBezTo>
                    <a:pt x="46" y="185"/>
                    <a:pt x="23" y="169"/>
                    <a:pt x="19" y="146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0" y="30"/>
                    <a:pt x="15" y="8"/>
                    <a:pt x="38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6" name="Freeform 97"/>
            <p:cNvSpPr/>
            <p:nvPr/>
          </p:nvSpPr>
          <p:spPr bwMode="auto">
            <a:xfrm>
              <a:off x="8194675" y="3367088"/>
              <a:ext cx="287337" cy="487363"/>
            </a:xfrm>
            <a:custGeom>
              <a:gdLst>
                <a:gd fmla="*/ 271016786 w 109" name="T0"/>
                <a:gd fmla="*/ 27761250 h 185" name="T1"/>
                <a:gd fmla="*/ 618473122 w 109" name="T2"/>
                <a:gd fmla="*/ 270660335 h 185" name="T3"/>
                <a:gd fmla="*/ 729659360 w 109" name="T4"/>
                <a:gd fmla="*/ 909145381 h 185" name="T5"/>
                <a:gd fmla="*/ 486437816 w 109" name="T6"/>
                <a:gd fmla="*/ 1256145203 h 185" name="T7"/>
                <a:gd fmla="*/ 138981480 w 109" name="T8"/>
                <a:gd fmla="*/ 1013246118 h 185" name="T9"/>
                <a:gd fmla="*/ 27795242 w 109" name="T10"/>
                <a:gd fmla="*/ 374761072 h 185" name="T11"/>
                <a:gd fmla="*/ 271016786 w 109" name="T12"/>
                <a:gd fmla="*/ 27761250 h 185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5" w="109">
                  <a:moveTo>
                    <a:pt x="39" y="4"/>
                  </a:moveTo>
                  <a:cubicBezTo>
                    <a:pt x="62" y="0"/>
                    <a:pt x="85" y="16"/>
                    <a:pt x="89" y="39"/>
                  </a:cubicBezTo>
                  <a:cubicBezTo>
                    <a:pt x="105" y="131"/>
                    <a:pt x="105" y="131"/>
                    <a:pt x="105" y="131"/>
                  </a:cubicBezTo>
                  <a:cubicBezTo>
                    <a:pt x="109" y="154"/>
                    <a:pt x="93" y="177"/>
                    <a:pt x="70" y="181"/>
                  </a:cubicBezTo>
                  <a:cubicBezTo>
                    <a:pt x="46" y="185"/>
                    <a:pt x="24" y="169"/>
                    <a:pt x="20" y="146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0" y="30"/>
                    <a:pt x="16" y="8"/>
                    <a:pt x="39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7" name="Freeform 98"/>
            <p:cNvSpPr/>
            <p:nvPr/>
          </p:nvSpPr>
          <p:spPr bwMode="auto">
            <a:xfrm>
              <a:off x="7988300" y="3403600"/>
              <a:ext cx="285750" cy="485775"/>
            </a:xfrm>
            <a:custGeom>
              <a:gdLst>
                <a:gd fmla="*/ 273018250 w 108" name="T0"/>
                <a:gd fmla="*/ 27879261 h 184" name="T1"/>
                <a:gd fmla="*/ 616037313 w 108" name="T2"/>
                <a:gd fmla="*/ 271830714 h 184" name="T3"/>
                <a:gd fmla="*/ 728046021 w 108" name="T4"/>
                <a:gd fmla="*/ 913074834 h 184" name="T5"/>
                <a:gd fmla="*/ 483031271 w 108" name="T6"/>
                <a:gd fmla="*/ 1254606340 h 184" name="T7"/>
                <a:gd fmla="*/ 140009563 w 108" name="T8"/>
                <a:gd fmla="*/ 1010654888 h 184" name="T9"/>
                <a:gd fmla="*/ 28000854 w 108" name="T10"/>
                <a:gd fmla="*/ 369410767 h 184" name="T11"/>
                <a:gd fmla="*/ 273018250 w 108" name="T12"/>
                <a:gd fmla="*/ 27879261 h 184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4" w="108">
                  <a:moveTo>
                    <a:pt x="39" y="4"/>
                  </a:moveTo>
                  <a:cubicBezTo>
                    <a:pt x="62" y="0"/>
                    <a:pt x="84" y="15"/>
                    <a:pt x="88" y="39"/>
                  </a:cubicBezTo>
                  <a:cubicBezTo>
                    <a:pt x="104" y="131"/>
                    <a:pt x="104" y="131"/>
                    <a:pt x="104" y="131"/>
                  </a:cubicBezTo>
                  <a:cubicBezTo>
                    <a:pt x="108" y="154"/>
                    <a:pt x="92" y="176"/>
                    <a:pt x="69" y="180"/>
                  </a:cubicBezTo>
                  <a:cubicBezTo>
                    <a:pt x="46" y="184"/>
                    <a:pt x="24" y="169"/>
                    <a:pt x="20" y="145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0" y="30"/>
                    <a:pt x="15" y="8"/>
                    <a:pt x="39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8" name="Freeform 99"/>
            <p:cNvSpPr/>
            <p:nvPr/>
          </p:nvSpPr>
          <p:spPr bwMode="auto">
            <a:xfrm>
              <a:off x="7780338" y="3419475"/>
              <a:ext cx="285750" cy="485775"/>
            </a:xfrm>
            <a:custGeom>
              <a:gdLst>
                <a:gd fmla="*/ 273018250 w 108" name="T0"/>
                <a:gd fmla="*/ 27879261 h 184" name="T1"/>
                <a:gd fmla="*/ 623038188 w 108" name="T2"/>
                <a:gd fmla="*/ 271830714 h 184" name="T3"/>
                <a:gd fmla="*/ 728046021 w 108" name="T4"/>
                <a:gd fmla="*/ 913074834 h 184" name="T5"/>
                <a:gd fmla="*/ 490029500 w 108" name="T6"/>
                <a:gd fmla="*/ 1254606340 h 184" name="T7"/>
                <a:gd fmla="*/ 140009563 w 108" name="T8"/>
                <a:gd fmla="*/ 1010654888 h 184" name="T9"/>
                <a:gd fmla="*/ 28000854 w 108" name="T10"/>
                <a:gd fmla="*/ 369410767 h 184" name="T11"/>
                <a:gd fmla="*/ 273018250 w 108" name="T12"/>
                <a:gd fmla="*/ 27879261 h 184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84" w="108">
                  <a:moveTo>
                    <a:pt x="39" y="4"/>
                  </a:moveTo>
                  <a:cubicBezTo>
                    <a:pt x="62" y="0"/>
                    <a:pt x="85" y="15"/>
                    <a:pt x="89" y="39"/>
                  </a:cubicBezTo>
                  <a:cubicBezTo>
                    <a:pt x="104" y="131"/>
                    <a:pt x="104" y="131"/>
                    <a:pt x="104" y="131"/>
                  </a:cubicBezTo>
                  <a:cubicBezTo>
                    <a:pt x="108" y="154"/>
                    <a:pt x="93" y="176"/>
                    <a:pt x="70" y="180"/>
                  </a:cubicBezTo>
                  <a:cubicBezTo>
                    <a:pt x="46" y="184"/>
                    <a:pt x="24" y="169"/>
                    <a:pt x="20" y="145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0" y="30"/>
                    <a:pt x="16" y="8"/>
                    <a:pt x="39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9" name="Freeform 100"/>
            <p:cNvSpPr/>
            <p:nvPr/>
          </p:nvSpPr>
          <p:spPr bwMode="auto">
            <a:xfrm>
              <a:off x="8377238" y="2976563"/>
              <a:ext cx="893762" cy="582613"/>
            </a:xfrm>
            <a:custGeom>
              <a:gdLst>
                <a:gd fmla="*/ 1814199764 w 339" name="T0"/>
                <a:gd fmla="*/ 34748516 h 221" name="T1"/>
                <a:gd fmla="*/ 2147483646 w 339" name="T2"/>
                <a:gd fmla="*/ 333592077 h 221" name="T3"/>
                <a:gd fmla="*/ 2147483646 w 339" name="T4"/>
                <a:gd fmla="*/ 820081841 h 221" name="T5"/>
                <a:gd fmla="*/ 2022728412 w 339" name="T6"/>
                <a:gd fmla="*/ 1250972925 h 221" name="T7"/>
                <a:gd fmla="*/ 549125791 w 339" name="T8"/>
                <a:gd fmla="*/ 1501169619 h 221" name="T9"/>
                <a:gd fmla="*/ 118166410 w 339" name="T10"/>
                <a:gd fmla="*/ 1202326058 h 221" name="T11"/>
                <a:gd fmla="*/ 34753896 w 339" name="T12"/>
                <a:gd fmla="*/ 715836294 h 221" name="T13"/>
                <a:gd fmla="*/ 340597143 w 339" name="T14"/>
                <a:gd fmla="*/ 284945210 h 221" name="T15"/>
                <a:gd fmla="*/ 1814199764 w 339" name="T16"/>
                <a:gd fmla="*/ 34748516 h 221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221" w="339">
                  <a:moveTo>
                    <a:pt x="261" y="5"/>
                  </a:moveTo>
                  <a:cubicBezTo>
                    <a:pt x="290" y="0"/>
                    <a:pt x="317" y="19"/>
                    <a:pt x="322" y="48"/>
                  </a:cubicBezTo>
                  <a:cubicBezTo>
                    <a:pt x="334" y="118"/>
                    <a:pt x="334" y="118"/>
                    <a:pt x="334" y="118"/>
                  </a:cubicBezTo>
                  <a:cubicBezTo>
                    <a:pt x="339" y="147"/>
                    <a:pt x="320" y="175"/>
                    <a:pt x="291" y="180"/>
                  </a:cubicBezTo>
                  <a:cubicBezTo>
                    <a:pt x="79" y="216"/>
                    <a:pt x="79" y="216"/>
                    <a:pt x="79" y="216"/>
                  </a:cubicBezTo>
                  <a:cubicBezTo>
                    <a:pt x="50" y="221"/>
                    <a:pt x="22" y="202"/>
                    <a:pt x="17" y="173"/>
                  </a:cubicBezTo>
                  <a:cubicBezTo>
                    <a:pt x="5" y="103"/>
                    <a:pt x="5" y="103"/>
                    <a:pt x="5" y="103"/>
                  </a:cubicBezTo>
                  <a:cubicBezTo>
                    <a:pt x="0" y="74"/>
                    <a:pt x="20" y="46"/>
                    <a:pt x="49" y="41"/>
                  </a:cubicBezTo>
                  <a:lnTo>
                    <a:pt x="261" y="5"/>
                  </a:ln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0" name="Freeform 101"/>
            <p:cNvSpPr/>
            <p:nvPr/>
          </p:nvSpPr>
          <p:spPr bwMode="auto">
            <a:xfrm>
              <a:off x="7140575" y="3362325"/>
              <a:ext cx="452437" cy="350838"/>
            </a:xfrm>
            <a:custGeom>
              <a:gdLst>
                <a:gd fmla="*/ 1086322281 w 172" name="T0"/>
                <a:gd fmla="*/ 160042799 h 133" name="T1"/>
                <a:gd fmla="*/ 387478095 w 172" name="T2"/>
                <a:gd fmla="*/ 264418423 h 133" name="T3"/>
                <a:gd fmla="*/ 332122954 w 172" name="T4"/>
                <a:gd fmla="*/ 229627428 h 133" name="T5"/>
                <a:gd fmla="*/ 304448014 w 172" name="T6"/>
                <a:gd fmla="*/ 41749722 h 133" name="T7"/>
                <a:gd fmla="*/ 283688521 w 172" name="T8"/>
                <a:gd fmla="*/ 0 h 133" name="T9"/>
                <a:gd fmla="*/ 235254088 w 172" name="T10"/>
                <a:gd fmla="*/ 20876180 h 133" name="T11"/>
                <a:gd fmla="*/ 6918077 w 172" name="T12"/>
                <a:gd fmla="*/ 334003052 h 133" name="T13"/>
                <a:gd fmla="*/ 6918077 w 172" name="T14"/>
                <a:gd fmla="*/ 417505134 h 133" name="T15"/>
                <a:gd fmla="*/ 34595648 w 172" name="T16"/>
                <a:gd fmla="*/ 612338928 h 133" name="T17"/>
                <a:gd fmla="*/ 62273218 w 172" name="T18"/>
                <a:gd fmla="*/ 688882283 h 133" name="T19"/>
                <a:gd fmla="*/ 373639309 w 172" name="T20"/>
                <a:gd fmla="*/ 918509711 h 133" name="T21"/>
                <a:gd fmla="*/ 428994450 w 172" name="T22"/>
                <a:gd fmla="*/ 925468438 h 133" name="T23"/>
                <a:gd fmla="*/ 435912528 w 172" name="T24"/>
                <a:gd fmla="*/ 883718716 h 133" name="T25"/>
                <a:gd fmla="*/ 408234957 w 172" name="T26"/>
                <a:gd fmla="*/ 730632005 h 133" name="T27"/>
                <a:gd fmla="*/ 449751313 w 172" name="T28"/>
                <a:gd fmla="*/ 674964830 h 133" name="T29"/>
                <a:gd fmla="*/ 1148595499 w 172" name="T30"/>
                <a:gd fmla="*/ 570589206 h 133" name="T31"/>
                <a:gd fmla="*/ 1190111854 w 172" name="T32"/>
                <a:gd fmla="*/ 584506660 h 133" name="T33"/>
                <a:gd fmla="*/ 1120920559 w 172" name="T34"/>
                <a:gd fmla="*/ 132210531 h 133" name="T35"/>
                <a:gd fmla="*/ 1086322281 w 172" name="T36"/>
                <a:gd fmla="*/ 160042799 h 133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b" l="0" r="r" t="0"/>
              <a:pathLst>
                <a:path h="133" w="172">
                  <a:moveTo>
                    <a:pt x="157" y="23"/>
                  </a:moveTo>
                  <a:cubicBezTo>
                    <a:pt x="56" y="38"/>
                    <a:pt x="56" y="38"/>
                    <a:pt x="56" y="38"/>
                  </a:cubicBezTo>
                  <a:cubicBezTo>
                    <a:pt x="52" y="39"/>
                    <a:pt x="49" y="37"/>
                    <a:pt x="48" y="33"/>
                  </a:cubicBezTo>
                  <a:cubicBezTo>
                    <a:pt x="44" y="6"/>
                    <a:pt x="44" y="6"/>
                    <a:pt x="44" y="6"/>
                  </a:cubicBezTo>
                  <a:cubicBezTo>
                    <a:pt x="44" y="2"/>
                    <a:pt x="42" y="0"/>
                    <a:pt x="41" y="0"/>
                  </a:cubicBezTo>
                  <a:cubicBezTo>
                    <a:pt x="40" y="0"/>
                    <a:pt x="37" y="2"/>
                    <a:pt x="34" y="3"/>
                  </a:cubicBezTo>
                  <a:cubicBezTo>
                    <a:pt x="1" y="48"/>
                    <a:pt x="1" y="48"/>
                    <a:pt x="1" y="48"/>
                  </a:cubicBezTo>
                  <a:cubicBezTo>
                    <a:pt x="1" y="51"/>
                    <a:pt x="0" y="57"/>
                    <a:pt x="1" y="60"/>
                  </a:cubicBezTo>
                  <a:cubicBezTo>
                    <a:pt x="5" y="88"/>
                    <a:pt x="5" y="88"/>
                    <a:pt x="5" y="88"/>
                  </a:cubicBezTo>
                  <a:cubicBezTo>
                    <a:pt x="5" y="91"/>
                    <a:pt x="7" y="96"/>
                    <a:pt x="9" y="99"/>
                  </a:cubicBezTo>
                  <a:cubicBezTo>
                    <a:pt x="54" y="132"/>
                    <a:pt x="54" y="132"/>
                    <a:pt x="54" y="132"/>
                  </a:cubicBezTo>
                  <a:cubicBezTo>
                    <a:pt x="57" y="133"/>
                    <a:pt x="61" y="133"/>
                    <a:pt x="62" y="133"/>
                  </a:cubicBezTo>
                  <a:cubicBezTo>
                    <a:pt x="63" y="133"/>
                    <a:pt x="63" y="130"/>
                    <a:pt x="63" y="127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1"/>
                    <a:pt x="61" y="98"/>
                    <a:pt x="65" y="97"/>
                  </a:cubicBezTo>
                  <a:cubicBezTo>
                    <a:pt x="166" y="82"/>
                    <a:pt x="166" y="82"/>
                    <a:pt x="166" y="82"/>
                  </a:cubicBezTo>
                  <a:cubicBezTo>
                    <a:pt x="169" y="81"/>
                    <a:pt x="171" y="82"/>
                    <a:pt x="172" y="84"/>
                  </a:cubicBezTo>
                  <a:cubicBezTo>
                    <a:pt x="162" y="19"/>
                    <a:pt x="162" y="19"/>
                    <a:pt x="162" y="19"/>
                  </a:cubicBezTo>
                  <a:cubicBezTo>
                    <a:pt x="161" y="21"/>
                    <a:pt x="160" y="22"/>
                    <a:pt x="157" y="23"/>
                  </a:cubicBezTo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1" name="Freeform 102"/>
            <p:cNvSpPr/>
            <p:nvPr/>
          </p:nvSpPr>
          <p:spPr bwMode="auto">
            <a:xfrm>
              <a:off x="7543800" y="3203575"/>
              <a:ext cx="793750" cy="465138"/>
            </a:xfrm>
            <a:custGeom>
              <a:gdLst>
                <a:gd fmla="*/ 0 w 301" name="T0"/>
                <a:gd fmla="*/ 342243783 h 176" name="T1"/>
                <a:gd fmla="*/ 27815532 w 301" name="T2"/>
                <a:gd fmla="*/ 530825528 h 176" name="T3"/>
                <a:gd fmla="*/ 27815532 w 301" name="T4"/>
                <a:gd fmla="*/ 558762879 h 176" name="T5"/>
                <a:gd fmla="*/ 97356998 w 301" name="T6"/>
                <a:gd fmla="*/ 1012758710 h 176" name="T7"/>
                <a:gd fmla="*/ 104310880 w 301" name="T8"/>
                <a:gd fmla="*/ 1033713706 h 176" name="T9"/>
                <a:gd fmla="*/ 132126412 w 301" name="T10"/>
                <a:gd fmla="*/ 1187373101 h 176" name="T11"/>
                <a:gd fmla="*/ 180803592 w 301" name="T12"/>
                <a:gd fmla="*/ 1222295451 h 176" name="T13"/>
                <a:gd fmla="*/ 1724591964 w 301" name="T14"/>
                <a:gd fmla="*/ 984821359 h 176" name="T15"/>
                <a:gd fmla="*/ 2023614203 w 301" name="T16"/>
                <a:gd fmla="*/ 460980829 h 176" name="T17"/>
                <a:gd fmla="*/ 1585511669 w 301" name="T18"/>
                <a:gd fmla="*/ 55877345 h 176" name="T19"/>
                <a:gd fmla="*/ 41723297 w 301" name="T20"/>
                <a:gd fmla="*/ 293351437 h 176" name="T21"/>
                <a:gd fmla="*/ 0 w 301" name="T22"/>
                <a:gd fmla="*/ 342243783 h 17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b" l="0" r="r" t="0"/>
              <a:pathLst>
                <a:path h="176" w="301">
                  <a:moveTo>
                    <a:pt x="0" y="49"/>
                  </a:moveTo>
                  <a:cubicBezTo>
                    <a:pt x="4" y="76"/>
                    <a:pt x="4" y="76"/>
                    <a:pt x="4" y="76"/>
                  </a:cubicBezTo>
                  <a:cubicBezTo>
                    <a:pt x="5" y="78"/>
                    <a:pt x="4" y="79"/>
                    <a:pt x="4" y="80"/>
                  </a:cubicBezTo>
                  <a:cubicBezTo>
                    <a:pt x="14" y="145"/>
                    <a:pt x="14" y="145"/>
                    <a:pt x="14" y="145"/>
                  </a:cubicBezTo>
                  <a:cubicBezTo>
                    <a:pt x="15" y="146"/>
                    <a:pt x="15" y="147"/>
                    <a:pt x="15" y="148"/>
                  </a:cubicBezTo>
                  <a:cubicBezTo>
                    <a:pt x="19" y="170"/>
                    <a:pt x="19" y="170"/>
                    <a:pt x="19" y="170"/>
                  </a:cubicBezTo>
                  <a:cubicBezTo>
                    <a:pt x="19" y="173"/>
                    <a:pt x="23" y="176"/>
                    <a:pt x="26" y="175"/>
                  </a:cubicBezTo>
                  <a:cubicBezTo>
                    <a:pt x="248" y="141"/>
                    <a:pt x="248" y="141"/>
                    <a:pt x="248" y="141"/>
                  </a:cubicBezTo>
                  <a:cubicBezTo>
                    <a:pt x="252" y="141"/>
                    <a:pt x="301" y="133"/>
                    <a:pt x="291" y="66"/>
                  </a:cubicBezTo>
                  <a:cubicBezTo>
                    <a:pt x="281" y="0"/>
                    <a:pt x="231" y="7"/>
                    <a:pt x="228" y="8"/>
                  </a:cubicBezTo>
                  <a:cubicBezTo>
                    <a:pt x="6" y="42"/>
                    <a:pt x="6" y="42"/>
                    <a:pt x="6" y="42"/>
                  </a:cubicBezTo>
                  <a:cubicBezTo>
                    <a:pt x="2" y="42"/>
                    <a:pt x="0" y="46"/>
                    <a:pt x="0" y="49"/>
                  </a:cubicBez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2" name="Freeform 103"/>
            <p:cNvSpPr/>
            <p:nvPr/>
          </p:nvSpPr>
          <p:spPr bwMode="auto">
            <a:xfrm>
              <a:off x="6219825" y="3135313"/>
              <a:ext cx="1028700" cy="993775"/>
            </a:xfrm>
            <a:custGeom>
              <a:gdLst>
                <a:gd fmla="*/ 1412357622 w 390" name="T0"/>
                <a:gd fmla="*/ 0 h 377" name="T1"/>
                <a:gd fmla="*/ 1210589986 w 390" name="T2"/>
                <a:gd fmla="*/ 13897034 h 377" name="T3"/>
                <a:gd fmla="*/ 111318528 w 390" name="T4"/>
                <a:gd fmla="*/ 1507833456 h 377" name="T5"/>
                <a:gd fmla="*/ 1405399389 w 390" name="T6"/>
                <a:gd fmla="*/ 2147483646 h 377" name="T7"/>
                <a:gd fmla="*/ 1607164387 w 390" name="T8"/>
                <a:gd fmla="*/ 2147483646 h 377" name="T9"/>
                <a:gd fmla="*/ 2147483646 w 390" name="T10"/>
                <a:gd fmla="*/ 1445296803 h 377" name="T11"/>
                <a:gd fmla="*/ 2147483646 w 390" name="T12"/>
                <a:gd fmla="*/ 1285478277 h 377" name="T13"/>
                <a:gd fmla="*/ 2147483646 w 390" name="T14"/>
                <a:gd fmla="*/ 1209044590 h 377" name="T15"/>
                <a:gd fmla="*/ 2147483646 w 390" name="T16"/>
                <a:gd fmla="*/ 1014486115 h 377" name="T17"/>
                <a:gd fmla="*/ 2147483646 w 390" name="T18"/>
                <a:gd fmla="*/ 931103911 h 377" name="T19"/>
                <a:gd fmla="*/ 2147483646 w 390" name="T20"/>
                <a:gd fmla="*/ 729596919 h 377" name="T21"/>
                <a:gd fmla="*/ 1412357622 w 390" name="T22"/>
                <a:gd fmla="*/ 0 h 377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b" l="0" r="r" t="0"/>
              <a:pathLst>
                <a:path h="377" w="390">
                  <a:moveTo>
                    <a:pt x="203" y="0"/>
                  </a:moveTo>
                  <a:cubicBezTo>
                    <a:pt x="193" y="0"/>
                    <a:pt x="184" y="1"/>
                    <a:pt x="174" y="2"/>
                  </a:cubicBezTo>
                  <a:cubicBezTo>
                    <a:pt x="71" y="18"/>
                    <a:pt x="0" y="114"/>
                    <a:pt x="16" y="217"/>
                  </a:cubicBezTo>
                  <a:cubicBezTo>
                    <a:pt x="31" y="310"/>
                    <a:pt x="111" y="377"/>
                    <a:pt x="202" y="377"/>
                  </a:cubicBezTo>
                  <a:cubicBezTo>
                    <a:pt x="212" y="377"/>
                    <a:pt x="221" y="376"/>
                    <a:pt x="231" y="375"/>
                  </a:cubicBezTo>
                  <a:cubicBezTo>
                    <a:pt x="317" y="361"/>
                    <a:pt x="381" y="291"/>
                    <a:pt x="390" y="208"/>
                  </a:cubicBezTo>
                  <a:cubicBezTo>
                    <a:pt x="358" y="185"/>
                    <a:pt x="358" y="185"/>
                    <a:pt x="358" y="185"/>
                  </a:cubicBezTo>
                  <a:cubicBezTo>
                    <a:pt x="356" y="182"/>
                    <a:pt x="354" y="177"/>
                    <a:pt x="354" y="174"/>
                  </a:cubicBezTo>
                  <a:cubicBezTo>
                    <a:pt x="350" y="146"/>
                    <a:pt x="350" y="146"/>
                    <a:pt x="350" y="146"/>
                  </a:cubicBezTo>
                  <a:cubicBezTo>
                    <a:pt x="349" y="143"/>
                    <a:pt x="350" y="137"/>
                    <a:pt x="350" y="134"/>
                  </a:cubicBezTo>
                  <a:cubicBezTo>
                    <a:pt x="372" y="105"/>
                    <a:pt x="372" y="105"/>
                    <a:pt x="372" y="105"/>
                  </a:cubicBezTo>
                  <a:cubicBezTo>
                    <a:pt x="340" y="42"/>
                    <a:pt x="275" y="0"/>
                    <a:pt x="203" y="0"/>
                  </a:cubicBezTo>
                </a:path>
              </a:pathLst>
            </a:cu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3" name="Freeform 104"/>
            <p:cNvSpPr/>
            <p:nvPr/>
          </p:nvSpPr>
          <p:spPr bwMode="auto">
            <a:xfrm>
              <a:off x="7140575" y="3411538"/>
              <a:ext cx="112712" cy="271463"/>
            </a:xfrm>
            <a:custGeom>
              <a:gdLst>
                <a:gd fmla="*/ 158027466 w 43" name="T0"/>
                <a:gd fmla="*/ 0 h 103" name="T1"/>
                <a:gd fmla="*/ 6870190 w 43" name="T2"/>
                <a:gd fmla="*/ 201438724 h 103" name="T3"/>
                <a:gd fmla="*/ 6870190 w 43" name="T4"/>
                <a:gd fmla="*/ 284793678 h 103" name="T5"/>
                <a:gd fmla="*/ 34353569 w 43" name="T6"/>
                <a:gd fmla="*/ 479287693 h 103" name="T7"/>
                <a:gd fmla="*/ 61836949 w 43" name="T8"/>
                <a:gd fmla="*/ 555695303 h 103" name="T9"/>
                <a:gd fmla="*/ 281701364 w 43" name="T10"/>
                <a:gd fmla="*/ 715457868 h 103" name="T11"/>
                <a:gd fmla="*/ 274828553 w 43" name="T12"/>
                <a:gd fmla="*/ 382040686 h 103" name="T13"/>
                <a:gd fmla="*/ 158027466 w 43" name="T14"/>
                <a:gd fmla="*/ 0 h 103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103" w="43">
                  <a:moveTo>
                    <a:pt x="23" y="0"/>
                  </a:moveTo>
                  <a:cubicBezTo>
                    <a:pt x="1" y="29"/>
                    <a:pt x="1" y="29"/>
                    <a:pt x="1" y="29"/>
                  </a:cubicBezTo>
                  <a:cubicBezTo>
                    <a:pt x="1" y="32"/>
                    <a:pt x="0" y="38"/>
                    <a:pt x="1" y="41"/>
                  </a:cubicBezTo>
                  <a:cubicBezTo>
                    <a:pt x="5" y="69"/>
                    <a:pt x="5" y="69"/>
                    <a:pt x="5" y="69"/>
                  </a:cubicBezTo>
                  <a:cubicBezTo>
                    <a:pt x="5" y="72"/>
                    <a:pt x="7" y="77"/>
                    <a:pt x="9" y="80"/>
                  </a:cubicBezTo>
                  <a:cubicBezTo>
                    <a:pt x="41" y="103"/>
                    <a:pt x="41" y="103"/>
                    <a:pt x="41" y="103"/>
                  </a:cubicBezTo>
                  <a:cubicBezTo>
                    <a:pt x="43" y="88"/>
                    <a:pt x="42" y="71"/>
                    <a:pt x="40" y="55"/>
                  </a:cubicBezTo>
                  <a:cubicBezTo>
                    <a:pt x="37" y="35"/>
                    <a:pt x="31" y="17"/>
                    <a:pt x="23" y="0"/>
                  </a:cubicBezTo>
                </a:path>
              </a:pathLst>
            </a:custGeom>
            <a:solidFill>
              <a:srgbClr val="D88B9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4" name="Freeform 105"/>
            <p:cNvSpPr>
              <a:spLocks noEditPoints="1"/>
            </p:cNvSpPr>
            <p:nvPr/>
          </p:nvSpPr>
          <p:spPr bwMode="auto">
            <a:xfrm>
              <a:off x="6116638" y="2995613"/>
              <a:ext cx="1273175" cy="1273175"/>
            </a:xfrm>
            <a:custGeom>
              <a:gdLst>
                <a:gd fmla="*/ 2147483646 w 483" name="T0"/>
                <a:gd fmla="*/ 1438308170 h 483" name="T1"/>
                <a:gd fmla="*/ 1917746862 w 483" name="T2"/>
                <a:gd fmla="*/ 2147483646 h 483" name="T3"/>
                <a:gd fmla="*/ 132017440 w 483" name="T4"/>
                <a:gd fmla="*/ 1917746862 h 483" name="T5"/>
                <a:gd fmla="*/ 1438308170 w 483" name="T6"/>
                <a:gd fmla="*/ 132017440 h 483" name="T7"/>
                <a:gd fmla="*/ 2147483646 w 483" name="T8"/>
                <a:gd fmla="*/ 1438308170 h 483" name="T9"/>
                <a:gd fmla="*/ 632301408 w 483" name="T10"/>
                <a:gd fmla="*/ 1834365762 h 483" name="T11"/>
                <a:gd fmla="*/ 1834365762 w 483" name="T12"/>
                <a:gd fmla="*/ 2147483646 h 483" name="T13"/>
                <a:gd fmla="*/ 2147483646 w 483" name="T14"/>
                <a:gd fmla="*/ 1514740845 h 483" name="T15"/>
                <a:gd fmla="*/ 1521689270 w 483" name="T16"/>
                <a:gd fmla="*/ 632301408 h 483" name="T17"/>
                <a:gd fmla="*/ 632301408 w 483" name="T18"/>
                <a:gd fmla="*/ 1834365762 h 483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b" l="0" r="r" t="0"/>
              <a:pathLst>
                <a:path h="482" w="482">
                  <a:moveTo>
                    <a:pt x="464" y="207"/>
                  </a:moveTo>
                  <a:cubicBezTo>
                    <a:pt x="483" y="330"/>
                    <a:pt x="398" y="445"/>
                    <a:pt x="276" y="464"/>
                  </a:cubicBezTo>
                  <a:cubicBezTo>
                    <a:pt x="153" y="483"/>
                    <a:pt x="38" y="398"/>
                    <a:pt x="19" y="276"/>
                  </a:cubicBezTo>
                  <a:cubicBezTo>
                    <a:pt x="0" y="153"/>
                    <a:pt x="85" y="38"/>
                    <a:pt x="207" y="19"/>
                  </a:cubicBezTo>
                  <a:cubicBezTo>
                    <a:pt x="330" y="0"/>
                    <a:pt x="445" y="85"/>
                    <a:pt x="464" y="207"/>
                  </a:cubicBezTo>
                  <a:close/>
                  <a:moveTo>
                    <a:pt x="91" y="264"/>
                  </a:moveTo>
                  <a:cubicBezTo>
                    <a:pt x="104" y="347"/>
                    <a:pt x="182" y="404"/>
                    <a:pt x="264" y="391"/>
                  </a:cubicBezTo>
                  <a:cubicBezTo>
                    <a:pt x="347" y="379"/>
                    <a:pt x="404" y="301"/>
                    <a:pt x="392" y="218"/>
                  </a:cubicBezTo>
                  <a:cubicBezTo>
                    <a:pt x="379" y="136"/>
                    <a:pt x="301" y="79"/>
                    <a:pt x="219" y="91"/>
                  </a:cubicBezTo>
                  <a:cubicBezTo>
                    <a:pt x="136" y="104"/>
                    <a:pt x="79" y="182"/>
                    <a:pt x="91" y="264"/>
                  </a:cubicBez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5" name="Freeform 106"/>
            <p:cNvSpPr/>
            <p:nvPr/>
          </p:nvSpPr>
          <p:spPr bwMode="auto">
            <a:xfrm>
              <a:off x="6496050" y="3738563"/>
              <a:ext cx="466725" cy="287338"/>
            </a:xfrm>
            <a:custGeom>
              <a:gdLst>
                <a:gd fmla="*/ 1216783717 w 177" name="T0"/>
                <a:gd fmla="*/ 271017729 h 109" name="T1"/>
                <a:gd fmla="*/ 1140301465 w 177" name="T2"/>
                <a:gd fmla="*/ 430848832 h 109" name="T3"/>
                <a:gd fmla="*/ 48671243 w 177" name="T4"/>
                <a:gd fmla="*/ 257120060 h 109" name="T5"/>
                <a:gd fmla="*/ 97342486 w 177" name="T6"/>
                <a:gd fmla="*/ 41695644 h 109" name="T7"/>
                <a:gd fmla="*/ 305934282 w 177" name="T8"/>
                <a:gd fmla="*/ 90340122 h 109" name="T9"/>
                <a:gd fmla="*/ 987334324 w 177" name="T10"/>
                <a:gd fmla="*/ 159831103 h 109" name="T11"/>
                <a:gd fmla="*/ 1202879531 w 177" name="T12"/>
                <a:gd fmla="*/ 215424416 h 109" name="T13"/>
                <a:gd fmla="*/ 1216783717 w 177" name="T14"/>
                <a:gd fmla="*/ 271017729 h 109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109" w="177">
                  <a:moveTo>
                    <a:pt x="175" y="39"/>
                  </a:moveTo>
                  <a:cubicBezTo>
                    <a:pt x="177" y="48"/>
                    <a:pt x="173" y="57"/>
                    <a:pt x="164" y="62"/>
                  </a:cubicBezTo>
                  <a:cubicBezTo>
                    <a:pt x="83" y="109"/>
                    <a:pt x="26" y="66"/>
                    <a:pt x="7" y="37"/>
                  </a:cubicBezTo>
                  <a:cubicBezTo>
                    <a:pt x="0" y="27"/>
                    <a:pt x="3" y="13"/>
                    <a:pt x="14" y="6"/>
                  </a:cubicBezTo>
                  <a:cubicBezTo>
                    <a:pt x="24" y="0"/>
                    <a:pt x="38" y="3"/>
                    <a:pt x="44" y="13"/>
                  </a:cubicBezTo>
                  <a:cubicBezTo>
                    <a:pt x="48" y="18"/>
                    <a:pt x="79" y="60"/>
                    <a:pt x="142" y="23"/>
                  </a:cubicBezTo>
                  <a:cubicBezTo>
                    <a:pt x="153" y="17"/>
                    <a:pt x="166" y="21"/>
                    <a:pt x="173" y="31"/>
                  </a:cubicBezTo>
                  <a:cubicBezTo>
                    <a:pt x="174" y="34"/>
                    <a:pt x="175" y="37"/>
                    <a:pt x="175" y="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6" name="Freeform 107"/>
            <p:cNvSpPr/>
            <p:nvPr/>
          </p:nvSpPr>
          <p:spPr bwMode="auto">
            <a:xfrm>
              <a:off x="7461250" y="3303588"/>
              <a:ext cx="534987" cy="314325"/>
            </a:xfrm>
            <a:custGeom>
              <a:gdLst>
                <a:gd fmla="*/ 1375180130 w 203" name="T0"/>
                <a:gd fmla="*/ 300008685 h 119" name="T1"/>
                <a:gd fmla="*/ 1111257603 w 203" name="T2"/>
                <a:gd fmla="*/ 676760215 h 119" name="T3"/>
                <a:gd fmla="*/ 402829399 w 203" name="T4"/>
                <a:gd fmla="*/ 802344938 h 119" name="T5"/>
                <a:gd fmla="*/ 27782428 w 203" name="T6"/>
                <a:gd fmla="*/ 530245144 h 119" name="T7"/>
                <a:gd fmla="*/ 291704956 w 203" name="T8"/>
                <a:gd fmla="*/ 153493614 h 119" name="T9"/>
                <a:gd fmla="*/ 1000130525 w 203" name="T10"/>
                <a:gd fmla="*/ 34884792 h 119" name="T11"/>
                <a:gd fmla="*/ 1375180130 w 203" name="T12"/>
                <a:gd fmla="*/ 300008685 h 119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19" w="203">
                  <a:moveTo>
                    <a:pt x="198" y="43"/>
                  </a:moveTo>
                  <a:cubicBezTo>
                    <a:pt x="203" y="69"/>
                    <a:pt x="186" y="93"/>
                    <a:pt x="160" y="97"/>
                  </a:cubicBezTo>
                  <a:cubicBezTo>
                    <a:pt x="58" y="115"/>
                    <a:pt x="58" y="115"/>
                    <a:pt x="58" y="115"/>
                  </a:cubicBezTo>
                  <a:cubicBezTo>
                    <a:pt x="33" y="119"/>
                    <a:pt x="8" y="102"/>
                    <a:pt x="4" y="76"/>
                  </a:cubicBezTo>
                  <a:cubicBezTo>
                    <a:pt x="0" y="51"/>
                    <a:pt x="17" y="26"/>
                    <a:pt x="42" y="22"/>
                  </a:cubicBezTo>
                  <a:cubicBezTo>
                    <a:pt x="144" y="5"/>
                    <a:pt x="144" y="5"/>
                    <a:pt x="144" y="5"/>
                  </a:cubicBezTo>
                  <a:cubicBezTo>
                    <a:pt x="170" y="0"/>
                    <a:pt x="194" y="17"/>
                    <a:pt x="198" y="43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7" name="Freeform 108"/>
            <p:cNvSpPr/>
            <p:nvPr/>
          </p:nvSpPr>
          <p:spPr bwMode="auto">
            <a:xfrm>
              <a:off x="7747000" y="2963863"/>
              <a:ext cx="935037" cy="762000"/>
            </a:xfrm>
            <a:custGeom>
              <a:gdLst>
                <a:gd fmla="*/ 1831489896 w 355" name="T0"/>
                <a:gd fmla="*/ 76471578 h 289" name="T1"/>
                <a:gd fmla="*/ 2147483646 w 355" name="T2"/>
                <a:gd fmla="*/ 896815993 h 289" name="T3"/>
                <a:gd fmla="*/ 2147483646 w 355" name="T4"/>
                <a:gd fmla="*/ 1348703087 h 289" name="T5"/>
                <a:gd fmla="*/ 1616428752 w 355" name="T6"/>
                <a:gd fmla="*/ 1731066249 h 289" name="T7"/>
                <a:gd fmla="*/ 159562089 w 355" name="T8"/>
                <a:gd fmla="*/ 1807537827 h 289" name="T9"/>
                <a:gd fmla="*/ 34688556 w 355" name="T10"/>
                <a:gd fmla="*/ 1126236000 h 289" name="T11"/>
                <a:gd fmla="*/ 388498655 w 355" name="T12"/>
                <a:gd fmla="*/ 298938664 h 289" name="T13"/>
                <a:gd fmla="*/ 1831489896 w 355" name="T14"/>
                <a:gd fmla="*/ 76471578 h 289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289" w="355">
                  <a:moveTo>
                    <a:pt x="264" y="11"/>
                  </a:moveTo>
                  <a:cubicBezTo>
                    <a:pt x="336" y="0"/>
                    <a:pt x="335" y="129"/>
                    <a:pt x="335" y="129"/>
                  </a:cubicBezTo>
                  <a:cubicBezTo>
                    <a:pt x="340" y="158"/>
                    <a:pt x="355" y="189"/>
                    <a:pt x="325" y="194"/>
                  </a:cubicBezTo>
                  <a:cubicBezTo>
                    <a:pt x="233" y="249"/>
                    <a:pt x="233" y="249"/>
                    <a:pt x="233" y="249"/>
                  </a:cubicBezTo>
                  <a:cubicBezTo>
                    <a:pt x="204" y="254"/>
                    <a:pt x="28" y="289"/>
                    <a:pt x="23" y="260"/>
                  </a:cubicBezTo>
                  <a:cubicBezTo>
                    <a:pt x="5" y="162"/>
                    <a:pt x="5" y="162"/>
                    <a:pt x="5" y="162"/>
                  </a:cubicBezTo>
                  <a:cubicBezTo>
                    <a:pt x="0" y="133"/>
                    <a:pt x="5" y="50"/>
                    <a:pt x="56" y="43"/>
                  </a:cubicBezTo>
                  <a:cubicBezTo>
                    <a:pt x="147" y="29"/>
                    <a:pt x="192" y="23"/>
                    <a:pt x="264" y="11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8" name="Freeform 109"/>
            <p:cNvSpPr/>
            <p:nvPr/>
          </p:nvSpPr>
          <p:spPr bwMode="auto">
            <a:xfrm>
              <a:off x="8797925" y="2755900"/>
              <a:ext cx="1327150" cy="822325"/>
            </a:xfrm>
            <a:custGeom>
              <a:gdLst>
                <a:gd fmla="*/ 1938000950 w 836" name="T0"/>
                <a:gd fmla="*/ 0 h 518" name="T1"/>
                <a:gd fmla="*/ 2106850625 w 836" name="T2"/>
                <a:gd fmla="*/ 967740000 h 518" name="T3"/>
                <a:gd fmla="*/ 168851263 w 836" name="T4"/>
                <a:gd fmla="*/ 1305440938 h 518" name="T5"/>
                <a:gd fmla="*/ 0 w 836" name="T6"/>
                <a:gd fmla="*/ 337700938 h 518" name="T7"/>
                <a:gd fmla="*/ 1938000950 w 836" name="T8"/>
                <a:gd fmla="*/ 0 h 518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518" w="836">
                  <a:moveTo>
                    <a:pt x="769" y="0"/>
                  </a:moveTo>
                  <a:lnTo>
                    <a:pt x="836" y="384"/>
                  </a:lnTo>
                  <a:lnTo>
                    <a:pt x="67" y="518"/>
                  </a:lnTo>
                  <a:lnTo>
                    <a:pt x="0" y="134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19" name="Freeform 110"/>
            <p:cNvSpPr/>
            <p:nvPr/>
          </p:nvSpPr>
          <p:spPr bwMode="auto">
            <a:xfrm>
              <a:off x="8948738" y="2541588"/>
              <a:ext cx="1782762" cy="1104900"/>
            </a:xfrm>
            <a:custGeom>
              <a:gdLst>
                <a:gd fmla="*/ 2147483646 w 1123" name="T0"/>
                <a:gd fmla="*/ 0 h 696" name="T1"/>
                <a:gd fmla="*/ 2147483646 w 1123" name="T2"/>
                <a:gd fmla="*/ 1297881263 h 696" name="T3"/>
                <a:gd fmla="*/ 226813999 w 1123" name="T4"/>
                <a:gd fmla="*/ 1754028750 h 696" name="T5"/>
                <a:gd fmla="*/ 0 w 1123" name="T6"/>
                <a:gd fmla="*/ 456149075 h 696" name="T7"/>
                <a:gd fmla="*/ 2147483646 w 1123" name="T8"/>
                <a:gd fmla="*/ 0 h 696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696" w="1123">
                  <a:moveTo>
                    <a:pt x="1033" y="0"/>
                  </a:moveTo>
                  <a:lnTo>
                    <a:pt x="1123" y="515"/>
                  </a:lnTo>
                  <a:lnTo>
                    <a:pt x="90" y="696"/>
                  </a:lnTo>
                  <a:lnTo>
                    <a:pt x="0" y="181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0" name="Freeform 114"/>
            <p:cNvSpPr/>
            <p:nvPr/>
          </p:nvSpPr>
          <p:spPr bwMode="auto">
            <a:xfrm>
              <a:off x="8299450" y="4835525"/>
              <a:ext cx="93662" cy="169863"/>
            </a:xfrm>
            <a:custGeom>
              <a:gdLst>
                <a:gd fmla="*/ 126007140 w 59" name="T0"/>
                <a:gd fmla="*/ 0 h 107" name="T1"/>
                <a:gd fmla="*/ 0 w 59" name="T2"/>
                <a:gd fmla="*/ 257056694 h 107" name="T3"/>
                <a:gd fmla="*/ 25201428 w 59" name="T4"/>
                <a:gd fmla="*/ 269658306 h 107" name="T5"/>
                <a:gd fmla="*/ 148687631 w 59" name="T6"/>
                <a:gd fmla="*/ 12601612 h 107" name="T7"/>
                <a:gd fmla="*/ 126007140 w 59" name="T8"/>
                <a:gd fmla="*/ 0 h 10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07" w="59">
                  <a:moveTo>
                    <a:pt x="50" y="0"/>
                  </a:moveTo>
                  <a:lnTo>
                    <a:pt x="0" y="102"/>
                  </a:lnTo>
                  <a:lnTo>
                    <a:pt x="10" y="107"/>
                  </a:lnTo>
                  <a:lnTo>
                    <a:pt x="59" y="5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576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1" name="Freeform 115"/>
            <p:cNvSpPr/>
            <p:nvPr/>
          </p:nvSpPr>
          <p:spPr bwMode="auto">
            <a:xfrm>
              <a:off x="8299450" y="4835525"/>
              <a:ext cx="93662" cy="169863"/>
            </a:xfrm>
            <a:custGeom>
              <a:gdLst>
                <a:gd fmla="*/ 126007140 w 59" name="T0"/>
                <a:gd fmla="*/ 0 h 107" name="T1"/>
                <a:gd fmla="*/ 0 w 59" name="T2"/>
                <a:gd fmla="*/ 257056694 h 107" name="T3"/>
                <a:gd fmla="*/ 25201428 w 59" name="T4"/>
                <a:gd fmla="*/ 269658306 h 107" name="T5"/>
                <a:gd fmla="*/ 148687631 w 59" name="T6"/>
                <a:gd fmla="*/ 12601612 h 107" name="T7"/>
                <a:gd fmla="*/ 126007140 w 59" name="T8"/>
                <a:gd fmla="*/ 0 h 10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07" w="59">
                  <a:moveTo>
                    <a:pt x="50" y="0"/>
                  </a:moveTo>
                  <a:lnTo>
                    <a:pt x="0" y="102"/>
                  </a:lnTo>
                  <a:lnTo>
                    <a:pt x="10" y="107"/>
                  </a:lnTo>
                  <a:lnTo>
                    <a:pt x="59" y="5"/>
                  </a:lnTo>
                  <a:lnTo>
                    <a:pt x="5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22" name="Freeform 116"/>
            <p:cNvSpPr/>
            <p:nvPr/>
          </p:nvSpPr>
          <p:spPr bwMode="auto">
            <a:xfrm>
              <a:off x="8434388" y="4687888"/>
              <a:ext cx="28575" cy="26988"/>
            </a:xfrm>
            <a:custGeom>
              <a:gdLst>
                <a:gd fmla="*/ 40488177 w 11" name="T0"/>
                <a:gd fmla="*/ 0 h 10" name="T1"/>
                <a:gd fmla="*/ 6748895 w 11" name="T2"/>
                <a:gd fmla="*/ 21849485 h 10" name="T3"/>
                <a:gd fmla="*/ 20244089 w 11" name="T4"/>
                <a:gd fmla="*/ 72835214 h 10" name="T5"/>
                <a:gd fmla="*/ 40488177 w 11" name="T6"/>
                <a:gd fmla="*/ 72835214 h 10" name="T7"/>
                <a:gd fmla="*/ 67481161 w 11" name="T8"/>
                <a:gd fmla="*/ 58267092 h 10" name="T9"/>
                <a:gd fmla="*/ 53985968 w 11" name="T10"/>
                <a:gd fmla="*/ 7284061 h 10" name="T11"/>
                <a:gd fmla="*/ 40488177 w 11" name="T12"/>
                <a:gd fmla="*/ 0 h 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0" w="11">
                  <a:moveTo>
                    <a:pt x="6" y="0"/>
                  </a:moveTo>
                  <a:cubicBezTo>
                    <a:pt x="4" y="0"/>
                    <a:pt x="2" y="1"/>
                    <a:pt x="1" y="3"/>
                  </a:cubicBezTo>
                  <a:cubicBezTo>
                    <a:pt x="0" y="6"/>
                    <a:pt x="1" y="9"/>
                    <a:pt x="3" y="10"/>
                  </a:cubicBezTo>
                  <a:cubicBezTo>
                    <a:pt x="4" y="10"/>
                    <a:pt x="5" y="10"/>
                    <a:pt x="6" y="10"/>
                  </a:cubicBezTo>
                  <a:cubicBezTo>
                    <a:pt x="8" y="10"/>
                    <a:pt x="9" y="9"/>
                    <a:pt x="10" y="8"/>
                  </a:cubicBezTo>
                  <a:cubicBezTo>
                    <a:pt x="11" y="5"/>
                    <a:pt x="10" y="2"/>
                    <a:pt x="8" y="1"/>
                  </a:cubicBezTo>
                  <a:cubicBezTo>
                    <a:pt x="7" y="1"/>
                    <a:pt x="6" y="0"/>
                    <a:pt x="6" y="0"/>
                  </a:cubicBezTo>
                </a:path>
              </a:pathLst>
            </a:custGeom>
            <a:solidFill>
              <a:srgbClr val="33576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3079" name="组合 131"/>
          <p:cNvGrpSpPr/>
          <p:nvPr/>
        </p:nvGrpSpPr>
        <p:grpSpPr>
          <a:xfrm>
            <a:off x="7767638" y="5200650"/>
            <a:ext cx="2408237" cy="2193925"/>
            <a:chOff x="8539253" y="5376404"/>
            <a:chExt cx="2408237" cy="2193925"/>
          </a:xfrm>
        </p:grpSpPr>
        <p:sp>
          <p:nvSpPr>
            <p:cNvPr id="3098" name="Freeform 15"/>
            <p:cNvSpPr/>
            <p:nvPr/>
          </p:nvSpPr>
          <p:spPr bwMode="auto">
            <a:xfrm>
              <a:off x="8718641" y="5555792"/>
              <a:ext cx="2046287" cy="1835150"/>
            </a:xfrm>
            <a:custGeom>
              <a:gdLst>
                <a:gd fmla="*/ 2147483646 w 1289" name="T0"/>
                <a:gd fmla="*/ 0 h 1156" name="T1"/>
                <a:gd fmla="*/ 2147483646 w 1289" name="T2"/>
                <a:gd fmla="*/ 1784270625 h 1156" name="T3"/>
                <a:gd fmla="*/ 839211032 w 1289" name="T4"/>
                <a:gd fmla="*/ 2147483646 h 1156" name="T5"/>
                <a:gd fmla="*/ 0 w 1289" name="T6"/>
                <a:gd fmla="*/ 1131550950 h 1156" name="T7"/>
                <a:gd fmla="*/ 2147483646 w 1289" name="T8"/>
                <a:gd fmla="*/ 0 h 1156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156" w="1289">
                  <a:moveTo>
                    <a:pt x="959" y="0"/>
                  </a:moveTo>
                  <a:lnTo>
                    <a:pt x="1289" y="708"/>
                  </a:lnTo>
                  <a:lnTo>
                    <a:pt x="333" y="1156"/>
                  </a:lnTo>
                  <a:lnTo>
                    <a:pt x="0" y="449"/>
                  </a:lnTo>
                  <a:lnTo>
                    <a:pt x="959" y="0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099" name="Freeform 16"/>
            <p:cNvSpPr/>
            <p:nvPr/>
          </p:nvSpPr>
          <p:spPr bwMode="auto">
            <a:xfrm>
              <a:off x="8718641" y="5555792"/>
              <a:ext cx="2046287" cy="1835150"/>
            </a:xfrm>
            <a:custGeom>
              <a:gdLst>
                <a:gd fmla="*/ 2147483646 w 1289" name="T0"/>
                <a:gd fmla="*/ 0 h 1156" name="T1"/>
                <a:gd fmla="*/ 2147483646 w 1289" name="T2"/>
                <a:gd fmla="*/ 1784270625 h 1156" name="T3"/>
                <a:gd fmla="*/ 839211032 w 1289" name="T4"/>
                <a:gd fmla="*/ 2147483646 h 1156" name="T5"/>
                <a:gd fmla="*/ 0 w 1289" name="T6"/>
                <a:gd fmla="*/ 1131550950 h 1156" name="T7"/>
                <a:gd fmla="*/ 2147483646 w 1289" name="T8"/>
                <a:gd fmla="*/ 0 h 1156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156" w="1289">
                  <a:moveTo>
                    <a:pt x="959" y="0"/>
                  </a:moveTo>
                  <a:lnTo>
                    <a:pt x="1289" y="708"/>
                  </a:lnTo>
                  <a:lnTo>
                    <a:pt x="333" y="1156"/>
                  </a:lnTo>
                  <a:lnTo>
                    <a:pt x="0" y="449"/>
                  </a:lnTo>
                  <a:lnTo>
                    <a:pt x="95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0" name="Freeform 17"/>
            <p:cNvSpPr>
              <a:spLocks noEditPoints="1"/>
            </p:cNvSpPr>
            <p:nvPr/>
          </p:nvSpPr>
          <p:spPr bwMode="auto">
            <a:xfrm>
              <a:off x="8539253" y="5376404"/>
              <a:ext cx="2408237" cy="2193925"/>
            </a:xfrm>
            <a:custGeom>
              <a:gdLst>
                <a:gd fmla="*/ 473114381 w 913" name="T0"/>
                <a:gd fmla="*/ 2147483646 h 832" name="T1"/>
                <a:gd fmla="*/ 2147483646 w 913" name="T2"/>
                <a:gd fmla="*/ 472830391 h 832" name="T3"/>
                <a:gd fmla="*/ 2147483646 w 913" name="T4"/>
                <a:gd fmla="*/ 2147483646 h 832" name="T5"/>
                <a:gd fmla="*/ 1864626954 w 913" name="T6"/>
                <a:gd fmla="*/ 2147483646 h 832" name="T7"/>
                <a:gd fmla="*/ 473114381 w 913" name="T8"/>
                <a:gd fmla="*/ 2147483646 h 832" name="T9"/>
                <a:gd fmla="*/ 97405669 w 913" name="T10"/>
                <a:gd fmla="*/ 2147483646 h 832" name="T11"/>
                <a:gd fmla="*/ 1488918243 w 913" name="T12"/>
                <a:gd fmla="*/ 2147483646 h 832" name="T13"/>
                <a:gd fmla="*/ 2038566026 w 913" name="T14"/>
                <a:gd fmla="*/ 2147483646 h 832" name="T15"/>
                <a:gd fmla="*/ 2147483646 w 913" name="T16"/>
                <a:gd fmla="*/ 2147483646 h 832" name="T17"/>
                <a:gd fmla="*/ 2147483646 w 913" name="T18"/>
                <a:gd fmla="*/ 2147483646 h 832" name="T19"/>
                <a:gd fmla="*/ 2147483646 w 913" name="T20"/>
                <a:gd fmla="*/ 292042533 h 832" name="T21"/>
                <a:gd fmla="*/ 2147483646 w 913" name="T22"/>
                <a:gd fmla="*/ 97347511 h 832" name="T23"/>
                <a:gd fmla="*/ 299175309 w 913" name="T24"/>
                <a:gd fmla="*/ 1974764550 h 832" name="T25"/>
                <a:gd fmla="*/ 97405669 w 913" name="T26"/>
                <a:gd fmla="*/ 2147483646 h 832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832" w="913">
                  <a:moveTo>
                    <a:pt x="68" y="338"/>
                  </a:moveTo>
                  <a:cubicBezTo>
                    <a:pt x="645" y="68"/>
                    <a:pt x="645" y="68"/>
                    <a:pt x="645" y="68"/>
                  </a:cubicBezTo>
                  <a:cubicBezTo>
                    <a:pt x="844" y="494"/>
                    <a:pt x="844" y="494"/>
                    <a:pt x="844" y="494"/>
                  </a:cubicBezTo>
                  <a:cubicBezTo>
                    <a:pt x="268" y="764"/>
                    <a:pt x="268" y="764"/>
                    <a:pt x="268" y="764"/>
                  </a:cubicBezTo>
                  <a:cubicBezTo>
                    <a:pt x="68" y="338"/>
                    <a:pt x="68" y="338"/>
                    <a:pt x="68" y="338"/>
                  </a:cubicBezTo>
                  <a:moveTo>
                    <a:pt x="14" y="364"/>
                  </a:moveTo>
                  <a:cubicBezTo>
                    <a:pt x="214" y="789"/>
                    <a:pt x="214" y="789"/>
                    <a:pt x="214" y="789"/>
                  </a:cubicBezTo>
                  <a:cubicBezTo>
                    <a:pt x="228" y="819"/>
                    <a:pt x="263" y="832"/>
                    <a:pt x="293" y="818"/>
                  </a:cubicBezTo>
                  <a:cubicBezTo>
                    <a:pt x="870" y="548"/>
                    <a:pt x="870" y="548"/>
                    <a:pt x="870" y="548"/>
                  </a:cubicBezTo>
                  <a:cubicBezTo>
                    <a:pt x="900" y="534"/>
                    <a:pt x="913" y="498"/>
                    <a:pt x="899" y="468"/>
                  </a:cubicBezTo>
                  <a:cubicBezTo>
                    <a:pt x="699" y="42"/>
                    <a:pt x="699" y="42"/>
                    <a:pt x="699" y="42"/>
                  </a:cubicBezTo>
                  <a:cubicBezTo>
                    <a:pt x="685" y="12"/>
                    <a:pt x="649" y="0"/>
                    <a:pt x="619" y="14"/>
                  </a:cubicBezTo>
                  <a:cubicBezTo>
                    <a:pt x="43" y="284"/>
                    <a:pt x="43" y="284"/>
                    <a:pt x="43" y="284"/>
                  </a:cubicBezTo>
                  <a:cubicBezTo>
                    <a:pt x="13" y="298"/>
                    <a:pt x="0" y="334"/>
                    <a:pt x="14" y="364"/>
                  </a:cubicBezTo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1" name="Freeform 18"/>
            <p:cNvSpPr/>
            <p:nvPr/>
          </p:nvSpPr>
          <p:spPr bwMode="auto">
            <a:xfrm>
              <a:off x="10177553" y="5498642"/>
              <a:ext cx="639762" cy="1206500"/>
            </a:xfrm>
            <a:custGeom>
              <a:gdLst>
                <a:gd fmla="*/ 0 w 403" name="T0"/>
                <a:gd fmla="*/ 70564375 h 760" name="T1"/>
                <a:gd fmla="*/ 866933072 w 403" name="T2"/>
                <a:gd fmla="*/ 1915318750 h 760" name="T3"/>
                <a:gd fmla="*/ 1015621381 w 403" name="T4"/>
                <a:gd fmla="*/ 1844754375 h 760" name="T5"/>
                <a:gd fmla="*/ 151209257 w 403" name="T6"/>
                <a:gd fmla="*/ 0 h 760" name="T7"/>
                <a:gd fmla="*/ 0 w 403" name="T8"/>
                <a:gd fmla="*/ 70564375 h 76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760" w="402">
                  <a:moveTo>
                    <a:pt x="0" y="28"/>
                  </a:moveTo>
                  <a:lnTo>
                    <a:pt x="344" y="760"/>
                  </a:lnTo>
                  <a:lnTo>
                    <a:pt x="403" y="732"/>
                  </a:lnTo>
                  <a:lnTo>
                    <a:pt x="60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2" name="Freeform 19"/>
            <p:cNvSpPr/>
            <p:nvPr/>
          </p:nvSpPr>
          <p:spPr bwMode="auto">
            <a:xfrm>
              <a:off x="10177553" y="5498642"/>
              <a:ext cx="639762" cy="1206500"/>
            </a:xfrm>
            <a:custGeom>
              <a:gdLst>
                <a:gd fmla="*/ 0 w 403" name="T0"/>
                <a:gd fmla="*/ 70564375 h 760" name="T1"/>
                <a:gd fmla="*/ 866933072 w 403" name="T2"/>
                <a:gd fmla="*/ 1915318750 h 760" name="T3"/>
                <a:gd fmla="*/ 1015621381 w 403" name="T4"/>
                <a:gd fmla="*/ 1844754375 h 760" name="T5"/>
                <a:gd fmla="*/ 151209257 w 403" name="T6"/>
                <a:gd fmla="*/ 0 h 760" name="T7"/>
                <a:gd fmla="*/ 0 w 403" name="T8"/>
                <a:gd fmla="*/ 70564375 h 76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760" w="402">
                  <a:moveTo>
                    <a:pt x="0" y="28"/>
                  </a:moveTo>
                  <a:lnTo>
                    <a:pt x="344" y="760"/>
                  </a:lnTo>
                  <a:lnTo>
                    <a:pt x="403" y="732"/>
                  </a:lnTo>
                  <a:lnTo>
                    <a:pt x="60" y="0"/>
                  </a:lnTo>
                  <a:lnTo>
                    <a:pt x="0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3" name="Freeform 20"/>
            <p:cNvSpPr/>
            <p:nvPr/>
          </p:nvSpPr>
          <p:spPr bwMode="auto">
            <a:xfrm>
              <a:off x="10509341" y="6005054"/>
              <a:ext cx="82550" cy="104775"/>
            </a:xfrm>
            <a:custGeom>
              <a:gdLst>
                <a:gd fmla="*/ 49636516 w 31" name="T0"/>
                <a:gd fmla="*/ 0 h 40" name="T1"/>
                <a:gd fmla="*/ 0 w 31" name="T2"/>
                <a:gd fmla="*/ 6860143 h 40" name="T3"/>
                <a:gd fmla="*/ 134729589 w 31" name="T4"/>
                <a:gd fmla="*/ 274445016 h 40" name="T5"/>
                <a:gd fmla="*/ 184366105 w 31" name="T6"/>
                <a:gd fmla="*/ 89194958 h 40" name="T7"/>
                <a:gd fmla="*/ 49636516 w 31" name="T8"/>
                <a:gd fmla="*/ 0 h 4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0" w="31">
                  <a:moveTo>
                    <a:pt x="7" y="0"/>
                  </a:moveTo>
                  <a:cubicBezTo>
                    <a:pt x="5" y="0"/>
                    <a:pt x="3" y="0"/>
                    <a:pt x="0" y="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28" y="34"/>
                    <a:pt x="31" y="22"/>
                    <a:pt x="26" y="13"/>
                  </a:cubicBezTo>
                  <a:cubicBezTo>
                    <a:pt x="23" y="5"/>
                    <a:pt x="15" y="0"/>
                    <a:pt x="7" y="0"/>
                  </a:cubicBezTo>
                </a:path>
              </a:pathLst>
            </a:custGeom>
            <a:solidFill>
              <a:srgbClr val="30515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104" name="Freeform 21"/>
            <p:cNvSpPr/>
            <p:nvPr/>
          </p:nvSpPr>
          <p:spPr bwMode="auto">
            <a:xfrm>
              <a:off x="10461716" y="6006642"/>
              <a:ext cx="98425" cy="111125"/>
            </a:xfrm>
            <a:custGeom>
              <a:gdLst>
                <a:gd fmla="*/ 127372591 w 37" name="T0"/>
                <a:gd fmla="*/ 0 h 42" name="T1"/>
                <a:gd fmla="*/ 113220672 w 37" name="T2"/>
                <a:gd fmla="*/ 7000875 h 42" name="T3"/>
                <a:gd fmla="*/ 35382457 w 37" name="T4"/>
                <a:gd fmla="*/ 210013021 h 42" name="T5"/>
                <a:gd fmla="*/ 176906967 w 37" name="T6"/>
                <a:gd fmla="*/ 294018229 h 42" name="T7"/>
                <a:gd fmla="*/ 240595922 w 37" name="T8"/>
                <a:gd fmla="*/ 280016479 h 42" name="T9"/>
                <a:gd fmla="*/ 261823801 w 37" name="T10"/>
                <a:gd fmla="*/ 273018250 h 42" name="T11"/>
                <a:gd fmla="*/ 127372591 w 37" name="T12"/>
                <a:gd fmla="*/ 0 h 4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42" w="37">
                  <a:moveTo>
                    <a:pt x="18" y="0"/>
                  </a:moveTo>
                  <a:cubicBezTo>
                    <a:pt x="17" y="0"/>
                    <a:pt x="17" y="1"/>
                    <a:pt x="16" y="1"/>
                  </a:cubicBezTo>
                  <a:cubicBezTo>
                    <a:pt x="5" y="6"/>
                    <a:pt x="0" y="19"/>
                    <a:pt x="5" y="30"/>
                  </a:cubicBezTo>
                  <a:cubicBezTo>
                    <a:pt x="9" y="38"/>
                    <a:pt x="17" y="42"/>
                    <a:pt x="25" y="42"/>
                  </a:cubicBezTo>
                  <a:cubicBezTo>
                    <a:pt x="28" y="42"/>
                    <a:pt x="31" y="42"/>
                    <a:pt x="34" y="40"/>
                  </a:cubicBezTo>
                  <a:cubicBezTo>
                    <a:pt x="35" y="40"/>
                    <a:pt x="36" y="39"/>
                    <a:pt x="37" y="39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30515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3080" name="组合 133"/>
          <p:cNvGrpSpPr/>
          <p:nvPr/>
        </p:nvGrpSpPr>
        <p:grpSpPr>
          <a:xfrm>
            <a:off x="1441450" y="5221288"/>
            <a:ext cx="1198563" cy="1065212"/>
            <a:chOff x="10356941" y="4477879"/>
            <a:chExt cx="1198562" cy="1065213"/>
          </a:xfrm>
        </p:grpSpPr>
        <p:sp>
          <p:nvSpPr>
            <p:cNvPr id="3094" name="Freeform 111"/>
            <p:cNvSpPr/>
            <p:nvPr/>
          </p:nvSpPr>
          <p:spPr bwMode="auto">
            <a:xfrm>
              <a:off x="10452191" y="4573129"/>
              <a:ext cx="1006475" cy="873125"/>
            </a:xfrm>
            <a:custGeom>
              <a:gdLst>
                <a:gd fmla="*/ 1597779063 w 634" name="T0"/>
                <a:gd fmla="*/ 597277825 h 550" name="T1"/>
                <a:gd fmla="*/ 1209675000 w 634" name="T2"/>
                <a:gd fmla="*/ 1386085938 h 550" name="T3"/>
                <a:gd fmla="*/ 0 w 634" name="T4"/>
                <a:gd fmla="*/ 791329063 h 550" name="T5"/>
                <a:gd fmla="*/ 388104063 w 634" name="T6"/>
                <a:gd fmla="*/ 0 h 550" name="T7"/>
                <a:gd fmla="*/ 1597779063 w 634" name="T8"/>
                <a:gd fmla="*/ 597277825 h 55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550" w="634">
                  <a:moveTo>
                    <a:pt x="634" y="237"/>
                  </a:moveTo>
                  <a:lnTo>
                    <a:pt x="480" y="550"/>
                  </a:lnTo>
                  <a:lnTo>
                    <a:pt x="0" y="314"/>
                  </a:lnTo>
                  <a:lnTo>
                    <a:pt x="154" y="0"/>
                  </a:lnTo>
                  <a:lnTo>
                    <a:pt x="634" y="237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095" name="Freeform 112"/>
            <p:cNvSpPr/>
            <p:nvPr/>
          </p:nvSpPr>
          <p:spPr bwMode="auto">
            <a:xfrm>
              <a:off x="10452191" y="4573129"/>
              <a:ext cx="1006475" cy="873125"/>
            </a:xfrm>
            <a:custGeom>
              <a:gdLst>
                <a:gd fmla="*/ 1597779063 w 634" name="T0"/>
                <a:gd fmla="*/ 597277825 h 550" name="T1"/>
                <a:gd fmla="*/ 1209675000 w 634" name="T2"/>
                <a:gd fmla="*/ 1386085938 h 550" name="T3"/>
                <a:gd fmla="*/ 0 w 634" name="T4"/>
                <a:gd fmla="*/ 791329063 h 550" name="T5"/>
                <a:gd fmla="*/ 388104063 w 634" name="T6"/>
                <a:gd fmla="*/ 0 h 550" name="T7"/>
                <a:gd fmla="*/ 1597779063 w 634" name="T8"/>
                <a:gd fmla="*/ 597277825 h 55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550" w="634">
                  <a:moveTo>
                    <a:pt x="634" y="237"/>
                  </a:moveTo>
                  <a:lnTo>
                    <a:pt x="480" y="550"/>
                  </a:lnTo>
                  <a:lnTo>
                    <a:pt x="0" y="314"/>
                  </a:lnTo>
                  <a:lnTo>
                    <a:pt x="154" y="0"/>
                  </a:lnTo>
                  <a:lnTo>
                    <a:pt x="634" y="23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096" name="Freeform 113"/>
            <p:cNvSpPr>
              <a:spLocks noEditPoints="1"/>
            </p:cNvSpPr>
            <p:nvPr/>
          </p:nvSpPr>
          <p:spPr bwMode="auto">
            <a:xfrm>
              <a:off x="10356941" y="4477879"/>
              <a:ext cx="1198562" cy="1065213"/>
            </a:xfrm>
            <a:custGeom>
              <a:gdLst>
                <a:gd fmla="*/ 700840032 w 455" name="T0"/>
                <a:gd fmla="*/ 152945075 h 404" name="T1"/>
                <a:gd fmla="*/ 55513177 w 455" name="T2"/>
                <a:gd fmla="*/ 1466872128 h 404" name="T3"/>
                <a:gd fmla="*/ 152657286 w 455" name="T4"/>
                <a:gd fmla="*/ 1765809391 h 404" name="T5"/>
                <a:gd fmla="*/ 2147483646 w 455" name="T6"/>
                <a:gd fmla="*/ 2147483646 h 404" name="T7"/>
                <a:gd fmla="*/ 2147483646 w 455" name="T8"/>
                <a:gd fmla="*/ 2147483646 h 404" name="T9"/>
                <a:gd fmla="*/ 2147483646 w 455" name="T10"/>
                <a:gd fmla="*/ 1341738603 h 404" name="T11"/>
                <a:gd fmla="*/ 2147483646 w 455" name="T12"/>
                <a:gd fmla="*/ 1042801340 h 404" name="T13"/>
                <a:gd fmla="*/ 992280260 w 455" name="T14"/>
                <a:gd fmla="*/ 55615193 h 404" name="T15"/>
                <a:gd fmla="*/ 700840032 w 455" name="T16"/>
                <a:gd fmla="*/ 152945075 h 404" name="T17"/>
                <a:gd fmla="*/ 895133517 w 455" name="T18"/>
                <a:gd fmla="*/ 250272322 h 404" name="T19"/>
                <a:gd fmla="*/ 2147483646 w 455" name="T20"/>
                <a:gd fmla="*/ 1160984613 h 404" name="T21"/>
                <a:gd fmla="*/ 2095584240 w 455" name="T22"/>
                <a:gd fmla="*/ 2147483646 h 404" name="T23"/>
                <a:gd fmla="*/ 249804029 w 455" name="T24"/>
                <a:gd fmla="*/ 1564202011 h 404" name="T25"/>
                <a:gd fmla="*/ 895133517 w 455" name="T26"/>
                <a:gd fmla="*/ 250272322 h 404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403" w="455">
                  <a:moveTo>
                    <a:pt x="101" y="22"/>
                  </a:moveTo>
                  <a:cubicBezTo>
                    <a:pt x="8" y="211"/>
                    <a:pt x="8" y="211"/>
                    <a:pt x="8" y="211"/>
                  </a:cubicBezTo>
                  <a:cubicBezTo>
                    <a:pt x="0" y="227"/>
                    <a:pt x="6" y="246"/>
                    <a:pt x="22" y="254"/>
                  </a:cubicBezTo>
                  <a:cubicBezTo>
                    <a:pt x="311" y="396"/>
                    <a:pt x="311" y="396"/>
                    <a:pt x="311" y="396"/>
                  </a:cubicBezTo>
                  <a:cubicBezTo>
                    <a:pt x="327" y="404"/>
                    <a:pt x="346" y="397"/>
                    <a:pt x="354" y="381"/>
                  </a:cubicBezTo>
                  <a:cubicBezTo>
                    <a:pt x="447" y="193"/>
                    <a:pt x="447" y="193"/>
                    <a:pt x="447" y="193"/>
                  </a:cubicBezTo>
                  <a:cubicBezTo>
                    <a:pt x="455" y="177"/>
                    <a:pt x="448" y="158"/>
                    <a:pt x="432" y="150"/>
                  </a:cubicBezTo>
                  <a:cubicBezTo>
                    <a:pt x="143" y="8"/>
                    <a:pt x="143" y="8"/>
                    <a:pt x="143" y="8"/>
                  </a:cubicBezTo>
                  <a:cubicBezTo>
                    <a:pt x="128" y="0"/>
                    <a:pt x="108" y="6"/>
                    <a:pt x="101" y="22"/>
                  </a:cubicBezTo>
                  <a:moveTo>
                    <a:pt x="129" y="36"/>
                  </a:moveTo>
                  <a:cubicBezTo>
                    <a:pt x="395" y="167"/>
                    <a:pt x="395" y="167"/>
                    <a:pt x="395" y="167"/>
                  </a:cubicBezTo>
                  <a:cubicBezTo>
                    <a:pt x="302" y="356"/>
                    <a:pt x="302" y="356"/>
                    <a:pt x="302" y="356"/>
                  </a:cubicBezTo>
                  <a:cubicBezTo>
                    <a:pt x="36" y="225"/>
                    <a:pt x="36" y="225"/>
                    <a:pt x="36" y="225"/>
                  </a:cubicBezTo>
                  <a:cubicBezTo>
                    <a:pt x="129" y="36"/>
                    <a:pt x="129" y="36"/>
                    <a:pt x="129" y="36"/>
                  </a:cubicBezTo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097" name="Freeform 117"/>
            <p:cNvSpPr/>
            <p:nvPr/>
          </p:nvSpPr>
          <p:spPr bwMode="auto">
            <a:xfrm>
              <a:off x="11284041" y="5152567"/>
              <a:ext cx="107950" cy="95250"/>
            </a:xfrm>
            <a:custGeom>
              <a:gdLst>
                <a:gd fmla="*/ 145577157 w 41" name="T0"/>
                <a:gd fmla="*/ 0 h 36" name="T1"/>
                <a:gd fmla="*/ 34662482 w 41" name="T2"/>
                <a:gd fmla="*/ 70003458 h 36" name="T3"/>
                <a:gd fmla="*/ 90119820 w 41" name="T4"/>
                <a:gd fmla="*/ 238013875 h 36" name="T5"/>
                <a:gd fmla="*/ 145577157 w 41" name="T6"/>
                <a:gd fmla="*/ 252015625 h 36" name="T7"/>
                <a:gd fmla="*/ 256494466 w 41" name="T8"/>
                <a:gd fmla="*/ 182012167 h 36" name="T9"/>
                <a:gd fmla="*/ 201037128 w 41" name="T10"/>
                <a:gd fmla="*/ 7000875 h 36" name="T11"/>
                <a:gd fmla="*/ 145577157 w 41" name="T12"/>
                <a:gd fmla="*/ 0 h 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36" w="41">
                  <a:moveTo>
                    <a:pt x="21" y="0"/>
                  </a:moveTo>
                  <a:cubicBezTo>
                    <a:pt x="14" y="0"/>
                    <a:pt x="8" y="3"/>
                    <a:pt x="5" y="10"/>
                  </a:cubicBezTo>
                  <a:cubicBezTo>
                    <a:pt x="0" y="19"/>
                    <a:pt x="4" y="29"/>
                    <a:pt x="13" y="34"/>
                  </a:cubicBezTo>
                  <a:cubicBezTo>
                    <a:pt x="16" y="35"/>
                    <a:pt x="18" y="36"/>
                    <a:pt x="21" y="36"/>
                  </a:cubicBezTo>
                  <a:cubicBezTo>
                    <a:pt x="28" y="36"/>
                    <a:pt x="34" y="32"/>
                    <a:pt x="37" y="26"/>
                  </a:cubicBezTo>
                  <a:cubicBezTo>
                    <a:pt x="41" y="17"/>
                    <a:pt x="38" y="6"/>
                    <a:pt x="29" y="1"/>
                  </a:cubicBezTo>
                  <a:cubicBezTo>
                    <a:pt x="26" y="0"/>
                    <a:pt x="24" y="0"/>
                    <a:pt x="21" y="0"/>
                  </a:cubicBezTo>
                </a:path>
              </a:pathLst>
            </a:custGeom>
            <a:solidFill>
              <a:srgbClr val="33576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3081" name="组合 293"/>
          <p:cNvGrpSpPr/>
          <p:nvPr/>
        </p:nvGrpSpPr>
        <p:grpSpPr>
          <a:xfrm>
            <a:off x="3001963" y="2133600"/>
            <a:ext cx="5722937" cy="2776538"/>
            <a:chOff x="3002022" y="2133436"/>
            <a:chExt cx="5723415" cy="2776325"/>
          </a:xfrm>
        </p:grpSpPr>
        <p:sp>
          <p:nvSpPr>
            <p:cNvPr id="286" name="任意多边形 285"/>
            <p:cNvSpPr/>
            <p:nvPr/>
          </p:nvSpPr>
          <p:spPr>
            <a:xfrm>
              <a:off x="3116332" y="2285824"/>
              <a:ext cx="5609105" cy="2623937"/>
            </a:xfrm>
            <a:custGeom>
              <a:gdLst>
                <a:gd fmla="*/ 5598159 w 5609132" name="connsiteX0"/>
                <a:gd fmla="*/ 0 h 1934275" name="connsiteY0"/>
                <a:gd fmla="*/ 5557764 w 5609132" name="connsiteX1"/>
                <a:gd fmla="*/ 998566 h 1934275" name="connsiteY1"/>
                <a:gd fmla="*/ 5609132 w 5609132" name="connsiteX2"/>
                <a:gd fmla="*/ 998408 h 1934275" name="connsiteY2"/>
                <a:gd fmla="*/ 5557390 w 5609132" name="connsiteX3"/>
                <a:gd fmla="*/ 1007808 h 1934275" name="connsiteY3"/>
                <a:gd fmla="*/ 5557085 w 5609132" name="connsiteX4"/>
                <a:gd fmla="*/ 1015344 h 1934275" name="connsiteY4"/>
                <a:gd fmla="*/ 5515906 w 5609132" name="connsiteX5"/>
                <a:gd fmla="*/ 1015344 h 1934275" name="connsiteY5"/>
                <a:gd fmla="*/ 2752267 w 5609132" name="connsiteX6"/>
                <a:gd fmla="*/ 1517404 h 1934275" name="connsiteY6"/>
                <a:gd fmla="*/ 5507848 w 5609132" name="connsiteX7"/>
                <a:gd fmla="*/ 1517404 h 1934275" name="connsiteY7"/>
                <a:gd fmla="*/ 5507848 w 5609132" name="connsiteX8"/>
                <a:gd fmla="*/ 1934275 h 1934275" name="connsiteY8"/>
                <a:gd fmla="*/ 557933 w 5609132" name="connsiteX9"/>
                <a:gd fmla="*/ 1934275 h 1934275" name="connsiteY9"/>
                <a:gd fmla="*/ 557933 w 5609132" name="connsiteX10"/>
                <a:gd fmla="*/ 1517404 h 1934275" name="connsiteY10"/>
                <a:gd fmla="*/ 1123546 w 5609132" name="connsiteX11"/>
                <a:gd fmla="*/ 1517404 h 1934275" name="connsiteY11"/>
                <a:gd fmla="*/ 596353 w 5609132" name="connsiteX12"/>
                <a:gd fmla="*/ 1496743 h 1934275" name="connsiteY12"/>
                <a:gd fmla="*/ 4505647 w 5609132" name="connsiteX13"/>
                <a:gd fmla="*/ 1015344 h 1934275" name="connsiteY13"/>
                <a:gd fmla="*/ 0 w 5609132" name="connsiteX14"/>
                <a:gd fmla="*/ 1015344 h 1934275" name="connsiteY14"/>
                <a:gd fmla="*/ 330351 w 5609132" name="connsiteX15"/>
                <a:gd fmla="*/ 358875 h 1934275" name="connsiteY1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b="b" l="l" r="r" t="t"/>
              <a:pathLst>
                <a:path h="1934274" w="5609132">
                  <a:moveTo>
                    <a:pt x="5598159" y="0"/>
                  </a:moveTo>
                  <a:lnTo>
                    <a:pt x="5557764" y="998566"/>
                  </a:lnTo>
                  <a:lnTo>
                    <a:pt x="5609132" y="998408"/>
                  </a:lnTo>
                  <a:lnTo>
                    <a:pt x="5557390" y="1007808"/>
                  </a:lnTo>
                  <a:lnTo>
                    <a:pt x="5557085" y="1015344"/>
                  </a:lnTo>
                  <a:lnTo>
                    <a:pt x="5515906" y="1015344"/>
                  </a:lnTo>
                  <a:lnTo>
                    <a:pt x="2752267" y="1517404"/>
                  </a:lnTo>
                  <a:lnTo>
                    <a:pt x="5507848" y="1517404"/>
                  </a:lnTo>
                  <a:lnTo>
                    <a:pt x="5507848" y="1934275"/>
                  </a:lnTo>
                  <a:lnTo>
                    <a:pt x="557933" y="1934275"/>
                  </a:lnTo>
                  <a:lnTo>
                    <a:pt x="557933" y="1517404"/>
                  </a:lnTo>
                  <a:lnTo>
                    <a:pt x="1123546" y="1517404"/>
                  </a:lnTo>
                  <a:lnTo>
                    <a:pt x="596353" y="1496743"/>
                  </a:lnTo>
                  <a:lnTo>
                    <a:pt x="4505647" y="1015344"/>
                  </a:lnTo>
                  <a:lnTo>
                    <a:pt x="0" y="1015344"/>
                  </a:lnTo>
                  <a:lnTo>
                    <a:pt x="330351" y="358875"/>
                  </a:lnTo>
                  <a:close/>
                </a:path>
              </a:pathLst>
            </a:custGeom>
            <a:solidFill>
              <a:srgbClr val="CF7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91" name="任意多边形 290"/>
            <p:cNvSpPr/>
            <p:nvPr/>
          </p:nvSpPr>
          <p:spPr>
            <a:xfrm>
              <a:off x="3002022" y="2133436"/>
              <a:ext cx="5609105" cy="2623937"/>
            </a:xfrm>
            <a:custGeom>
              <a:gdLst>
                <a:gd fmla="*/ 5598159 w 5609132" name="connsiteX0"/>
                <a:gd fmla="*/ 0 h 2624371" name="connsiteY0"/>
                <a:gd fmla="*/ 5557764 w 5609132" name="connsiteX1"/>
                <a:gd fmla="*/ 1354827 h 2624371" name="connsiteY1"/>
                <a:gd fmla="*/ 5609132 w 5609132" name="connsiteX2"/>
                <a:gd fmla="*/ 1354613 h 2624371" name="connsiteY2"/>
                <a:gd fmla="*/ 5557390 w 5609132" name="connsiteX3"/>
                <a:gd fmla="*/ 1367366 h 2624371" name="connsiteY3"/>
                <a:gd fmla="*/ 5557085 w 5609132" name="connsiteX4"/>
                <a:gd fmla="*/ 1377591 h 2624371" name="connsiteY4"/>
                <a:gd fmla="*/ 5515906 w 5609132" name="connsiteX5"/>
                <a:gd fmla="*/ 1377591 h 2624371" name="connsiteY5"/>
                <a:gd fmla="*/ 2907732 w 5609132" name="connsiteX6"/>
                <a:gd fmla="*/ 2020453 h 2624371" name="connsiteY6"/>
                <a:gd fmla="*/ 5527215 w 5609132" name="connsiteX7"/>
                <a:gd fmla="*/ 2020453 h 2624371" name="connsiteY7"/>
                <a:gd fmla="*/ 5527215 w 5609132" name="connsiteX8"/>
                <a:gd fmla="*/ 2624371 h 2624371" name="connsiteY8"/>
                <a:gd fmla="*/ 5507848 w 5609132" name="connsiteX9"/>
                <a:gd fmla="*/ 2624371 h 2624371" name="connsiteY9"/>
                <a:gd fmla="*/ 564138 w 5609132" name="connsiteX10"/>
                <a:gd fmla="*/ 2624371 h 2624371" name="connsiteY10"/>
                <a:gd fmla="*/ 557933 w 5609132" name="connsiteX11"/>
                <a:gd fmla="*/ 2624371 h 2624371" name="connsiteY11"/>
                <a:gd fmla="*/ 557933 w 5609132" name="connsiteX12"/>
                <a:gd fmla="*/ 2058772 h 2624371" name="connsiteY12"/>
                <a:gd fmla="*/ 564138 w 5609132" name="connsiteX13"/>
                <a:gd fmla="*/ 2058772 h 2624371" name="connsiteY13"/>
                <a:gd fmla="*/ 564138 w 5609132" name="connsiteX14"/>
                <a:gd fmla="*/ 2020453 h 2624371" name="connsiteY14"/>
                <a:gd fmla="*/ 657921 w 5609132" name="connsiteX15"/>
                <a:gd fmla="*/ 2020453 h 2624371" name="connsiteY15"/>
                <a:gd fmla="*/ 4505647 w 5609132" name="connsiteX16"/>
                <a:gd fmla="*/ 1377591 h 2624371" name="connsiteY16"/>
                <a:gd fmla="*/ 0 w 5609132" name="connsiteX17"/>
                <a:gd fmla="*/ 1377591 h 2624371" name="connsiteY17"/>
                <a:gd fmla="*/ 330351 w 5609132" name="connsiteX18"/>
                <a:gd fmla="*/ 486912 h 2624371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2624371" w="5609132">
                  <a:moveTo>
                    <a:pt x="5598159" y="0"/>
                  </a:moveTo>
                  <a:lnTo>
                    <a:pt x="5557764" y="1354827"/>
                  </a:lnTo>
                  <a:lnTo>
                    <a:pt x="5609132" y="1354613"/>
                  </a:lnTo>
                  <a:lnTo>
                    <a:pt x="5557390" y="1367366"/>
                  </a:lnTo>
                  <a:lnTo>
                    <a:pt x="5557085" y="1377591"/>
                  </a:lnTo>
                  <a:lnTo>
                    <a:pt x="5515906" y="1377591"/>
                  </a:lnTo>
                  <a:lnTo>
                    <a:pt x="2907732" y="2020453"/>
                  </a:lnTo>
                  <a:lnTo>
                    <a:pt x="5527215" y="2020453"/>
                  </a:lnTo>
                  <a:lnTo>
                    <a:pt x="5527215" y="2624371"/>
                  </a:lnTo>
                  <a:lnTo>
                    <a:pt x="5507848" y="2624371"/>
                  </a:lnTo>
                  <a:lnTo>
                    <a:pt x="564138" y="2624371"/>
                  </a:lnTo>
                  <a:lnTo>
                    <a:pt x="557933" y="2624371"/>
                  </a:lnTo>
                  <a:lnTo>
                    <a:pt x="557933" y="2058772"/>
                  </a:lnTo>
                  <a:lnTo>
                    <a:pt x="564138" y="2058772"/>
                  </a:lnTo>
                  <a:lnTo>
                    <a:pt x="564138" y="2020453"/>
                  </a:lnTo>
                  <a:lnTo>
                    <a:pt x="657921" y="2020453"/>
                  </a:lnTo>
                  <a:lnTo>
                    <a:pt x="4505647" y="1377591"/>
                  </a:lnTo>
                  <a:lnTo>
                    <a:pt x="0" y="1377591"/>
                  </a:lnTo>
                  <a:lnTo>
                    <a:pt x="330351" y="486912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3082" name="文本框 147"/>
          <p:cNvSpPr txBox="1">
            <a:spLocks noChangeArrowheads="1"/>
          </p:cNvSpPr>
          <p:nvPr/>
        </p:nvSpPr>
        <p:spPr bwMode="auto">
          <a:xfrm>
            <a:off x="3551238" y="2762250"/>
            <a:ext cx="475488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mtClean="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单击此处添加您的标题</a:t>
            </a:r>
          </a:p>
        </p:txBody>
      </p:sp>
      <p:sp>
        <p:nvSpPr>
          <p:cNvPr id="3084" name="文本框 291"/>
          <p:cNvSpPr txBox="1">
            <a:spLocks noChangeArrowheads="1"/>
          </p:cNvSpPr>
          <p:nvPr/>
        </p:nvSpPr>
        <p:spPr bwMode="auto">
          <a:xfrm>
            <a:off x="5156507" y="4262438"/>
            <a:ext cx="19989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z="1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汇报人：优页PPT</a:t>
            </a:r>
          </a:p>
        </p:txBody>
      </p:sp>
      <p:grpSp>
        <p:nvGrpSpPr>
          <p:cNvPr id="3086" name="组合 309"/>
          <p:cNvGrpSpPr/>
          <p:nvPr/>
        </p:nvGrpSpPr>
        <p:grpSpPr>
          <a:xfrm>
            <a:off x="5034270" y="4383088"/>
            <a:ext cx="141287" cy="141287"/>
            <a:chOff x="3927818" y="4343367"/>
            <a:chExt cx="231298" cy="231297"/>
          </a:xfrm>
        </p:grpSpPr>
        <p:sp>
          <p:nvSpPr>
            <p:cNvPr id="3090" name="Freeform 498"/>
            <p:cNvSpPr/>
            <p:nvPr/>
          </p:nvSpPr>
          <p:spPr bwMode="auto">
            <a:xfrm>
              <a:off x="3927818" y="4343367"/>
              <a:ext cx="191611" cy="191610"/>
            </a:xfrm>
            <a:custGeom>
              <a:gdLst>
                <a:gd fmla="*/ 21499011 w 149" name="T0"/>
                <a:gd fmla="*/ 21498899 h 149" name="T1"/>
                <a:gd fmla="*/ 246407888 w 149" name="T2"/>
                <a:gd fmla="*/ 21498899 h 149" name="T3"/>
                <a:gd fmla="*/ 246407888 w 149" name="T4"/>
                <a:gd fmla="*/ 0 h 149" name="T5"/>
                <a:gd fmla="*/ 0 w 149" name="T6"/>
                <a:gd fmla="*/ 0 h 149" name="T7"/>
                <a:gd fmla="*/ 0 w 149" name="T8"/>
                <a:gd fmla="*/ 246405316 h 149" name="T9"/>
                <a:gd fmla="*/ 21499011 w 149" name="T10"/>
                <a:gd fmla="*/ 246405316 h 149" name="T11"/>
                <a:gd fmla="*/ 21499011 w 149" name="T12"/>
                <a:gd fmla="*/ 21498899 h 149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149" w="149">
                  <a:moveTo>
                    <a:pt x="13" y="13"/>
                  </a:moveTo>
                  <a:lnTo>
                    <a:pt x="149" y="13"/>
                  </a:lnTo>
                  <a:lnTo>
                    <a:pt x="149" y="0"/>
                  </a:lnTo>
                  <a:lnTo>
                    <a:pt x="0" y="0"/>
                  </a:lnTo>
                  <a:lnTo>
                    <a:pt x="0" y="149"/>
                  </a:lnTo>
                  <a:lnTo>
                    <a:pt x="13" y="149"/>
                  </a:lnTo>
                  <a:lnTo>
                    <a:pt x="13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091" name="Rectangle 499"/>
            <p:cNvSpPr>
              <a:spLocks noChangeArrowheads="1"/>
            </p:cNvSpPr>
            <p:nvPr/>
          </p:nvSpPr>
          <p:spPr bwMode="auto">
            <a:xfrm>
              <a:off x="3967505" y="4383054"/>
              <a:ext cx="191611" cy="19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en-US" lang="zh-CN"/>
            </a:p>
          </p:txBody>
        </p:sp>
      </p:grp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314" name="组合 3"/>
          <p:cNvGrpSpPr/>
          <p:nvPr/>
        </p:nvGrpSpPr>
        <p:grpSpPr>
          <a:xfrm>
            <a:off x="5353050" y="4479925"/>
            <a:ext cx="1465263" cy="1314450"/>
            <a:chOff x="5600700" y="4373565"/>
            <a:chExt cx="1028700" cy="922335"/>
          </a:xfrm>
        </p:grpSpPr>
        <p:sp>
          <p:nvSpPr>
            <p:cNvPr id="13341" name="Oval 1"/>
            <p:cNvSpPr/>
            <p:nvPr/>
          </p:nvSpPr>
          <p:spPr bwMode="auto">
            <a:xfrm>
              <a:off x="5600700" y="5041900"/>
              <a:ext cx="1028700" cy="254000"/>
            </a:xfrm>
            <a:prstGeom prst="ellipse">
              <a:avLst/>
            </a:prstGeom>
            <a:solidFill>
              <a:srgbClr val="E6E6E6"/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bIns="0" lIns="0" rIns="0" tIns="0"/>
            <a:lstStyle/>
            <a:p>
              <a:pPr algn="ctr" eaLnBrk="1" hangingPunct="1"/>
              <a:endParaRPr altLang="zh-CN" lang="en-US" sz="2800">
                <a:solidFill>
                  <a:srgbClr val="000000"/>
                </a:solidFill>
                <a:sym typeface="Gill Sans"/>
              </a:endParaRPr>
            </a:p>
          </p:txBody>
        </p:sp>
        <p:sp>
          <p:nvSpPr>
            <p:cNvPr id="13342" name="AutoShape 9"/>
            <p:cNvSpPr/>
            <p:nvPr/>
          </p:nvSpPr>
          <p:spPr bwMode="auto">
            <a:xfrm>
              <a:off x="5915819" y="4373565"/>
              <a:ext cx="386556" cy="389732"/>
            </a:xfrm>
            <a:custGeom>
              <a:gdLst>
                <a:gd fmla="*/ 6917849 w 21600" name="T0"/>
                <a:gd fmla="*/ 3515996 h 21600" name="T1"/>
                <a:gd fmla="*/ 3458925 w 21600" name="T2"/>
                <a:gd fmla="*/ 7031992 h 21600" name="T3"/>
                <a:gd fmla="*/ 0 w 21600" name="T4"/>
                <a:gd fmla="*/ 3515996 h 21600" name="T5"/>
                <a:gd fmla="*/ 3458925 w 21600" name="T6"/>
                <a:gd fmla="*/ 0 h 21600" name="T7"/>
                <a:gd fmla="*/ 6917849 w 21600" name="T8"/>
                <a:gd fmla="*/ 3515996 h 21600" name="T9"/>
                <a:gd fmla="*/ 6917849 w 21600" name="T10"/>
                <a:gd fmla="*/ 3515996 h 21600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21600" w="21600">
                  <a:moveTo>
                    <a:pt x="21600" y="10800"/>
                  </a:moveTo>
                  <a:cubicBezTo>
                    <a:pt x="21600" y="16765"/>
                    <a:pt x="16764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43" name="AutoShape 10"/>
            <p:cNvSpPr/>
            <p:nvPr/>
          </p:nvSpPr>
          <p:spPr bwMode="auto">
            <a:xfrm>
              <a:off x="5784850" y="4747421"/>
              <a:ext cx="654050" cy="419894"/>
            </a:xfrm>
            <a:custGeom>
              <a:gdLst>
                <a:gd fmla="*/ 15135928 w 21600" name="T0"/>
                <a:gd fmla="*/ 0 h 21600" name="T1"/>
                <a:gd fmla="*/ 11018199 w 21600" name="T2"/>
                <a:gd fmla="*/ 1332075 h 21600" name="T3"/>
                <a:gd fmla="*/ 10219592 w 21600" name="T4"/>
                <a:gd fmla="*/ 2407956 h 21600" name="T5"/>
                <a:gd fmla="*/ 9585103 w 21600" name="T6"/>
                <a:gd fmla="*/ 2407956 h 21600" name="T7"/>
                <a:gd fmla="*/ 8786496 w 21600" name="T8"/>
                <a:gd fmla="*/ 1332075 h 21600" name="T9"/>
                <a:gd fmla="*/ 4668766 w 21600" name="T10"/>
                <a:gd fmla="*/ 0 h 21600" name="T11"/>
                <a:gd fmla="*/ 0 w 21600" name="T12"/>
                <a:gd fmla="*/ 8082046 h 21600" name="T13"/>
                <a:gd fmla="*/ 908 w 21600" name="T14"/>
                <a:gd fmla="*/ 8162545 h 21600" name="T15"/>
                <a:gd fmla="*/ 19802847 w 21600" name="T16"/>
                <a:gd fmla="*/ 8162545 h 21600" name="T17"/>
                <a:gd fmla="*/ 19804695 w 21600" name="T18"/>
                <a:gd fmla="*/ 8082046 h 21600" name="T19"/>
                <a:gd fmla="*/ 15135928 w 21600" name="T20"/>
                <a:gd fmla="*/ 0 h 21600" name="T21"/>
                <a:gd fmla="*/ 15135928 w 21600" name="T22"/>
                <a:gd fmla="*/ 0 h 21600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b" l="0" r="r" t="0"/>
              <a:pathLst>
                <a:path h="21600" w="21600">
                  <a:moveTo>
                    <a:pt x="16508" y="0"/>
                  </a:moveTo>
                  <a:cubicBezTo>
                    <a:pt x="15311" y="1845"/>
                    <a:pt x="13754" y="3116"/>
                    <a:pt x="12017" y="3525"/>
                  </a:cubicBezTo>
                  <a:lnTo>
                    <a:pt x="11146" y="6372"/>
                  </a:lnTo>
                  <a:cubicBezTo>
                    <a:pt x="10956" y="6994"/>
                    <a:pt x="10644" y="6994"/>
                    <a:pt x="10454" y="6372"/>
                  </a:cubicBezTo>
                  <a:lnTo>
                    <a:pt x="9583" y="3525"/>
                  </a:lnTo>
                  <a:cubicBezTo>
                    <a:pt x="7846" y="3117"/>
                    <a:pt x="6289" y="1845"/>
                    <a:pt x="5092" y="0"/>
                  </a:cubicBezTo>
                  <a:cubicBezTo>
                    <a:pt x="2035" y="4448"/>
                    <a:pt x="0" y="12362"/>
                    <a:pt x="0" y="21387"/>
                  </a:cubicBezTo>
                  <a:cubicBezTo>
                    <a:pt x="0" y="21458"/>
                    <a:pt x="1" y="21528"/>
                    <a:pt x="1" y="21600"/>
                  </a:cubicBezTo>
                  <a:lnTo>
                    <a:pt x="21598" y="21600"/>
                  </a:lnTo>
                  <a:cubicBezTo>
                    <a:pt x="21598" y="21528"/>
                    <a:pt x="21600" y="21458"/>
                    <a:pt x="21600" y="21387"/>
                  </a:cubicBezTo>
                  <a:cubicBezTo>
                    <a:pt x="21600" y="12362"/>
                    <a:pt x="19565" y="4448"/>
                    <a:pt x="16508" y="0"/>
                  </a:cubicBezTo>
                  <a:close/>
                  <a:moveTo>
                    <a:pt x="16508" y="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13315" name="组合 7"/>
          <p:cNvGrpSpPr/>
          <p:nvPr/>
        </p:nvGrpSpPr>
        <p:grpSpPr>
          <a:xfrm>
            <a:off x="1079500" y="1843088"/>
            <a:ext cx="4013200" cy="3194050"/>
            <a:chOff x="1600200" y="1612900"/>
            <a:chExt cx="4013200" cy="3194050"/>
          </a:xfrm>
        </p:grpSpPr>
        <p:sp>
          <p:nvSpPr>
            <p:cNvPr id="13323" name="AutoShape 2"/>
            <p:cNvSpPr/>
            <p:nvPr/>
          </p:nvSpPr>
          <p:spPr bwMode="auto">
            <a:xfrm flipH="1">
              <a:off x="1600200" y="1612900"/>
              <a:ext cx="4013200" cy="3194050"/>
            </a:xfrm>
            <a:custGeom>
              <a:gdLst>
                <a:gd fmla="*/ 280238923 w 20796" name="T0"/>
                <a:gd fmla="*/ 0 h 21600" name="T1"/>
                <a:gd fmla="*/ 0 w 20796" name="T2"/>
                <a:gd fmla="*/ 214727405 h 21600" name="T3"/>
                <a:gd fmla="*/ 0 w 20796" name="T4"/>
                <a:gd fmla="*/ 257585345 h 21600" name="T5"/>
                <a:gd fmla="*/ 37687916 w 20796" name="T6"/>
                <a:gd fmla="*/ 365102096 h 21600" name="T7"/>
                <a:gd fmla="*/ -29941722 w 20796" name="T8"/>
                <a:gd fmla="*/ 448697187 h 21600" name="T9"/>
                <a:gd fmla="*/ 91128934 w 20796" name="T10"/>
                <a:gd fmla="*/ 416028857 h 21600" name="T11"/>
                <a:gd fmla="*/ 280238923 w 20796" name="T12"/>
                <a:gd fmla="*/ 472312750 h 21600" name="T13"/>
                <a:gd fmla="*/ 494226082 w 20796" name="T14"/>
                <a:gd fmla="*/ 472312750 h 21600" name="T15"/>
                <a:gd fmla="*/ 774465005 w 20796" name="T16"/>
                <a:gd fmla="*/ 257585345 h 21600" name="T17"/>
                <a:gd fmla="*/ 774465005 w 20796" name="T18"/>
                <a:gd fmla="*/ 214727405 h 21600" name="T19"/>
                <a:gd fmla="*/ 494226082 w 20796" name="T20"/>
                <a:gd fmla="*/ 0 h 21600" name="T21"/>
                <a:gd fmla="*/ 280238923 w 20796" name="T22"/>
                <a:gd fmla="*/ 0 h 21600" name="T23"/>
                <a:gd fmla="*/ 280238923 w 20796" name="T24"/>
                <a:gd fmla="*/ 0 h 21600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b" l="0" r="r" t="0"/>
              <a:pathLst>
                <a:path h="21600" w="20796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8CD4C6"/>
            </a:solidFill>
            <a:ln cap="flat" w="25400">
              <a:solidFill>
                <a:schemeClr val="tx1">
                  <a:alpha val="0"/>
                </a:schemeClr>
              </a:solidFill>
              <a:prstDash val="solid"/>
              <a:miter lim="800000"/>
              <a:headEnd len="med" type="none" w="med"/>
              <a:tailEnd len="med" type="none" w="med"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24" name="AutoShape 4"/>
            <p:cNvSpPr/>
            <p:nvPr/>
          </p:nvSpPr>
          <p:spPr bwMode="auto">
            <a:xfrm>
              <a:off x="2025650" y="2517775"/>
              <a:ext cx="573088" cy="573882"/>
            </a:xfrm>
            <a:custGeom>
              <a:gdLst>
                <a:gd fmla="*/ 11208115 w 21600" name="T0"/>
                <a:gd fmla="*/ 13056878 h 21600" name="T1"/>
                <a:gd fmla="*/ 9831219 w 21600" name="T2"/>
                <a:gd fmla="*/ 8371876 h 21600" name="T3"/>
                <a:gd fmla="*/ 14030202 w 21600" name="T4"/>
                <a:gd fmla="*/ 8665512 h 21600" name="T5"/>
                <a:gd fmla="*/ 11208115 w 21600" name="T6"/>
                <a:gd fmla="*/ 13056878 h 21600" name="T7"/>
                <a:gd fmla="*/ 3323990 w 21600" name="T8"/>
                <a:gd fmla="*/ 12538737 h 21600" name="T9"/>
                <a:gd fmla="*/ 8749966 w 21600" name="T10"/>
                <a:gd fmla="*/ 8604803 h 21600" name="T11"/>
                <a:gd fmla="*/ 10214153 w 21600" name="T12"/>
                <a:gd fmla="*/ 13603235 h 21600" name="T13"/>
                <a:gd fmla="*/ 7602543 w 21600" name="T14"/>
                <a:gd fmla="*/ 14153126 h 21600" name="T15"/>
                <a:gd fmla="*/ 3323990 w 21600" name="T16"/>
                <a:gd fmla="*/ 12538737 h 21600" name="T17"/>
                <a:gd fmla="*/ 1096747 w 21600" name="T18"/>
                <a:gd fmla="*/ 7423164 h 21600" name="T19"/>
                <a:gd fmla="*/ 7839764 w 21600" name="T20"/>
                <a:gd fmla="*/ 6345249 h 21600" name="T21"/>
                <a:gd fmla="*/ 8359974 w 21600" name="T22"/>
                <a:gd fmla="*/ 7575614 h 21600" name="T23"/>
                <a:gd fmla="*/ 2555309 w 21600" name="T24"/>
                <a:gd fmla="*/ 11743193 h 21600" name="T25"/>
                <a:gd fmla="*/ 1091096 w 21600" name="T26"/>
                <a:gd fmla="*/ 7623624 h 21600" name="T27"/>
                <a:gd fmla="*/ 1096747 w 21600" name="T28"/>
                <a:gd fmla="*/ 7423164 h 21600" name="T29"/>
                <a:gd fmla="*/ 5061322 w 21600" name="T30"/>
                <a:gd fmla="*/ 1612263 h 21600" name="T31"/>
                <a:gd fmla="*/ 7367418 w 21600" name="T32"/>
                <a:gd fmla="*/ 5337953 h 21600" name="T33"/>
                <a:gd fmla="*/ 1221341 w 21600" name="T34"/>
                <a:gd fmla="*/ 6324073 h 21600" name="T35"/>
                <a:gd fmla="*/ 5061322 w 21600" name="T36"/>
                <a:gd fmla="*/ 1612263 h 21600" name="T37"/>
                <a:gd fmla="*/ 11741008 w 21600" name="T38"/>
                <a:gd fmla="*/ 2586375 h 21600" name="T39"/>
                <a:gd fmla="*/ 8419804 w 21600" name="T40"/>
                <a:gd fmla="*/ 4987114 h 21600" name="T41"/>
                <a:gd fmla="*/ 6175660 w 21600" name="T42"/>
                <a:gd fmla="*/ 1253666 h 21600" name="T43"/>
                <a:gd fmla="*/ 7602543 w 21600" name="T44"/>
                <a:gd fmla="*/ 1094122 h 21600" name="T45"/>
                <a:gd fmla="*/ 11741008 w 21600" name="T46"/>
                <a:gd fmla="*/ 2586375 h 21600" name="T47"/>
                <a:gd fmla="*/ 14111867 w 21600" name="T48"/>
                <a:gd fmla="*/ 7554439 h 21600" name="T49"/>
                <a:gd fmla="*/ 9437725 w 21600" name="T50"/>
                <a:gd fmla="*/ 7322920 h 21600" name="T51"/>
                <a:gd fmla="*/ 8882997 w 21600" name="T52"/>
                <a:gd fmla="*/ 5987369 h 21600" name="T53"/>
                <a:gd fmla="*/ 12543490 w 21600" name="T54"/>
                <a:gd fmla="*/ 3378385 h 21600" name="T55"/>
                <a:gd fmla="*/ 14111867 w 21600" name="T56"/>
                <a:gd fmla="*/ 7554439 h 21600" name="T57"/>
                <a:gd fmla="*/ 7602543 w 21600" name="T58"/>
                <a:gd fmla="*/ 0 h 21600" name="T59"/>
                <a:gd fmla="*/ 0 w 21600" name="T60"/>
                <a:gd fmla="*/ 7623624 h 21600" name="T61"/>
                <a:gd fmla="*/ 7602543 w 21600" name="T62"/>
                <a:gd fmla="*/ 15247248 h 21600" name="T63"/>
                <a:gd fmla="*/ 15205086 w 21600" name="T64"/>
                <a:gd fmla="*/ 7623624 h 21600" name="T65"/>
                <a:gd fmla="*/ 7602543 w 21600" name="T66"/>
                <a:gd fmla="*/ 0 h 21600" name="T67"/>
                <a:gd fmla="*/ 7602543 w 21600" name="T68"/>
                <a:gd fmla="*/ 0 h 21600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b" l="0" r="r" t="0"/>
              <a:pathLst>
                <a:path h="21600" w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60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7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grpSp>
          <p:nvGrpSpPr>
            <p:cNvPr id="11" name="Group 8"/>
            <p:cNvGrpSpPr/>
            <p:nvPr/>
          </p:nvGrpSpPr>
          <p:grpSpPr>
            <a:xfrm>
              <a:off x="2009775" y="3378200"/>
              <a:ext cx="594519" cy="436563"/>
              <a:chExt cx="748" cy="549"/>
            </a:xfrm>
            <a:solidFill>
              <a:schemeClr val="bg1"/>
            </a:solidFill>
          </p:grpSpPr>
          <p:sp>
            <p:nvSpPr>
              <p:cNvPr id="34" name="AutoShape 5"/>
              <p:cNvSpPr/>
              <p:nvPr/>
            </p:nvSpPr>
            <p:spPr bwMode="auto">
              <a:xfrm>
                <a:off x="0" y="148"/>
                <a:ext cx="748" cy="401"/>
              </a:xfrm>
              <a:custGeom>
                <a:gdLst>
                  <a:gd fmla="*/ 20668 w 20701" name="T0"/>
                  <a:gd fmla="*/ 37 h 20627" name="T1"/>
                  <a:gd fmla="*/ 18371 w 20701" name="T2"/>
                  <a:gd fmla="*/ 1837 h 20627" name="T3"/>
                  <a:gd fmla="*/ 12570 w 20701" name="T4"/>
                  <a:gd fmla="*/ 3637 h 20627" name="T5"/>
                  <a:gd fmla="*/ 10515 w 20701" name="T6"/>
                  <a:gd fmla="*/ 5437 h 20627" name="T7"/>
                  <a:gd fmla="*/ 10262 w 20701" name="T8"/>
                  <a:gd fmla="*/ 5874 h 20627" name="T9"/>
                  <a:gd fmla="*/ 10187 w 20701" name="T10"/>
                  <a:gd fmla="*/ 5662 h 20627" name="T11"/>
                  <a:gd fmla="*/ 8132 w 20701" name="T12"/>
                  <a:gd fmla="*/ 3862 h 20627" name="T13"/>
                  <a:gd fmla="*/ 2331 w 20701" name="T14"/>
                  <a:gd fmla="*/ 2062 h 20627" name="T15"/>
                  <a:gd fmla="*/ 34 w 20701" name="T16"/>
                  <a:gd fmla="*/ 262 h 20627" name="T17"/>
                  <a:gd fmla="*/ 4385 w 20701" name="T18"/>
                  <a:gd fmla="*/ 7462 h 20627" name="T19"/>
                  <a:gd fmla="*/ 5111 w 20701" name="T20"/>
                  <a:gd fmla="*/ 18487 h 20627" name="T21"/>
                  <a:gd fmla="*/ 8736 w 20701" name="T22"/>
                  <a:gd fmla="*/ 20287 h 20627" name="T23"/>
                  <a:gd fmla="*/ 10066 w 20701" name="T24"/>
                  <a:gd fmla="*/ 17812 h 20627" name="T25"/>
                  <a:gd fmla="*/ 10066 w 20701" name="T26"/>
                  <a:gd fmla="*/ 9487 h 20627" name="T27"/>
                  <a:gd fmla="*/ 10623 w 20701" name="T28"/>
                  <a:gd fmla="*/ 9257 h 20627" name="T29"/>
                  <a:gd fmla="*/ 10636 w 20701" name="T30"/>
                  <a:gd fmla="*/ 9262 h 20627" name="T31"/>
                  <a:gd fmla="*/ 10636 w 20701" name="T32"/>
                  <a:gd fmla="*/ 17587 h 20627" name="T33"/>
                  <a:gd fmla="*/ 11966 w 20701" name="T34"/>
                  <a:gd fmla="*/ 20062 h 20627" name="T35"/>
                  <a:gd fmla="*/ 15591 w 20701" name="T36"/>
                  <a:gd fmla="*/ 18262 h 20627" name="T37"/>
                  <a:gd fmla="*/ 16317 w 20701" name="T38"/>
                  <a:gd fmla="*/ 7237 h 20627" name="T39"/>
                  <a:gd fmla="*/ 20668 w 20701" name="T40"/>
                  <a:gd fmla="*/ 37 h 20627" name="T41"/>
                  <a:gd fmla="*/ 20668 w 20701" name="T42"/>
                  <a:gd fmla="*/ 37 h 20627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20627" w="20701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  <p:sp>
            <p:nvSpPr>
              <p:cNvPr id="35" name="AutoShape 6"/>
              <p:cNvSpPr/>
              <p:nvPr/>
            </p:nvSpPr>
            <p:spPr bwMode="auto">
              <a:xfrm>
                <a:off x="169" y="0"/>
                <a:ext cx="188" cy="188"/>
              </a:xfrm>
              <a:custGeom>
                <a:gdLst>
                  <a:gd fmla="*/ 21600 w 21600" name="T0"/>
                  <a:gd fmla="*/ 10800 h 21600" name="T1"/>
                  <a:gd fmla="*/ 10800 w 21600" name="T2"/>
                  <a:gd fmla="*/ 21600 h 21600" name="T3"/>
                  <a:gd fmla="*/ 0 w 21600" name="T4"/>
                  <a:gd fmla="*/ 10800 h 21600" name="T5"/>
                  <a:gd fmla="*/ 10800 w 21600" name="T6"/>
                  <a:gd fmla="*/ 0 h 21600" name="T7"/>
                  <a:gd fmla="*/ 21600 w 21600" name="T8"/>
                  <a:gd fmla="*/ 10800 h 21600" name="T9"/>
                  <a:gd fmla="*/ 21600 w 21600" name="T10"/>
                  <a:gd fmla="*/ 10800 h 2160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1600" w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  <p:sp>
            <p:nvSpPr>
              <p:cNvPr id="36" name="AutoShape 7"/>
              <p:cNvSpPr/>
              <p:nvPr/>
            </p:nvSpPr>
            <p:spPr bwMode="auto">
              <a:xfrm>
                <a:off x="392" y="0"/>
                <a:ext cx="188" cy="188"/>
              </a:xfrm>
              <a:custGeom>
                <a:gdLst>
                  <a:gd fmla="*/ 21600 w 21600" name="T0"/>
                  <a:gd fmla="*/ 10800 h 21600" name="T1"/>
                  <a:gd fmla="*/ 10800 w 21600" name="T2"/>
                  <a:gd fmla="*/ 21600 h 21600" name="T3"/>
                  <a:gd fmla="*/ 0 w 21600" name="T4"/>
                  <a:gd fmla="*/ 10800 h 21600" name="T5"/>
                  <a:gd fmla="*/ 10800 w 21600" name="T6"/>
                  <a:gd fmla="*/ 0 h 21600" name="T7"/>
                  <a:gd fmla="*/ 21600 w 21600" name="T8"/>
                  <a:gd fmla="*/ 10800 h 21600" name="T9"/>
                  <a:gd fmla="*/ 21600 w 21600" name="T10"/>
                  <a:gd fmla="*/ 10800 h 2160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1600" w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</p:grpSp>
        <p:sp>
          <p:nvSpPr>
            <p:cNvPr id="13326" name="AutoShape 13"/>
            <p:cNvSpPr/>
            <p:nvPr/>
          </p:nvSpPr>
          <p:spPr bwMode="auto">
            <a:xfrm>
              <a:off x="2913063" y="2971800"/>
              <a:ext cx="420688" cy="543719"/>
            </a:xfrm>
            <a:custGeom>
              <a:gdLst>
                <a:gd fmla="*/ 3434821 w 21545" name="T0"/>
                <a:gd fmla="*/ 8948834 h 21515" name="T1"/>
                <a:gd fmla="*/ 3166026 w 21545" name="T2"/>
                <a:gd fmla="*/ 10324495 h 21515" name="T3"/>
                <a:gd fmla="*/ 2863685 w 21545" name="T4"/>
                <a:gd fmla="*/ 11650977 h 21515" name="T5"/>
                <a:gd fmla="*/ 2002412 w 21545" name="T6"/>
                <a:gd fmla="*/ 13543316 h 21515" name="T7"/>
                <a:gd fmla="*/ 1822070 w 21545" name="T8"/>
                <a:gd fmla="*/ 13738742 h 21515" name="T9"/>
                <a:gd fmla="*/ 1750761 w 21545" name="T10"/>
                <a:gd fmla="*/ 13554183 h 21515" name="T11"/>
                <a:gd fmla="*/ 1670704 w 21545" name="T12"/>
                <a:gd fmla="*/ 11759544 h 21515" name="T13"/>
                <a:gd fmla="*/ 1918529 w 21545" name="T14"/>
                <a:gd fmla="*/ 9894675 h 21515" name="T15"/>
                <a:gd fmla="*/ 2523210 w 21545" name="T16"/>
                <a:gd fmla="*/ 6583890 h 21515" name="T17"/>
                <a:gd fmla="*/ 2561345 w 21545" name="T18"/>
                <a:gd fmla="*/ 6344391 h 21515" name="T19"/>
                <a:gd fmla="*/ 2380612 w 21545" name="T20"/>
                <a:gd fmla="*/ 5431125 h 21515" name="T21"/>
                <a:gd fmla="*/ 2439717 w 21545" name="T22"/>
                <a:gd fmla="*/ 4387558 h 21515" name="T23"/>
                <a:gd fmla="*/ 3237316 w 21545" name="T24"/>
                <a:gd fmla="*/ 3131331 h 21515" name="T25"/>
                <a:gd fmla="*/ 3968214 w 21545" name="T26"/>
                <a:gd fmla="*/ 3202218 h 21515" name="T27"/>
                <a:gd fmla="*/ 4333838 w 21545" name="T28"/>
                <a:gd fmla="*/ 3870880 h 21515" name="T29"/>
                <a:gd fmla="*/ 4299902 w 21545" name="T30"/>
                <a:gd fmla="*/ 4887633 h 21515" name="T31"/>
                <a:gd fmla="*/ 3905301 w 21545" name="T32"/>
                <a:gd fmla="*/ 6665644 h 21515" name="T33"/>
                <a:gd fmla="*/ 3825244 w 21545" name="T34"/>
                <a:gd fmla="*/ 7638955 h 21515" name="T35"/>
                <a:gd fmla="*/ 4182472 w 21545" name="T36"/>
                <a:gd fmla="*/ 8323589 h 21515" name="T37"/>
                <a:gd fmla="*/ 4866859 w 21545" name="T38"/>
                <a:gd fmla="*/ 8568193 h 21515" name="T39"/>
                <a:gd fmla="*/ 5984333 w 21545" name="T40"/>
                <a:gd fmla="*/ 7725814 h 21515" name="T41"/>
                <a:gd fmla="*/ 6689671 w 21545" name="T42"/>
                <a:gd fmla="*/ 5208229 h 21515" name="T43"/>
                <a:gd fmla="*/ 6719039 w 21545" name="T44"/>
                <a:gd fmla="*/ 4126351 h 21515" name="T45"/>
                <a:gd fmla="*/ 6244752 w 21545" name="T46"/>
                <a:gd fmla="*/ 2451802 h 21515" name="T47"/>
                <a:gd fmla="*/ 5186344 w 21545" name="T48"/>
                <a:gd fmla="*/ 1533406 h 21515" name="T49"/>
                <a:gd fmla="*/ 3607158 w 21545" name="T50"/>
                <a:gd fmla="*/ 1408236 h 21515" name="T51"/>
                <a:gd fmla="*/ 1536502 w 21545" name="T52"/>
                <a:gd fmla="*/ 3305048 h 21515" name="T53"/>
                <a:gd fmla="*/ 1183823 w 21545" name="T54"/>
                <a:gd fmla="*/ 5137974 h 21515" name="T55"/>
                <a:gd fmla="*/ 1469020 w 21545" name="T56"/>
                <a:gd fmla="*/ 6480428 h 21515" name="T57"/>
                <a:gd fmla="*/ 1662308 w 21545" name="T58"/>
                <a:gd fmla="*/ 6801049 h 21515" name="T59"/>
                <a:gd fmla="*/ 1611990 w 21545" name="T60"/>
                <a:gd fmla="*/ 7426269 h 21515" name="T61"/>
                <a:gd fmla="*/ 1351591 w 21545" name="T62"/>
                <a:gd fmla="*/ 7975523 h 21515" name="T63"/>
                <a:gd fmla="*/ 1082796 w 21545" name="T64"/>
                <a:gd fmla="*/ 7845247 h 21515" name="T65"/>
                <a:gd fmla="*/ 62151 w 21545" name="T66"/>
                <a:gd fmla="*/ 5839211 h 21515" name="T67"/>
                <a:gd fmla="*/ 62151 w 21545" name="T68"/>
                <a:gd fmla="*/ 4099538 h 21515" name="T69"/>
                <a:gd fmla="*/ 457143 w 21545" name="T70"/>
                <a:gd fmla="*/ 2712378 h 21515" name="T71"/>
                <a:gd fmla="*/ 1914721 w 21545" name="T72"/>
                <a:gd fmla="*/ 798962 h 21515" name="T73"/>
                <a:gd fmla="*/ 3560627 w 21545" name="T74"/>
                <a:gd fmla="*/ 75992 h 21515" name="T75"/>
                <a:gd fmla="*/ 4237009 w 21545" name="T76"/>
                <a:gd fmla="*/ 5737 h 21515" name="T77"/>
                <a:gd fmla="*/ 6059821 w 21545" name="T78"/>
                <a:gd fmla="*/ 440030 h 21515" name="T79"/>
                <a:gd fmla="*/ 7315344 w 21545" name="T80"/>
                <a:gd fmla="*/ 1592795 h 21515" name="T81"/>
                <a:gd fmla="*/ 8088535 w 21545" name="T82"/>
                <a:gd fmla="*/ 3370830 h 21515" name="T83"/>
                <a:gd fmla="*/ 8214360 w 21545" name="T84"/>
                <a:gd fmla="*/ 4599587 h 21515" name="T85"/>
                <a:gd fmla="*/ 8126278 w 21545" name="T86"/>
                <a:gd fmla="*/ 5871154 h 21515" name="T87"/>
                <a:gd fmla="*/ 6509349 w 21545" name="T88"/>
                <a:gd fmla="*/ 9340342 h 21515" name="T89"/>
                <a:gd fmla="*/ 5770074 w 21545" name="T90"/>
                <a:gd fmla="*/ 9775241 h 21515" name="T91"/>
                <a:gd fmla="*/ 4824917 w 21545" name="T92"/>
                <a:gd fmla="*/ 9927250 h 21515" name="T93"/>
                <a:gd fmla="*/ 3989184 w 21545" name="T94"/>
                <a:gd fmla="*/ 9617496 h 21515" name="T95"/>
                <a:gd fmla="*/ 3434821 w 21545" name="T96"/>
                <a:gd fmla="*/ 8948834 h 21515" name="T97"/>
                <a:gd fmla="*/ 3434821 w 21545" name="T98"/>
                <a:gd fmla="*/ 8948834 h 21515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</a:gdLst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b="b" l="0" r="r" t="0"/>
              <a:pathLst>
                <a:path h="21515" w="21545">
                  <a:moveTo>
                    <a:pt x="9009" y="14012"/>
                  </a:moveTo>
                  <a:cubicBezTo>
                    <a:pt x="8778" y="14713"/>
                    <a:pt x="8545" y="15448"/>
                    <a:pt x="8304" y="16166"/>
                  </a:cubicBezTo>
                  <a:cubicBezTo>
                    <a:pt x="8066" y="16874"/>
                    <a:pt x="7857" y="17593"/>
                    <a:pt x="7511" y="18243"/>
                  </a:cubicBezTo>
                  <a:cubicBezTo>
                    <a:pt x="6937" y="19321"/>
                    <a:pt x="6135" y="20315"/>
                    <a:pt x="5252" y="21206"/>
                  </a:cubicBezTo>
                  <a:cubicBezTo>
                    <a:pt x="5135" y="21325"/>
                    <a:pt x="4970" y="21542"/>
                    <a:pt x="4779" y="21512"/>
                  </a:cubicBezTo>
                  <a:cubicBezTo>
                    <a:pt x="4633" y="21489"/>
                    <a:pt x="4620" y="21380"/>
                    <a:pt x="4592" y="21223"/>
                  </a:cubicBezTo>
                  <a:cubicBezTo>
                    <a:pt x="4436" y="20366"/>
                    <a:pt x="4325" y="19376"/>
                    <a:pt x="4382" y="18413"/>
                  </a:cubicBezTo>
                  <a:cubicBezTo>
                    <a:pt x="4449" y="17316"/>
                    <a:pt x="4751" y="16405"/>
                    <a:pt x="5032" y="15493"/>
                  </a:cubicBezTo>
                  <a:cubicBezTo>
                    <a:pt x="5568" y="13758"/>
                    <a:pt x="6078" y="12056"/>
                    <a:pt x="6618" y="10309"/>
                  </a:cubicBezTo>
                  <a:cubicBezTo>
                    <a:pt x="6654" y="10193"/>
                    <a:pt x="6751" y="10001"/>
                    <a:pt x="6718" y="9934"/>
                  </a:cubicBezTo>
                  <a:cubicBezTo>
                    <a:pt x="6473" y="9449"/>
                    <a:pt x="6314" y="9013"/>
                    <a:pt x="6244" y="8504"/>
                  </a:cubicBezTo>
                  <a:cubicBezTo>
                    <a:pt x="6163" y="7919"/>
                    <a:pt x="6225" y="7373"/>
                    <a:pt x="6399" y="6870"/>
                  </a:cubicBezTo>
                  <a:cubicBezTo>
                    <a:pt x="6703" y="5980"/>
                    <a:pt x="7407" y="5191"/>
                    <a:pt x="8491" y="4903"/>
                  </a:cubicBezTo>
                  <a:cubicBezTo>
                    <a:pt x="9180" y="4721"/>
                    <a:pt x="9945" y="4803"/>
                    <a:pt x="10408" y="5014"/>
                  </a:cubicBezTo>
                  <a:cubicBezTo>
                    <a:pt x="10886" y="5231"/>
                    <a:pt x="11213" y="5575"/>
                    <a:pt x="11367" y="6061"/>
                  </a:cubicBezTo>
                  <a:cubicBezTo>
                    <a:pt x="11530" y="6579"/>
                    <a:pt x="11409" y="7198"/>
                    <a:pt x="11278" y="7653"/>
                  </a:cubicBezTo>
                  <a:cubicBezTo>
                    <a:pt x="10983" y="8677"/>
                    <a:pt x="10596" y="9447"/>
                    <a:pt x="10243" y="10437"/>
                  </a:cubicBezTo>
                  <a:cubicBezTo>
                    <a:pt x="10068" y="10927"/>
                    <a:pt x="9871" y="11431"/>
                    <a:pt x="10033" y="11961"/>
                  </a:cubicBezTo>
                  <a:cubicBezTo>
                    <a:pt x="10183" y="12446"/>
                    <a:pt x="10516" y="12781"/>
                    <a:pt x="10970" y="13033"/>
                  </a:cubicBezTo>
                  <a:cubicBezTo>
                    <a:pt x="11440" y="13293"/>
                    <a:pt x="11996" y="13437"/>
                    <a:pt x="12765" y="13416"/>
                  </a:cubicBezTo>
                  <a:cubicBezTo>
                    <a:pt x="14122" y="13380"/>
                    <a:pt x="15065" y="12719"/>
                    <a:pt x="15696" y="12097"/>
                  </a:cubicBezTo>
                  <a:cubicBezTo>
                    <a:pt x="16703" y="11101"/>
                    <a:pt x="17314" y="9755"/>
                    <a:pt x="17546" y="8155"/>
                  </a:cubicBezTo>
                  <a:cubicBezTo>
                    <a:pt x="17620" y="7639"/>
                    <a:pt x="17676" y="7046"/>
                    <a:pt x="17623" y="6461"/>
                  </a:cubicBezTo>
                  <a:cubicBezTo>
                    <a:pt x="17527" y="5381"/>
                    <a:pt x="17083" y="4513"/>
                    <a:pt x="16379" y="3839"/>
                  </a:cubicBezTo>
                  <a:cubicBezTo>
                    <a:pt x="15708" y="3198"/>
                    <a:pt x="14758" y="2688"/>
                    <a:pt x="13603" y="2401"/>
                  </a:cubicBezTo>
                  <a:cubicBezTo>
                    <a:pt x="12457" y="2116"/>
                    <a:pt x="10870" y="2021"/>
                    <a:pt x="9461" y="2205"/>
                  </a:cubicBezTo>
                  <a:cubicBezTo>
                    <a:pt x="6900" y="2539"/>
                    <a:pt x="5093" y="3646"/>
                    <a:pt x="4030" y="5175"/>
                  </a:cubicBezTo>
                  <a:cubicBezTo>
                    <a:pt x="3472" y="5977"/>
                    <a:pt x="3105" y="6898"/>
                    <a:pt x="3105" y="8045"/>
                  </a:cubicBezTo>
                  <a:cubicBezTo>
                    <a:pt x="3105" y="8928"/>
                    <a:pt x="3392" y="9614"/>
                    <a:pt x="3853" y="10147"/>
                  </a:cubicBezTo>
                  <a:cubicBezTo>
                    <a:pt x="4000" y="10317"/>
                    <a:pt x="4217" y="10456"/>
                    <a:pt x="4360" y="10649"/>
                  </a:cubicBezTo>
                  <a:cubicBezTo>
                    <a:pt x="4564" y="10923"/>
                    <a:pt x="4329" y="11332"/>
                    <a:pt x="4228" y="11628"/>
                  </a:cubicBezTo>
                  <a:cubicBezTo>
                    <a:pt x="4106" y="11986"/>
                    <a:pt x="4094" y="12480"/>
                    <a:pt x="3545" y="12488"/>
                  </a:cubicBezTo>
                  <a:cubicBezTo>
                    <a:pt x="3319" y="12492"/>
                    <a:pt x="3033" y="12365"/>
                    <a:pt x="2840" y="12284"/>
                  </a:cubicBezTo>
                  <a:cubicBezTo>
                    <a:pt x="1399" y="11677"/>
                    <a:pt x="523" y="10574"/>
                    <a:pt x="163" y="9143"/>
                  </a:cubicBezTo>
                  <a:cubicBezTo>
                    <a:pt x="-55" y="8274"/>
                    <a:pt x="-54" y="7259"/>
                    <a:pt x="163" y="6419"/>
                  </a:cubicBezTo>
                  <a:cubicBezTo>
                    <a:pt x="374" y="5606"/>
                    <a:pt x="766" y="4856"/>
                    <a:pt x="1199" y="4247"/>
                  </a:cubicBezTo>
                  <a:cubicBezTo>
                    <a:pt x="2099" y="2984"/>
                    <a:pt x="3417" y="1973"/>
                    <a:pt x="5022" y="1251"/>
                  </a:cubicBezTo>
                  <a:cubicBezTo>
                    <a:pt x="6255" y="696"/>
                    <a:pt x="7647" y="306"/>
                    <a:pt x="9339" y="119"/>
                  </a:cubicBezTo>
                  <a:cubicBezTo>
                    <a:pt x="9901" y="57"/>
                    <a:pt x="10482" y="31"/>
                    <a:pt x="11113" y="9"/>
                  </a:cubicBezTo>
                  <a:cubicBezTo>
                    <a:pt x="12956" y="-58"/>
                    <a:pt x="14632" y="260"/>
                    <a:pt x="15894" y="689"/>
                  </a:cubicBezTo>
                  <a:cubicBezTo>
                    <a:pt x="17226" y="1142"/>
                    <a:pt x="18288" y="1746"/>
                    <a:pt x="19187" y="2494"/>
                  </a:cubicBezTo>
                  <a:cubicBezTo>
                    <a:pt x="20113" y="3264"/>
                    <a:pt x="20787" y="4159"/>
                    <a:pt x="21215" y="5278"/>
                  </a:cubicBezTo>
                  <a:cubicBezTo>
                    <a:pt x="21437" y="5860"/>
                    <a:pt x="21545" y="6483"/>
                    <a:pt x="21545" y="7202"/>
                  </a:cubicBezTo>
                  <a:cubicBezTo>
                    <a:pt x="21545" y="7923"/>
                    <a:pt x="21453" y="8558"/>
                    <a:pt x="21314" y="9193"/>
                  </a:cubicBezTo>
                  <a:cubicBezTo>
                    <a:pt x="20790" y="11573"/>
                    <a:pt x="19303" y="13518"/>
                    <a:pt x="17073" y="14625"/>
                  </a:cubicBezTo>
                  <a:cubicBezTo>
                    <a:pt x="16532" y="14894"/>
                    <a:pt x="15877" y="15141"/>
                    <a:pt x="15134" y="15306"/>
                  </a:cubicBezTo>
                  <a:cubicBezTo>
                    <a:pt x="14397" y="15470"/>
                    <a:pt x="13556" y="15592"/>
                    <a:pt x="12655" y="15544"/>
                  </a:cubicBezTo>
                  <a:cubicBezTo>
                    <a:pt x="11780" y="15499"/>
                    <a:pt x="11065" y="15318"/>
                    <a:pt x="10463" y="15059"/>
                  </a:cubicBezTo>
                  <a:cubicBezTo>
                    <a:pt x="9866" y="14803"/>
                    <a:pt x="9365" y="14488"/>
                    <a:pt x="9009" y="14012"/>
                  </a:cubicBezTo>
                  <a:close/>
                  <a:moveTo>
                    <a:pt x="9009" y="140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27" name="AutoShape 14"/>
            <p:cNvSpPr/>
            <p:nvPr/>
          </p:nvSpPr>
          <p:spPr bwMode="auto">
            <a:xfrm>
              <a:off x="3422650" y="3771900"/>
              <a:ext cx="533400" cy="442119"/>
            </a:xfrm>
            <a:custGeom>
              <a:gdLst>
                <a:gd fmla="*/ 13178118 w 21590" name="T0"/>
                <a:gd fmla="*/ 1430119 h 16690" name="T1"/>
                <a:gd fmla="*/ 11959179 w 21590" name="T2"/>
                <a:gd fmla="*/ 2899522 h 16690" name="T3"/>
                <a:gd fmla="*/ 0 w 21590" name="T4"/>
                <a:gd fmla="*/ 10488657 h 16690" name="T5"/>
                <a:gd fmla="*/ 3960748 w 21590" name="T6"/>
                <a:gd fmla="*/ 9183439 h 16690" name="T7"/>
                <a:gd fmla="*/ 1447221 w 21590" name="T8"/>
                <a:gd fmla="*/ 7142831 h 16690" name="T9"/>
                <a:gd fmla="*/ 2589844 w 21590" name="T10"/>
                <a:gd fmla="*/ 7061427 h 16690" name="T11"/>
                <a:gd fmla="*/ 457182 w 21590" name="T12"/>
                <a:gd fmla="*/ 4204713 h 16690" name="T13"/>
                <a:gd fmla="*/ 1599805 w 21590" name="T14"/>
                <a:gd fmla="*/ 4449614 h 16690" name="T15"/>
                <a:gd fmla="*/ 761756 w 21590" name="T16"/>
                <a:gd fmla="*/ 531894 h 16690" name="T17"/>
                <a:gd fmla="*/ 6474300 w 21590" name="T18"/>
                <a:gd fmla="*/ 3633508 h 16690" name="T19"/>
                <a:gd fmla="*/ 11197422 w 21590" name="T20"/>
                <a:gd fmla="*/ 940317 h 16690" name="T21"/>
                <a:gd fmla="*/ 12949218 w 21590" name="T22"/>
                <a:gd fmla="*/ 286993 h 16690" name="T23"/>
                <a:gd fmla="*/ 11806595 w 21590" name="T24"/>
                <a:gd fmla="*/ 1837800 h 16690" name="T25"/>
                <a:gd fmla="*/ 13178118 w 21590" name="T26"/>
                <a:gd fmla="*/ 1430119 h 16690" name="T27"/>
                <a:gd fmla="*/ 13178118 w 21590" name="T28"/>
                <a:gd fmla="*/ 1430119 h 16690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b" l="0" r="r" t="0"/>
              <a:pathLst>
                <a:path h="16690" w="21590">
                  <a:moveTo>
                    <a:pt x="21590" y="2038"/>
                  </a:moveTo>
                  <a:cubicBezTo>
                    <a:pt x="21486" y="2795"/>
                    <a:pt x="20307" y="3555"/>
                    <a:pt x="19593" y="4132"/>
                  </a:cubicBezTo>
                  <a:cubicBezTo>
                    <a:pt x="20298" y="13815"/>
                    <a:pt x="8559" y="19854"/>
                    <a:pt x="0" y="14947"/>
                  </a:cubicBezTo>
                  <a:cubicBezTo>
                    <a:pt x="2400" y="14964"/>
                    <a:pt x="5061" y="14350"/>
                    <a:pt x="6489" y="13087"/>
                  </a:cubicBezTo>
                  <a:cubicBezTo>
                    <a:pt x="4412" y="12774"/>
                    <a:pt x="2942" y="11896"/>
                    <a:pt x="2371" y="10179"/>
                  </a:cubicBezTo>
                  <a:cubicBezTo>
                    <a:pt x="2979" y="10126"/>
                    <a:pt x="3833" y="10301"/>
                    <a:pt x="4243" y="10063"/>
                  </a:cubicBezTo>
                  <a:cubicBezTo>
                    <a:pt x="2343" y="9391"/>
                    <a:pt x="841" y="8348"/>
                    <a:pt x="749" y="5992"/>
                  </a:cubicBezTo>
                  <a:cubicBezTo>
                    <a:pt x="1425" y="6059"/>
                    <a:pt x="1777" y="6430"/>
                    <a:pt x="2621" y="6341"/>
                  </a:cubicBezTo>
                  <a:cubicBezTo>
                    <a:pt x="1392" y="5607"/>
                    <a:pt x="-10" y="2816"/>
                    <a:pt x="1248" y="758"/>
                  </a:cubicBezTo>
                  <a:cubicBezTo>
                    <a:pt x="3477" y="3062"/>
                    <a:pt x="6259" y="4849"/>
                    <a:pt x="10607" y="5178"/>
                  </a:cubicBezTo>
                  <a:cubicBezTo>
                    <a:pt x="9529" y="903"/>
                    <a:pt x="15610" y="-1746"/>
                    <a:pt x="18345" y="1340"/>
                  </a:cubicBezTo>
                  <a:cubicBezTo>
                    <a:pt x="19408" y="1129"/>
                    <a:pt x="20305" y="763"/>
                    <a:pt x="21215" y="409"/>
                  </a:cubicBezTo>
                  <a:cubicBezTo>
                    <a:pt x="20842" y="1380"/>
                    <a:pt x="20085" y="1993"/>
                    <a:pt x="19343" y="2619"/>
                  </a:cubicBezTo>
                  <a:cubicBezTo>
                    <a:pt x="20149" y="2479"/>
                    <a:pt x="21001" y="2381"/>
                    <a:pt x="21590" y="2038"/>
                  </a:cubicBezTo>
                  <a:close/>
                  <a:moveTo>
                    <a:pt x="21590" y="2038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28" name="AutoShape 15"/>
            <p:cNvSpPr/>
            <p:nvPr/>
          </p:nvSpPr>
          <p:spPr bwMode="auto">
            <a:xfrm>
              <a:off x="3531396" y="1908969"/>
              <a:ext cx="248444" cy="533400"/>
            </a:xfrm>
            <a:custGeom>
              <a:gdLst>
                <a:gd fmla="*/ 2857612 w 21600" name="T0"/>
                <a:gd fmla="*/ 3085 h 21437" name="T1"/>
                <a:gd fmla="*/ 2857612 w 21600" name="T2"/>
                <a:gd fmla="*/ 2268462 h 21437" name="T3"/>
                <a:gd fmla="*/ 1960108 w 21600" name="T4"/>
                <a:gd fmla="*/ 2585461 h 21437" name="T5"/>
                <a:gd fmla="*/ 1886691 w 21600" name="T6"/>
                <a:gd fmla="*/ 4366679 h 21437" name="T7"/>
                <a:gd fmla="*/ 2857612 w 21600" name="T8"/>
                <a:gd fmla="*/ 4366679 h 21437" name="T9"/>
                <a:gd fmla="*/ 2747676 w 21600" name="T10"/>
                <a:gd fmla="*/ 6662387 h 21437" name="T11"/>
                <a:gd fmla="*/ 1923336 w 21600" name="T12"/>
                <a:gd fmla="*/ 6662387 h 21437" name="T13"/>
                <a:gd fmla="*/ 1923336 w 21600" name="T14"/>
                <a:gd fmla="*/ 13272172 h 21437" name="T15"/>
                <a:gd fmla="*/ 622720 w 21600" name="T16"/>
                <a:gd fmla="*/ 13272172 h 21437" name="T17"/>
                <a:gd fmla="*/ 622720 w 21600" name="T18"/>
                <a:gd fmla="*/ 6662387 h 21437" name="T19"/>
                <a:gd fmla="*/ 0 w 21600" name="T20"/>
                <a:gd fmla="*/ 6662387 h 21437" name="T21"/>
                <a:gd fmla="*/ 0 w 21600" name="T22"/>
                <a:gd fmla="*/ 4366679 h 21437" name="T23"/>
                <a:gd fmla="*/ 604467 w 21600" name="T24"/>
                <a:gd fmla="*/ 4366679 h 21437" name="T25"/>
                <a:gd fmla="*/ 952541 w 21600" name="T26"/>
                <a:gd fmla="*/ 764630 h 21437" name="T27"/>
                <a:gd fmla="*/ 2857612 w 21600" name="T28"/>
                <a:gd fmla="*/ 3085 h 21437" name="T29"/>
                <a:gd fmla="*/ 2857612 w 21600" name="T30"/>
                <a:gd fmla="*/ 3085 h 21437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</a:gdLst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b="b" l="0" r="r" t="0"/>
              <a:pathLst>
                <a:path h="21437" w="21600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29" name="AutoShape 16"/>
            <p:cNvSpPr/>
            <p:nvPr/>
          </p:nvSpPr>
          <p:spPr bwMode="auto">
            <a:xfrm>
              <a:off x="2644775" y="2135188"/>
              <a:ext cx="96838" cy="367507"/>
            </a:xfrm>
            <a:custGeom>
              <a:gdLst>
                <a:gd fmla="*/ 0 w 21600" name="T0"/>
                <a:gd fmla="*/ 0 h 21600" name="T1"/>
                <a:gd fmla="*/ 434148 w 21600" name="T2"/>
                <a:gd fmla="*/ 0 h 21600" name="T3"/>
                <a:gd fmla="*/ 434148 w 21600" name="T4"/>
                <a:gd fmla="*/ 6252842 h 21600" name="T5"/>
                <a:gd fmla="*/ 0 w 21600" name="T6"/>
                <a:gd fmla="*/ 6252842 h 21600" name="T7"/>
                <a:gd fmla="*/ 0 w 21600" name="T8"/>
                <a:gd fmla="*/ 0 h 21600" name="T9"/>
                <a:gd fmla="*/ 0 w 21600" name="T10"/>
                <a:gd fmla="*/ 0 h 21600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  <a:moveTo>
                    <a:pt x="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30" name="AutoShape 17"/>
            <p:cNvSpPr/>
            <p:nvPr/>
          </p:nvSpPr>
          <p:spPr bwMode="auto">
            <a:xfrm>
              <a:off x="2843213" y="2124075"/>
              <a:ext cx="331788" cy="376238"/>
            </a:xfrm>
            <a:custGeom>
              <a:gdLst>
                <a:gd fmla="*/ 4541978 w 21600" name="T0"/>
                <a:gd fmla="*/ 519417 h 21600" name="T1"/>
                <a:gd fmla="*/ 5096448 w 21600" name="T2"/>
                <a:gd fmla="*/ 2243040 h 21600" name="T3"/>
                <a:gd fmla="*/ 5096448 w 21600" name="T4"/>
                <a:gd fmla="*/ 6553474 h 21600" name="T5"/>
                <a:gd fmla="*/ 3584032 w 21600" name="T6"/>
                <a:gd fmla="*/ 6553474 h 21600" name="T7"/>
                <a:gd fmla="*/ 3584032 w 21600" name="T8"/>
                <a:gd fmla="*/ 2659916 h 21600" name="T9"/>
                <a:gd fmla="*/ 3465818 w 21600" name="T10"/>
                <a:gd fmla="*/ 1885039 h 21600" name="T11"/>
                <a:gd fmla="*/ 2643075 w 21600" name="T12"/>
                <a:gd fmla="*/ 1391697 h 21600" name="T13"/>
                <a:gd fmla="*/ 1620016 w 21600" name="T14"/>
                <a:gd fmla="*/ 2113796 h 21600" name="T15"/>
                <a:gd fmla="*/ 1476088 w 21600" name="T16"/>
                <a:gd fmla="*/ 3088931 h 21600" name="T17"/>
                <a:gd fmla="*/ 1476088 w 21600" name="T18"/>
                <a:gd fmla="*/ 6553474 h 21600" name="T19"/>
                <a:gd fmla="*/ 0 w 21600" name="T20"/>
                <a:gd fmla="*/ 6553474 h 21600" name="T21"/>
                <a:gd fmla="*/ 0 w 21600" name="T22"/>
                <a:gd fmla="*/ 164134 h 21600" name="T23"/>
                <a:gd fmla="*/ 1429361 w 21600" name="T24"/>
                <a:gd fmla="*/ 164134 h 21600" name="T25"/>
                <a:gd fmla="*/ 1429361 w 21600" name="T26"/>
                <a:gd fmla="*/ 1097709 h 21600" name="T27"/>
                <a:gd fmla="*/ 1965905 w 21600" name="T28"/>
                <a:gd fmla="*/ 387438 h 21600" name="T29"/>
                <a:gd fmla="*/ 3115904 w 21600" name="T30"/>
                <a:gd fmla="*/ 0 h 21600" name="T31"/>
                <a:gd fmla="*/ 4541978 w 21600" name="T32"/>
                <a:gd fmla="*/ 519417 h 21600" name="T33"/>
                <a:gd fmla="*/ 4541978 w 21600" name="T34"/>
                <a:gd fmla="*/ 519417 h 21600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</a:gdLst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b="b" l="0" r="r" t="0"/>
              <a:pathLst>
                <a:path h="21600" w="21600">
                  <a:moveTo>
                    <a:pt x="19250" y="1712"/>
                  </a:moveTo>
                  <a:cubicBezTo>
                    <a:pt x="20816" y="2855"/>
                    <a:pt x="21600" y="4748"/>
                    <a:pt x="21600" y="7393"/>
                  </a:cubicBezTo>
                  <a:lnTo>
                    <a:pt x="21600" y="21600"/>
                  </a:lnTo>
                  <a:lnTo>
                    <a:pt x="15190" y="21600"/>
                  </a:lnTo>
                  <a:lnTo>
                    <a:pt x="15190" y="8767"/>
                  </a:lnTo>
                  <a:cubicBezTo>
                    <a:pt x="15190" y="7658"/>
                    <a:pt x="15023" y="6806"/>
                    <a:pt x="14689" y="6213"/>
                  </a:cubicBezTo>
                  <a:cubicBezTo>
                    <a:pt x="14078" y="5129"/>
                    <a:pt x="12917" y="4587"/>
                    <a:pt x="11202" y="4587"/>
                  </a:cubicBezTo>
                  <a:cubicBezTo>
                    <a:pt x="9096" y="4587"/>
                    <a:pt x="7651" y="5380"/>
                    <a:pt x="6866" y="6967"/>
                  </a:cubicBezTo>
                  <a:cubicBezTo>
                    <a:pt x="6459" y="7807"/>
                    <a:pt x="6256" y="8877"/>
                    <a:pt x="6256" y="10181"/>
                  </a:cubicBezTo>
                  <a:lnTo>
                    <a:pt x="6256" y="21600"/>
                  </a:lnTo>
                  <a:lnTo>
                    <a:pt x="0" y="21600"/>
                  </a:lnTo>
                  <a:lnTo>
                    <a:pt x="0" y="541"/>
                  </a:lnTo>
                  <a:lnTo>
                    <a:pt x="6058" y="541"/>
                  </a:lnTo>
                  <a:lnTo>
                    <a:pt x="6058" y="3618"/>
                  </a:lnTo>
                  <a:cubicBezTo>
                    <a:pt x="6860" y="2535"/>
                    <a:pt x="7617" y="1754"/>
                    <a:pt x="8332" y="1277"/>
                  </a:cubicBezTo>
                  <a:cubicBezTo>
                    <a:pt x="9614" y="425"/>
                    <a:pt x="11239" y="0"/>
                    <a:pt x="13206" y="0"/>
                  </a:cubicBezTo>
                  <a:cubicBezTo>
                    <a:pt x="15668" y="0"/>
                    <a:pt x="17683" y="570"/>
                    <a:pt x="19250" y="1712"/>
                  </a:cubicBezTo>
                  <a:close/>
                  <a:moveTo>
                    <a:pt x="19250" y="17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31" name="AutoShape 18"/>
            <p:cNvSpPr/>
            <p:nvPr/>
          </p:nvSpPr>
          <p:spPr bwMode="auto">
            <a:xfrm>
              <a:off x="2644775" y="1970088"/>
              <a:ext cx="119063" cy="118269"/>
            </a:xfrm>
            <a:custGeom>
              <a:gdLst>
                <a:gd fmla="*/ 656296 w 21600" name="T0"/>
                <a:gd fmla="*/ 323789 h 21600" name="T1"/>
                <a:gd fmla="*/ 328118 w 21600" name="T2"/>
                <a:gd fmla="*/ 647572 h 21600" name="T3"/>
                <a:gd fmla="*/ 0 w 21600" name="T4"/>
                <a:gd fmla="*/ 323789 h 21600" name="T5"/>
                <a:gd fmla="*/ 328118 w 21600" name="T6"/>
                <a:gd fmla="*/ 0 h 21600" name="T7"/>
                <a:gd fmla="*/ 656296 w 21600" name="T8"/>
                <a:gd fmla="*/ 323789 h 21600" name="T9"/>
                <a:gd fmla="*/ 656296 w 21600" name="T10"/>
                <a:gd fmla="*/ 323789 h 21600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21600" w="21600">
                  <a:moveTo>
                    <a:pt x="21600" y="10800"/>
                  </a:moveTo>
                  <a:cubicBezTo>
                    <a:pt x="21600" y="16766"/>
                    <a:pt x="16764" y="21600"/>
                    <a:pt x="10799" y="21600"/>
                  </a:cubicBezTo>
                  <a:cubicBezTo>
                    <a:pt x="4835" y="21600"/>
                    <a:pt x="0" y="16766"/>
                    <a:pt x="0" y="10800"/>
                  </a:cubicBezTo>
                  <a:cubicBezTo>
                    <a:pt x="0" y="4834"/>
                    <a:pt x="4835" y="0"/>
                    <a:pt x="10799" y="0"/>
                  </a:cubicBezTo>
                  <a:cubicBezTo>
                    <a:pt x="16764" y="0"/>
                    <a:pt x="21600" y="4834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grpSp>
          <p:nvGrpSpPr>
            <p:cNvPr id="18" name="Group 21"/>
            <p:cNvGrpSpPr/>
            <p:nvPr/>
          </p:nvGrpSpPr>
          <p:grpSpPr>
            <a:xfrm>
              <a:off x="3655221" y="2736057"/>
              <a:ext cx="534988" cy="469900"/>
              <a:chExt cx="674" cy="591"/>
            </a:xfrm>
            <a:solidFill>
              <a:schemeClr val="bg1"/>
            </a:solidFill>
          </p:grpSpPr>
          <p:sp>
            <p:nvSpPr>
              <p:cNvPr id="32" name="AutoShape 19"/>
              <p:cNvSpPr/>
              <p:nvPr/>
            </p:nvSpPr>
            <p:spPr bwMode="auto">
              <a:xfrm>
                <a:off x="0" y="0"/>
                <a:ext cx="406" cy="591"/>
              </a:xfrm>
              <a:custGeom>
                <a:gdLst>
                  <a:gd fmla="*/ 5932 w 21594" name="T0"/>
                  <a:gd fmla="*/ 14439 h 21482" name="T1"/>
                  <a:gd fmla="*/ 4051 w 21594" name="T2"/>
                  <a:gd fmla="*/ 15925 h 21482" name="T3"/>
                  <a:gd fmla="*/ 3978 w 21594" name="T4"/>
                  <a:gd fmla="*/ 17684 h 21482" name="T5"/>
                  <a:gd fmla="*/ 9983 w 21594" name="T6"/>
                  <a:gd fmla="*/ 20234 h 21482" name="T7"/>
                  <a:gd fmla="*/ 17254 w 21594" name="T8"/>
                  <a:gd fmla="*/ 18650 h 21482" name="T9"/>
                  <a:gd fmla="*/ 17290 w 21594" name="T10"/>
                  <a:gd fmla="*/ 15949 h 21482" name="T11"/>
                  <a:gd fmla="*/ 14179 w 21594" name="T12"/>
                  <a:gd fmla="*/ 14068 h 21482" name="T13"/>
                  <a:gd fmla="*/ 12986 w 21594" name="T14"/>
                  <a:gd fmla="*/ 13522 h 21482" name="T15"/>
                  <a:gd fmla="*/ 11611 w 21594" name="T16"/>
                  <a:gd fmla="*/ 13522 h 21482" name="T17"/>
                  <a:gd fmla="*/ 5932 w 21594" name="T18"/>
                  <a:gd fmla="*/ 14439 h 21482" name="T19"/>
                  <a:gd fmla="*/ 6258 w 21594" name="T20"/>
                  <a:gd fmla="*/ 2650 h 21482" name="T21"/>
                  <a:gd fmla="*/ 6727 w 21594" name="T22"/>
                  <a:gd fmla="*/ 6340 h 21482" name="T23"/>
                  <a:gd fmla="*/ 9622 w 21594" name="T24"/>
                  <a:gd fmla="*/ 8718 h 21482" name="T25"/>
                  <a:gd fmla="*/ 15048 w 21594" name="T26"/>
                  <a:gd fmla="*/ 7554 h 21482" name="T27"/>
                  <a:gd fmla="*/ 15409 w 21594" name="T28"/>
                  <a:gd fmla="*/ 6414 h 21482" name="T29"/>
                  <a:gd fmla="*/ 11935 w 21594" name="T30"/>
                  <a:gd fmla="*/ 1263 h 21482" name="T31"/>
                  <a:gd fmla="*/ 9513 w 21594" name="T32"/>
                  <a:gd fmla="*/ 966 h 21482" name="T33"/>
                  <a:gd fmla="*/ 6258 w 21594" name="T34"/>
                  <a:gd fmla="*/ 2650 h 21482" name="T35"/>
                  <a:gd fmla="*/ 18845 w 21594" name="T36"/>
                  <a:gd fmla="*/ 1015 h 21482" name="T37"/>
                  <a:gd fmla="*/ 16240 w 21594" name="T38"/>
                  <a:gd fmla="*/ 1015 h 21482" name="T39"/>
                  <a:gd fmla="*/ 19243 w 21594" name="T40"/>
                  <a:gd fmla="*/ 5102 h 21482" name="T41"/>
                  <a:gd fmla="*/ 15625 w 21594" name="T42"/>
                  <a:gd fmla="*/ 8792 h 21482" name="T43"/>
                  <a:gd fmla="*/ 14505 w 21594" name="T44"/>
                  <a:gd fmla="*/ 9708 h 21482" name="T45"/>
                  <a:gd fmla="*/ 16349 w 21594" name="T46"/>
                  <a:gd fmla="*/ 11838 h 21482" name="T47"/>
                  <a:gd fmla="*/ 18339 w 21594" name="T48"/>
                  <a:gd fmla="*/ 12903 h 21482" name="T49"/>
                  <a:gd fmla="*/ 20726 w 21594" name="T50"/>
                  <a:gd fmla="*/ 16148 h 21482" name="T51"/>
                  <a:gd fmla="*/ 17615 w 21594" name="T52"/>
                  <a:gd fmla="*/ 19913 h 21482" name="T53"/>
                  <a:gd fmla="*/ 11213 w 21594" name="T54"/>
                  <a:gd fmla="*/ 21423 h 21482" name="T55"/>
                  <a:gd fmla="*/ 3725 w 21594" name="T56"/>
                  <a:gd fmla="*/ 20755 h 21482" name="T57"/>
                  <a:gd fmla="*/ 0 w 21594" name="T58"/>
                  <a:gd fmla="*/ 17436 h 21482" name="T59"/>
                  <a:gd fmla="*/ 1265 w 21594" name="T60"/>
                  <a:gd fmla="*/ 15132 h 21482" name="T61"/>
                  <a:gd fmla="*/ 11575 w 21594" name="T62"/>
                  <a:gd fmla="*/ 12705 h 21482" name="T63"/>
                  <a:gd fmla="*/ 10453 w 21594" name="T64"/>
                  <a:gd fmla="*/ 11516 h 21482" name="T65"/>
                  <a:gd fmla="*/ 10742 w 21594" name="T66"/>
                  <a:gd fmla="*/ 9708 h 21482" name="T67"/>
                  <a:gd fmla="*/ 4086 w 21594" name="T68"/>
                  <a:gd fmla="*/ 8396 h 21482" name="T69"/>
                  <a:gd fmla="*/ 2314 w 21594" name="T70"/>
                  <a:gd fmla="*/ 4433 h 21482" name="T71"/>
                  <a:gd fmla="*/ 5534 w 21594" name="T72"/>
                  <a:gd fmla="*/ 1263 h 21482" name="T73"/>
                  <a:gd fmla="*/ 11684 w 21594" name="T74"/>
                  <a:gd fmla="*/ 0 h 21482" name="T75"/>
                  <a:gd fmla="*/ 21594 w 21594" name="T76"/>
                  <a:gd fmla="*/ 0 h 21482" name="T7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b="b" l="0" r="r" t="0"/>
                <a:pathLst>
                  <a:path h="21482" w="21594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4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  <p:sp>
            <p:nvSpPr>
              <p:cNvPr id="33" name="AutoShape 20"/>
              <p:cNvSpPr/>
              <p:nvPr/>
            </p:nvSpPr>
            <p:spPr bwMode="auto">
              <a:xfrm>
                <a:off x="417" y="97"/>
                <a:ext cx="257" cy="257"/>
              </a:xfrm>
              <a:custGeom>
                <a:gdLst>
                  <a:gd fmla="*/ 9382 w 21600" name="T0"/>
                  <a:gd fmla="*/ 0 h 21600" name="T1"/>
                  <a:gd fmla="*/ 12285 w 21600" name="T2"/>
                  <a:gd fmla="*/ 0 h 21600" name="T3"/>
                  <a:gd fmla="*/ 12285 w 21600" name="T4"/>
                  <a:gd fmla="*/ 9210 h 21600" name="T5"/>
                  <a:gd fmla="*/ 21600 w 21600" name="T6"/>
                  <a:gd fmla="*/ 9210 h 21600" name="T7"/>
                  <a:gd fmla="*/ 21600 w 21600" name="T8"/>
                  <a:gd fmla="*/ 12218 h 21600" name="T9"/>
                  <a:gd fmla="*/ 12285 w 21600" name="T10"/>
                  <a:gd fmla="*/ 12218 h 21600" name="T11"/>
                  <a:gd fmla="*/ 12285 w 21600" name="T12"/>
                  <a:gd fmla="*/ 21600 h 21600" name="T13"/>
                  <a:gd fmla="*/ 9382 w 21600" name="T14"/>
                  <a:gd fmla="*/ 21600 h 21600" name="T15"/>
                  <a:gd fmla="*/ 9382 w 21600" name="T16"/>
                  <a:gd fmla="*/ 12218 h 21600" name="T17"/>
                  <a:gd fmla="*/ 0 w 21600" name="T18"/>
                  <a:gd fmla="*/ 12218 h 21600" name="T19"/>
                  <a:gd fmla="*/ 0 w 21600" name="T20"/>
                  <a:gd fmla="*/ 9210 h 21600" name="T21"/>
                  <a:gd fmla="*/ 9382 w 21600" name="T22"/>
                  <a:gd fmla="*/ 9210 h 21600" name="T23"/>
                  <a:gd fmla="*/ 9382 w 21600" name="T24"/>
                  <a:gd fmla="*/ 171 h 21600" name="T25"/>
                  <a:gd fmla="*/ 9382 w 21600" name="T26"/>
                  <a:gd fmla="*/ 0 h 21600" name="T27"/>
                  <a:gd fmla="*/ 9382 w 21600" name="T28"/>
                  <a:gd fmla="*/ 0 h 21600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21600" w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</p:grpSp>
        <p:sp>
          <p:nvSpPr>
            <p:cNvPr id="13333" name="AutoShape 22"/>
            <p:cNvSpPr/>
            <p:nvPr/>
          </p:nvSpPr>
          <p:spPr bwMode="auto">
            <a:xfrm>
              <a:off x="2601913" y="3928269"/>
              <a:ext cx="573088" cy="573881"/>
            </a:xfrm>
            <a:custGeom>
              <a:gdLst>
                <a:gd fmla="*/ 10694936 w 21600" name="T0"/>
                <a:gd fmla="*/ 8171375 h 21600" name="T1"/>
                <a:gd fmla="*/ 5438632 w 21600" name="T2"/>
                <a:gd fmla="*/ 10684336 h 21600" name="T3"/>
                <a:gd fmla="*/ 4293331 w 21600" name="T4"/>
                <a:gd fmla="*/ 9968552 h 21600" name="T5"/>
                <a:gd fmla="*/ 4293331 w 21600" name="T6"/>
                <a:gd fmla="*/ 8887132 h 21600" name="T7"/>
                <a:gd fmla="*/ 4293331 w 21600" name="T8"/>
                <a:gd fmla="*/ 6360063 h 21600" name="T9"/>
                <a:gd fmla="*/ 4293331 w 21600" name="T10"/>
                <a:gd fmla="*/ 5278642 h 21600" name="T11"/>
                <a:gd fmla="*/ 5438632 w 21600" name="T12"/>
                <a:gd fmla="*/ 4562859 h 21600" name="T13"/>
                <a:gd fmla="*/ 10694936 w 21600" name="T14"/>
                <a:gd fmla="*/ 7075820 h 21600" name="T15"/>
                <a:gd fmla="*/ 10694936 w 21600" name="T16"/>
                <a:gd fmla="*/ 8171375 h 21600" name="T17"/>
                <a:gd fmla="*/ 10643571 w 21600" name="T18"/>
                <a:gd fmla="*/ 0 h 21600" name="T19"/>
                <a:gd fmla="*/ 4561515 w 21600" name="T20"/>
                <a:gd fmla="*/ 0 h 21600" name="T21"/>
                <a:gd fmla="*/ 0 w 21600" name="T22"/>
                <a:gd fmla="*/ 4574150 h 21600" name="T23"/>
                <a:gd fmla="*/ 0 w 21600" name="T24"/>
                <a:gd fmla="*/ 10673044 h 21600" name="T25"/>
                <a:gd fmla="*/ 4561515 w 21600" name="T26"/>
                <a:gd fmla="*/ 15247195 h 21600" name="T27"/>
                <a:gd fmla="*/ 10643571 w 21600" name="T28"/>
                <a:gd fmla="*/ 15247195 h 21600" name="T29"/>
                <a:gd fmla="*/ 15205086 w 21600" name="T30"/>
                <a:gd fmla="*/ 10673044 h 21600" name="T31"/>
                <a:gd fmla="*/ 15205086 w 21600" name="T32"/>
                <a:gd fmla="*/ 4574150 h 21600" name="T33"/>
                <a:gd fmla="*/ 10643571 w 21600" name="T34"/>
                <a:gd fmla="*/ 0 h 21600" name="T35"/>
                <a:gd fmla="*/ 10643571 w 21600" name="T36"/>
                <a:gd fmla="*/ 0 h 21600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b" l="0" r="r" t="0"/>
              <a:pathLst>
                <a:path h="21600" w="21600">
                  <a:moveTo>
                    <a:pt x="15193" y="11576"/>
                  </a:moveTo>
                  <a:lnTo>
                    <a:pt x="7726" y="15136"/>
                  </a:lnTo>
                  <a:cubicBezTo>
                    <a:pt x="6831" y="15562"/>
                    <a:pt x="6099" y="15106"/>
                    <a:pt x="6099" y="14122"/>
                  </a:cubicBezTo>
                  <a:lnTo>
                    <a:pt x="6099" y="12590"/>
                  </a:lnTo>
                  <a:cubicBezTo>
                    <a:pt x="6099" y="11606"/>
                    <a:pt x="6099" y="9995"/>
                    <a:pt x="6099" y="9010"/>
                  </a:cubicBezTo>
                  <a:lnTo>
                    <a:pt x="6099" y="7478"/>
                  </a:lnTo>
                  <a:cubicBezTo>
                    <a:pt x="6099" y="6494"/>
                    <a:pt x="6831" y="6038"/>
                    <a:pt x="7726" y="6464"/>
                  </a:cubicBezTo>
                  <a:lnTo>
                    <a:pt x="15193" y="10024"/>
                  </a:lnTo>
                  <a:cubicBezTo>
                    <a:pt x="16088" y="10451"/>
                    <a:pt x="16088" y="11149"/>
                    <a:pt x="15193" y="11576"/>
                  </a:cubicBezTo>
                  <a:close/>
                  <a:moveTo>
                    <a:pt x="15120" y="0"/>
                  </a:moveTo>
                  <a:lnTo>
                    <a:pt x="6480" y="0"/>
                  </a:lnTo>
                  <a:cubicBezTo>
                    <a:pt x="2901" y="0"/>
                    <a:pt x="0" y="2901"/>
                    <a:pt x="0" y="6480"/>
                  </a:cubicBezTo>
                  <a:lnTo>
                    <a:pt x="0" y="15120"/>
                  </a:lnTo>
                  <a:cubicBezTo>
                    <a:pt x="0" y="18699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8699"/>
                    <a:pt x="21600" y="15120"/>
                  </a:cubicBezTo>
                  <a:lnTo>
                    <a:pt x="21600" y="6480"/>
                  </a:lnTo>
                  <a:cubicBezTo>
                    <a:pt x="21600" y="2901"/>
                    <a:pt x="18699" y="0"/>
                    <a:pt x="15120" y="0"/>
                  </a:cubicBezTo>
                  <a:close/>
                  <a:moveTo>
                    <a:pt x="1512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34" name="AutoShape 23"/>
            <p:cNvSpPr/>
            <p:nvPr/>
          </p:nvSpPr>
          <p:spPr bwMode="auto">
            <a:xfrm>
              <a:off x="4191000" y="3344069"/>
              <a:ext cx="419100" cy="127000"/>
            </a:xfrm>
            <a:custGeom>
              <a:gdLst>
                <a:gd fmla="*/ 5511864 w 21600" name="T0"/>
                <a:gd fmla="*/ 402843 h 21600" name="T1"/>
                <a:gd fmla="*/ 5770871 w 21600" name="T2"/>
                <a:gd fmla="*/ 323921 h 21600" name="T3"/>
                <a:gd fmla="*/ 6332194 w 21600" name="T4"/>
                <a:gd fmla="*/ 323921 h 21600" name="T5"/>
                <a:gd fmla="*/ 6591201 w 21600" name="T6"/>
                <a:gd fmla="*/ 402843 h 21600" name="T7"/>
                <a:gd fmla="*/ 6591201 w 21600" name="T8"/>
                <a:gd fmla="*/ 573934 h 21600" name="T9"/>
                <a:gd fmla="*/ 6332194 w 21600" name="T10"/>
                <a:gd fmla="*/ 652892 h 21600" name="T11"/>
                <a:gd fmla="*/ 5770871 w 21600" name="T12"/>
                <a:gd fmla="*/ 652892 h 21600" name="T13"/>
                <a:gd fmla="*/ 5511864 w 21600" name="T14"/>
                <a:gd fmla="*/ 573934 h 21600" name="T15"/>
                <a:gd fmla="*/ 5511864 w 21600" name="T16"/>
                <a:gd fmla="*/ 402843 h 21600" name="T17"/>
                <a:gd fmla="*/ 2861541 w 21600" name="T18"/>
                <a:gd fmla="*/ 746713 h 21600" name="T19"/>
                <a:gd fmla="*/ 3280913 w 21600" name="T20"/>
                <a:gd fmla="*/ 673012 h 21600" name="T21"/>
                <a:gd fmla="*/ 4065852 w 21600" name="T22"/>
                <a:gd fmla="*/ 624681 h 21600" name="T23"/>
                <a:gd fmla="*/ 5193367 w 21600" name="T24"/>
                <a:gd fmla="*/ 729703 h 21600" name="T25"/>
                <a:gd fmla="*/ 5269794 w 21600" name="T26"/>
                <a:gd fmla="*/ 746713 h 21600" name="T27"/>
                <a:gd fmla="*/ 8131704 w 21600" name="T28"/>
                <a:gd fmla="*/ 746713 h 21600" name="T29"/>
                <a:gd fmla="*/ 8131704 w 21600" name="T30"/>
                <a:gd fmla="*/ 743362 h 21600" name="T31"/>
                <a:gd fmla="*/ 5692193 w 21600" name="T32"/>
                <a:gd fmla="*/ 0 h 21600" name="T33"/>
                <a:gd fmla="*/ 2439511 w 21600" name="T34"/>
                <a:gd fmla="*/ 0 h 21600" name="T35"/>
                <a:gd fmla="*/ 0 w 21600" name="T36"/>
                <a:gd fmla="*/ 743362 h 21600" name="T37"/>
                <a:gd fmla="*/ 0 w 21600" name="T38"/>
                <a:gd fmla="*/ 746713 h 21600" name="T39"/>
                <a:gd fmla="*/ 2861541 w 21600" name="T40"/>
                <a:gd fmla="*/ 746713 h 21600" name="T41"/>
                <a:gd fmla="*/ 2861541 w 21600" name="T42"/>
                <a:gd fmla="*/ 746713 h 21600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</a:gdLst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b="b" l="0" r="r" t="0"/>
              <a:pathLst>
                <a:path h="21600" w="21600">
                  <a:moveTo>
                    <a:pt x="14641" y="11653"/>
                  </a:moveTo>
                  <a:cubicBezTo>
                    <a:pt x="14641" y="10392"/>
                    <a:pt x="14949" y="9370"/>
                    <a:pt x="15329" y="9370"/>
                  </a:cubicBezTo>
                  <a:lnTo>
                    <a:pt x="16820" y="9370"/>
                  </a:lnTo>
                  <a:cubicBezTo>
                    <a:pt x="17200" y="9370"/>
                    <a:pt x="17508" y="10392"/>
                    <a:pt x="17508" y="11653"/>
                  </a:cubicBezTo>
                  <a:lnTo>
                    <a:pt x="17508" y="16602"/>
                  </a:lnTo>
                  <a:cubicBezTo>
                    <a:pt x="17508" y="17863"/>
                    <a:pt x="17200" y="18886"/>
                    <a:pt x="16820" y="18886"/>
                  </a:cubicBezTo>
                  <a:lnTo>
                    <a:pt x="15329" y="18886"/>
                  </a:lnTo>
                  <a:cubicBezTo>
                    <a:pt x="14949" y="18886"/>
                    <a:pt x="14641" y="17863"/>
                    <a:pt x="14641" y="16602"/>
                  </a:cubicBezTo>
                  <a:cubicBezTo>
                    <a:pt x="14641" y="16602"/>
                    <a:pt x="14641" y="11653"/>
                    <a:pt x="14641" y="11653"/>
                  </a:cubicBezTo>
                  <a:close/>
                  <a:moveTo>
                    <a:pt x="7601" y="21600"/>
                  </a:moveTo>
                  <a:cubicBezTo>
                    <a:pt x="7943" y="20752"/>
                    <a:pt x="8316" y="20030"/>
                    <a:pt x="8715" y="19468"/>
                  </a:cubicBezTo>
                  <a:cubicBezTo>
                    <a:pt x="9357" y="18567"/>
                    <a:pt x="10065" y="18069"/>
                    <a:pt x="10800" y="18070"/>
                  </a:cubicBezTo>
                  <a:cubicBezTo>
                    <a:pt x="11904" y="18068"/>
                    <a:pt x="12942" y="19193"/>
                    <a:pt x="13795" y="21108"/>
                  </a:cubicBezTo>
                  <a:cubicBezTo>
                    <a:pt x="13864" y="21264"/>
                    <a:pt x="13931" y="21434"/>
                    <a:pt x="13998" y="21600"/>
                  </a:cubicBezTo>
                  <a:lnTo>
                    <a:pt x="21600" y="21600"/>
                  </a:lnTo>
                  <a:lnTo>
                    <a:pt x="21600" y="21503"/>
                  </a:lnTo>
                  <a:cubicBezTo>
                    <a:pt x="21600" y="9627"/>
                    <a:pt x="18699" y="0"/>
                    <a:pt x="15120" y="0"/>
                  </a:cubicBezTo>
                  <a:lnTo>
                    <a:pt x="6480" y="0"/>
                  </a:lnTo>
                  <a:cubicBezTo>
                    <a:pt x="2901" y="0"/>
                    <a:pt x="0" y="9627"/>
                    <a:pt x="0" y="21503"/>
                  </a:cubicBezTo>
                  <a:lnTo>
                    <a:pt x="0" y="21600"/>
                  </a:lnTo>
                  <a:cubicBezTo>
                    <a:pt x="0" y="21600"/>
                    <a:pt x="7601" y="21600"/>
                    <a:pt x="7601" y="21600"/>
                  </a:cubicBezTo>
                  <a:close/>
                  <a:moveTo>
                    <a:pt x="7601" y="216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35" name="AutoShape 24"/>
            <p:cNvSpPr/>
            <p:nvPr/>
          </p:nvSpPr>
          <p:spPr bwMode="auto">
            <a:xfrm>
              <a:off x="4191000" y="3502819"/>
              <a:ext cx="419100" cy="266700"/>
            </a:xfrm>
            <a:custGeom>
              <a:gdLst>
                <a:gd fmla="*/ 5766738 w 21600" name="T0"/>
                <a:gd fmla="*/ 0 h 21600" name="T1"/>
                <a:gd fmla="*/ 5922970 w 21600" name="T2"/>
                <a:gd fmla="*/ 188888 h 21600" name="T3"/>
                <a:gd fmla="*/ 6081840 w 21600" name="T4"/>
                <a:gd fmla="*/ 691222 h 21600" name="T5"/>
                <a:gd fmla="*/ 5736994 w 21600" name="T6"/>
                <a:gd fmla="*/ 1412633 h 21600" name="T7"/>
                <a:gd fmla="*/ 4850791 w 21600" name="T8"/>
                <a:gd fmla="*/ 1879605 h 21600" name="T9"/>
                <a:gd fmla="*/ 4065852 w 21600" name="T10"/>
                <a:gd fmla="*/ 1981136 h 21600" name="T11"/>
                <a:gd fmla="*/ 2938337 w 21600" name="T12"/>
                <a:gd fmla="*/ 1760689 h 21600" name="T13"/>
                <a:gd fmla="*/ 2208735 w 21600" name="T14"/>
                <a:gd fmla="*/ 1193408 h 21600" name="T15"/>
                <a:gd fmla="*/ 2049865 w 21600" name="T16"/>
                <a:gd fmla="*/ 691222 h 21600" name="T17"/>
                <a:gd fmla="*/ 2364966 w 21600" name="T18"/>
                <a:gd fmla="*/ 0 h 21600" name="T19"/>
                <a:gd fmla="*/ 0 w 21600" name="T20"/>
                <a:gd fmla="*/ 0 h 21600" name="T21"/>
                <a:gd fmla="*/ 0 w 21600" name="T22"/>
                <a:gd fmla="*/ 1731871 h 21600" name="T23"/>
                <a:gd fmla="*/ 2439511 w 21600" name="T24"/>
                <a:gd fmla="*/ 3293004 h 21600" name="T25"/>
                <a:gd fmla="*/ 5692193 w 21600" name="T26"/>
                <a:gd fmla="*/ 3293004 h 21600" name="T27"/>
                <a:gd fmla="*/ 8131704 w 21600" name="T28"/>
                <a:gd fmla="*/ 1731871 h 21600" name="T29"/>
                <a:gd fmla="*/ 8131704 w 21600" name="T30"/>
                <a:gd fmla="*/ 0 h 21600" name="T31"/>
                <a:gd fmla="*/ 5766738 w 21600" name="T32"/>
                <a:gd fmla="*/ 0 h 21600" name="T33"/>
                <a:gd fmla="*/ 5766738 w 21600" name="T34"/>
                <a:gd fmla="*/ 0 h 21600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</a:gdLst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b="b" l="0" r="r" t="0"/>
              <a:pathLst>
                <a:path h="21600" w="21600">
                  <a:moveTo>
                    <a:pt x="15318" y="0"/>
                  </a:moveTo>
                  <a:cubicBezTo>
                    <a:pt x="15476" y="393"/>
                    <a:pt x="15617" y="805"/>
                    <a:pt x="15733" y="1239"/>
                  </a:cubicBezTo>
                  <a:cubicBezTo>
                    <a:pt x="16005" y="2253"/>
                    <a:pt x="16155" y="3372"/>
                    <a:pt x="16155" y="4534"/>
                  </a:cubicBezTo>
                  <a:cubicBezTo>
                    <a:pt x="16155" y="6278"/>
                    <a:pt x="15816" y="7919"/>
                    <a:pt x="15239" y="9266"/>
                  </a:cubicBezTo>
                  <a:cubicBezTo>
                    <a:pt x="14662" y="10615"/>
                    <a:pt x="13847" y="11685"/>
                    <a:pt x="12885" y="12329"/>
                  </a:cubicBezTo>
                  <a:cubicBezTo>
                    <a:pt x="12243" y="12758"/>
                    <a:pt x="11535" y="12995"/>
                    <a:pt x="10800" y="12995"/>
                  </a:cubicBezTo>
                  <a:cubicBezTo>
                    <a:pt x="9696" y="12996"/>
                    <a:pt x="8658" y="12461"/>
                    <a:pt x="7805" y="11549"/>
                  </a:cubicBezTo>
                  <a:cubicBezTo>
                    <a:pt x="6951" y="10636"/>
                    <a:pt x="6274" y="9349"/>
                    <a:pt x="5867" y="7828"/>
                  </a:cubicBezTo>
                  <a:cubicBezTo>
                    <a:pt x="5595" y="6814"/>
                    <a:pt x="5445" y="5696"/>
                    <a:pt x="5445" y="4534"/>
                  </a:cubicBezTo>
                  <a:cubicBezTo>
                    <a:pt x="5445" y="2873"/>
                    <a:pt x="5754" y="1310"/>
                    <a:pt x="6282" y="0"/>
                  </a:cubicBezTo>
                  <a:lnTo>
                    <a:pt x="0" y="0"/>
                  </a:lnTo>
                  <a:lnTo>
                    <a:pt x="0" y="11360"/>
                  </a:lnTo>
                  <a:cubicBezTo>
                    <a:pt x="0" y="17015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7015"/>
                    <a:pt x="21600" y="11360"/>
                  </a:cubicBezTo>
                  <a:lnTo>
                    <a:pt x="21600" y="0"/>
                  </a:lnTo>
                  <a:cubicBezTo>
                    <a:pt x="21600" y="0"/>
                    <a:pt x="15318" y="0"/>
                    <a:pt x="15318" y="0"/>
                  </a:cubicBezTo>
                  <a:close/>
                  <a:moveTo>
                    <a:pt x="15318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36" name="AutoShape 25"/>
            <p:cNvSpPr/>
            <p:nvPr/>
          </p:nvSpPr>
          <p:spPr bwMode="auto">
            <a:xfrm>
              <a:off x="4354513" y="3509169"/>
              <a:ext cx="95250" cy="95250"/>
            </a:xfrm>
            <a:custGeom>
              <a:gdLst>
                <a:gd fmla="*/ 291703 w 21600" name="T0"/>
                <a:gd fmla="*/ 16453 h 21600" name="T1"/>
                <a:gd fmla="*/ 210013 w 21600" name="T2"/>
                <a:gd fmla="*/ 0 h 21600" name="T3"/>
                <a:gd fmla="*/ 92679 w 21600" name="T4"/>
                <a:gd fmla="*/ 35780 h 21600" name="T5"/>
                <a:gd fmla="*/ 16453 w 21600" name="T6"/>
                <a:gd fmla="*/ 128323 h 21600" name="T7"/>
                <a:gd fmla="*/ 0 w 21600" name="T8"/>
                <a:gd fmla="*/ 210013 h 21600" name="T9"/>
                <a:gd fmla="*/ 35780 w 21600" name="T10"/>
                <a:gd fmla="*/ 327307 h 21600" name="T11"/>
                <a:gd fmla="*/ 128301 w 21600" name="T12"/>
                <a:gd fmla="*/ 403556 h 21600" name="T13"/>
                <a:gd fmla="*/ 210013 w 21600" name="T14"/>
                <a:gd fmla="*/ 420026 h 21600" name="T15"/>
                <a:gd fmla="*/ 327347 w 21600" name="T16"/>
                <a:gd fmla="*/ 384246 h 21600" name="T17"/>
                <a:gd fmla="*/ 403556 w 21600" name="T18"/>
                <a:gd fmla="*/ 291703 h 21600" name="T19"/>
                <a:gd fmla="*/ 420026 w 21600" name="T20"/>
                <a:gd fmla="*/ 210013 h 21600" name="T21"/>
                <a:gd fmla="*/ 384246 w 21600" name="T22"/>
                <a:gd fmla="*/ 92657 h 21600" name="T23"/>
                <a:gd fmla="*/ 291703 w 21600" name="T24"/>
                <a:gd fmla="*/ 16453 h 21600" name="T25"/>
                <a:gd fmla="*/ 291703 w 21600" name="T26"/>
                <a:gd fmla="*/ 16453 h 21600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600" w="21600">
                  <a:moveTo>
                    <a:pt x="15001" y="846"/>
                  </a:moveTo>
                  <a:cubicBezTo>
                    <a:pt x="13713" y="302"/>
                    <a:pt x="12309" y="0"/>
                    <a:pt x="10800" y="0"/>
                  </a:cubicBezTo>
                  <a:cubicBezTo>
                    <a:pt x="8541" y="3"/>
                    <a:pt x="6498" y="675"/>
                    <a:pt x="4766" y="1840"/>
                  </a:cubicBezTo>
                  <a:cubicBezTo>
                    <a:pt x="3039" y="3007"/>
                    <a:pt x="1661" y="4667"/>
                    <a:pt x="846" y="6599"/>
                  </a:cubicBezTo>
                  <a:cubicBezTo>
                    <a:pt x="302" y="7886"/>
                    <a:pt x="1" y="9291"/>
                    <a:pt x="0" y="10800"/>
                  </a:cubicBezTo>
                  <a:cubicBezTo>
                    <a:pt x="3" y="13058"/>
                    <a:pt x="675" y="15102"/>
                    <a:pt x="1840" y="16832"/>
                  </a:cubicBezTo>
                  <a:cubicBezTo>
                    <a:pt x="3006" y="18560"/>
                    <a:pt x="4668" y="19939"/>
                    <a:pt x="6598" y="20753"/>
                  </a:cubicBezTo>
                  <a:cubicBezTo>
                    <a:pt x="7887" y="21297"/>
                    <a:pt x="9291" y="21597"/>
                    <a:pt x="10800" y="21600"/>
                  </a:cubicBezTo>
                  <a:cubicBezTo>
                    <a:pt x="13058" y="21596"/>
                    <a:pt x="15102" y="20925"/>
                    <a:pt x="16834" y="19760"/>
                  </a:cubicBezTo>
                  <a:cubicBezTo>
                    <a:pt x="18561" y="18593"/>
                    <a:pt x="19939" y="16932"/>
                    <a:pt x="20753" y="15001"/>
                  </a:cubicBezTo>
                  <a:cubicBezTo>
                    <a:pt x="21297" y="13713"/>
                    <a:pt x="21598" y="12308"/>
                    <a:pt x="21600" y="10800"/>
                  </a:cubicBezTo>
                  <a:cubicBezTo>
                    <a:pt x="21597" y="8541"/>
                    <a:pt x="20924" y="6497"/>
                    <a:pt x="19760" y="4765"/>
                  </a:cubicBezTo>
                  <a:cubicBezTo>
                    <a:pt x="18593" y="3040"/>
                    <a:pt x="16931" y="1661"/>
                    <a:pt x="15001" y="846"/>
                  </a:cubicBezTo>
                  <a:close/>
                  <a:moveTo>
                    <a:pt x="15001" y="846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37" name="AutoShape 26"/>
            <p:cNvSpPr/>
            <p:nvPr/>
          </p:nvSpPr>
          <p:spPr bwMode="auto">
            <a:xfrm>
              <a:off x="4895850" y="3295652"/>
              <a:ext cx="247650" cy="532607"/>
            </a:xfrm>
            <a:custGeom>
              <a:gdLst>
                <a:gd fmla="*/ 2839376 w 21600" name="T0"/>
                <a:gd fmla="*/ 3081 h 21437" name="T1"/>
                <a:gd fmla="*/ 2839376 w 21600" name="T2"/>
                <a:gd fmla="*/ 2261735 h 21437" name="T3"/>
                <a:gd fmla="*/ 1947607 w 21600" name="T4"/>
                <a:gd fmla="*/ 2577791 h 21437" name="T5"/>
                <a:gd fmla="*/ 1874642 w 21600" name="T6"/>
                <a:gd fmla="*/ 4353703 h 21437" name="T7"/>
                <a:gd fmla="*/ 2839376 w 21600" name="T8"/>
                <a:gd fmla="*/ 4353703 h 21437" name="T9"/>
                <a:gd fmla="*/ 2730135 w 21600" name="T10"/>
                <a:gd fmla="*/ 6642593 h 21437" name="T11"/>
                <a:gd fmla="*/ 1911055 w 21600" name="T12"/>
                <a:gd fmla="*/ 6642593 h 21437" name="T13"/>
                <a:gd fmla="*/ 1911055 w 21600" name="T14"/>
                <a:gd fmla="*/ 13232739 h 21437" name="T15"/>
                <a:gd fmla="*/ 618747 w 21600" name="T16"/>
                <a:gd fmla="*/ 13232739 h 21437" name="T17"/>
                <a:gd fmla="*/ 618747 w 21600" name="T18"/>
                <a:gd fmla="*/ 6642593 h 21437" name="T19"/>
                <a:gd fmla="*/ 0 w 21600" name="T20"/>
                <a:gd fmla="*/ 6642593 h 21437" name="T21"/>
                <a:gd fmla="*/ 0 w 21600" name="T22"/>
                <a:gd fmla="*/ 4353703 h 21437" name="T23"/>
                <a:gd fmla="*/ 600609 w 21600" name="T24"/>
                <a:gd fmla="*/ 4353703 h 21437" name="T25"/>
                <a:gd fmla="*/ 946459 w 21600" name="T26"/>
                <a:gd fmla="*/ 762351 h 21437" name="T27"/>
                <a:gd fmla="*/ 2839376 w 21600" name="T28"/>
                <a:gd fmla="*/ 3081 h 21437" name="T29"/>
                <a:gd fmla="*/ 2839376 w 21600" name="T30"/>
                <a:gd fmla="*/ 3081 h 21437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</a:gdLst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b="b" l="0" r="r" t="0"/>
              <a:pathLst>
                <a:path h="21437" w="21600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grpSp>
          <p:nvGrpSpPr>
            <p:cNvPr id="24" name="Group 29"/>
            <p:cNvGrpSpPr/>
            <p:nvPr/>
          </p:nvGrpSpPr>
          <p:grpSpPr>
            <a:xfrm>
              <a:off x="4159250" y="4082257"/>
              <a:ext cx="381000" cy="336550"/>
              <a:chExt cx="479" cy="424"/>
            </a:xfrm>
            <a:solidFill>
              <a:schemeClr val="bg1"/>
            </a:solidFill>
          </p:grpSpPr>
          <p:sp>
            <p:nvSpPr>
              <p:cNvPr id="30" name="AutoShape 27"/>
              <p:cNvSpPr/>
              <p:nvPr/>
            </p:nvSpPr>
            <p:spPr bwMode="auto">
              <a:xfrm>
                <a:off x="0" y="0"/>
                <a:ext cx="289" cy="424"/>
              </a:xfrm>
              <a:custGeom>
                <a:gdLst>
                  <a:gd fmla="*/ 5932 w 21594" name="T0"/>
                  <a:gd fmla="*/ 14439 h 21481" name="T1"/>
                  <a:gd fmla="*/ 4051 w 21594" name="T2"/>
                  <a:gd fmla="*/ 15925 h 21481" name="T3"/>
                  <a:gd fmla="*/ 3978 w 21594" name="T4"/>
                  <a:gd fmla="*/ 17683 h 21481" name="T5"/>
                  <a:gd fmla="*/ 9983 w 21594" name="T6"/>
                  <a:gd fmla="*/ 20234 h 21481" name="T7"/>
                  <a:gd fmla="*/ 17254 w 21594" name="T8"/>
                  <a:gd fmla="*/ 18650 h 21481" name="T9"/>
                  <a:gd fmla="*/ 17290 w 21594" name="T10"/>
                  <a:gd fmla="*/ 15949 h 21481" name="T11"/>
                  <a:gd fmla="*/ 14179 w 21594" name="T12"/>
                  <a:gd fmla="*/ 14068 h 21481" name="T13"/>
                  <a:gd fmla="*/ 12986 w 21594" name="T14"/>
                  <a:gd fmla="*/ 13522 h 21481" name="T15"/>
                  <a:gd fmla="*/ 11611 w 21594" name="T16"/>
                  <a:gd fmla="*/ 13522 h 21481" name="T17"/>
                  <a:gd fmla="*/ 5932 w 21594" name="T18"/>
                  <a:gd fmla="*/ 14439 h 21481" name="T19"/>
                  <a:gd fmla="*/ 6258 w 21594" name="T20"/>
                  <a:gd fmla="*/ 2650 h 21481" name="T21"/>
                  <a:gd fmla="*/ 6727 w 21594" name="T22"/>
                  <a:gd fmla="*/ 6340 h 21481" name="T23"/>
                  <a:gd fmla="*/ 9622 w 21594" name="T24"/>
                  <a:gd fmla="*/ 8718 h 21481" name="T25"/>
                  <a:gd fmla="*/ 15048 w 21594" name="T26"/>
                  <a:gd fmla="*/ 7554 h 21481" name="T27"/>
                  <a:gd fmla="*/ 15409 w 21594" name="T28"/>
                  <a:gd fmla="*/ 6414 h 21481" name="T29"/>
                  <a:gd fmla="*/ 11935 w 21594" name="T30"/>
                  <a:gd fmla="*/ 1263 h 21481" name="T31"/>
                  <a:gd fmla="*/ 9513 w 21594" name="T32"/>
                  <a:gd fmla="*/ 966 h 21481" name="T33"/>
                  <a:gd fmla="*/ 6258 w 21594" name="T34"/>
                  <a:gd fmla="*/ 2650 h 21481" name="T35"/>
                  <a:gd fmla="*/ 18845 w 21594" name="T36"/>
                  <a:gd fmla="*/ 1015 h 21481" name="T37"/>
                  <a:gd fmla="*/ 16240 w 21594" name="T38"/>
                  <a:gd fmla="*/ 1015 h 21481" name="T39"/>
                  <a:gd fmla="*/ 19243 w 21594" name="T40"/>
                  <a:gd fmla="*/ 5102 h 21481" name="T41"/>
                  <a:gd fmla="*/ 15625 w 21594" name="T42"/>
                  <a:gd fmla="*/ 8792 h 21481" name="T43"/>
                  <a:gd fmla="*/ 14505 w 21594" name="T44"/>
                  <a:gd fmla="*/ 9708 h 21481" name="T45"/>
                  <a:gd fmla="*/ 16349 w 21594" name="T46"/>
                  <a:gd fmla="*/ 11838 h 21481" name="T47"/>
                  <a:gd fmla="*/ 18339 w 21594" name="T48"/>
                  <a:gd fmla="*/ 12903 h 21481" name="T49"/>
                  <a:gd fmla="*/ 20726 w 21594" name="T50"/>
                  <a:gd fmla="*/ 16148 h 21481" name="T51"/>
                  <a:gd fmla="*/ 17615 w 21594" name="T52"/>
                  <a:gd fmla="*/ 19913 h 21481" name="T53"/>
                  <a:gd fmla="*/ 11213 w 21594" name="T54"/>
                  <a:gd fmla="*/ 21423 h 21481" name="T55"/>
                  <a:gd fmla="*/ 3725 w 21594" name="T56"/>
                  <a:gd fmla="*/ 20755 h 21481" name="T57"/>
                  <a:gd fmla="*/ 0 w 21594" name="T58"/>
                  <a:gd fmla="*/ 17436 h 21481" name="T59"/>
                  <a:gd fmla="*/ 1265 w 21594" name="T60"/>
                  <a:gd fmla="*/ 15132 h 21481" name="T61"/>
                  <a:gd fmla="*/ 11575 w 21594" name="T62"/>
                  <a:gd fmla="*/ 12705 h 21481" name="T63"/>
                  <a:gd fmla="*/ 10453 w 21594" name="T64"/>
                  <a:gd fmla="*/ 11516 h 21481" name="T65"/>
                  <a:gd fmla="*/ 10742 w 21594" name="T66"/>
                  <a:gd fmla="*/ 9708 h 21481" name="T67"/>
                  <a:gd fmla="*/ 4086 w 21594" name="T68"/>
                  <a:gd fmla="*/ 8396 h 21481" name="T69"/>
                  <a:gd fmla="*/ 2314 w 21594" name="T70"/>
                  <a:gd fmla="*/ 4433 h 21481" name="T71"/>
                  <a:gd fmla="*/ 5534 w 21594" name="T72"/>
                  <a:gd fmla="*/ 1263 h 21481" name="T73"/>
                  <a:gd fmla="*/ 11684 w 21594" name="T74"/>
                  <a:gd fmla="*/ 0 h 21481" name="T75"/>
                  <a:gd fmla="*/ 21594 w 21594" name="T76"/>
                  <a:gd fmla="*/ 0 h 21481" name="T7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b="b" l="0" r="r" t="0"/>
                <a:pathLst>
                  <a:path h="21481" w="21594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3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  <p:sp>
            <p:nvSpPr>
              <p:cNvPr id="31" name="AutoShape 28"/>
              <p:cNvSpPr/>
              <p:nvPr/>
            </p:nvSpPr>
            <p:spPr bwMode="auto">
              <a:xfrm>
                <a:off x="296" y="69"/>
                <a:ext cx="183" cy="185"/>
              </a:xfrm>
              <a:custGeom>
                <a:gdLst>
                  <a:gd fmla="*/ 9382 w 21600" name="T0"/>
                  <a:gd fmla="*/ 0 h 21600" name="T1"/>
                  <a:gd fmla="*/ 12285 w 21600" name="T2"/>
                  <a:gd fmla="*/ 0 h 21600" name="T3"/>
                  <a:gd fmla="*/ 12285 w 21600" name="T4"/>
                  <a:gd fmla="*/ 9210 h 21600" name="T5"/>
                  <a:gd fmla="*/ 21600 w 21600" name="T6"/>
                  <a:gd fmla="*/ 9210 h 21600" name="T7"/>
                  <a:gd fmla="*/ 21600 w 21600" name="T8"/>
                  <a:gd fmla="*/ 12218 h 21600" name="T9"/>
                  <a:gd fmla="*/ 12285 w 21600" name="T10"/>
                  <a:gd fmla="*/ 12218 h 21600" name="T11"/>
                  <a:gd fmla="*/ 12285 w 21600" name="T12"/>
                  <a:gd fmla="*/ 21600 h 21600" name="T13"/>
                  <a:gd fmla="*/ 9382 w 21600" name="T14"/>
                  <a:gd fmla="*/ 21600 h 21600" name="T15"/>
                  <a:gd fmla="*/ 9382 w 21600" name="T16"/>
                  <a:gd fmla="*/ 12218 h 21600" name="T17"/>
                  <a:gd fmla="*/ 0 w 21600" name="T18"/>
                  <a:gd fmla="*/ 12218 h 21600" name="T19"/>
                  <a:gd fmla="*/ 0 w 21600" name="T20"/>
                  <a:gd fmla="*/ 9210 h 21600" name="T21"/>
                  <a:gd fmla="*/ 9382 w 21600" name="T22"/>
                  <a:gd fmla="*/ 9210 h 21600" name="T23"/>
                  <a:gd fmla="*/ 9382 w 21600" name="T24"/>
                  <a:gd fmla="*/ 171 h 21600" name="T25"/>
                  <a:gd fmla="*/ 9382 w 21600" name="T26"/>
                  <a:gd fmla="*/ 0 h 21600" name="T27"/>
                  <a:gd fmla="*/ 9382 w 21600" name="T28"/>
                  <a:gd fmla="*/ 0 h 21600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21600" w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</p:grpSp>
        <p:grpSp>
          <p:nvGrpSpPr>
            <p:cNvPr id="25" name="Group 33"/>
            <p:cNvGrpSpPr/>
            <p:nvPr/>
          </p:nvGrpSpPr>
          <p:grpSpPr>
            <a:xfrm>
              <a:off x="4451350" y="2584450"/>
              <a:ext cx="593725" cy="435769"/>
              <a:chExt cx="748" cy="549"/>
            </a:xfrm>
            <a:solidFill>
              <a:schemeClr val="bg1"/>
            </a:solidFill>
          </p:grpSpPr>
          <p:sp>
            <p:nvSpPr>
              <p:cNvPr id="27" name="AutoShape 30"/>
              <p:cNvSpPr/>
              <p:nvPr/>
            </p:nvSpPr>
            <p:spPr bwMode="auto">
              <a:xfrm>
                <a:off x="0" y="148"/>
                <a:ext cx="748" cy="401"/>
              </a:xfrm>
              <a:custGeom>
                <a:gdLst>
                  <a:gd fmla="*/ 20668 w 20701" name="T0"/>
                  <a:gd fmla="*/ 37 h 20627" name="T1"/>
                  <a:gd fmla="*/ 18371 w 20701" name="T2"/>
                  <a:gd fmla="*/ 1837 h 20627" name="T3"/>
                  <a:gd fmla="*/ 12570 w 20701" name="T4"/>
                  <a:gd fmla="*/ 3637 h 20627" name="T5"/>
                  <a:gd fmla="*/ 10515 w 20701" name="T6"/>
                  <a:gd fmla="*/ 5437 h 20627" name="T7"/>
                  <a:gd fmla="*/ 10262 w 20701" name="T8"/>
                  <a:gd fmla="*/ 5874 h 20627" name="T9"/>
                  <a:gd fmla="*/ 10187 w 20701" name="T10"/>
                  <a:gd fmla="*/ 5662 h 20627" name="T11"/>
                  <a:gd fmla="*/ 8132 w 20701" name="T12"/>
                  <a:gd fmla="*/ 3862 h 20627" name="T13"/>
                  <a:gd fmla="*/ 2331 w 20701" name="T14"/>
                  <a:gd fmla="*/ 2062 h 20627" name="T15"/>
                  <a:gd fmla="*/ 34 w 20701" name="T16"/>
                  <a:gd fmla="*/ 262 h 20627" name="T17"/>
                  <a:gd fmla="*/ 4385 w 20701" name="T18"/>
                  <a:gd fmla="*/ 7462 h 20627" name="T19"/>
                  <a:gd fmla="*/ 5111 w 20701" name="T20"/>
                  <a:gd fmla="*/ 18487 h 20627" name="T21"/>
                  <a:gd fmla="*/ 8736 w 20701" name="T22"/>
                  <a:gd fmla="*/ 20287 h 20627" name="T23"/>
                  <a:gd fmla="*/ 10066 w 20701" name="T24"/>
                  <a:gd fmla="*/ 17812 h 20627" name="T25"/>
                  <a:gd fmla="*/ 10066 w 20701" name="T26"/>
                  <a:gd fmla="*/ 9487 h 20627" name="T27"/>
                  <a:gd fmla="*/ 10623 w 20701" name="T28"/>
                  <a:gd fmla="*/ 9257 h 20627" name="T29"/>
                  <a:gd fmla="*/ 10636 w 20701" name="T30"/>
                  <a:gd fmla="*/ 9262 h 20627" name="T31"/>
                  <a:gd fmla="*/ 10636 w 20701" name="T32"/>
                  <a:gd fmla="*/ 17587 h 20627" name="T33"/>
                  <a:gd fmla="*/ 11966 w 20701" name="T34"/>
                  <a:gd fmla="*/ 20062 h 20627" name="T35"/>
                  <a:gd fmla="*/ 15591 w 20701" name="T36"/>
                  <a:gd fmla="*/ 18262 h 20627" name="T37"/>
                  <a:gd fmla="*/ 16317 w 20701" name="T38"/>
                  <a:gd fmla="*/ 7237 h 20627" name="T39"/>
                  <a:gd fmla="*/ 20668 w 20701" name="T40"/>
                  <a:gd fmla="*/ 37 h 20627" name="T41"/>
                  <a:gd fmla="*/ 20668 w 20701" name="T42"/>
                  <a:gd fmla="*/ 37 h 20627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20627" w="20701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  <p:sp>
            <p:nvSpPr>
              <p:cNvPr id="28" name="AutoShape 31"/>
              <p:cNvSpPr/>
              <p:nvPr/>
            </p:nvSpPr>
            <p:spPr bwMode="auto">
              <a:xfrm>
                <a:off x="169" y="0"/>
                <a:ext cx="188" cy="188"/>
              </a:xfrm>
              <a:custGeom>
                <a:gdLst>
                  <a:gd fmla="*/ 21600 w 21600" name="T0"/>
                  <a:gd fmla="*/ 10800 h 21600" name="T1"/>
                  <a:gd fmla="*/ 10800 w 21600" name="T2"/>
                  <a:gd fmla="*/ 21600 h 21600" name="T3"/>
                  <a:gd fmla="*/ 0 w 21600" name="T4"/>
                  <a:gd fmla="*/ 10800 h 21600" name="T5"/>
                  <a:gd fmla="*/ 10800 w 21600" name="T6"/>
                  <a:gd fmla="*/ 0 h 21600" name="T7"/>
                  <a:gd fmla="*/ 21600 w 21600" name="T8"/>
                  <a:gd fmla="*/ 10800 h 21600" name="T9"/>
                  <a:gd fmla="*/ 21600 w 21600" name="T10"/>
                  <a:gd fmla="*/ 10800 h 2160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1600" w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  <p:sp>
            <p:nvSpPr>
              <p:cNvPr id="29" name="AutoShape 32"/>
              <p:cNvSpPr/>
              <p:nvPr/>
            </p:nvSpPr>
            <p:spPr bwMode="auto">
              <a:xfrm>
                <a:off x="392" y="0"/>
                <a:ext cx="188" cy="188"/>
              </a:xfrm>
              <a:custGeom>
                <a:gdLst>
                  <a:gd fmla="*/ 21600 w 21600" name="T0"/>
                  <a:gd fmla="*/ 10800 h 21600" name="T1"/>
                  <a:gd fmla="*/ 10800 w 21600" name="T2"/>
                  <a:gd fmla="*/ 21600 h 21600" name="T3"/>
                  <a:gd fmla="*/ 0 w 21600" name="T4"/>
                  <a:gd fmla="*/ 10800 h 21600" name="T5"/>
                  <a:gd fmla="*/ 10800 w 21600" name="T6"/>
                  <a:gd fmla="*/ 0 h 21600" name="T7"/>
                  <a:gd fmla="*/ 21600 w 21600" name="T8"/>
                  <a:gd fmla="*/ 10800 h 21600" name="T9"/>
                  <a:gd fmla="*/ 21600 w 21600" name="T10"/>
                  <a:gd fmla="*/ 10800 h 21600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21600" w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 bIns="0" lIns="0" rIns="0" t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/>
                </a:endParaRPr>
              </a:p>
            </p:txBody>
          </p:sp>
        </p:grpSp>
        <p:sp>
          <p:nvSpPr>
            <p:cNvPr id="13340" name="AutoShape 34"/>
            <p:cNvSpPr/>
            <p:nvPr/>
          </p:nvSpPr>
          <p:spPr bwMode="auto">
            <a:xfrm>
              <a:off x="4159250" y="1995488"/>
              <a:ext cx="406400" cy="406400"/>
            </a:xfrm>
            <a:custGeom>
              <a:gdLst>
                <a:gd fmla="*/ 5636335 w 21600" name="T0"/>
                <a:gd fmla="*/ 6547894 h 21600" name="T1"/>
                <a:gd fmla="*/ 4943931 w 21600" name="T2"/>
                <a:gd fmla="*/ 4198056 h 21600" name="T3"/>
                <a:gd fmla="*/ 7055518 w 21600" name="T4"/>
                <a:gd fmla="*/ 4345677 h 21600" name="T5"/>
                <a:gd fmla="*/ 5636335 w 21600" name="T6"/>
                <a:gd fmla="*/ 6547894 h 21600" name="T7"/>
                <a:gd fmla="*/ 1671583 w 21600" name="T8"/>
                <a:gd fmla="*/ 6288062 h 21600" name="T9"/>
                <a:gd fmla="*/ 4400183 w 21600" name="T10"/>
                <a:gd fmla="*/ 4315234 h 21600" name="T11"/>
                <a:gd fmla="*/ 5136501 w 21600" name="T12"/>
                <a:gd fmla="*/ 6821876 h 21600" name="T13"/>
                <a:gd fmla="*/ 3823170 w 21600" name="T14"/>
                <a:gd fmla="*/ 7097644 h 21600" name="T15"/>
                <a:gd fmla="*/ 1671583 w 21600" name="T16"/>
                <a:gd fmla="*/ 6288062 h 21600" name="T17"/>
                <a:gd fmla="*/ 551519 w 21600" name="T18"/>
                <a:gd fmla="*/ 3722643 h 21600" name="T19"/>
                <a:gd fmla="*/ 3942475 w 21600" name="T20"/>
                <a:gd fmla="*/ 3182074 h 21600" name="T21"/>
                <a:gd fmla="*/ 4204076 w 21600" name="T22"/>
                <a:gd fmla="*/ 3799106 h 21600" name="T23"/>
                <a:gd fmla="*/ 1285014 w 21600" name="T24"/>
                <a:gd fmla="*/ 5889093 h 21600" name="T25"/>
                <a:gd fmla="*/ 548696 w 21600" name="T26"/>
                <a:gd fmla="*/ 3823170 h 21600" name="T27"/>
                <a:gd fmla="*/ 551519 w 21600" name="T28"/>
                <a:gd fmla="*/ 3722643 h 21600" name="T29"/>
                <a:gd fmla="*/ 2545249 w 21600" name="T30"/>
                <a:gd fmla="*/ 808529 h 21600" name="T31"/>
                <a:gd fmla="*/ 3704938 w 21600" name="T32"/>
                <a:gd fmla="*/ 2676934 h 21600" name="T33"/>
                <a:gd fmla="*/ 614191 w 21600" name="T34"/>
                <a:gd fmla="*/ 3171463 h 21600" name="T35"/>
                <a:gd fmla="*/ 2545249 w 21600" name="T36"/>
                <a:gd fmla="*/ 808529 h 21600" name="T37"/>
                <a:gd fmla="*/ 5904315 w 21600" name="T38"/>
                <a:gd fmla="*/ 1297037 h 21600" name="T39"/>
                <a:gd fmla="*/ 4234161 w 21600" name="T40"/>
                <a:gd fmla="*/ 2500997 h 21600" name="T41"/>
                <a:gd fmla="*/ 3105611 w 21600" name="T42"/>
                <a:gd fmla="*/ 628697 h 21600" name="T43"/>
                <a:gd fmla="*/ 3823170 w 21600" name="T44"/>
                <a:gd fmla="*/ 548696 h 21600" name="T45"/>
                <a:gd fmla="*/ 5904315 w 21600" name="T46"/>
                <a:gd fmla="*/ 1297037 h 21600" name="T47"/>
                <a:gd fmla="*/ 7096591 w 21600" name="T48"/>
                <a:gd fmla="*/ 3788476 h 21600" name="T49"/>
                <a:gd fmla="*/ 4746037 w 21600" name="T50"/>
                <a:gd fmla="*/ 3672370 h 21600" name="T51"/>
                <a:gd fmla="*/ 4467089 w 21600" name="T52"/>
                <a:gd fmla="*/ 3002600 h 21600" name="T53"/>
                <a:gd fmla="*/ 6307874 w 21600" name="T54"/>
                <a:gd fmla="*/ 1694236 h 21600" name="T55"/>
                <a:gd fmla="*/ 7096591 w 21600" name="T56"/>
                <a:gd fmla="*/ 3788476 h 21600" name="T57"/>
                <a:gd fmla="*/ 3823170 w 21600" name="T58"/>
                <a:gd fmla="*/ 0 h 21600" name="T59"/>
                <a:gd fmla="*/ 0 w 21600" name="T60"/>
                <a:gd fmla="*/ 3823170 h 21600" name="T61"/>
                <a:gd fmla="*/ 3823170 w 21600" name="T62"/>
                <a:gd fmla="*/ 7646341 h 21600" name="T63"/>
                <a:gd fmla="*/ 7646341 w 21600" name="T64"/>
                <a:gd fmla="*/ 3823170 h 21600" name="T65"/>
                <a:gd fmla="*/ 3823170 w 21600" name="T66"/>
                <a:gd fmla="*/ 0 h 21600" name="T67"/>
                <a:gd fmla="*/ 3823170 w 21600" name="T68"/>
                <a:gd fmla="*/ 0 h 21600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b" l="0" r="r" t="0"/>
              <a:pathLst>
                <a:path h="21600" w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59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6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13316" name="组合 36"/>
          <p:cNvGrpSpPr/>
          <p:nvPr/>
        </p:nvGrpSpPr>
        <p:grpSpPr>
          <a:xfrm>
            <a:off x="7078663" y="1876425"/>
            <a:ext cx="4013200" cy="3194050"/>
            <a:chOff x="6578600" y="1612900"/>
            <a:chExt cx="4013200" cy="3194050"/>
          </a:xfrm>
        </p:grpSpPr>
        <p:sp>
          <p:nvSpPr>
            <p:cNvPr id="13321" name="AutoShape 11"/>
            <p:cNvSpPr/>
            <p:nvPr/>
          </p:nvSpPr>
          <p:spPr bwMode="auto">
            <a:xfrm>
              <a:off x="6578600" y="1612900"/>
              <a:ext cx="4013200" cy="3194050"/>
            </a:xfrm>
            <a:custGeom>
              <a:gdLst>
                <a:gd fmla="*/ 280238923 w 20796" name="T0"/>
                <a:gd fmla="*/ 0 h 21600" name="T1"/>
                <a:gd fmla="*/ 0 w 20796" name="T2"/>
                <a:gd fmla="*/ 214727405 h 21600" name="T3"/>
                <a:gd fmla="*/ 0 w 20796" name="T4"/>
                <a:gd fmla="*/ 257585345 h 21600" name="T5"/>
                <a:gd fmla="*/ 37687916 w 20796" name="T6"/>
                <a:gd fmla="*/ 365102096 h 21600" name="T7"/>
                <a:gd fmla="*/ -29941722 w 20796" name="T8"/>
                <a:gd fmla="*/ 448697187 h 21600" name="T9"/>
                <a:gd fmla="*/ 91128934 w 20796" name="T10"/>
                <a:gd fmla="*/ 416028857 h 21600" name="T11"/>
                <a:gd fmla="*/ 280238923 w 20796" name="T12"/>
                <a:gd fmla="*/ 472312750 h 21600" name="T13"/>
                <a:gd fmla="*/ 494226082 w 20796" name="T14"/>
                <a:gd fmla="*/ 472312750 h 21600" name="T15"/>
                <a:gd fmla="*/ 774465005 w 20796" name="T16"/>
                <a:gd fmla="*/ 257585345 h 21600" name="T17"/>
                <a:gd fmla="*/ 774465005 w 20796" name="T18"/>
                <a:gd fmla="*/ 214727405 h 21600" name="T19"/>
                <a:gd fmla="*/ 494226082 w 20796" name="T20"/>
                <a:gd fmla="*/ 0 h 21600" name="T21"/>
                <a:gd fmla="*/ 280238923 w 20796" name="T22"/>
                <a:gd fmla="*/ 0 h 21600" name="T23"/>
                <a:gd fmla="*/ 280238923 w 20796" name="T24"/>
                <a:gd fmla="*/ 0 h 21600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b" l="0" r="r" t="0"/>
              <a:pathLst>
                <a:path h="21600" w="20796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3DA591"/>
            </a:solidFill>
            <a:ln cap="flat" w="25400">
              <a:solidFill>
                <a:schemeClr val="tx1">
                  <a:alpha val="0"/>
                </a:schemeClr>
              </a:solidFill>
              <a:prstDash val="solid"/>
              <a:miter lim="800000"/>
              <a:headEnd len="med" type="none" w="med"/>
              <a:tailEnd len="med" type="none" w="med"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3322" name="文本框 38"/>
            <p:cNvSpPr txBox="1">
              <a:spLocks noChangeArrowheads="1"/>
            </p:cNvSpPr>
            <p:nvPr/>
          </p:nvSpPr>
          <p:spPr bwMode="auto">
            <a:xfrm>
              <a:off x="7026277" y="2242036"/>
              <a:ext cx="3215005" cy="1691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altLang="en-US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单击此处添加您的文字内容。本模板的所有素材和逻辑图表，均可自由编辑替换和移动。单击此处添加您的文字内容。本模板的所有素材和逻辑图表，均可自由编辑替换和移动。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41" name="矩形 40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3318" name="矩形 42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  <p:sp>
        <p:nvSpPr>
          <p:cNvPr id="2" name="等腰三角形 1"/>
          <p:cNvSpPr/>
          <p:nvPr/>
        </p:nvSpPr>
        <p:spPr>
          <a:xfrm>
            <a:off x="0" y="5013325"/>
            <a:ext cx="3133725" cy="1844675"/>
          </a:xfrm>
          <a:prstGeom prst="triangle">
            <a:avLst>
              <a:gd fmla="val 0" name="adj"/>
            </a:avLst>
          </a:prstGeom>
          <a:solidFill>
            <a:srgbClr val="8CD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4" name="等腰三角形 43"/>
          <p:cNvSpPr/>
          <p:nvPr/>
        </p:nvSpPr>
        <p:spPr>
          <a:xfrm>
            <a:off x="9058275" y="5011738"/>
            <a:ext cx="3133725" cy="1844675"/>
          </a:xfrm>
          <a:prstGeom prst="triangle">
            <a:avLst>
              <a:gd fmla="val 100000" name="adj"/>
            </a:avLst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338" name="Group 8"/>
          <p:cNvGrpSpPr/>
          <p:nvPr/>
        </p:nvGrpSpPr>
        <p:grpSpPr>
          <a:xfrm>
            <a:off x="1633538" y="1868488"/>
            <a:ext cx="1379537" cy="1379537"/>
            <a:chOff x="987847" y="1193030"/>
            <a:chExt cx="2001212" cy="2001212"/>
          </a:xfrm>
        </p:grpSpPr>
        <p:sp>
          <p:nvSpPr>
            <p:cNvPr id="5" name="Oval 6"/>
            <p:cNvSpPr/>
            <p:nvPr/>
          </p:nvSpPr>
          <p:spPr>
            <a:xfrm>
              <a:off x="987847" y="1193030"/>
              <a:ext cx="2001212" cy="2001212"/>
            </a:xfrm>
            <a:prstGeom prst="ellipse">
              <a:avLst/>
            </a:prstGeom>
            <a:solidFill>
              <a:srgbClr val="7E7E7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defRPr/>
              </a:pPr>
              <a:endParaRPr altLang="zh-CN" lang="en-US" smtClean="0">
                <a:solidFill>
                  <a:srgbClr val="FFFFFF"/>
                </a:solidFill>
                <a:latin typeface="Roboto Regular"/>
                <a:ea typeface="Roboto Regular"/>
                <a:cs typeface="Roboto Regular"/>
              </a:endParaRPr>
            </a:p>
          </p:txBody>
        </p:sp>
        <p:grpSp>
          <p:nvGrpSpPr>
            <p:cNvPr id="14354" name="Group 7"/>
            <p:cNvGrpSpPr/>
            <p:nvPr/>
          </p:nvGrpSpPr>
          <p:grpSpPr>
            <a:xfrm>
              <a:off x="1584352" y="1789535"/>
              <a:ext cx="808203" cy="808203"/>
              <a:chOff x="1321405" y="1565051"/>
              <a:chExt cx="987777" cy="987777"/>
            </a:xfrm>
          </p:grpSpPr>
          <p:sp>
            <p:nvSpPr>
              <p:cNvPr id="7" name="Folded Corner 3"/>
              <p:cNvSpPr/>
              <p:nvPr/>
            </p:nvSpPr>
            <p:spPr>
              <a:xfrm>
                <a:off x="1321336" y="1564982"/>
                <a:ext cx="979471" cy="979471"/>
              </a:xfrm>
              <a:prstGeom prst="foldedCorner">
                <a:avLst>
                  <a:gd fmla="val 32253" name="adj"/>
                </a:avLst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9pPr>
              </a:lstStyle>
              <a:p>
                <a:pPr algn="ctr" eaLnBrk="1" hangingPunct="1">
                  <a:defRPr/>
                </a:pPr>
                <a:endParaRPr altLang="zh-CN" lang="en-US" smtClean="0">
                  <a:solidFill>
                    <a:srgbClr val="FFFFFF"/>
                  </a:solidFill>
                  <a:latin typeface="Roboto Regular"/>
                  <a:ea typeface="Roboto Regular"/>
                  <a:cs typeface="Roboto Regular"/>
                </a:endParaRPr>
              </a:p>
            </p:txBody>
          </p:sp>
          <p:sp>
            <p:nvSpPr>
              <p:cNvPr id="8" name="Rectangle 4"/>
              <p:cNvSpPr/>
              <p:nvPr/>
            </p:nvSpPr>
            <p:spPr>
              <a:xfrm>
                <a:off x="1501468" y="1795777"/>
                <a:ext cx="622021" cy="64736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9pPr>
              </a:lstStyle>
              <a:p>
                <a:pPr algn="ctr" eaLnBrk="1" hangingPunct="1">
                  <a:defRPr/>
                </a:pPr>
                <a:endParaRPr altLang="zh-CN" lang="en-US" smtClean="0">
                  <a:solidFill>
                    <a:srgbClr val="FFFFFF"/>
                  </a:solidFill>
                  <a:latin typeface="Roboto Regular"/>
                  <a:ea typeface="Roboto Regular"/>
                  <a:cs typeface="Roboto Regular"/>
                </a:endParaRPr>
              </a:p>
            </p:txBody>
          </p:sp>
          <p:sp>
            <p:nvSpPr>
              <p:cNvPr id="9" name="Rectangle 27"/>
              <p:cNvSpPr/>
              <p:nvPr/>
            </p:nvSpPr>
            <p:spPr>
              <a:xfrm>
                <a:off x="1501468" y="1947764"/>
                <a:ext cx="622021" cy="64736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9pPr>
              </a:lstStyle>
              <a:p>
                <a:pPr algn="ctr" eaLnBrk="1" hangingPunct="1">
                  <a:defRPr/>
                </a:pPr>
                <a:endParaRPr altLang="zh-CN" lang="en-US" smtClean="0">
                  <a:solidFill>
                    <a:srgbClr val="FFFFFF"/>
                  </a:solidFill>
                  <a:latin typeface="Roboto Regular"/>
                  <a:ea typeface="Roboto Regular"/>
                  <a:cs typeface="Roboto Regular"/>
                </a:endParaRPr>
              </a:p>
            </p:txBody>
          </p:sp>
          <p:sp>
            <p:nvSpPr>
              <p:cNvPr id="10" name="Rectangle 28"/>
              <p:cNvSpPr/>
              <p:nvPr/>
            </p:nvSpPr>
            <p:spPr>
              <a:xfrm>
                <a:off x="1501468" y="2099750"/>
                <a:ext cx="622021" cy="64736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anose="02010600030101010101" pitchFamily="2" typeface="宋体"/>
                  </a:defRPr>
                </a:lvl9pPr>
              </a:lstStyle>
              <a:p>
                <a:pPr algn="ctr" eaLnBrk="1" hangingPunct="1">
                  <a:defRPr/>
                </a:pPr>
                <a:endParaRPr altLang="zh-CN" lang="en-US" smtClean="0">
                  <a:solidFill>
                    <a:srgbClr val="FFFFFF"/>
                  </a:solidFill>
                  <a:latin typeface="Roboto Regular"/>
                  <a:ea typeface="Roboto Regular"/>
                  <a:cs typeface="Roboto Regular"/>
                </a:endParaRPr>
              </a:p>
            </p:txBody>
          </p:sp>
        </p:grpSp>
      </p:grpSp>
      <p:grpSp>
        <p:nvGrpSpPr>
          <p:cNvPr id="14339" name="Group 44"/>
          <p:cNvGrpSpPr/>
          <p:nvPr/>
        </p:nvGrpSpPr>
        <p:grpSpPr>
          <a:xfrm>
            <a:off x="1641475" y="4291013"/>
            <a:ext cx="1376363" cy="1374775"/>
            <a:chOff x="1746264" y="3140384"/>
            <a:chExt cx="1367740" cy="1367740"/>
          </a:xfrm>
        </p:grpSpPr>
        <p:sp>
          <p:nvSpPr>
            <p:cNvPr id="12" name="Oval 30"/>
            <p:cNvSpPr/>
            <p:nvPr/>
          </p:nvSpPr>
          <p:spPr>
            <a:xfrm>
              <a:off x="1746264" y="3140384"/>
              <a:ext cx="1367740" cy="1367740"/>
            </a:xfrm>
            <a:prstGeom prst="ellipse">
              <a:avLst/>
            </a:prstGeom>
            <a:solidFill>
              <a:srgbClr val="7E7E7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defRPr/>
              </a:pPr>
              <a:endParaRPr altLang="zh-CN" lang="en-US" smtClean="0">
                <a:solidFill>
                  <a:srgbClr val="FFFFFF"/>
                </a:solidFill>
                <a:latin typeface="Roboto Regular"/>
                <a:ea typeface="Roboto Regular"/>
                <a:cs typeface="Roboto Regular"/>
              </a:endParaRPr>
            </a:p>
          </p:txBody>
        </p:sp>
        <p:sp>
          <p:nvSpPr>
            <p:cNvPr id="13" name="Folded Corner 32"/>
            <p:cNvSpPr/>
            <p:nvPr/>
          </p:nvSpPr>
          <p:spPr>
            <a:xfrm>
              <a:off x="2154851" y="3547863"/>
              <a:ext cx="550566" cy="552782"/>
            </a:xfrm>
            <a:prstGeom prst="foldedCorner">
              <a:avLst>
                <a:gd fmla="val 32253" name="adj"/>
              </a:avLst>
            </a:prstGeom>
            <a:solidFill>
              <a:srgbClr val="3DA59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>
                <a:defRPr/>
              </a:pPr>
              <a:endParaRPr altLang="zh-CN" lang="en-US" smtClean="0">
                <a:solidFill>
                  <a:srgbClr val="FFFFFF"/>
                </a:solidFill>
                <a:latin typeface="Roboto Regular"/>
                <a:ea typeface="Roboto Regular"/>
                <a:cs typeface="Roboto Regular"/>
              </a:endParaRPr>
            </a:p>
          </p:txBody>
        </p:sp>
        <p:sp>
          <p:nvSpPr>
            <p:cNvPr id="14" name="Pie 42"/>
            <p:cNvSpPr/>
            <p:nvPr/>
          </p:nvSpPr>
          <p:spPr>
            <a:xfrm>
              <a:off x="2282632" y="3656840"/>
              <a:ext cx="293425" cy="293764"/>
            </a:xfrm>
            <a:prstGeom prst="pi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Roboto Regular"/>
                <a:cs typeface="Roboto Regular"/>
              </a:endParaRPr>
            </a:p>
          </p:txBody>
        </p:sp>
      </p:grpSp>
      <p:cxnSp>
        <p:nvCxnSpPr>
          <p:cNvPr id="15" name="Straight Connector 38"/>
          <p:cNvCxnSpPr/>
          <p:nvPr/>
        </p:nvCxnSpPr>
        <p:spPr bwMode="auto">
          <a:xfrm>
            <a:off x="1871663" y="3797300"/>
            <a:ext cx="859948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341" name="组合 15"/>
          <p:cNvGrpSpPr/>
          <p:nvPr/>
        </p:nvGrpSpPr>
        <p:grpSpPr>
          <a:xfrm>
            <a:off x="3135313" y="1770063"/>
            <a:ext cx="7234237" cy="1148237"/>
            <a:chOff x="3500960" y="1723653"/>
            <a:chExt cx="7234425" cy="1148259"/>
          </a:xfrm>
        </p:grpSpPr>
        <p:sp>
          <p:nvSpPr>
            <p:cNvPr id="14348" name="文本框 16"/>
            <p:cNvSpPr txBox="1">
              <a:spLocks noChangeArrowheads="1"/>
            </p:cNvSpPr>
            <p:nvPr/>
          </p:nvSpPr>
          <p:spPr bwMode="auto">
            <a:xfrm>
              <a:off x="3703650" y="2133234"/>
              <a:ext cx="7031736" cy="731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000000"/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单击此处添加您的文字内容。本模板的所有素材和逻辑图表，均可自由编辑替换和移动。单击此处添加您的文字内容。本模板的所有素材和逻辑图表，均可自由编辑替换和移动。</a:t>
              </a:r>
            </a:p>
            <a:p>
              <a:pPr eaLnBrk="1" hangingPunct="1"/>
              <a:r>
                <a:rPr altLang="en-US" lang="zh-CN" sz="1400">
                  <a:solidFill>
                    <a:srgbClr val="000000"/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单击此处添加您的文字内容。本模板的所有素材和逻辑图表，均可自由编辑替换和移动。</a:t>
              </a:r>
            </a:p>
          </p:txBody>
        </p:sp>
        <p:sp>
          <p:nvSpPr>
            <p:cNvPr id="14349" name="TextBox 10"/>
            <p:cNvSpPr txBox="1">
              <a:spLocks noChangeArrowheads="1"/>
            </p:cNvSpPr>
            <p:nvPr/>
          </p:nvSpPr>
          <p:spPr bwMode="auto">
            <a:xfrm>
              <a:off x="3500960" y="1723653"/>
              <a:ext cx="2636141" cy="39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z="2000">
                  <a:solidFill>
                    <a:srgbClr val="8CD4C6"/>
                  </a:solidFill>
                  <a:latin charset="-122" pitchFamily="34" typeface="微软雅黑"/>
                  <a:ea charset="-122" pitchFamily="34" typeface="微软雅黑"/>
                </a:rPr>
                <a:t>单击此处添加标题</a:t>
              </a:r>
            </a:p>
          </p:txBody>
        </p:sp>
      </p:grpSp>
      <p:grpSp>
        <p:nvGrpSpPr>
          <p:cNvPr id="14342" name="组合 18"/>
          <p:cNvGrpSpPr/>
          <p:nvPr/>
        </p:nvGrpSpPr>
        <p:grpSpPr>
          <a:xfrm>
            <a:off x="3144838" y="4291012"/>
            <a:ext cx="7234237" cy="1148237"/>
            <a:chOff x="3500960" y="1723653"/>
            <a:chExt cx="7234425" cy="1148259"/>
          </a:xfrm>
        </p:grpSpPr>
        <p:sp>
          <p:nvSpPr>
            <p:cNvPr id="14346" name="文本框 19"/>
            <p:cNvSpPr txBox="1">
              <a:spLocks noChangeArrowheads="1"/>
            </p:cNvSpPr>
            <p:nvPr/>
          </p:nvSpPr>
          <p:spPr bwMode="auto">
            <a:xfrm>
              <a:off x="3703650" y="2133234"/>
              <a:ext cx="7031736" cy="731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000000"/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。单击此处添加您的文字内容。本模板的所有素材和逻辑图表，均可自由编辑替换和移动。单击此处添加您的文字内容。本模板的所有素材和逻辑图表，均可自由编辑替换和移动。</a:t>
              </a:r>
            </a:p>
          </p:txBody>
        </p:sp>
        <p:sp>
          <p:nvSpPr>
            <p:cNvPr id="14347" name="TextBox 10"/>
            <p:cNvSpPr txBox="1">
              <a:spLocks noChangeArrowheads="1"/>
            </p:cNvSpPr>
            <p:nvPr/>
          </p:nvSpPr>
          <p:spPr bwMode="auto">
            <a:xfrm>
              <a:off x="3500960" y="1723653"/>
              <a:ext cx="2636141" cy="39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z="2000">
                  <a:solidFill>
                    <a:srgbClr val="3DA591"/>
                  </a:solidFill>
                  <a:latin charset="-122" pitchFamily="34" typeface="微软雅黑"/>
                  <a:ea charset="-122" pitchFamily="34" typeface="微软雅黑"/>
                </a:rPr>
                <a:t>单击此处添加标题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23" name="矩形 2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4344" name="矩形 24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  <p:sp>
        <p:nvSpPr>
          <p:cNvPr id="2" name="矩形 1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Straight Connector 66"/>
          <p:cNvCxnSpPr/>
          <p:nvPr/>
        </p:nvCxnSpPr>
        <p:spPr>
          <a:xfrm flipH="1" flipV="1">
            <a:off x="1671638" y="2752725"/>
            <a:ext cx="0" cy="477838"/>
          </a:xfrm>
          <a:prstGeom prst="line">
            <a:avLst/>
          </a:prstGeom>
          <a:ln w="12700">
            <a:solidFill>
              <a:srgbClr val="99AEBA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68"/>
          <p:cNvCxnSpPr/>
          <p:nvPr/>
        </p:nvCxnSpPr>
        <p:spPr>
          <a:xfrm flipH="1" flipV="1">
            <a:off x="3843338" y="2752725"/>
            <a:ext cx="0" cy="477838"/>
          </a:xfrm>
          <a:prstGeom prst="line">
            <a:avLst/>
          </a:prstGeom>
          <a:ln w="12700">
            <a:solidFill>
              <a:srgbClr val="7C95A5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69"/>
          <p:cNvCxnSpPr/>
          <p:nvPr/>
        </p:nvCxnSpPr>
        <p:spPr>
          <a:xfrm flipH="1" flipV="1">
            <a:off x="5984875" y="2752725"/>
            <a:ext cx="0" cy="477838"/>
          </a:xfrm>
          <a:prstGeom prst="line">
            <a:avLst/>
          </a:prstGeom>
          <a:ln w="12700">
            <a:solidFill>
              <a:srgbClr val="637C9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70"/>
          <p:cNvCxnSpPr/>
          <p:nvPr/>
        </p:nvCxnSpPr>
        <p:spPr>
          <a:xfrm flipH="1" flipV="1">
            <a:off x="7312025" y="2752725"/>
            <a:ext cx="0" cy="477838"/>
          </a:xfrm>
          <a:prstGeom prst="line">
            <a:avLst/>
          </a:prstGeom>
          <a:ln w="12700">
            <a:solidFill>
              <a:srgbClr val="495D6B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1"/>
          <p:cNvCxnSpPr/>
          <p:nvPr/>
        </p:nvCxnSpPr>
        <p:spPr>
          <a:xfrm flipH="1" flipV="1">
            <a:off x="8596313" y="2752725"/>
            <a:ext cx="0" cy="477838"/>
          </a:xfrm>
          <a:prstGeom prst="line">
            <a:avLst/>
          </a:prstGeom>
          <a:ln w="12700">
            <a:solidFill>
              <a:srgbClr val="32424F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72"/>
          <p:cNvCxnSpPr/>
          <p:nvPr/>
        </p:nvCxnSpPr>
        <p:spPr>
          <a:xfrm flipH="1" flipV="1">
            <a:off x="10320338" y="2752725"/>
            <a:ext cx="0" cy="477838"/>
          </a:xfrm>
          <a:prstGeom prst="line">
            <a:avLst/>
          </a:prstGeom>
          <a:ln w="12700">
            <a:solidFill>
              <a:srgbClr val="3DA59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5"/>
          <p:cNvGrpSpPr/>
          <p:nvPr/>
        </p:nvGrpSpPr>
        <p:grpSpPr>
          <a:xfrm>
            <a:off x="859536" y="3458088"/>
            <a:ext cx="1648775" cy="100011"/>
            <a:chOff x="953149" y="3157535"/>
            <a:chExt cx="1648775" cy="100011"/>
          </a:xfrm>
          <a:solidFill>
            <a:srgbClr val="99AEBA"/>
          </a:solidFill>
        </p:grpSpPr>
        <p:sp>
          <p:nvSpPr>
            <p:cNvPr id="11" name="Rectangle 6"/>
            <p:cNvSpPr/>
            <p:nvPr/>
          </p:nvSpPr>
          <p:spPr>
            <a:xfrm>
              <a:off x="953149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Rectangle 47"/>
            <p:cNvSpPr/>
            <p:nvPr/>
          </p:nvSpPr>
          <p:spPr>
            <a:xfrm>
              <a:off x="1816794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2586827" y="3458088"/>
            <a:ext cx="2512420" cy="100011"/>
            <a:chOff x="2680440" y="3157535"/>
            <a:chExt cx="2512420" cy="100011"/>
          </a:xfrm>
          <a:solidFill>
            <a:srgbClr val="7C95A5"/>
          </a:solidFill>
        </p:grpSpPr>
        <p:sp>
          <p:nvSpPr>
            <p:cNvPr id="14" name="Rectangle 48"/>
            <p:cNvSpPr/>
            <p:nvPr/>
          </p:nvSpPr>
          <p:spPr>
            <a:xfrm>
              <a:off x="2680440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49"/>
            <p:cNvSpPr/>
            <p:nvPr/>
          </p:nvSpPr>
          <p:spPr>
            <a:xfrm>
              <a:off x="3544085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50"/>
            <p:cNvSpPr/>
            <p:nvPr/>
          </p:nvSpPr>
          <p:spPr>
            <a:xfrm>
              <a:off x="4407730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Group 11"/>
          <p:cNvGrpSpPr/>
          <p:nvPr/>
        </p:nvGrpSpPr>
        <p:grpSpPr>
          <a:xfrm>
            <a:off x="5177763" y="3458088"/>
            <a:ext cx="1648775" cy="100011"/>
            <a:chOff x="5271376" y="3157535"/>
            <a:chExt cx="1648775" cy="100011"/>
          </a:xfrm>
          <a:solidFill>
            <a:srgbClr val="637C90"/>
          </a:solidFill>
        </p:grpSpPr>
        <p:sp>
          <p:nvSpPr>
            <p:cNvPr id="18" name="Rectangle 51"/>
            <p:cNvSpPr/>
            <p:nvPr/>
          </p:nvSpPr>
          <p:spPr>
            <a:xfrm>
              <a:off x="5271376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52"/>
            <p:cNvSpPr/>
            <p:nvPr/>
          </p:nvSpPr>
          <p:spPr>
            <a:xfrm>
              <a:off x="6135021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Rectangle 53"/>
          <p:cNvSpPr/>
          <p:nvPr/>
        </p:nvSpPr>
        <p:spPr>
          <a:xfrm>
            <a:off x="6905625" y="3457575"/>
            <a:ext cx="784225" cy="100013"/>
          </a:xfrm>
          <a:prstGeom prst="rect">
            <a:avLst/>
          </a:prstGeom>
          <a:solidFill>
            <a:srgbClr val="495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1" name="Group 12"/>
          <p:cNvGrpSpPr/>
          <p:nvPr/>
        </p:nvGrpSpPr>
        <p:grpSpPr>
          <a:xfrm>
            <a:off x="7768698" y="3458088"/>
            <a:ext cx="1648776" cy="100011"/>
            <a:chOff x="7862311" y="3157535"/>
            <a:chExt cx="1648776" cy="100011"/>
          </a:xfrm>
          <a:solidFill>
            <a:srgbClr val="32424F"/>
          </a:solidFill>
        </p:grpSpPr>
        <p:sp>
          <p:nvSpPr>
            <p:cNvPr id="22" name="Rectangle 54"/>
            <p:cNvSpPr/>
            <p:nvPr/>
          </p:nvSpPr>
          <p:spPr>
            <a:xfrm>
              <a:off x="7862311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55"/>
            <p:cNvSpPr/>
            <p:nvPr/>
          </p:nvSpPr>
          <p:spPr>
            <a:xfrm>
              <a:off x="8725957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4" name="Group 13"/>
          <p:cNvGrpSpPr/>
          <p:nvPr/>
        </p:nvGrpSpPr>
        <p:grpSpPr>
          <a:xfrm>
            <a:off x="9495989" y="3458088"/>
            <a:ext cx="1648775" cy="100011"/>
            <a:chOff x="9589602" y="3157535"/>
            <a:chExt cx="1648775" cy="100011"/>
          </a:xfrm>
          <a:solidFill>
            <a:srgbClr val="3DA591"/>
          </a:solidFill>
        </p:grpSpPr>
        <p:sp>
          <p:nvSpPr>
            <p:cNvPr id="25" name="Rectangle 56"/>
            <p:cNvSpPr/>
            <p:nvPr/>
          </p:nvSpPr>
          <p:spPr>
            <a:xfrm>
              <a:off x="9589602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57"/>
            <p:cNvSpPr/>
            <p:nvPr/>
          </p:nvSpPr>
          <p:spPr>
            <a:xfrm>
              <a:off x="10453247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5374" name="TextBox 35"/>
          <p:cNvSpPr txBox="1">
            <a:spLocks noChangeArrowheads="1"/>
          </p:cNvSpPr>
          <p:nvPr/>
        </p:nvSpPr>
        <p:spPr bwMode="auto">
          <a:xfrm>
            <a:off x="1022350" y="3735388"/>
            <a:ext cx="1330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01 您的标题</a:t>
            </a:r>
          </a:p>
        </p:txBody>
      </p:sp>
      <p:sp>
        <p:nvSpPr>
          <p:cNvPr id="15375" name="TextBox 35"/>
          <p:cNvSpPr txBox="1">
            <a:spLocks noChangeArrowheads="1"/>
          </p:cNvSpPr>
          <p:nvPr/>
        </p:nvSpPr>
        <p:spPr bwMode="auto">
          <a:xfrm>
            <a:off x="3065463" y="3735388"/>
            <a:ext cx="1330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02 您的标题</a:t>
            </a:r>
          </a:p>
        </p:txBody>
      </p:sp>
      <p:sp>
        <p:nvSpPr>
          <p:cNvPr id="15376" name="TextBox 35"/>
          <p:cNvSpPr txBox="1">
            <a:spLocks noChangeArrowheads="1"/>
          </p:cNvSpPr>
          <p:nvPr/>
        </p:nvSpPr>
        <p:spPr bwMode="auto">
          <a:xfrm>
            <a:off x="5178425" y="3735388"/>
            <a:ext cx="1328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03 您的标题</a:t>
            </a:r>
          </a:p>
        </p:txBody>
      </p:sp>
      <p:sp>
        <p:nvSpPr>
          <p:cNvPr id="15377" name="TextBox 35"/>
          <p:cNvSpPr txBox="1">
            <a:spLocks noChangeArrowheads="1"/>
          </p:cNvSpPr>
          <p:nvPr/>
        </p:nvSpPr>
        <p:spPr bwMode="auto">
          <a:xfrm>
            <a:off x="6662739" y="3778250"/>
            <a:ext cx="1328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04 您的标题</a:t>
            </a:r>
          </a:p>
        </p:txBody>
      </p:sp>
      <p:sp>
        <p:nvSpPr>
          <p:cNvPr id="15378" name="TextBox 35"/>
          <p:cNvSpPr txBox="1">
            <a:spLocks noChangeArrowheads="1"/>
          </p:cNvSpPr>
          <p:nvPr/>
        </p:nvSpPr>
        <p:spPr bwMode="auto">
          <a:xfrm>
            <a:off x="7942264" y="3735388"/>
            <a:ext cx="1328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05 您的标题</a:t>
            </a:r>
          </a:p>
        </p:txBody>
      </p:sp>
      <p:sp>
        <p:nvSpPr>
          <p:cNvPr id="15379" name="TextBox 35"/>
          <p:cNvSpPr txBox="1">
            <a:spLocks noChangeArrowheads="1"/>
          </p:cNvSpPr>
          <p:nvPr/>
        </p:nvSpPr>
        <p:spPr bwMode="auto">
          <a:xfrm>
            <a:off x="9671049" y="3735388"/>
            <a:ext cx="1330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06 您的标题</a:t>
            </a:r>
          </a:p>
        </p:txBody>
      </p:sp>
      <p:grpSp>
        <p:nvGrpSpPr>
          <p:cNvPr id="15380" name="组合 38"/>
          <p:cNvGrpSpPr/>
          <p:nvPr/>
        </p:nvGrpSpPr>
        <p:grpSpPr>
          <a:xfrm>
            <a:off x="898525" y="4464049"/>
            <a:ext cx="2057400" cy="1310506"/>
            <a:chOff x="7796528" y="2465916"/>
            <a:chExt cx="1836486" cy="1311631"/>
          </a:xfrm>
        </p:grpSpPr>
        <p:sp>
          <p:nvSpPr>
            <p:cNvPr id="15435" name="TextBox 15"/>
            <p:cNvSpPr txBox="1">
              <a:spLocks noChangeArrowheads="1"/>
            </p:cNvSpPr>
            <p:nvPr/>
          </p:nvSpPr>
          <p:spPr bwMode="auto">
            <a:xfrm>
              <a:off x="7809227" y="2465916"/>
              <a:ext cx="1703232" cy="366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好好学习</a:t>
              </a:r>
            </a:p>
          </p:txBody>
        </p:sp>
        <p:sp>
          <p:nvSpPr>
            <p:cNvPr id="15436" name="TextBox 16"/>
            <p:cNvSpPr txBox="1">
              <a:spLocks noChangeArrowheads="1"/>
            </p:cNvSpPr>
            <p:nvPr/>
          </p:nvSpPr>
          <p:spPr bwMode="auto">
            <a:xfrm>
              <a:off x="7796528" y="2822621"/>
              <a:ext cx="1836486" cy="945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15381" name="组合 41"/>
          <p:cNvGrpSpPr/>
          <p:nvPr/>
        </p:nvGrpSpPr>
        <p:grpSpPr>
          <a:xfrm>
            <a:off x="3649663" y="4464049"/>
            <a:ext cx="2057400" cy="1310506"/>
            <a:chOff x="7796528" y="2465916"/>
            <a:chExt cx="1836486" cy="1311631"/>
          </a:xfrm>
        </p:grpSpPr>
        <p:sp>
          <p:nvSpPr>
            <p:cNvPr id="15433" name="TextBox 15"/>
            <p:cNvSpPr txBox="1">
              <a:spLocks noChangeArrowheads="1"/>
            </p:cNvSpPr>
            <p:nvPr/>
          </p:nvSpPr>
          <p:spPr bwMode="auto">
            <a:xfrm>
              <a:off x="7809228" y="2465916"/>
              <a:ext cx="1703232" cy="366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天天向上</a:t>
              </a:r>
            </a:p>
          </p:txBody>
        </p:sp>
        <p:sp>
          <p:nvSpPr>
            <p:cNvPr id="15434" name="TextBox 16"/>
            <p:cNvSpPr txBox="1">
              <a:spLocks noChangeArrowheads="1"/>
            </p:cNvSpPr>
            <p:nvPr/>
          </p:nvSpPr>
          <p:spPr bwMode="auto">
            <a:xfrm>
              <a:off x="7796528" y="2822621"/>
              <a:ext cx="1836486" cy="945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15382" name="组合 44"/>
          <p:cNvGrpSpPr/>
          <p:nvPr/>
        </p:nvGrpSpPr>
        <p:grpSpPr>
          <a:xfrm>
            <a:off x="6400800" y="4464049"/>
            <a:ext cx="2057400" cy="1310506"/>
            <a:chOff x="7796528" y="2465916"/>
            <a:chExt cx="1836486" cy="1311631"/>
          </a:xfrm>
        </p:grpSpPr>
        <p:sp>
          <p:nvSpPr>
            <p:cNvPr id="15431" name="TextBox 15"/>
            <p:cNvSpPr txBox="1">
              <a:spLocks noChangeArrowheads="1"/>
            </p:cNvSpPr>
            <p:nvPr/>
          </p:nvSpPr>
          <p:spPr bwMode="auto">
            <a:xfrm>
              <a:off x="7809227" y="2465916"/>
              <a:ext cx="1703232" cy="366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好好学习</a:t>
              </a:r>
            </a:p>
          </p:txBody>
        </p:sp>
        <p:sp>
          <p:nvSpPr>
            <p:cNvPr id="15432" name="TextBox 16"/>
            <p:cNvSpPr txBox="1">
              <a:spLocks noChangeArrowheads="1"/>
            </p:cNvSpPr>
            <p:nvPr/>
          </p:nvSpPr>
          <p:spPr bwMode="auto">
            <a:xfrm>
              <a:off x="7796528" y="2822621"/>
              <a:ext cx="1836486" cy="945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15383" name="组合 47"/>
          <p:cNvGrpSpPr/>
          <p:nvPr/>
        </p:nvGrpSpPr>
        <p:grpSpPr>
          <a:xfrm>
            <a:off x="9151938" y="4464049"/>
            <a:ext cx="2057400" cy="1310506"/>
            <a:chOff x="7796528" y="2465916"/>
            <a:chExt cx="1836486" cy="1311631"/>
          </a:xfrm>
        </p:grpSpPr>
        <p:sp>
          <p:nvSpPr>
            <p:cNvPr id="15429" name="TextBox 15"/>
            <p:cNvSpPr txBox="1">
              <a:spLocks noChangeArrowheads="1"/>
            </p:cNvSpPr>
            <p:nvPr/>
          </p:nvSpPr>
          <p:spPr bwMode="auto">
            <a:xfrm>
              <a:off x="7809229" y="2465916"/>
              <a:ext cx="1703232" cy="366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天天向上</a:t>
              </a:r>
            </a:p>
          </p:txBody>
        </p:sp>
        <p:sp>
          <p:nvSpPr>
            <p:cNvPr id="15430" name="TextBox 16"/>
            <p:cNvSpPr txBox="1">
              <a:spLocks noChangeArrowheads="1"/>
            </p:cNvSpPr>
            <p:nvPr/>
          </p:nvSpPr>
          <p:spPr bwMode="auto">
            <a:xfrm>
              <a:off x="7796530" y="2822621"/>
              <a:ext cx="1836486" cy="945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rgbClr val="262626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15384" name="组合 130"/>
          <p:cNvGrpSpPr/>
          <p:nvPr/>
        </p:nvGrpSpPr>
        <p:grpSpPr>
          <a:xfrm>
            <a:off x="1146175" y="1595438"/>
            <a:ext cx="1052513" cy="1052512"/>
            <a:chOff x="1977747" y="2315118"/>
            <a:chExt cx="899446" cy="899451"/>
          </a:xfrm>
        </p:grpSpPr>
        <p:sp>
          <p:nvSpPr>
            <p:cNvPr id="52" name="Oval 217"/>
            <p:cNvSpPr>
              <a:spLocks noChangeArrowheads="1"/>
            </p:cNvSpPr>
            <p:nvPr/>
          </p:nvSpPr>
          <p:spPr bwMode="auto">
            <a:xfrm>
              <a:off x="1977747" y="2315118"/>
              <a:ext cx="899446" cy="899451"/>
            </a:xfrm>
            <a:prstGeom prst="ellipse">
              <a:avLst/>
            </a:prstGeom>
            <a:solidFill>
              <a:srgbClr val="348A6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3" name="Oval 218"/>
            <p:cNvSpPr>
              <a:spLocks noChangeArrowheads="1"/>
            </p:cNvSpPr>
            <p:nvPr/>
          </p:nvSpPr>
          <p:spPr bwMode="auto">
            <a:xfrm>
              <a:off x="2027943" y="2369384"/>
              <a:ext cx="799055" cy="794990"/>
            </a:xfrm>
            <a:prstGeom prst="ellipse">
              <a:avLst/>
            </a:prstGeom>
            <a:solidFill>
              <a:srgbClr val="2FC19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4" name="Freeform 219"/>
            <p:cNvSpPr/>
            <p:nvPr/>
          </p:nvSpPr>
          <p:spPr bwMode="auto">
            <a:xfrm>
              <a:off x="2021159" y="2496908"/>
              <a:ext cx="652539" cy="702739"/>
            </a:xfrm>
            <a:custGeom>
              <a:gdLst>
                <a:gd fmla="*/ 95 w 180" name="T0"/>
                <a:gd fmla="*/ 0 h 194" name="T1"/>
                <a:gd fmla="*/ 0 w 180" name="T2"/>
                <a:gd fmla="*/ 95 h 194" name="T3"/>
                <a:gd fmla="*/ 31 w 180" name="T4"/>
                <a:gd fmla="*/ 158 h 194" name="T5"/>
                <a:gd fmla="*/ 102 w 180" name="T6"/>
                <a:gd fmla="*/ 194 h 194" name="T7"/>
                <a:gd fmla="*/ 125 w 180" name="T8"/>
                <a:gd fmla="*/ 191 h 194" name="T9"/>
                <a:gd fmla="*/ 180 w 180" name="T10"/>
                <a:gd fmla="*/ 137 h 194" name="T11"/>
                <a:gd fmla="*/ 175 w 180" name="T12"/>
                <a:gd fmla="*/ 97 h 194" name="T13"/>
                <a:gd fmla="*/ 161 w 180" name="T14"/>
                <a:gd fmla="*/ 97 h 194" name="T15"/>
                <a:gd fmla="*/ 135 w 180" name="T16"/>
                <a:gd fmla="*/ 123 h 194" name="T17"/>
                <a:gd fmla="*/ 102 w 180" name="T18"/>
                <a:gd fmla="*/ 125 h 194" name="T19"/>
                <a:gd fmla="*/ 97 w 180" name="T20"/>
                <a:gd fmla="*/ 116 h 194" name="T21"/>
                <a:gd fmla="*/ 118 w 180" name="T22"/>
                <a:gd fmla="*/ 95 h 194" name="T23"/>
                <a:gd fmla="*/ 113 w 180" name="T24"/>
                <a:gd fmla="*/ 19 h 194" name="T25"/>
                <a:gd fmla="*/ 95 w 180" name="T26"/>
                <a:gd fmla="*/ 0 h 19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94" w="180">
                  <a:moveTo>
                    <a:pt x="95" y="0"/>
                  </a:moveTo>
                  <a:lnTo>
                    <a:pt x="0" y="95"/>
                  </a:lnTo>
                  <a:lnTo>
                    <a:pt x="31" y="158"/>
                  </a:lnTo>
                  <a:lnTo>
                    <a:pt x="102" y="194"/>
                  </a:lnTo>
                  <a:lnTo>
                    <a:pt x="125" y="191"/>
                  </a:lnTo>
                  <a:lnTo>
                    <a:pt x="180" y="137"/>
                  </a:lnTo>
                  <a:lnTo>
                    <a:pt x="175" y="97"/>
                  </a:lnTo>
                  <a:lnTo>
                    <a:pt x="161" y="97"/>
                  </a:lnTo>
                  <a:lnTo>
                    <a:pt x="135" y="123"/>
                  </a:lnTo>
                  <a:lnTo>
                    <a:pt x="102" y="125"/>
                  </a:lnTo>
                  <a:lnTo>
                    <a:pt x="97" y="116"/>
                  </a:lnTo>
                  <a:lnTo>
                    <a:pt x="118" y="95"/>
                  </a:lnTo>
                  <a:lnTo>
                    <a:pt x="113" y="19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348A6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5" name="Freeform 220"/>
            <p:cNvSpPr/>
            <p:nvPr/>
          </p:nvSpPr>
          <p:spPr bwMode="auto">
            <a:xfrm>
              <a:off x="2272136" y="2477915"/>
              <a:ext cx="297102" cy="387999"/>
            </a:xfrm>
            <a:custGeom>
              <a:gdLst>
                <a:gd fmla="*/ 21 w 35" name="T0"/>
                <a:gd fmla="*/ 42 h 45" name="T1"/>
                <a:gd fmla="*/ 33 w 35" name="T2"/>
                <a:gd fmla="*/ 26 h 45" name="T3"/>
                <a:gd fmla="*/ 30 w 35" name="T4"/>
                <a:gd fmla="*/ 20 h 45" name="T5"/>
                <a:gd fmla="*/ 25 w 35" name="T6"/>
                <a:gd fmla="*/ 20 h 45" name="T7"/>
                <a:gd fmla="*/ 25 w 35" name="T8"/>
                <a:gd fmla="*/ 5 h 45" name="T9"/>
                <a:gd fmla="*/ 20 w 35" name="T10"/>
                <a:gd fmla="*/ 0 h 45" name="T11"/>
                <a:gd fmla="*/ 15 w 35" name="T12"/>
                <a:gd fmla="*/ 0 h 45" name="T13"/>
                <a:gd fmla="*/ 10 w 35" name="T14"/>
                <a:gd fmla="*/ 5 h 45" name="T15"/>
                <a:gd fmla="*/ 10 w 35" name="T16"/>
                <a:gd fmla="*/ 20 h 45" name="T17"/>
                <a:gd fmla="*/ 5 w 35" name="T18"/>
                <a:gd fmla="*/ 20 h 45" name="T19"/>
                <a:gd fmla="*/ 2 w 35" name="T20"/>
                <a:gd fmla="*/ 26 h 45" name="T21"/>
                <a:gd fmla="*/ 14 w 35" name="T22"/>
                <a:gd fmla="*/ 42 h 45" name="T23"/>
                <a:gd fmla="*/ 21 w 35" name="T24"/>
                <a:gd fmla="*/ 42 h 4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5" w="35">
                  <a:moveTo>
                    <a:pt x="21" y="42"/>
                  </a:moveTo>
                  <a:cubicBezTo>
                    <a:pt x="33" y="26"/>
                    <a:pt x="33" y="26"/>
                    <a:pt x="33" y="26"/>
                  </a:cubicBezTo>
                  <a:cubicBezTo>
                    <a:pt x="35" y="23"/>
                    <a:pt x="34" y="20"/>
                    <a:pt x="30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5" y="2"/>
                    <a:pt x="23" y="0"/>
                    <a:pt x="2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2" y="0"/>
                    <a:pt x="10" y="2"/>
                    <a:pt x="10" y="5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1" y="20"/>
                    <a:pt x="0" y="23"/>
                    <a:pt x="2" y="26"/>
                  </a:cubicBezTo>
                  <a:cubicBezTo>
                    <a:pt x="14" y="42"/>
                    <a:pt x="14" y="42"/>
                    <a:pt x="14" y="42"/>
                  </a:cubicBezTo>
                  <a:cubicBezTo>
                    <a:pt x="16" y="45"/>
                    <a:pt x="19" y="45"/>
                    <a:pt x="21" y="42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6" name="Freeform 221"/>
            <p:cNvSpPr/>
            <p:nvPr/>
          </p:nvSpPr>
          <p:spPr bwMode="auto">
            <a:xfrm>
              <a:off x="2166319" y="2830641"/>
              <a:ext cx="507380" cy="162797"/>
            </a:xfrm>
            <a:custGeom>
              <a:gdLst>
                <a:gd fmla="*/ 56 w 59" name="T0"/>
                <a:gd fmla="*/ 19 h 19" name="T1"/>
                <a:gd fmla="*/ 59 w 59" name="T2"/>
                <a:gd fmla="*/ 16 h 19" name="T3"/>
                <a:gd fmla="*/ 59 w 59" name="T4"/>
                <a:gd fmla="*/ 3 h 19" name="T5"/>
                <a:gd fmla="*/ 56 w 59" name="T6"/>
                <a:gd fmla="*/ 0 h 19" name="T7"/>
                <a:gd fmla="*/ 54 w 59" name="T8"/>
                <a:gd fmla="*/ 0 h 19" name="T9"/>
                <a:gd fmla="*/ 51 w 59" name="T10"/>
                <a:gd fmla="*/ 3 h 19" name="T11"/>
                <a:gd fmla="*/ 51 w 59" name="T12"/>
                <a:gd fmla="*/ 8 h 19" name="T13"/>
                <a:gd fmla="*/ 47 w 59" name="T14"/>
                <a:gd fmla="*/ 11 h 19" name="T15"/>
                <a:gd fmla="*/ 12 w 59" name="T16"/>
                <a:gd fmla="*/ 11 h 19" name="T17"/>
                <a:gd fmla="*/ 8 w 59" name="T18"/>
                <a:gd fmla="*/ 8 h 19" name="T19"/>
                <a:gd fmla="*/ 8 w 59" name="T20"/>
                <a:gd fmla="*/ 3 h 19" name="T21"/>
                <a:gd fmla="*/ 5 w 59" name="T22"/>
                <a:gd fmla="*/ 0 h 19" name="T23"/>
                <a:gd fmla="*/ 3 w 59" name="T24"/>
                <a:gd fmla="*/ 0 h 19" name="T25"/>
                <a:gd fmla="*/ 0 w 59" name="T26"/>
                <a:gd fmla="*/ 3 h 19" name="T27"/>
                <a:gd fmla="*/ 0 w 59" name="T28"/>
                <a:gd fmla="*/ 16 h 19" name="T29"/>
                <a:gd fmla="*/ 3 w 59" name="T30"/>
                <a:gd fmla="*/ 19 h 19" name="T31"/>
                <a:gd fmla="*/ 56 w 59" name="T32"/>
                <a:gd fmla="*/ 19 h 1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9" w="59">
                  <a:moveTo>
                    <a:pt x="56" y="19"/>
                  </a:moveTo>
                  <a:cubicBezTo>
                    <a:pt x="58" y="19"/>
                    <a:pt x="59" y="18"/>
                    <a:pt x="59" y="16"/>
                  </a:cubicBezTo>
                  <a:cubicBezTo>
                    <a:pt x="59" y="3"/>
                    <a:pt x="59" y="3"/>
                    <a:pt x="59" y="3"/>
                  </a:cubicBezTo>
                  <a:cubicBezTo>
                    <a:pt x="59" y="2"/>
                    <a:pt x="58" y="0"/>
                    <a:pt x="5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2" y="0"/>
                    <a:pt x="51" y="2"/>
                    <a:pt x="51" y="3"/>
                  </a:cubicBezTo>
                  <a:cubicBezTo>
                    <a:pt x="51" y="8"/>
                    <a:pt x="51" y="8"/>
                    <a:pt x="51" y="8"/>
                  </a:cubicBezTo>
                  <a:cubicBezTo>
                    <a:pt x="51" y="9"/>
                    <a:pt x="49" y="11"/>
                    <a:pt x="47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0" y="11"/>
                    <a:pt x="8" y="9"/>
                    <a:pt x="8" y="8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7" y="0"/>
                    <a:pt x="5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2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8"/>
                    <a:pt x="1" y="19"/>
                    <a:pt x="3" y="19"/>
                  </a:cubicBezTo>
                  <a:lnTo>
                    <a:pt x="56" y="19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7" name="Freeform 222"/>
            <p:cNvSpPr/>
            <p:nvPr/>
          </p:nvSpPr>
          <p:spPr bwMode="auto">
            <a:xfrm>
              <a:off x="2278919" y="2471131"/>
              <a:ext cx="301172" cy="383929"/>
            </a:xfrm>
            <a:custGeom>
              <a:gdLst>
                <a:gd fmla="*/ 21 w 35" name="T0"/>
                <a:gd fmla="*/ 42 h 45" name="T1"/>
                <a:gd fmla="*/ 33 w 35" name="T2"/>
                <a:gd fmla="*/ 25 h 45" name="T3"/>
                <a:gd fmla="*/ 30 w 35" name="T4"/>
                <a:gd fmla="*/ 20 h 45" name="T5"/>
                <a:gd fmla="*/ 25 w 35" name="T6"/>
                <a:gd fmla="*/ 20 h 45" name="T7"/>
                <a:gd fmla="*/ 25 w 35" name="T8"/>
                <a:gd fmla="*/ 5 h 45" name="T9"/>
                <a:gd fmla="*/ 20 w 35" name="T10"/>
                <a:gd fmla="*/ 0 h 45" name="T11"/>
                <a:gd fmla="*/ 15 w 35" name="T12"/>
                <a:gd fmla="*/ 0 h 45" name="T13"/>
                <a:gd fmla="*/ 10 w 35" name="T14"/>
                <a:gd fmla="*/ 5 h 45" name="T15"/>
                <a:gd fmla="*/ 10 w 35" name="T16"/>
                <a:gd fmla="*/ 20 h 45" name="T17"/>
                <a:gd fmla="*/ 5 w 35" name="T18"/>
                <a:gd fmla="*/ 20 h 45" name="T19"/>
                <a:gd fmla="*/ 2 w 35" name="T20"/>
                <a:gd fmla="*/ 25 h 45" name="T21"/>
                <a:gd fmla="*/ 14 w 35" name="T22"/>
                <a:gd fmla="*/ 42 h 45" name="T23"/>
                <a:gd fmla="*/ 21 w 35" name="T24"/>
                <a:gd fmla="*/ 42 h 4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5" w="35">
                  <a:moveTo>
                    <a:pt x="21" y="42"/>
                  </a:moveTo>
                  <a:cubicBezTo>
                    <a:pt x="33" y="25"/>
                    <a:pt x="33" y="25"/>
                    <a:pt x="33" y="25"/>
                  </a:cubicBezTo>
                  <a:cubicBezTo>
                    <a:pt x="35" y="22"/>
                    <a:pt x="34" y="20"/>
                    <a:pt x="30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5" y="2"/>
                    <a:pt x="23" y="0"/>
                    <a:pt x="2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2" y="0"/>
                    <a:pt x="10" y="2"/>
                    <a:pt x="10" y="5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2" y="20"/>
                    <a:pt x="0" y="22"/>
                    <a:pt x="2" y="25"/>
                  </a:cubicBezTo>
                  <a:cubicBezTo>
                    <a:pt x="14" y="42"/>
                    <a:pt x="14" y="42"/>
                    <a:pt x="14" y="42"/>
                  </a:cubicBezTo>
                  <a:cubicBezTo>
                    <a:pt x="16" y="45"/>
                    <a:pt x="19" y="45"/>
                    <a:pt x="21" y="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58" name="Freeform 223"/>
            <p:cNvSpPr/>
            <p:nvPr/>
          </p:nvSpPr>
          <p:spPr bwMode="auto">
            <a:xfrm>
              <a:off x="2177172" y="2822501"/>
              <a:ext cx="504666" cy="164153"/>
            </a:xfrm>
            <a:custGeom>
              <a:gdLst>
                <a:gd fmla="*/ 56 w 59" name="T0"/>
                <a:gd fmla="*/ 19 h 19" name="T1"/>
                <a:gd fmla="*/ 59 w 59" name="T2"/>
                <a:gd fmla="*/ 16 h 19" name="T3"/>
                <a:gd fmla="*/ 59 w 59" name="T4"/>
                <a:gd fmla="*/ 3 h 19" name="T5"/>
                <a:gd fmla="*/ 56 w 59" name="T6"/>
                <a:gd fmla="*/ 0 h 19" name="T7"/>
                <a:gd fmla="*/ 54 w 59" name="T8"/>
                <a:gd fmla="*/ 0 h 19" name="T9"/>
                <a:gd fmla="*/ 51 w 59" name="T10"/>
                <a:gd fmla="*/ 3 h 19" name="T11"/>
                <a:gd fmla="*/ 51 w 59" name="T12"/>
                <a:gd fmla="*/ 7 h 19" name="T13"/>
                <a:gd fmla="*/ 48 w 59" name="T14"/>
                <a:gd fmla="*/ 10 h 19" name="T15"/>
                <a:gd fmla="*/ 12 w 59" name="T16"/>
                <a:gd fmla="*/ 10 h 19" name="T17"/>
                <a:gd fmla="*/ 9 w 59" name="T18"/>
                <a:gd fmla="*/ 7 h 19" name="T19"/>
                <a:gd fmla="*/ 9 w 59" name="T20"/>
                <a:gd fmla="*/ 3 h 19" name="T21"/>
                <a:gd fmla="*/ 6 w 59" name="T22"/>
                <a:gd fmla="*/ 0 h 19" name="T23"/>
                <a:gd fmla="*/ 3 w 59" name="T24"/>
                <a:gd fmla="*/ 0 h 19" name="T25"/>
                <a:gd fmla="*/ 0 w 59" name="T26"/>
                <a:gd fmla="*/ 3 h 19" name="T27"/>
                <a:gd fmla="*/ 0 w 59" name="T28"/>
                <a:gd fmla="*/ 16 h 19" name="T29"/>
                <a:gd fmla="*/ 3 w 59" name="T30"/>
                <a:gd fmla="*/ 19 h 19" name="T31"/>
                <a:gd fmla="*/ 56 w 59" name="T32"/>
                <a:gd fmla="*/ 19 h 1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9" w="59">
                  <a:moveTo>
                    <a:pt x="56" y="19"/>
                  </a:moveTo>
                  <a:cubicBezTo>
                    <a:pt x="58" y="19"/>
                    <a:pt x="59" y="18"/>
                    <a:pt x="59" y="16"/>
                  </a:cubicBezTo>
                  <a:cubicBezTo>
                    <a:pt x="59" y="3"/>
                    <a:pt x="59" y="3"/>
                    <a:pt x="59" y="3"/>
                  </a:cubicBezTo>
                  <a:cubicBezTo>
                    <a:pt x="59" y="1"/>
                    <a:pt x="58" y="0"/>
                    <a:pt x="5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2" y="0"/>
                    <a:pt x="51" y="1"/>
                    <a:pt x="51" y="3"/>
                  </a:cubicBezTo>
                  <a:cubicBezTo>
                    <a:pt x="51" y="7"/>
                    <a:pt x="51" y="7"/>
                    <a:pt x="51" y="7"/>
                  </a:cubicBezTo>
                  <a:cubicBezTo>
                    <a:pt x="51" y="9"/>
                    <a:pt x="49" y="10"/>
                    <a:pt x="48" y="10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0" y="10"/>
                    <a:pt x="9" y="9"/>
                    <a:pt x="9" y="7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9" y="1"/>
                    <a:pt x="7" y="0"/>
                    <a:pt x="6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8"/>
                    <a:pt x="1" y="19"/>
                    <a:pt x="3" y="19"/>
                  </a:cubicBezTo>
                  <a:lnTo>
                    <a:pt x="56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5385" name="组合 66"/>
          <p:cNvGrpSpPr/>
          <p:nvPr/>
        </p:nvGrpSpPr>
        <p:grpSpPr>
          <a:xfrm>
            <a:off x="3289300" y="1574800"/>
            <a:ext cx="1057275" cy="1054100"/>
            <a:chOff x="4084917" y="3363269"/>
            <a:chExt cx="903073" cy="899451"/>
          </a:xfrm>
        </p:grpSpPr>
        <p:sp>
          <p:nvSpPr>
            <p:cNvPr id="60" name="Oval 161"/>
            <p:cNvSpPr>
              <a:spLocks noChangeArrowheads="1"/>
            </p:cNvSpPr>
            <p:nvPr/>
          </p:nvSpPr>
          <p:spPr bwMode="auto">
            <a:xfrm>
              <a:off x="4084917" y="3363269"/>
              <a:ext cx="903073" cy="899451"/>
            </a:xfrm>
            <a:prstGeom prst="ellipse">
              <a:avLst/>
            </a:prstGeom>
            <a:solidFill>
              <a:srgbClr val="03857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1" name="Oval 162"/>
            <p:cNvSpPr>
              <a:spLocks noChangeArrowheads="1"/>
            </p:cNvSpPr>
            <p:nvPr/>
          </p:nvSpPr>
          <p:spPr bwMode="auto">
            <a:xfrm>
              <a:off x="4139156" y="3413389"/>
              <a:ext cx="794596" cy="795147"/>
            </a:xfrm>
            <a:prstGeom prst="ellipse">
              <a:avLst/>
            </a:prstGeom>
            <a:solidFill>
              <a:srgbClr val="03AD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2" name="Freeform 163"/>
            <p:cNvSpPr/>
            <p:nvPr/>
          </p:nvSpPr>
          <p:spPr bwMode="auto">
            <a:xfrm>
              <a:off x="4128308" y="3540721"/>
              <a:ext cx="565438" cy="696262"/>
            </a:xfrm>
            <a:custGeom>
              <a:gdLst>
                <a:gd fmla="*/ 24 w 66" name="T0"/>
                <a:gd fmla="*/ 9 h 81" name="T1"/>
                <a:gd fmla="*/ 0 w 66" name="T2"/>
                <a:gd fmla="*/ 34 h 81" name="T3"/>
                <a:gd fmla="*/ 6 w 66" name="T4"/>
                <a:gd fmla="*/ 59 h 81" name="T5"/>
                <a:gd fmla="*/ 24 w 66" name="T6"/>
                <a:gd fmla="*/ 75 h 81" name="T7"/>
                <a:gd fmla="*/ 46 w 66" name="T8"/>
                <a:gd fmla="*/ 81 h 81" name="T9"/>
                <a:gd fmla="*/ 65 w 66" name="T10"/>
                <a:gd fmla="*/ 62 h 81" name="T11"/>
                <a:gd fmla="*/ 65 w 66" name="T12"/>
                <a:gd fmla="*/ 33 h 81" name="T13"/>
                <a:gd fmla="*/ 66 w 66" name="T14"/>
                <a:gd fmla="*/ 11 h 81" name="T15"/>
                <a:gd fmla="*/ 57 w 66" name="T16"/>
                <a:gd fmla="*/ 6 h 81" name="T17"/>
                <a:gd fmla="*/ 53 w 66" name="T18"/>
                <a:gd fmla="*/ 1 h 81" name="T19"/>
                <a:gd fmla="*/ 46 w 66" name="T20"/>
                <a:gd fmla="*/ 0 h 81" name="T21"/>
                <a:gd fmla="*/ 42 w 66" name="T22"/>
                <a:gd fmla="*/ 4 h 81" name="T23"/>
                <a:gd fmla="*/ 37 w 66" name="T24"/>
                <a:gd fmla="*/ 13 h 81" name="T25"/>
                <a:gd fmla="*/ 24 w 66" name="T26"/>
                <a:gd fmla="*/ 9 h 8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1" w="66">
                  <a:moveTo>
                    <a:pt x="24" y="9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24" y="75"/>
                    <a:pt x="24" y="75"/>
                    <a:pt x="24" y="75"/>
                  </a:cubicBezTo>
                  <a:cubicBezTo>
                    <a:pt x="46" y="81"/>
                    <a:pt x="46" y="81"/>
                    <a:pt x="46" y="81"/>
                  </a:cubicBezTo>
                  <a:cubicBezTo>
                    <a:pt x="65" y="62"/>
                    <a:pt x="65" y="62"/>
                    <a:pt x="65" y="62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33"/>
                    <a:pt x="66" y="12"/>
                    <a:pt x="66" y="11"/>
                  </a:cubicBezTo>
                  <a:cubicBezTo>
                    <a:pt x="65" y="11"/>
                    <a:pt x="57" y="6"/>
                    <a:pt x="57" y="6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37" y="13"/>
                    <a:pt x="37" y="13"/>
                    <a:pt x="37" y="13"/>
                  </a:cubicBezTo>
                  <a:lnTo>
                    <a:pt x="24" y="9"/>
                  </a:lnTo>
                  <a:close/>
                </a:path>
              </a:pathLst>
            </a:custGeom>
            <a:solidFill>
              <a:srgbClr val="03857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3" name="Freeform 164"/>
            <p:cNvSpPr>
              <a:spLocks noEditPoints="1"/>
            </p:cNvSpPr>
            <p:nvPr/>
          </p:nvSpPr>
          <p:spPr bwMode="auto">
            <a:xfrm>
              <a:off x="4327635" y="3533948"/>
              <a:ext cx="409502" cy="566221"/>
            </a:xfrm>
            <a:custGeom>
              <a:gdLst>
                <a:gd fmla="*/ 41 w 48" name="T0"/>
                <a:gd fmla="*/ 7 h 66" name="T1"/>
                <a:gd fmla="*/ 34 w 48" name="T2"/>
                <a:gd fmla="*/ 7 h 66" name="T3"/>
                <a:gd fmla="*/ 24 w 48" name="T4"/>
                <a:gd fmla="*/ 0 h 66" name="T5"/>
                <a:gd fmla="*/ 15 w 48" name="T6"/>
                <a:gd fmla="*/ 7 h 66" name="T7"/>
                <a:gd fmla="*/ 7 w 48" name="T8"/>
                <a:gd fmla="*/ 7 h 66" name="T9"/>
                <a:gd fmla="*/ 0 w 48" name="T10"/>
                <a:gd fmla="*/ 14 h 66" name="T11"/>
                <a:gd fmla="*/ 0 w 48" name="T12"/>
                <a:gd fmla="*/ 15 h 66" name="T13"/>
                <a:gd fmla="*/ 5 w 48" name="T14"/>
                <a:gd fmla="*/ 22 h 66" name="T15"/>
                <a:gd fmla="*/ 5 w 48" name="T16"/>
                <a:gd fmla="*/ 58 h 66" name="T17"/>
                <a:gd fmla="*/ 12 w 48" name="T18"/>
                <a:gd fmla="*/ 66 h 66" name="T19"/>
                <a:gd fmla="*/ 37 w 48" name="T20"/>
                <a:gd fmla="*/ 66 h 66" name="T21"/>
                <a:gd fmla="*/ 44 w 48" name="T22"/>
                <a:gd fmla="*/ 58 h 66" name="T23"/>
                <a:gd fmla="*/ 44 w 48" name="T24"/>
                <a:gd fmla="*/ 22 h 66" name="T25"/>
                <a:gd fmla="*/ 48 w 48" name="T26"/>
                <a:gd fmla="*/ 15 h 66" name="T27"/>
                <a:gd fmla="*/ 48 w 48" name="T28"/>
                <a:gd fmla="*/ 14 h 66" name="T29"/>
                <a:gd fmla="*/ 41 w 48" name="T30"/>
                <a:gd fmla="*/ 7 h 66" name="T31"/>
                <a:gd fmla="*/ 17 w 48" name="T32"/>
                <a:gd fmla="*/ 58 h 66" name="T33"/>
                <a:gd fmla="*/ 10 w 48" name="T34"/>
                <a:gd fmla="*/ 58 h 66" name="T35"/>
                <a:gd fmla="*/ 10 w 48" name="T36"/>
                <a:gd fmla="*/ 24 h 66" name="T37"/>
                <a:gd fmla="*/ 17 w 48" name="T38"/>
                <a:gd fmla="*/ 24 h 66" name="T39"/>
                <a:gd fmla="*/ 17 w 48" name="T40"/>
                <a:gd fmla="*/ 58 h 66" name="T41"/>
                <a:gd fmla="*/ 27 w 48" name="T42"/>
                <a:gd fmla="*/ 58 h 66" name="T43"/>
                <a:gd fmla="*/ 21 w 48" name="T44"/>
                <a:gd fmla="*/ 58 h 66" name="T45"/>
                <a:gd fmla="*/ 21 w 48" name="T46"/>
                <a:gd fmla="*/ 24 h 66" name="T47"/>
                <a:gd fmla="*/ 27 w 48" name="T48"/>
                <a:gd fmla="*/ 24 h 66" name="T49"/>
                <a:gd fmla="*/ 27 w 48" name="T50"/>
                <a:gd fmla="*/ 58 h 66" name="T51"/>
                <a:gd fmla="*/ 18 w 48" name="T52"/>
                <a:gd fmla="*/ 7 h 66" name="T53"/>
                <a:gd fmla="*/ 24 w 48" name="T54"/>
                <a:gd fmla="*/ 3 h 66" name="T55"/>
                <a:gd fmla="*/ 30 w 48" name="T56"/>
                <a:gd fmla="*/ 7 h 66" name="T57"/>
                <a:gd fmla="*/ 18 w 48" name="T58"/>
                <a:gd fmla="*/ 7 h 66" name="T59"/>
                <a:gd fmla="*/ 38 w 48" name="T60"/>
                <a:gd fmla="*/ 58 h 66" name="T61"/>
                <a:gd fmla="*/ 31 w 48" name="T62"/>
                <a:gd fmla="*/ 58 h 66" name="T63"/>
                <a:gd fmla="*/ 31 w 48" name="T64"/>
                <a:gd fmla="*/ 24 h 66" name="T65"/>
                <a:gd fmla="*/ 38 w 48" name="T66"/>
                <a:gd fmla="*/ 24 h 66" name="T67"/>
                <a:gd fmla="*/ 38 w 48" name="T68"/>
                <a:gd fmla="*/ 58 h 6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6" w="48">
                  <a:moveTo>
                    <a:pt x="41" y="7"/>
                  </a:moveTo>
                  <a:cubicBezTo>
                    <a:pt x="34" y="7"/>
                    <a:pt x="34" y="7"/>
                    <a:pt x="34" y="7"/>
                  </a:cubicBezTo>
                  <a:cubicBezTo>
                    <a:pt x="32" y="3"/>
                    <a:pt x="29" y="0"/>
                    <a:pt x="24" y="0"/>
                  </a:cubicBezTo>
                  <a:cubicBezTo>
                    <a:pt x="20" y="0"/>
                    <a:pt x="16" y="3"/>
                    <a:pt x="15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3" y="7"/>
                    <a:pt x="0" y="10"/>
                    <a:pt x="0" y="14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2" y="21"/>
                    <a:pt x="5" y="22"/>
                  </a:cubicBezTo>
                  <a:cubicBezTo>
                    <a:pt x="5" y="58"/>
                    <a:pt x="5" y="58"/>
                    <a:pt x="5" y="58"/>
                  </a:cubicBezTo>
                  <a:cubicBezTo>
                    <a:pt x="5" y="62"/>
                    <a:pt x="8" y="66"/>
                    <a:pt x="12" y="66"/>
                  </a:cubicBezTo>
                  <a:cubicBezTo>
                    <a:pt x="37" y="66"/>
                    <a:pt x="37" y="66"/>
                    <a:pt x="37" y="66"/>
                  </a:cubicBezTo>
                  <a:cubicBezTo>
                    <a:pt x="41" y="66"/>
                    <a:pt x="44" y="62"/>
                    <a:pt x="44" y="58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6" y="21"/>
                    <a:pt x="48" y="18"/>
                    <a:pt x="48" y="15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0"/>
                    <a:pt x="45" y="7"/>
                    <a:pt x="41" y="7"/>
                  </a:cubicBezTo>
                  <a:close/>
                  <a:moveTo>
                    <a:pt x="17" y="58"/>
                  </a:moveTo>
                  <a:cubicBezTo>
                    <a:pt x="10" y="58"/>
                    <a:pt x="10" y="58"/>
                    <a:pt x="10" y="58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7" y="24"/>
                    <a:pt x="17" y="24"/>
                    <a:pt x="17" y="24"/>
                  </a:cubicBezTo>
                  <a:lnTo>
                    <a:pt x="17" y="58"/>
                  </a:lnTo>
                  <a:close/>
                  <a:moveTo>
                    <a:pt x="27" y="58"/>
                  </a:moveTo>
                  <a:cubicBezTo>
                    <a:pt x="21" y="58"/>
                    <a:pt x="21" y="58"/>
                    <a:pt x="21" y="58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7" y="24"/>
                    <a:pt x="27" y="24"/>
                    <a:pt x="27" y="24"/>
                  </a:cubicBezTo>
                  <a:lnTo>
                    <a:pt x="27" y="58"/>
                  </a:lnTo>
                  <a:close/>
                  <a:moveTo>
                    <a:pt x="18" y="7"/>
                  </a:moveTo>
                  <a:cubicBezTo>
                    <a:pt x="19" y="4"/>
                    <a:pt x="22" y="3"/>
                    <a:pt x="24" y="3"/>
                  </a:cubicBezTo>
                  <a:cubicBezTo>
                    <a:pt x="27" y="3"/>
                    <a:pt x="29" y="4"/>
                    <a:pt x="30" y="7"/>
                  </a:cubicBezTo>
                  <a:lnTo>
                    <a:pt x="18" y="7"/>
                  </a:lnTo>
                  <a:close/>
                  <a:moveTo>
                    <a:pt x="38" y="58"/>
                  </a:moveTo>
                  <a:cubicBezTo>
                    <a:pt x="31" y="58"/>
                    <a:pt x="31" y="58"/>
                    <a:pt x="31" y="58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38" y="24"/>
                    <a:pt x="38" y="24"/>
                    <a:pt x="38" y="24"/>
                  </a:cubicBezTo>
                  <a:lnTo>
                    <a:pt x="38" y="5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4" name="Freeform 165"/>
            <p:cNvSpPr>
              <a:spLocks noEditPoints="1"/>
            </p:cNvSpPr>
            <p:nvPr/>
          </p:nvSpPr>
          <p:spPr bwMode="auto">
            <a:xfrm>
              <a:off x="4342550" y="3514984"/>
              <a:ext cx="402722" cy="566221"/>
            </a:xfrm>
            <a:custGeom>
              <a:gdLst>
                <a:gd fmla="*/ 40 w 47" name="T0"/>
                <a:gd fmla="*/ 8 h 66" name="T1"/>
                <a:gd fmla="*/ 33 w 47" name="T2"/>
                <a:gd fmla="*/ 8 h 66" name="T3"/>
                <a:gd fmla="*/ 23 w 47" name="T4"/>
                <a:gd fmla="*/ 0 h 66" name="T5"/>
                <a:gd fmla="*/ 14 w 47" name="T6"/>
                <a:gd fmla="*/ 8 h 66" name="T7"/>
                <a:gd fmla="*/ 7 w 47" name="T8"/>
                <a:gd fmla="*/ 8 h 66" name="T9"/>
                <a:gd fmla="*/ 0 w 47" name="T10"/>
                <a:gd fmla="*/ 15 h 66" name="T11"/>
                <a:gd fmla="*/ 0 w 47" name="T12"/>
                <a:gd fmla="*/ 16 h 66" name="T13"/>
                <a:gd fmla="*/ 4 w 47" name="T14"/>
                <a:gd fmla="*/ 23 h 66" name="T15"/>
                <a:gd fmla="*/ 4 w 47" name="T16"/>
                <a:gd fmla="*/ 59 h 66" name="T17"/>
                <a:gd fmla="*/ 11 w 47" name="T18"/>
                <a:gd fmla="*/ 66 h 66" name="T19"/>
                <a:gd fmla="*/ 36 w 47" name="T20"/>
                <a:gd fmla="*/ 66 h 66" name="T21"/>
                <a:gd fmla="*/ 43 w 47" name="T22"/>
                <a:gd fmla="*/ 59 h 66" name="T23"/>
                <a:gd fmla="*/ 43 w 47" name="T24"/>
                <a:gd fmla="*/ 23 h 66" name="T25"/>
                <a:gd fmla="*/ 47 w 47" name="T26"/>
                <a:gd fmla="*/ 16 h 66" name="T27"/>
                <a:gd fmla="*/ 47 w 47" name="T28"/>
                <a:gd fmla="*/ 15 h 66" name="T29"/>
                <a:gd fmla="*/ 40 w 47" name="T30"/>
                <a:gd fmla="*/ 8 h 66" name="T31"/>
                <a:gd fmla="*/ 16 w 47" name="T32"/>
                <a:gd fmla="*/ 59 h 66" name="T33"/>
                <a:gd fmla="*/ 9 w 47" name="T34"/>
                <a:gd fmla="*/ 59 h 66" name="T35"/>
                <a:gd fmla="*/ 9 w 47" name="T36"/>
                <a:gd fmla="*/ 25 h 66" name="T37"/>
                <a:gd fmla="*/ 16 w 47" name="T38"/>
                <a:gd fmla="*/ 25 h 66" name="T39"/>
                <a:gd fmla="*/ 16 w 47" name="T40"/>
                <a:gd fmla="*/ 59 h 66" name="T41"/>
                <a:gd fmla="*/ 27 w 47" name="T42"/>
                <a:gd fmla="*/ 59 h 66" name="T43"/>
                <a:gd fmla="*/ 20 w 47" name="T44"/>
                <a:gd fmla="*/ 59 h 66" name="T45"/>
                <a:gd fmla="*/ 20 w 47" name="T46"/>
                <a:gd fmla="*/ 25 h 66" name="T47"/>
                <a:gd fmla="*/ 27 w 47" name="T48"/>
                <a:gd fmla="*/ 25 h 66" name="T49"/>
                <a:gd fmla="*/ 27 w 47" name="T50"/>
                <a:gd fmla="*/ 59 h 66" name="T51"/>
                <a:gd fmla="*/ 17 w 47" name="T52"/>
                <a:gd fmla="*/ 8 h 66" name="T53"/>
                <a:gd fmla="*/ 23 w 47" name="T54"/>
                <a:gd fmla="*/ 4 h 66" name="T55"/>
                <a:gd fmla="*/ 29 w 47" name="T56"/>
                <a:gd fmla="*/ 8 h 66" name="T57"/>
                <a:gd fmla="*/ 17 w 47" name="T58"/>
                <a:gd fmla="*/ 8 h 66" name="T59"/>
                <a:gd fmla="*/ 37 w 47" name="T60"/>
                <a:gd fmla="*/ 59 h 66" name="T61"/>
                <a:gd fmla="*/ 31 w 47" name="T62"/>
                <a:gd fmla="*/ 59 h 66" name="T63"/>
                <a:gd fmla="*/ 31 w 47" name="T64"/>
                <a:gd fmla="*/ 25 h 66" name="T65"/>
                <a:gd fmla="*/ 37 w 47" name="T66"/>
                <a:gd fmla="*/ 25 h 66" name="T67"/>
                <a:gd fmla="*/ 37 w 47" name="T68"/>
                <a:gd fmla="*/ 59 h 6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6" w="47">
                  <a:moveTo>
                    <a:pt x="40" y="8"/>
                  </a:moveTo>
                  <a:cubicBezTo>
                    <a:pt x="33" y="8"/>
                    <a:pt x="33" y="8"/>
                    <a:pt x="33" y="8"/>
                  </a:cubicBezTo>
                  <a:cubicBezTo>
                    <a:pt x="32" y="3"/>
                    <a:pt x="28" y="0"/>
                    <a:pt x="23" y="0"/>
                  </a:cubicBezTo>
                  <a:cubicBezTo>
                    <a:pt x="19" y="0"/>
                    <a:pt x="15" y="3"/>
                    <a:pt x="14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3" y="8"/>
                    <a:pt x="0" y="11"/>
                    <a:pt x="0" y="15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1" y="22"/>
                    <a:pt x="4" y="23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63"/>
                    <a:pt x="7" y="66"/>
                    <a:pt x="11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40" y="66"/>
                    <a:pt x="43" y="63"/>
                    <a:pt x="43" y="59"/>
                  </a:cubicBezTo>
                  <a:cubicBezTo>
                    <a:pt x="43" y="23"/>
                    <a:pt x="43" y="23"/>
                    <a:pt x="43" y="23"/>
                  </a:cubicBezTo>
                  <a:cubicBezTo>
                    <a:pt x="46" y="22"/>
                    <a:pt x="47" y="19"/>
                    <a:pt x="47" y="16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7" y="11"/>
                    <a:pt x="44" y="8"/>
                    <a:pt x="40" y="8"/>
                  </a:cubicBezTo>
                  <a:close/>
                  <a:moveTo>
                    <a:pt x="16" y="59"/>
                  </a:moveTo>
                  <a:cubicBezTo>
                    <a:pt x="9" y="59"/>
                    <a:pt x="9" y="59"/>
                    <a:pt x="9" y="59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16" y="25"/>
                    <a:pt x="16" y="25"/>
                    <a:pt x="16" y="25"/>
                  </a:cubicBezTo>
                  <a:lnTo>
                    <a:pt x="16" y="59"/>
                  </a:lnTo>
                  <a:close/>
                  <a:moveTo>
                    <a:pt x="27" y="59"/>
                  </a:moveTo>
                  <a:cubicBezTo>
                    <a:pt x="20" y="59"/>
                    <a:pt x="20" y="59"/>
                    <a:pt x="20" y="59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7" y="25"/>
                    <a:pt x="27" y="25"/>
                    <a:pt x="27" y="25"/>
                  </a:cubicBezTo>
                  <a:lnTo>
                    <a:pt x="27" y="59"/>
                  </a:lnTo>
                  <a:close/>
                  <a:moveTo>
                    <a:pt x="17" y="8"/>
                  </a:moveTo>
                  <a:cubicBezTo>
                    <a:pt x="19" y="5"/>
                    <a:pt x="21" y="4"/>
                    <a:pt x="23" y="4"/>
                  </a:cubicBezTo>
                  <a:cubicBezTo>
                    <a:pt x="26" y="4"/>
                    <a:pt x="28" y="5"/>
                    <a:pt x="29" y="8"/>
                  </a:cubicBezTo>
                  <a:lnTo>
                    <a:pt x="17" y="8"/>
                  </a:lnTo>
                  <a:close/>
                  <a:moveTo>
                    <a:pt x="37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25"/>
                    <a:pt x="31" y="25"/>
                    <a:pt x="31" y="25"/>
                  </a:cubicBezTo>
                  <a:cubicBezTo>
                    <a:pt x="37" y="25"/>
                    <a:pt x="37" y="25"/>
                    <a:pt x="37" y="25"/>
                  </a:cubicBezTo>
                  <a:lnTo>
                    <a:pt x="37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5386" name="组合 150"/>
          <p:cNvGrpSpPr/>
          <p:nvPr/>
        </p:nvGrpSpPr>
        <p:grpSpPr>
          <a:xfrm>
            <a:off x="5453063" y="1576388"/>
            <a:ext cx="1052512" cy="1052512"/>
            <a:chOff x="7327275" y="2315118"/>
            <a:chExt cx="899446" cy="899451"/>
          </a:xfrm>
        </p:grpSpPr>
        <p:sp>
          <p:nvSpPr>
            <p:cNvPr id="66" name="Oval 234"/>
            <p:cNvSpPr>
              <a:spLocks noChangeArrowheads="1"/>
            </p:cNvSpPr>
            <p:nvPr/>
          </p:nvSpPr>
          <p:spPr bwMode="auto">
            <a:xfrm>
              <a:off x="7327275" y="2315118"/>
              <a:ext cx="899446" cy="899451"/>
            </a:xfrm>
            <a:prstGeom prst="ellipse">
              <a:avLst/>
            </a:prstGeom>
            <a:solidFill>
              <a:srgbClr val="73874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7" name="Oval 235"/>
            <p:cNvSpPr>
              <a:spLocks noChangeArrowheads="1"/>
            </p:cNvSpPr>
            <p:nvPr/>
          </p:nvSpPr>
          <p:spPr bwMode="auto">
            <a:xfrm>
              <a:off x="7377470" y="2369384"/>
              <a:ext cx="794986" cy="794990"/>
            </a:xfrm>
            <a:prstGeom prst="ellipse">
              <a:avLst/>
            </a:prstGeom>
            <a:solidFill>
              <a:srgbClr val="A1B96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8" name="Freeform 236"/>
            <p:cNvSpPr/>
            <p:nvPr/>
          </p:nvSpPr>
          <p:spPr bwMode="auto">
            <a:xfrm>
              <a:off x="7353051" y="2514543"/>
              <a:ext cx="598275" cy="667466"/>
            </a:xfrm>
            <a:custGeom>
              <a:gdLst>
                <a:gd fmla="*/ 71 w 165" name="T0"/>
                <a:gd fmla="*/ 0 h 184" name="T1"/>
                <a:gd fmla="*/ 0 w 165" name="T2"/>
                <a:gd fmla="*/ 68 h 184" name="T3"/>
                <a:gd fmla="*/ 9 w 165" name="T4"/>
                <a:gd fmla="*/ 116 h 184" name="T5"/>
                <a:gd fmla="*/ 54 w 165" name="T6"/>
                <a:gd fmla="*/ 167 h 184" name="T7"/>
                <a:gd fmla="*/ 125 w 165" name="T8"/>
                <a:gd fmla="*/ 184 h 184" name="T9"/>
                <a:gd fmla="*/ 165 w 165" name="T10"/>
                <a:gd fmla="*/ 144 h 184" name="T11"/>
                <a:gd fmla="*/ 158 w 165" name="T12"/>
                <a:gd fmla="*/ 23 h 184" name="T13"/>
                <a:gd fmla="*/ 137 w 165" name="T14"/>
                <a:gd fmla="*/ 0 h 184" name="T15"/>
                <a:gd fmla="*/ 71 w 165" name="T16"/>
                <a:gd fmla="*/ 0 h 18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84" w="165">
                  <a:moveTo>
                    <a:pt x="71" y="0"/>
                  </a:moveTo>
                  <a:lnTo>
                    <a:pt x="0" y="68"/>
                  </a:lnTo>
                  <a:lnTo>
                    <a:pt x="9" y="116"/>
                  </a:lnTo>
                  <a:lnTo>
                    <a:pt x="54" y="167"/>
                  </a:lnTo>
                  <a:lnTo>
                    <a:pt x="125" y="184"/>
                  </a:lnTo>
                  <a:lnTo>
                    <a:pt x="165" y="144"/>
                  </a:lnTo>
                  <a:lnTo>
                    <a:pt x="158" y="23"/>
                  </a:lnTo>
                  <a:lnTo>
                    <a:pt x="137" y="0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73874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9" name="Freeform 237"/>
            <p:cNvSpPr>
              <a:spLocks noEditPoints="1"/>
            </p:cNvSpPr>
            <p:nvPr/>
          </p:nvSpPr>
          <p:spPr bwMode="auto">
            <a:xfrm>
              <a:off x="7580965" y="2477915"/>
              <a:ext cx="387996" cy="591494"/>
            </a:xfrm>
            <a:custGeom>
              <a:gdLst>
                <a:gd fmla="*/ 23 w 45" name="T0"/>
                <a:gd fmla="*/ 31 h 69" name="T1"/>
                <a:gd fmla="*/ 6 w 45" name="T2"/>
                <a:gd fmla="*/ 47 h 69" name="T3"/>
                <a:gd fmla="*/ 23 w 45" name="T4"/>
                <a:gd fmla="*/ 63 h 69" name="T5"/>
                <a:gd fmla="*/ 39 w 45" name="T6"/>
                <a:gd fmla="*/ 47 h 69" name="T7"/>
                <a:gd fmla="*/ 23 w 45" name="T8"/>
                <a:gd fmla="*/ 31 h 69" name="T9"/>
                <a:gd fmla="*/ 23 w 45" name="T10"/>
                <a:gd fmla="*/ 61 h 69" name="T11"/>
                <a:gd fmla="*/ 8 w 45" name="T12"/>
                <a:gd fmla="*/ 47 h 69" name="T13"/>
                <a:gd fmla="*/ 23 w 45" name="T14"/>
                <a:gd fmla="*/ 33 h 69" name="T15"/>
                <a:gd fmla="*/ 37 w 45" name="T16"/>
                <a:gd fmla="*/ 47 h 69" name="T17"/>
                <a:gd fmla="*/ 23 w 45" name="T18"/>
                <a:gd fmla="*/ 61 h 69" name="T19"/>
                <a:gd fmla="*/ 23 w 45" name="T20"/>
                <a:gd fmla="*/ 40 h 69" name="T21"/>
                <a:gd fmla="*/ 15 w 45" name="T22"/>
                <a:gd fmla="*/ 47 h 69" name="T23"/>
                <a:gd fmla="*/ 23 w 45" name="T24"/>
                <a:gd fmla="*/ 54 h 69" name="T25"/>
                <a:gd fmla="*/ 30 w 45" name="T26"/>
                <a:gd fmla="*/ 47 h 69" name="T27"/>
                <a:gd fmla="*/ 23 w 45" name="T28"/>
                <a:gd fmla="*/ 40 h 69" name="T29"/>
                <a:gd fmla="*/ 34 w 45" name="T30"/>
                <a:gd fmla="*/ 0 h 69" name="T31"/>
                <a:gd fmla="*/ 11 w 45" name="T32"/>
                <a:gd fmla="*/ 0 h 69" name="T33"/>
                <a:gd fmla="*/ 0 w 45" name="T34"/>
                <a:gd fmla="*/ 11 h 69" name="T35"/>
                <a:gd fmla="*/ 0 w 45" name="T36"/>
                <a:gd fmla="*/ 58 h 69" name="T37"/>
                <a:gd fmla="*/ 11 w 45" name="T38"/>
                <a:gd fmla="*/ 69 h 69" name="T39"/>
                <a:gd fmla="*/ 34 w 45" name="T40"/>
                <a:gd fmla="*/ 69 h 69" name="T41"/>
                <a:gd fmla="*/ 45 w 45" name="T42"/>
                <a:gd fmla="*/ 58 h 69" name="T43"/>
                <a:gd fmla="*/ 45 w 45" name="T44"/>
                <a:gd fmla="*/ 11 h 69" name="T45"/>
                <a:gd fmla="*/ 34 w 45" name="T46"/>
                <a:gd fmla="*/ 0 h 69" name="T47"/>
                <a:gd fmla="*/ 23 w 45" name="T48"/>
                <a:gd fmla="*/ 7 h 69" name="T49"/>
                <a:gd fmla="*/ 32 w 45" name="T50"/>
                <a:gd fmla="*/ 16 h 69" name="T51"/>
                <a:gd fmla="*/ 23 w 45" name="T52"/>
                <a:gd fmla="*/ 25 h 69" name="T53"/>
                <a:gd fmla="*/ 14 w 45" name="T54"/>
                <a:gd fmla="*/ 16 h 69" name="T55"/>
                <a:gd fmla="*/ 23 w 45" name="T56"/>
                <a:gd fmla="*/ 7 h 69" name="T57"/>
                <a:gd fmla="*/ 23 w 45" name="T58"/>
                <a:gd fmla="*/ 65 h 69" name="T59"/>
                <a:gd fmla="*/ 4 w 45" name="T60"/>
                <a:gd fmla="*/ 47 h 69" name="T61"/>
                <a:gd fmla="*/ 23 w 45" name="T62"/>
                <a:gd fmla="*/ 29 h 69" name="T63"/>
                <a:gd fmla="*/ 41 w 45" name="T64"/>
                <a:gd fmla="*/ 47 h 69" name="T65"/>
                <a:gd fmla="*/ 23 w 45" name="T66"/>
                <a:gd fmla="*/ 65 h 69" name="T67"/>
                <a:gd fmla="*/ 23 w 45" name="T68"/>
                <a:gd fmla="*/ 20 h 69" name="T69"/>
                <a:gd fmla="*/ 27 w 45" name="T70"/>
                <a:gd fmla="*/ 16 h 69" name="T71"/>
                <a:gd fmla="*/ 23 w 45" name="T72"/>
                <a:gd fmla="*/ 12 h 69" name="T73"/>
                <a:gd fmla="*/ 18 w 45" name="T74"/>
                <a:gd fmla="*/ 16 h 69" name="T75"/>
                <a:gd fmla="*/ 23 w 45" name="T76"/>
                <a:gd fmla="*/ 20 h 69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69" w="45">
                  <a:moveTo>
                    <a:pt x="23" y="31"/>
                  </a:moveTo>
                  <a:cubicBezTo>
                    <a:pt x="14" y="31"/>
                    <a:pt x="6" y="38"/>
                    <a:pt x="6" y="47"/>
                  </a:cubicBezTo>
                  <a:cubicBezTo>
                    <a:pt x="6" y="56"/>
                    <a:pt x="14" y="63"/>
                    <a:pt x="23" y="63"/>
                  </a:cubicBezTo>
                  <a:cubicBezTo>
                    <a:pt x="31" y="63"/>
                    <a:pt x="39" y="56"/>
                    <a:pt x="39" y="47"/>
                  </a:cubicBezTo>
                  <a:cubicBezTo>
                    <a:pt x="39" y="38"/>
                    <a:pt x="31" y="31"/>
                    <a:pt x="23" y="31"/>
                  </a:cubicBezTo>
                  <a:close/>
                  <a:moveTo>
                    <a:pt x="23" y="61"/>
                  </a:moveTo>
                  <a:cubicBezTo>
                    <a:pt x="15" y="61"/>
                    <a:pt x="8" y="55"/>
                    <a:pt x="8" y="47"/>
                  </a:cubicBezTo>
                  <a:cubicBezTo>
                    <a:pt x="8" y="39"/>
                    <a:pt x="15" y="33"/>
                    <a:pt x="23" y="33"/>
                  </a:cubicBezTo>
                  <a:cubicBezTo>
                    <a:pt x="30" y="33"/>
                    <a:pt x="37" y="39"/>
                    <a:pt x="37" y="47"/>
                  </a:cubicBezTo>
                  <a:cubicBezTo>
                    <a:pt x="37" y="55"/>
                    <a:pt x="30" y="61"/>
                    <a:pt x="23" y="61"/>
                  </a:cubicBezTo>
                  <a:close/>
                  <a:moveTo>
                    <a:pt x="23" y="40"/>
                  </a:moveTo>
                  <a:cubicBezTo>
                    <a:pt x="18" y="40"/>
                    <a:pt x="15" y="43"/>
                    <a:pt x="15" y="47"/>
                  </a:cubicBezTo>
                  <a:cubicBezTo>
                    <a:pt x="15" y="51"/>
                    <a:pt x="18" y="54"/>
                    <a:pt x="23" y="54"/>
                  </a:cubicBezTo>
                  <a:cubicBezTo>
                    <a:pt x="27" y="54"/>
                    <a:pt x="30" y="51"/>
                    <a:pt x="30" y="47"/>
                  </a:cubicBezTo>
                  <a:cubicBezTo>
                    <a:pt x="30" y="43"/>
                    <a:pt x="27" y="40"/>
                    <a:pt x="23" y="40"/>
                  </a:cubicBezTo>
                  <a:close/>
                  <a:moveTo>
                    <a:pt x="34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64"/>
                    <a:pt x="5" y="69"/>
                    <a:pt x="11" y="69"/>
                  </a:cubicBezTo>
                  <a:cubicBezTo>
                    <a:pt x="34" y="69"/>
                    <a:pt x="34" y="69"/>
                    <a:pt x="34" y="69"/>
                  </a:cubicBezTo>
                  <a:cubicBezTo>
                    <a:pt x="40" y="69"/>
                    <a:pt x="45" y="64"/>
                    <a:pt x="45" y="58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5"/>
                    <a:pt x="40" y="0"/>
                    <a:pt x="34" y="0"/>
                  </a:cubicBezTo>
                  <a:close/>
                  <a:moveTo>
                    <a:pt x="23" y="7"/>
                  </a:moveTo>
                  <a:cubicBezTo>
                    <a:pt x="28" y="7"/>
                    <a:pt x="32" y="11"/>
                    <a:pt x="32" y="16"/>
                  </a:cubicBezTo>
                  <a:cubicBezTo>
                    <a:pt x="32" y="21"/>
                    <a:pt x="28" y="25"/>
                    <a:pt x="23" y="25"/>
                  </a:cubicBezTo>
                  <a:cubicBezTo>
                    <a:pt x="18" y="25"/>
                    <a:pt x="14" y="21"/>
                    <a:pt x="14" y="16"/>
                  </a:cubicBezTo>
                  <a:cubicBezTo>
                    <a:pt x="14" y="11"/>
                    <a:pt x="18" y="7"/>
                    <a:pt x="23" y="7"/>
                  </a:cubicBezTo>
                  <a:close/>
                  <a:moveTo>
                    <a:pt x="23" y="65"/>
                  </a:moveTo>
                  <a:cubicBezTo>
                    <a:pt x="12" y="65"/>
                    <a:pt x="4" y="57"/>
                    <a:pt x="4" y="47"/>
                  </a:cubicBezTo>
                  <a:cubicBezTo>
                    <a:pt x="4" y="37"/>
                    <a:pt x="12" y="29"/>
                    <a:pt x="23" y="29"/>
                  </a:cubicBezTo>
                  <a:cubicBezTo>
                    <a:pt x="33" y="29"/>
                    <a:pt x="41" y="37"/>
                    <a:pt x="41" y="47"/>
                  </a:cubicBezTo>
                  <a:cubicBezTo>
                    <a:pt x="41" y="57"/>
                    <a:pt x="33" y="65"/>
                    <a:pt x="23" y="65"/>
                  </a:cubicBezTo>
                  <a:close/>
                  <a:moveTo>
                    <a:pt x="23" y="20"/>
                  </a:moveTo>
                  <a:cubicBezTo>
                    <a:pt x="25" y="20"/>
                    <a:pt x="27" y="18"/>
                    <a:pt x="27" y="16"/>
                  </a:cubicBezTo>
                  <a:cubicBezTo>
                    <a:pt x="27" y="14"/>
                    <a:pt x="25" y="12"/>
                    <a:pt x="23" y="12"/>
                  </a:cubicBezTo>
                  <a:cubicBezTo>
                    <a:pt x="20" y="12"/>
                    <a:pt x="18" y="14"/>
                    <a:pt x="18" y="16"/>
                  </a:cubicBezTo>
                  <a:cubicBezTo>
                    <a:pt x="18" y="18"/>
                    <a:pt x="20" y="20"/>
                    <a:pt x="23" y="20"/>
                  </a:cubicBezTo>
                  <a:close/>
                </a:path>
              </a:pathLst>
            </a:custGeom>
            <a:solidFill>
              <a:srgbClr val="20508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0" name="Freeform 238"/>
            <p:cNvSpPr>
              <a:spLocks noEditPoints="1"/>
            </p:cNvSpPr>
            <p:nvPr/>
          </p:nvSpPr>
          <p:spPr bwMode="auto">
            <a:xfrm>
              <a:off x="7591818" y="2471131"/>
              <a:ext cx="385283" cy="591494"/>
            </a:xfrm>
            <a:custGeom>
              <a:gdLst>
                <a:gd fmla="*/ 23 w 45" name="T0"/>
                <a:gd fmla="*/ 31 h 69" name="T1"/>
                <a:gd fmla="*/ 6 w 45" name="T2"/>
                <a:gd fmla="*/ 47 h 69" name="T3"/>
                <a:gd fmla="*/ 23 w 45" name="T4"/>
                <a:gd fmla="*/ 63 h 69" name="T5"/>
                <a:gd fmla="*/ 39 w 45" name="T6"/>
                <a:gd fmla="*/ 47 h 69" name="T7"/>
                <a:gd fmla="*/ 23 w 45" name="T8"/>
                <a:gd fmla="*/ 31 h 69" name="T9"/>
                <a:gd fmla="*/ 23 w 45" name="T10"/>
                <a:gd fmla="*/ 61 h 69" name="T11"/>
                <a:gd fmla="*/ 8 w 45" name="T12"/>
                <a:gd fmla="*/ 47 h 69" name="T13"/>
                <a:gd fmla="*/ 23 w 45" name="T14"/>
                <a:gd fmla="*/ 33 h 69" name="T15"/>
                <a:gd fmla="*/ 37 w 45" name="T16"/>
                <a:gd fmla="*/ 47 h 69" name="T17"/>
                <a:gd fmla="*/ 23 w 45" name="T18"/>
                <a:gd fmla="*/ 61 h 69" name="T19"/>
                <a:gd fmla="*/ 23 w 45" name="T20"/>
                <a:gd fmla="*/ 40 h 69" name="T21"/>
                <a:gd fmla="*/ 15 w 45" name="T22"/>
                <a:gd fmla="*/ 47 h 69" name="T23"/>
                <a:gd fmla="*/ 23 w 45" name="T24"/>
                <a:gd fmla="*/ 54 h 69" name="T25"/>
                <a:gd fmla="*/ 30 w 45" name="T26"/>
                <a:gd fmla="*/ 47 h 69" name="T27"/>
                <a:gd fmla="*/ 23 w 45" name="T28"/>
                <a:gd fmla="*/ 40 h 69" name="T29"/>
                <a:gd fmla="*/ 34 w 45" name="T30"/>
                <a:gd fmla="*/ 0 h 69" name="T31"/>
                <a:gd fmla="*/ 11 w 45" name="T32"/>
                <a:gd fmla="*/ 0 h 69" name="T33"/>
                <a:gd fmla="*/ 0 w 45" name="T34"/>
                <a:gd fmla="*/ 11 h 69" name="T35"/>
                <a:gd fmla="*/ 0 w 45" name="T36"/>
                <a:gd fmla="*/ 58 h 69" name="T37"/>
                <a:gd fmla="*/ 11 w 45" name="T38"/>
                <a:gd fmla="*/ 69 h 69" name="T39"/>
                <a:gd fmla="*/ 34 w 45" name="T40"/>
                <a:gd fmla="*/ 69 h 69" name="T41"/>
                <a:gd fmla="*/ 45 w 45" name="T42"/>
                <a:gd fmla="*/ 58 h 69" name="T43"/>
                <a:gd fmla="*/ 45 w 45" name="T44"/>
                <a:gd fmla="*/ 11 h 69" name="T45"/>
                <a:gd fmla="*/ 34 w 45" name="T46"/>
                <a:gd fmla="*/ 0 h 69" name="T47"/>
                <a:gd fmla="*/ 23 w 45" name="T48"/>
                <a:gd fmla="*/ 7 h 69" name="T49"/>
                <a:gd fmla="*/ 32 w 45" name="T50"/>
                <a:gd fmla="*/ 16 h 69" name="T51"/>
                <a:gd fmla="*/ 23 w 45" name="T52"/>
                <a:gd fmla="*/ 25 h 69" name="T53"/>
                <a:gd fmla="*/ 14 w 45" name="T54"/>
                <a:gd fmla="*/ 16 h 69" name="T55"/>
                <a:gd fmla="*/ 23 w 45" name="T56"/>
                <a:gd fmla="*/ 7 h 69" name="T57"/>
                <a:gd fmla="*/ 23 w 45" name="T58"/>
                <a:gd fmla="*/ 65 h 69" name="T59"/>
                <a:gd fmla="*/ 4 w 45" name="T60"/>
                <a:gd fmla="*/ 47 h 69" name="T61"/>
                <a:gd fmla="*/ 23 w 45" name="T62"/>
                <a:gd fmla="*/ 29 h 69" name="T63"/>
                <a:gd fmla="*/ 41 w 45" name="T64"/>
                <a:gd fmla="*/ 47 h 69" name="T65"/>
                <a:gd fmla="*/ 23 w 45" name="T66"/>
                <a:gd fmla="*/ 65 h 69" name="T67"/>
                <a:gd fmla="*/ 23 w 45" name="T68"/>
                <a:gd fmla="*/ 20 h 69" name="T69"/>
                <a:gd fmla="*/ 27 w 45" name="T70"/>
                <a:gd fmla="*/ 16 h 69" name="T71"/>
                <a:gd fmla="*/ 23 w 45" name="T72"/>
                <a:gd fmla="*/ 12 h 69" name="T73"/>
                <a:gd fmla="*/ 18 w 45" name="T74"/>
                <a:gd fmla="*/ 16 h 69" name="T75"/>
                <a:gd fmla="*/ 23 w 45" name="T76"/>
                <a:gd fmla="*/ 20 h 69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69" w="45">
                  <a:moveTo>
                    <a:pt x="23" y="31"/>
                  </a:moveTo>
                  <a:cubicBezTo>
                    <a:pt x="14" y="31"/>
                    <a:pt x="6" y="38"/>
                    <a:pt x="6" y="47"/>
                  </a:cubicBezTo>
                  <a:cubicBezTo>
                    <a:pt x="6" y="56"/>
                    <a:pt x="14" y="63"/>
                    <a:pt x="23" y="63"/>
                  </a:cubicBezTo>
                  <a:cubicBezTo>
                    <a:pt x="31" y="63"/>
                    <a:pt x="39" y="56"/>
                    <a:pt x="39" y="47"/>
                  </a:cubicBezTo>
                  <a:cubicBezTo>
                    <a:pt x="39" y="38"/>
                    <a:pt x="31" y="31"/>
                    <a:pt x="23" y="31"/>
                  </a:cubicBezTo>
                  <a:close/>
                  <a:moveTo>
                    <a:pt x="23" y="61"/>
                  </a:moveTo>
                  <a:cubicBezTo>
                    <a:pt x="15" y="61"/>
                    <a:pt x="8" y="55"/>
                    <a:pt x="8" y="47"/>
                  </a:cubicBezTo>
                  <a:cubicBezTo>
                    <a:pt x="8" y="39"/>
                    <a:pt x="15" y="33"/>
                    <a:pt x="23" y="33"/>
                  </a:cubicBezTo>
                  <a:cubicBezTo>
                    <a:pt x="30" y="33"/>
                    <a:pt x="37" y="39"/>
                    <a:pt x="37" y="47"/>
                  </a:cubicBezTo>
                  <a:cubicBezTo>
                    <a:pt x="37" y="55"/>
                    <a:pt x="30" y="61"/>
                    <a:pt x="23" y="61"/>
                  </a:cubicBezTo>
                  <a:close/>
                  <a:moveTo>
                    <a:pt x="23" y="40"/>
                  </a:moveTo>
                  <a:cubicBezTo>
                    <a:pt x="18" y="40"/>
                    <a:pt x="15" y="43"/>
                    <a:pt x="15" y="47"/>
                  </a:cubicBezTo>
                  <a:cubicBezTo>
                    <a:pt x="15" y="51"/>
                    <a:pt x="18" y="54"/>
                    <a:pt x="23" y="54"/>
                  </a:cubicBezTo>
                  <a:cubicBezTo>
                    <a:pt x="27" y="54"/>
                    <a:pt x="30" y="51"/>
                    <a:pt x="30" y="47"/>
                  </a:cubicBezTo>
                  <a:cubicBezTo>
                    <a:pt x="30" y="43"/>
                    <a:pt x="27" y="40"/>
                    <a:pt x="23" y="40"/>
                  </a:cubicBezTo>
                  <a:close/>
                  <a:moveTo>
                    <a:pt x="34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64"/>
                    <a:pt x="5" y="69"/>
                    <a:pt x="11" y="69"/>
                  </a:cubicBezTo>
                  <a:cubicBezTo>
                    <a:pt x="34" y="69"/>
                    <a:pt x="34" y="69"/>
                    <a:pt x="34" y="69"/>
                  </a:cubicBezTo>
                  <a:cubicBezTo>
                    <a:pt x="40" y="69"/>
                    <a:pt x="45" y="64"/>
                    <a:pt x="45" y="58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5"/>
                    <a:pt x="40" y="0"/>
                    <a:pt x="34" y="0"/>
                  </a:cubicBezTo>
                  <a:close/>
                  <a:moveTo>
                    <a:pt x="23" y="7"/>
                  </a:moveTo>
                  <a:cubicBezTo>
                    <a:pt x="28" y="7"/>
                    <a:pt x="32" y="11"/>
                    <a:pt x="32" y="16"/>
                  </a:cubicBezTo>
                  <a:cubicBezTo>
                    <a:pt x="32" y="21"/>
                    <a:pt x="28" y="25"/>
                    <a:pt x="23" y="25"/>
                  </a:cubicBezTo>
                  <a:cubicBezTo>
                    <a:pt x="18" y="25"/>
                    <a:pt x="14" y="21"/>
                    <a:pt x="14" y="16"/>
                  </a:cubicBezTo>
                  <a:cubicBezTo>
                    <a:pt x="14" y="11"/>
                    <a:pt x="18" y="7"/>
                    <a:pt x="23" y="7"/>
                  </a:cubicBezTo>
                  <a:close/>
                  <a:moveTo>
                    <a:pt x="23" y="65"/>
                  </a:moveTo>
                  <a:cubicBezTo>
                    <a:pt x="12" y="65"/>
                    <a:pt x="4" y="57"/>
                    <a:pt x="4" y="47"/>
                  </a:cubicBezTo>
                  <a:cubicBezTo>
                    <a:pt x="4" y="37"/>
                    <a:pt x="12" y="29"/>
                    <a:pt x="23" y="29"/>
                  </a:cubicBezTo>
                  <a:cubicBezTo>
                    <a:pt x="33" y="29"/>
                    <a:pt x="41" y="37"/>
                    <a:pt x="41" y="47"/>
                  </a:cubicBezTo>
                  <a:cubicBezTo>
                    <a:pt x="41" y="57"/>
                    <a:pt x="33" y="65"/>
                    <a:pt x="23" y="65"/>
                  </a:cubicBezTo>
                  <a:close/>
                  <a:moveTo>
                    <a:pt x="23" y="20"/>
                  </a:moveTo>
                  <a:cubicBezTo>
                    <a:pt x="25" y="20"/>
                    <a:pt x="27" y="18"/>
                    <a:pt x="27" y="16"/>
                  </a:cubicBezTo>
                  <a:cubicBezTo>
                    <a:pt x="27" y="14"/>
                    <a:pt x="25" y="12"/>
                    <a:pt x="23" y="12"/>
                  </a:cubicBezTo>
                  <a:cubicBezTo>
                    <a:pt x="20" y="12"/>
                    <a:pt x="18" y="14"/>
                    <a:pt x="18" y="16"/>
                  </a:cubicBezTo>
                  <a:cubicBezTo>
                    <a:pt x="18" y="18"/>
                    <a:pt x="20" y="20"/>
                    <a:pt x="23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5387" name="组合 50"/>
          <p:cNvGrpSpPr/>
          <p:nvPr/>
        </p:nvGrpSpPr>
        <p:grpSpPr>
          <a:xfrm>
            <a:off x="6797675" y="1595438"/>
            <a:ext cx="1057275" cy="1044575"/>
            <a:chOff x="4084917" y="1270594"/>
            <a:chExt cx="903073" cy="892198"/>
          </a:xfrm>
        </p:grpSpPr>
        <p:sp>
          <p:nvSpPr>
            <p:cNvPr id="72" name="Oval 147"/>
            <p:cNvSpPr>
              <a:spLocks noChangeArrowheads="1"/>
            </p:cNvSpPr>
            <p:nvPr/>
          </p:nvSpPr>
          <p:spPr bwMode="auto">
            <a:xfrm>
              <a:off x="4084917" y="1270594"/>
              <a:ext cx="903073" cy="892198"/>
            </a:xfrm>
            <a:prstGeom prst="ellipse">
              <a:avLst/>
            </a:prstGeom>
            <a:solidFill>
              <a:srgbClr val="A6474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3" name="Oval 148"/>
            <p:cNvSpPr>
              <a:spLocks noChangeArrowheads="1"/>
            </p:cNvSpPr>
            <p:nvPr/>
          </p:nvSpPr>
          <p:spPr bwMode="auto">
            <a:xfrm>
              <a:off x="4139156" y="1313984"/>
              <a:ext cx="794596" cy="798639"/>
            </a:xfrm>
            <a:prstGeom prst="ellipse">
              <a:avLst/>
            </a:prstGeom>
            <a:solidFill>
              <a:srgbClr val="E4657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4" name="Freeform 149"/>
            <p:cNvSpPr/>
            <p:nvPr/>
          </p:nvSpPr>
          <p:spPr bwMode="auto">
            <a:xfrm>
              <a:off x="4139156" y="1415677"/>
              <a:ext cx="591201" cy="710504"/>
            </a:xfrm>
            <a:custGeom>
              <a:gdLst>
                <a:gd fmla="*/ 67 w 69" name="T0"/>
                <a:gd fmla="*/ 31 h 83" name="T1"/>
                <a:gd fmla="*/ 61 w 69" name="T2"/>
                <a:gd fmla="*/ 38 h 83" name="T3"/>
                <a:gd fmla="*/ 61 w 69" name="T4"/>
                <a:gd fmla="*/ 18 h 83" name="T5"/>
                <a:gd fmla="*/ 47 w 69" name="T6"/>
                <a:gd fmla="*/ 5 h 83" name="T7"/>
                <a:gd fmla="*/ 35 w 69" name="T8"/>
                <a:gd fmla="*/ 0 h 83" name="T9"/>
                <a:gd fmla="*/ 0 w 69" name="T10"/>
                <a:gd fmla="*/ 33 h 83" name="T11"/>
                <a:gd fmla="*/ 0 w 69" name="T12"/>
                <a:gd fmla="*/ 35 h 83" name="T13"/>
                <a:gd fmla="*/ 40 w 69" name="T14"/>
                <a:gd fmla="*/ 82 h 83" name="T15"/>
                <a:gd fmla="*/ 51 w 69" name="T16"/>
                <a:gd fmla="*/ 82 h 83" name="T17"/>
                <a:gd fmla="*/ 63 w 69" name="T18"/>
                <a:gd fmla="*/ 71 h 83" name="T19"/>
                <a:gd fmla="*/ 49 w 69" name="T20"/>
                <a:gd fmla="*/ 65 h 83" name="T21"/>
                <a:gd fmla="*/ 65 w 69" name="T22"/>
                <a:gd fmla="*/ 50 h 83" name="T23"/>
                <a:gd fmla="*/ 69 w 69" name="T24"/>
                <a:gd fmla="*/ 33 h 83" name="T25"/>
                <a:gd fmla="*/ 67 w 69" name="T26"/>
                <a:gd fmla="*/ 31 h 8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3" w="69">
                  <a:moveTo>
                    <a:pt x="67" y="31"/>
                  </a:moveTo>
                  <a:cubicBezTo>
                    <a:pt x="61" y="38"/>
                    <a:pt x="61" y="38"/>
                    <a:pt x="61" y="38"/>
                  </a:cubicBezTo>
                  <a:cubicBezTo>
                    <a:pt x="60" y="37"/>
                    <a:pt x="61" y="18"/>
                    <a:pt x="61" y="18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5"/>
                    <a:pt x="0" y="35"/>
                  </a:cubicBezTo>
                  <a:cubicBezTo>
                    <a:pt x="0" y="61"/>
                    <a:pt x="14" y="82"/>
                    <a:pt x="40" y="82"/>
                  </a:cubicBezTo>
                  <a:cubicBezTo>
                    <a:pt x="43" y="82"/>
                    <a:pt x="48" y="83"/>
                    <a:pt x="51" y="82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49" y="65"/>
                    <a:pt x="49" y="65"/>
                    <a:pt x="49" y="65"/>
                  </a:cubicBezTo>
                  <a:cubicBezTo>
                    <a:pt x="65" y="50"/>
                    <a:pt x="65" y="50"/>
                    <a:pt x="65" y="50"/>
                  </a:cubicBezTo>
                  <a:cubicBezTo>
                    <a:pt x="69" y="33"/>
                    <a:pt x="69" y="33"/>
                    <a:pt x="69" y="33"/>
                  </a:cubicBezTo>
                  <a:lnTo>
                    <a:pt x="67" y="31"/>
                  </a:lnTo>
                  <a:close/>
                </a:path>
              </a:pathLst>
            </a:custGeom>
            <a:solidFill>
              <a:srgbClr val="A6474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5" name="Freeform 150"/>
            <p:cNvSpPr>
              <a:spLocks noEditPoints="1"/>
            </p:cNvSpPr>
            <p:nvPr/>
          </p:nvSpPr>
          <p:spPr bwMode="auto">
            <a:xfrm>
              <a:off x="4403569" y="1389915"/>
              <a:ext cx="246786" cy="413556"/>
            </a:xfrm>
            <a:custGeom>
              <a:gdLst>
                <a:gd fmla="*/ 13 w 29" name="T0"/>
                <a:gd fmla="*/ 48 h 48" name="T1"/>
                <a:gd fmla="*/ 16 w 29" name="T2"/>
                <a:gd fmla="*/ 48 h 48" name="T3"/>
                <a:gd fmla="*/ 29 w 29" name="T4"/>
                <a:gd fmla="*/ 37 h 48" name="T5"/>
                <a:gd fmla="*/ 29 w 29" name="T6"/>
                <a:gd fmla="*/ 24 h 48" name="T7"/>
                <a:gd fmla="*/ 29 w 29" name="T8"/>
                <a:gd fmla="*/ 22 h 48" name="T9"/>
                <a:gd fmla="*/ 29 w 29" name="T10"/>
                <a:gd fmla="*/ 12 h 48" name="T11"/>
                <a:gd fmla="*/ 16 w 29" name="T12"/>
                <a:gd fmla="*/ 0 h 48" name="T13"/>
                <a:gd fmla="*/ 13 w 29" name="T14"/>
                <a:gd fmla="*/ 0 h 48" name="T15"/>
                <a:gd fmla="*/ 0 w 29" name="T16"/>
                <a:gd fmla="*/ 12 h 48" name="T17"/>
                <a:gd fmla="*/ 0 w 29" name="T18"/>
                <a:gd fmla="*/ 22 h 48" name="T19"/>
                <a:gd fmla="*/ 0 w 29" name="T20"/>
                <a:gd fmla="*/ 24 h 48" name="T21"/>
                <a:gd fmla="*/ 0 w 29" name="T22"/>
                <a:gd fmla="*/ 37 h 48" name="T23"/>
                <a:gd fmla="*/ 13 w 29" name="T24"/>
                <a:gd fmla="*/ 48 h 48" name="T25"/>
                <a:gd fmla="*/ 27 w 29" name="T26"/>
                <a:gd fmla="*/ 37 h 48" name="T27"/>
                <a:gd fmla="*/ 16 w 29" name="T28"/>
                <a:gd fmla="*/ 46 h 48" name="T29"/>
                <a:gd fmla="*/ 13 w 29" name="T30"/>
                <a:gd fmla="*/ 46 h 48" name="T31"/>
                <a:gd fmla="*/ 2 w 29" name="T32"/>
                <a:gd fmla="*/ 37 h 48" name="T33"/>
                <a:gd fmla="*/ 2 w 29" name="T34"/>
                <a:gd fmla="*/ 25 h 48" name="T35"/>
                <a:gd fmla="*/ 27 w 29" name="T36"/>
                <a:gd fmla="*/ 25 h 48" name="T37"/>
                <a:gd fmla="*/ 27 w 29" name="T38"/>
                <a:gd fmla="*/ 37 h 4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8" w="28">
                  <a:moveTo>
                    <a:pt x="13" y="48"/>
                  </a:moveTo>
                  <a:cubicBezTo>
                    <a:pt x="16" y="48"/>
                    <a:pt x="16" y="48"/>
                    <a:pt x="16" y="48"/>
                  </a:cubicBezTo>
                  <a:cubicBezTo>
                    <a:pt x="23" y="48"/>
                    <a:pt x="29" y="43"/>
                    <a:pt x="29" y="37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29" y="24"/>
                    <a:pt x="29" y="23"/>
                    <a:pt x="29" y="22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5"/>
                    <a:pt x="23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3"/>
                    <a:pt x="0" y="24"/>
                    <a:pt x="0" y="2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43"/>
                    <a:pt x="5" y="48"/>
                    <a:pt x="13" y="48"/>
                  </a:cubicBezTo>
                  <a:close/>
                  <a:moveTo>
                    <a:pt x="27" y="37"/>
                  </a:moveTo>
                  <a:cubicBezTo>
                    <a:pt x="27" y="42"/>
                    <a:pt x="22" y="46"/>
                    <a:pt x="16" y="46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7" y="46"/>
                    <a:pt x="2" y="42"/>
                    <a:pt x="2" y="37"/>
                  </a:cubicBezTo>
                  <a:cubicBezTo>
                    <a:pt x="2" y="25"/>
                    <a:pt x="2" y="25"/>
                    <a:pt x="2" y="25"/>
                  </a:cubicBezTo>
                  <a:cubicBezTo>
                    <a:pt x="27" y="25"/>
                    <a:pt x="27" y="25"/>
                    <a:pt x="27" y="25"/>
                  </a:cubicBezTo>
                  <a:lnTo>
                    <a:pt x="27" y="37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6" name="Freeform 151"/>
            <p:cNvSpPr/>
            <p:nvPr/>
          </p:nvSpPr>
          <p:spPr bwMode="auto">
            <a:xfrm>
              <a:off x="4310007" y="1690930"/>
              <a:ext cx="435265" cy="344405"/>
            </a:xfrm>
            <a:custGeom>
              <a:gdLst>
                <a:gd fmla="*/ 51 w 51" name="T0"/>
                <a:gd fmla="*/ 2 h 40" name="T1"/>
                <a:gd fmla="*/ 48 w 51" name="T2"/>
                <a:gd fmla="*/ 0 h 40" name="T3"/>
                <a:gd fmla="*/ 45 w 51" name="T4"/>
                <a:gd fmla="*/ 2 h 40" name="T5"/>
                <a:gd fmla="*/ 25 w 51" name="T6"/>
                <a:gd fmla="*/ 22 h 40" name="T7"/>
                <a:gd fmla="*/ 5 w 51" name="T8"/>
                <a:gd fmla="*/ 2 h 40" name="T9"/>
                <a:gd fmla="*/ 3 w 51" name="T10"/>
                <a:gd fmla="*/ 0 h 40" name="T11"/>
                <a:gd fmla="*/ 0 w 51" name="T12"/>
                <a:gd fmla="*/ 2 h 40" name="T13"/>
                <a:gd fmla="*/ 23 w 51" name="T14"/>
                <a:gd fmla="*/ 27 h 40" name="T15"/>
                <a:gd fmla="*/ 23 w 51" name="T16"/>
                <a:gd fmla="*/ 35 h 40" name="T17"/>
                <a:gd fmla="*/ 10 w 51" name="T18"/>
                <a:gd fmla="*/ 35 h 40" name="T19"/>
                <a:gd fmla="*/ 7 w 51" name="T20"/>
                <a:gd fmla="*/ 38 h 40" name="T21"/>
                <a:gd fmla="*/ 10 w 51" name="T22"/>
                <a:gd fmla="*/ 40 h 40" name="T23"/>
                <a:gd fmla="*/ 41 w 51" name="T24"/>
                <a:gd fmla="*/ 40 h 40" name="T25"/>
                <a:gd fmla="*/ 43 w 51" name="T26"/>
                <a:gd fmla="*/ 38 h 40" name="T27"/>
                <a:gd fmla="*/ 41 w 51" name="T28"/>
                <a:gd fmla="*/ 35 h 40" name="T29"/>
                <a:gd fmla="*/ 28 w 51" name="T30"/>
                <a:gd fmla="*/ 35 h 40" name="T31"/>
                <a:gd fmla="*/ 28 w 51" name="T32"/>
                <a:gd fmla="*/ 27 h 40" name="T33"/>
                <a:gd fmla="*/ 51 w 51" name="T34"/>
                <a:gd fmla="*/ 2 h 4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0" w="51">
                  <a:moveTo>
                    <a:pt x="51" y="2"/>
                  </a:moveTo>
                  <a:cubicBezTo>
                    <a:pt x="51" y="1"/>
                    <a:pt x="49" y="0"/>
                    <a:pt x="48" y="0"/>
                  </a:cubicBezTo>
                  <a:cubicBezTo>
                    <a:pt x="47" y="0"/>
                    <a:pt x="45" y="1"/>
                    <a:pt x="45" y="2"/>
                  </a:cubicBezTo>
                  <a:cubicBezTo>
                    <a:pt x="45" y="13"/>
                    <a:pt x="36" y="22"/>
                    <a:pt x="25" y="22"/>
                  </a:cubicBezTo>
                  <a:cubicBezTo>
                    <a:pt x="14" y="22"/>
                    <a:pt x="5" y="13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15"/>
                    <a:pt x="10" y="26"/>
                    <a:pt x="23" y="27"/>
                  </a:cubicBezTo>
                  <a:cubicBezTo>
                    <a:pt x="23" y="35"/>
                    <a:pt x="23" y="35"/>
                    <a:pt x="23" y="35"/>
                  </a:cubicBezTo>
                  <a:cubicBezTo>
                    <a:pt x="10" y="35"/>
                    <a:pt x="10" y="35"/>
                    <a:pt x="10" y="35"/>
                  </a:cubicBezTo>
                  <a:cubicBezTo>
                    <a:pt x="9" y="35"/>
                    <a:pt x="7" y="36"/>
                    <a:pt x="7" y="38"/>
                  </a:cubicBezTo>
                  <a:cubicBezTo>
                    <a:pt x="7" y="39"/>
                    <a:pt x="9" y="40"/>
                    <a:pt x="10" y="40"/>
                  </a:cubicBezTo>
                  <a:cubicBezTo>
                    <a:pt x="41" y="40"/>
                    <a:pt x="41" y="40"/>
                    <a:pt x="41" y="40"/>
                  </a:cubicBezTo>
                  <a:cubicBezTo>
                    <a:pt x="42" y="40"/>
                    <a:pt x="43" y="39"/>
                    <a:pt x="43" y="38"/>
                  </a:cubicBezTo>
                  <a:cubicBezTo>
                    <a:pt x="43" y="36"/>
                    <a:pt x="42" y="35"/>
                    <a:pt x="41" y="35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41" y="26"/>
                    <a:pt x="51" y="15"/>
                    <a:pt x="51" y="2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7" name="Freeform 152"/>
            <p:cNvSpPr>
              <a:spLocks noEditPoints="1"/>
            </p:cNvSpPr>
            <p:nvPr/>
          </p:nvSpPr>
          <p:spPr bwMode="auto">
            <a:xfrm>
              <a:off x="4411705" y="1383135"/>
              <a:ext cx="249498" cy="409489"/>
            </a:xfrm>
            <a:custGeom>
              <a:gdLst>
                <a:gd fmla="*/ 13 w 29" name="T0"/>
                <a:gd fmla="*/ 48 h 48" name="T1"/>
                <a:gd fmla="*/ 16 w 29" name="T2"/>
                <a:gd fmla="*/ 48 h 48" name="T3"/>
                <a:gd fmla="*/ 29 w 29" name="T4"/>
                <a:gd fmla="*/ 36 h 48" name="T5"/>
                <a:gd fmla="*/ 29 w 29" name="T6"/>
                <a:gd fmla="*/ 24 h 48" name="T7"/>
                <a:gd fmla="*/ 29 w 29" name="T8"/>
                <a:gd fmla="*/ 22 h 48" name="T9"/>
                <a:gd fmla="*/ 29 w 29" name="T10"/>
                <a:gd fmla="*/ 12 h 48" name="T11"/>
                <a:gd fmla="*/ 16 w 29" name="T12"/>
                <a:gd fmla="*/ 0 h 48" name="T13"/>
                <a:gd fmla="*/ 13 w 29" name="T14"/>
                <a:gd fmla="*/ 0 h 48" name="T15"/>
                <a:gd fmla="*/ 0 w 29" name="T16"/>
                <a:gd fmla="*/ 12 h 48" name="T17"/>
                <a:gd fmla="*/ 0 w 29" name="T18"/>
                <a:gd fmla="*/ 22 h 48" name="T19"/>
                <a:gd fmla="*/ 0 w 29" name="T20"/>
                <a:gd fmla="*/ 24 h 48" name="T21"/>
                <a:gd fmla="*/ 0 w 29" name="T22"/>
                <a:gd fmla="*/ 36 h 48" name="T23"/>
                <a:gd fmla="*/ 13 w 29" name="T24"/>
                <a:gd fmla="*/ 48 h 48" name="T25"/>
                <a:gd fmla="*/ 27 w 29" name="T26"/>
                <a:gd fmla="*/ 36 h 48" name="T27"/>
                <a:gd fmla="*/ 16 w 29" name="T28"/>
                <a:gd fmla="*/ 46 h 48" name="T29"/>
                <a:gd fmla="*/ 13 w 29" name="T30"/>
                <a:gd fmla="*/ 46 h 48" name="T31"/>
                <a:gd fmla="*/ 2 w 29" name="T32"/>
                <a:gd fmla="*/ 36 h 48" name="T33"/>
                <a:gd fmla="*/ 2 w 29" name="T34"/>
                <a:gd fmla="*/ 25 h 48" name="T35"/>
                <a:gd fmla="*/ 27 w 29" name="T36"/>
                <a:gd fmla="*/ 25 h 48" name="T37"/>
                <a:gd fmla="*/ 27 w 29" name="T38"/>
                <a:gd fmla="*/ 36 h 4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8" w="28">
                  <a:moveTo>
                    <a:pt x="13" y="48"/>
                  </a:moveTo>
                  <a:cubicBezTo>
                    <a:pt x="16" y="48"/>
                    <a:pt x="16" y="48"/>
                    <a:pt x="16" y="48"/>
                  </a:cubicBezTo>
                  <a:cubicBezTo>
                    <a:pt x="23" y="48"/>
                    <a:pt x="29" y="43"/>
                    <a:pt x="29" y="36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29" y="24"/>
                    <a:pt x="29" y="23"/>
                    <a:pt x="29" y="22"/>
                  </a:cubicBezTo>
                  <a:cubicBezTo>
                    <a:pt x="29" y="12"/>
                    <a:pt x="29" y="12"/>
                    <a:pt x="29" y="12"/>
                  </a:cubicBezTo>
                  <a:cubicBezTo>
                    <a:pt x="29" y="5"/>
                    <a:pt x="23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3"/>
                    <a:pt x="0" y="24"/>
                    <a:pt x="0" y="24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43"/>
                    <a:pt x="6" y="48"/>
                    <a:pt x="13" y="48"/>
                  </a:cubicBezTo>
                  <a:close/>
                  <a:moveTo>
                    <a:pt x="27" y="36"/>
                  </a:moveTo>
                  <a:cubicBezTo>
                    <a:pt x="27" y="42"/>
                    <a:pt x="22" y="46"/>
                    <a:pt x="16" y="46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7" y="46"/>
                    <a:pt x="2" y="42"/>
                    <a:pt x="2" y="36"/>
                  </a:cubicBezTo>
                  <a:cubicBezTo>
                    <a:pt x="2" y="25"/>
                    <a:pt x="2" y="25"/>
                    <a:pt x="2" y="25"/>
                  </a:cubicBezTo>
                  <a:cubicBezTo>
                    <a:pt x="27" y="25"/>
                    <a:pt x="27" y="25"/>
                    <a:pt x="27" y="25"/>
                  </a:cubicBezTo>
                  <a:lnTo>
                    <a:pt x="27" y="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8" name="Freeform 153"/>
            <p:cNvSpPr/>
            <p:nvPr/>
          </p:nvSpPr>
          <p:spPr bwMode="auto">
            <a:xfrm>
              <a:off x="4316788" y="1673303"/>
              <a:ext cx="439333" cy="351185"/>
            </a:xfrm>
            <a:custGeom>
              <a:gdLst>
                <a:gd fmla="*/ 51 w 51" name="T0"/>
                <a:gd fmla="*/ 3 h 41" name="T1"/>
                <a:gd fmla="*/ 48 w 51" name="T2"/>
                <a:gd fmla="*/ 0 h 41" name="T3"/>
                <a:gd fmla="*/ 46 w 51" name="T4"/>
                <a:gd fmla="*/ 3 h 41" name="T5"/>
                <a:gd fmla="*/ 26 w 51" name="T6"/>
                <a:gd fmla="*/ 23 h 41" name="T7"/>
                <a:gd fmla="*/ 6 w 51" name="T8"/>
                <a:gd fmla="*/ 3 h 41" name="T9"/>
                <a:gd fmla="*/ 3 w 51" name="T10"/>
                <a:gd fmla="*/ 0 h 41" name="T11"/>
                <a:gd fmla="*/ 0 w 51" name="T12"/>
                <a:gd fmla="*/ 3 h 41" name="T13"/>
                <a:gd fmla="*/ 23 w 51" name="T14"/>
                <a:gd fmla="*/ 28 h 41" name="T15"/>
                <a:gd fmla="*/ 23 w 51" name="T16"/>
                <a:gd fmla="*/ 36 h 41" name="T17"/>
                <a:gd fmla="*/ 10 w 51" name="T18"/>
                <a:gd fmla="*/ 36 h 41" name="T19"/>
                <a:gd fmla="*/ 8 w 51" name="T20"/>
                <a:gd fmla="*/ 39 h 41" name="T21"/>
                <a:gd fmla="*/ 10 w 51" name="T22"/>
                <a:gd fmla="*/ 41 h 41" name="T23"/>
                <a:gd fmla="*/ 41 w 51" name="T24"/>
                <a:gd fmla="*/ 41 h 41" name="T25"/>
                <a:gd fmla="*/ 43 w 51" name="T26"/>
                <a:gd fmla="*/ 39 h 41" name="T27"/>
                <a:gd fmla="*/ 41 w 51" name="T28"/>
                <a:gd fmla="*/ 36 h 41" name="T29"/>
                <a:gd fmla="*/ 28 w 51" name="T30"/>
                <a:gd fmla="*/ 36 h 41" name="T31"/>
                <a:gd fmla="*/ 28 w 51" name="T32"/>
                <a:gd fmla="*/ 28 h 41" name="T33"/>
                <a:gd fmla="*/ 51 w 51" name="T34"/>
                <a:gd fmla="*/ 3 h 4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1" w="51">
                  <a:moveTo>
                    <a:pt x="51" y="3"/>
                  </a:moveTo>
                  <a:cubicBezTo>
                    <a:pt x="51" y="1"/>
                    <a:pt x="50" y="0"/>
                    <a:pt x="48" y="0"/>
                  </a:cubicBezTo>
                  <a:cubicBezTo>
                    <a:pt x="47" y="0"/>
                    <a:pt x="46" y="1"/>
                    <a:pt x="46" y="3"/>
                  </a:cubicBezTo>
                  <a:cubicBezTo>
                    <a:pt x="46" y="14"/>
                    <a:pt x="37" y="23"/>
                    <a:pt x="26" y="23"/>
                  </a:cubicBezTo>
                  <a:cubicBezTo>
                    <a:pt x="14" y="23"/>
                    <a:pt x="6" y="14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6"/>
                    <a:pt x="10" y="27"/>
                    <a:pt x="23" y="28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10" y="36"/>
                    <a:pt x="10" y="36"/>
                    <a:pt x="10" y="36"/>
                  </a:cubicBezTo>
                  <a:cubicBezTo>
                    <a:pt x="9" y="36"/>
                    <a:pt x="8" y="37"/>
                    <a:pt x="8" y="39"/>
                  </a:cubicBezTo>
                  <a:cubicBezTo>
                    <a:pt x="8" y="40"/>
                    <a:pt x="9" y="41"/>
                    <a:pt x="10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2" y="41"/>
                    <a:pt x="43" y="40"/>
                    <a:pt x="43" y="39"/>
                  </a:cubicBezTo>
                  <a:cubicBezTo>
                    <a:pt x="43" y="37"/>
                    <a:pt x="42" y="36"/>
                    <a:pt x="41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41" y="27"/>
                    <a:pt x="51" y="16"/>
                    <a:pt x="5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5388" name="组合 30"/>
          <p:cNvGrpSpPr/>
          <p:nvPr/>
        </p:nvGrpSpPr>
        <p:grpSpPr>
          <a:xfrm>
            <a:off x="8080375" y="1571625"/>
            <a:ext cx="1052513" cy="1054100"/>
            <a:chOff x="5140315" y="3363269"/>
            <a:chExt cx="899446" cy="899451"/>
          </a:xfrm>
        </p:grpSpPr>
        <p:sp>
          <p:nvSpPr>
            <p:cNvPr id="80" name="Oval 129"/>
            <p:cNvSpPr>
              <a:spLocks noChangeArrowheads="1"/>
            </p:cNvSpPr>
            <p:nvPr/>
          </p:nvSpPr>
          <p:spPr bwMode="auto">
            <a:xfrm>
              <a:off x="5140315" y="3363269"/>
              <a:ext cx="899446" cy="899451"/>
            </a:xfrm>
            <a:prstGeom prst="ellipse">
              <a:avLst/>
            </a:prstGeom>
            <a:solidFill>
              <a:srgbClr val="BC84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1" name="Oval 130"/>
            <p:cNvSpPr>
              <a:spLocks noChangeArrowheads="1"/>
            </p:cNvSpPr>
            <p:nvPr/>
          </p:nvSpPr>
          <p:spPr bwMode="auto">
            <a:xfrm>
              <a:off x="5190511" y="3413389"/>
              <a:ext cx="799055" cy="795147"/>
            </a:xfrm>
            <a:prstGeom prst="ellipse">
              <a:avLst/>
            </a:prstGeom>
            <a:solidFill>
              <a:srgbClr val="DAAB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2" name="Freeform 131"/>
            <p:cNvSpPr/>
            <p:nvPr/>
          </p:nvSpPr>
          <p:spPr bwMode="auto">
            <a:xfrm>
              <a:off x="5183727" y="3533948"/>
              <a:ext cx="634903" cy="711163"/>
            </a:xfrm>
            <a:custGeom>
              <a:gdLst>
                <a:gd fmla="*/ 61 w 175" name="T0"/>
                <a:gd fmla="*/ 0 h 196" name="T1"/>
                <a:gd fmla="*/ 50 w 175" name="T2"/>
                <a:gd fmla="*/ 12 h 196" name="T3"/>
                <a:gd fmla="*/ 42 w 175" name="T4"/>
                <a:gd fmla="*/ 14 h 196" name="T5"/>
                <a:gd fmla="*/ 0 w 175" name="T6"/>
                <a:gd fmla="*/ 57 h 196" name="T7"/>
                <a:gd fmla="*/ 2 w 175" name="T8"/>
                <a:gd fmla="*/ 123 h 196" name="T9"/>
                <a:gd fmla="*/ 50 w 175" name="T10"/>
                <a:gd fmla="*/ 177 h 196" name="T11"/>
                <a:gd fmla="*/ 113 w 175" name="T12"/>
                <a:gd fmla="*/ 196 h 196" name="T13"/>
                <a:gd fmla="*/ 130 w 175" name="T14"/>
                <a:gd fmla="*/ 191 h 196" name="T15"/>
                <a:gd fmla="*/ 175 w 175" name="T16"/>
                <a:gd fmla="*/ 149 h 196" name="T17"/>
                <a:gd fmla="*/ 163 w 175" name="T18"/>
                <a:gd fmla="*/ 12 h 196" name="T19"/>
                <a:gd fmla="*/ 156 w 175" name="T20"/>
                <a:gd fmla="*/ 19 h 196" name="T21"/>
                <a:gd fmla="*/ 151 w 175" name="T22"/>
                <a:gd fmla="*/ 5 h 196" name="T23"/>
                <a:gd fmla="*/ 146 w 175" name="T24"/>
                <a:gd fmla="*/ 0 h 196" name="T25"/>
                <a:gd fmla="*/ 135 w 175" name="T26"/>
                <a:gd fmla="*/ 12 h 196" name="T27"/>
                <a:gd fmla="*/ 125 w 175" name="T28"/>
                <a:gd fmla="*/ 2 h 196" name="T29"/>
                <a:gd fmla="*/ 113 w 175" name="T30"/>
                <a:gd fmla="*/ 14 h 196" name="T31"/>
                <a:gd fmla="*/ 104 w 175" name="T32"/>
                <a:gd fmla="*/ 0 h 196" name="T33"/>
                <a:gd fmla="*/ 92 w 175" name="T34"/>
                <a:gd fmla="*/ 14 h 196" name="T35"/>
                <a:gd fmla="*/ 83 w 175" name="T36"/>
                <a:gd fmla="*/ 0 h 196" name="T37"/>
                <a:gd fmla="*/ 73 w 175" name="T38"/>
                <a:gd fmla="*/ 9 h 196" name="T39"/>
                <a:gd fmla="*/ 61 w 175" name="T40"/>
                <a:gd fmla="*/ 0 h 196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96" w="175">
                  <a:moveTo>
                    <a:pt x="61" y="0"/>
                  </a:moveTo>
                  <a:lnTo>
                    <a:pt x="50" y="12"/>
                  </a:lnTo>
                  <a:lnTo>
                    <a:pt x="42" y="14"/>
                  </a:lnTo>
                  <a:lnTo>
                    <a:pt x="0" y="57"/>
                  </a:lnTo>
                  <a:lnTo>
                    <a:pt x="2" y="123"/>
                  </a:lnTo>
                  <a:lnTo>
                    <a:pt x="50" y="177"/>
                  </a:lnTo>
                  <a:lnTo>
                    <a:pt x="113" y="196"/>
                  </a:lnTo>
                  <a:lnTo>
                    <a:pt x="130" y="191"/>
                  </a:lnTo>
                  <a:lnTo>
                    <a:pt x="175" y="149"/>
                  </a:lnTo>
                  <a:lnTo>
                    <a:pt x="163" y="12"/>
                  </a:lnTo>
                  <a:lnTo>
                    <a:pt x="156" y="19"/>
                  </a:lnTo>
                  <a:lnTo>
                    <a:pt x="151" y="5"/>
                  </a:lnTo>
                  <a:lnTo>
                    <a:pt x="146" y="0"/>
                  </a:lnTo>
                  <a:lnTo>
                    <a:pt x="135" y="12"/>
                  </a:lnTo>
                  <a:lnTo>
                    <a:pt x="125" y="2"/>
                  </a:lnTo>
                  <a:lnTo>
                    <a:pt x="113" y="14"/>
                  </a:lnTo>
                  <a:lnTo>
                    <a:pt x="104" y="0"/>
                  </a:lnTo>
                  <a:lnTo>
                    <a:pt x="92" y="14"/>
                  </a:lnTo>
                  <a:lnTo>
                    <a:pt x="83" y="0"/>
                  </a:lnTo>
                  <a:lnTo>
                    <a:pt x="73" y="9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BC84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3" name="Freeform 132"/>
            <p:cNvSpPr/>
            <p:nvPr/>
          </p:nvSpPr>
          <p:spPr bwMode="auto">
            <a:xfrm>
              <a:off x="5491683" y="3711400"/>
              <a:ext cx="188571" cy="268210"/>
            </a:xfrm>
            <a:custGeom>
              <a:gdLst>
                <a:gd fmla="*/ 0 w 22" name="T0"/>
                <a:gd fmla="*/ 25 h 31" name="T1"/>
                <a:gd fmla="*/ 1 w 22" name="T2"/>
                <a:gd fmla="*/ 24 h 31" name="T3"/>
                <a:gd fmla="*/ 3 w 22" name="T4"/>
                <a:gd fmla="*/ 22 h 31" name="T5"/>
                <a:gd fmla="*/ 5 w 22" name="T6"/>
                <a:gd fmla="*/ 20 h 31" name="T7"/>
                <a:gd fmla="*/ 7 w 22" name="T8"/>
                <a:gd fmla="*/ 19 h 31" name="T9"/>
                <a:gd fmla="*/ 11 w 22" name="T10"/>
                <a:gd fmla="*/ 16 h 31" name="T11"/>
                <a:gd fmla="*/ 14 w 22" name="T12"/>
                <a:gd fmla="*/ 14 h 31" name="T13"/>
                <a:gd fmla="*/ 15 w 22" name="T14"/>
                <a:gd fmla="*/ 12 h 31" name="T15"/>
                <a:gd fmla="*/ 15 w 22" name="T16"/>
                <a:gd fmla="*/ 9 h 31" name="T17"/>
                <a:gd fmla="*/ 15 w 22" name="T18"/>
                <a:gd fmla="*/ 8 h 31" name="T19"/>
                <a:gd fmla="*/ 14 w 22" name="T20"/>
                <a:gd fmla="*/ 6 h 31" name="T21"/>
                <a:gd fmla="*/ 13 w 22" name="T22"/>
                <a:gd fmla="*/ 5 h 31" name="T23"/>
                <a:gd fmla="*/ 11 w 22" name="T24"/>
                <a:gd fmla="*/ 5 h 31" name="T25"/>
                <a:gd fmla="*/ 8 w 22" name="T26"/>
                <a:gd fmla="*/ 5 h 31" name="T27"/>
                <a:gd fmla="*/ 7 w 22" name="T28"/>
                <a:gd fmla="*/ 7 h 31" name="T29"/>
                <a:gd fmla="*/ 7 w 22" name="T30"/>
                <a:gd fmla="*/ 9 h 31" name="T31"/>
                <a:gd fmla="*/ 6 w 22" name="T32"/>
                <a:gd fmla="*/ 11 h 31" name="T33"/>
                <a:gd fmla="*/ 0 w 22" name="T34"/>
                <a:gd fmla="*/ 11 h 31" name="T35"/>
                <a:gd fmla="*/ 1 w 22" name="T36"/>
                <a:gd fmla="*/ 6 h 31" name="T37"/>
                <a:gd fmla="*/ 2 w 22" name="T38"/>
                <a:gd fmla="*/ 3 h 31" name="T39"/>
                <a:gd fmla="*/ 5 w 22" name="T40"/>
                <a:gd fmla="*/ 1 h 31" name="T41"/>
                <a:gd fmla="*/ 7 w 22" name="T42"/>
                <a:gd fmla="*/ 0 h 31" name="T43"/>
                <a:gd fmla="*/ 9 w 22" name="T44"/>
                <a:gd fmla="*/ 0 h 31" name="T45"/>
                <a:gd fmla="*/ 11 w 22" name="T46"/>
                <a:gd fmla="*/ 0 h 31" name="T47"/>
                <a:gd fmla="*/ 15 w 22" name="T48"/>
                <a:gd fmla="*/ 0 h 31" name="T49"/>
                <a:gd fmla="*/ 18 w 22" name="T50"/>
                <a:gd fmla="*/ 2 h 31" name="T51"/>
                <a:gd fmla="*/ 21 w 22" name="T52"/>
                <a:gd fmla="*/ 5 h 31" name="T53"/>
                <a:gd fmla="*/ 22 w 22" name="T54"/>
                <a:gd fmla="*/ 10 h 31" name="T55"/>
                <a:gd fmla="*/ 21 w 22" name="T56"/>
                <a:gd fmla="*/ 13 h 31" name="T57"/>
                <a:gd fmla="*/ 20 w 22" name="T58"/>
                <a:gd fmla="*/ 16 h 31" name="T59"/>
                <a:gd fmla="*/ 17 w 22" name="T60"/>
                <a:gd fmla="*/ 18 h 31" name="T61"/>
                <a:gd fmla="*/ 15 w 22" name="T62"/>
                <a:gd fmla="*/ 20 h 31" name="T63"/>
                <a:gd fmla="*/ 12 w 22" name="T64"/>
                <a:gd fmla="*/ 22 h 31" name="T65"/>
                <a:gd fmla="*/ 10 w 22" name="T66"/>
                <a:gd fmla="*/ 23 h 31" name="T67"/>
                <a:gd fmla="*/ 9 w 22" name="T68"/>
                <a:gd fmla="*/ 25 h 31" name="T69"/>
                <a:gd fmla="*/ 8 w 22" name="T70"/>
                <a:gd fmla="*/ 26 h 31" name="T71"/>
                <a:gd fmla="*/ 22 w 22" name="T72"/>
                <a:gd fmla="*/ 26 h 31" name="T73"/>
                <a:gd fmla="*/ 22 w 22" name="T74"/>
                <a:gd fmla="*/ 31 h 31" name="T75"/>
                <a:gd fmla="*/ 0 w 22" name="T76"/>
                <a:gd fmla="*/ 31 h 31" name="T77"/>
                <a:gd fmla="*/ 0 w 22" name="T78"/>
                <a:gd fmla="*/ 25 h 31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31" w="22">
                  <a:moveTo>
                    <a:pt x="0" y="25"/>
                  </a:moveTo>
                  <a:cubicBezTo>
                    <a:pt x="0" y="25"/>
                    <a:pt x="1" y="24"/>
                    <a:pt x="1" y="24"/>
                  </a:cubicBezTo>
                  <a:cubicBezTo>
                    <a:pt x="2" y="23"/>
                    <a:pt x="2" y="23"/>
                    <a:pt x="3" y="22"/>
                  </a:cubicBezTo>
                  <a:cubicBezTo>
                    <a:pt x="4" y="21"/>
                    <a:pt x="5" y="21"/>
                    <a:pt x="5" y="20"/>
                  </a:cubicBezTo>
                  <a:cubicBezTo>
                    <a:pt x="6" y="20"/>
                    <a:pt x="7" y="19"/>
                    <a:pt x="7" y="19"/>
                  </a:cubicBezTo>
                  <a:cubicBezTo>
                    <a:pt x="9" y="18"/>
                    <a:pt x="10" y="17"/>
                    <a:pt x="11" y="16"/>
                  </a:cubicBezTo>
                  <a:cubicBezTo>
                    <a:pt x="12" y="15"/>
                    <a:pt x="13" y="14"/>
                    <a:pt x="14" y="14"/>
                  </a:cubicBezTo>
                  <a:cubicBezTo>
                    <a:pt x="14" y="13"/>
                    <a:pt x="15" y="12"/>
                    <a:pt x="15" y="12"/>
                  </a:cubicBezTo>
                  <a:cubicBezTo>
                    <a:pt x="15" y="11"/>
                    <a:pt x="15" y="10"/>
                    <a:pt x="15" y="9"/>
                  </a:cubicBezTo>
                  <a:cubicBezTo>
                    <a:pt x="15" y="9"/>
                    <a:pt x="15" y="8"/>
                    <a:pt x="15" y="8"/>
                  </a:cubicBezTo>
                  <a:cubicBezTo>
                    <a:pt x="15" y="7"/>
                    <a:pt x="15" y="7"/>
                    <a:pt x="14" y="6"/>
                  </a:cubicBezTo>
                  <a:cubicBezTo>
                    <a:pt x="14" y="6"/>
                    <a:pt x="14" y="5"/>
                    <a:pt x="13" y="5"/>
                  </a:cubicBezTo>
                  <a:cubicBezTo>
                    <a:pt x="12" y="5"/>
                    <a:pt x="12" y="5"/>
                    <a:pt x="11" y="5"/>
                  </a:cubicBezTo>
                  <a:cubicBezTo>
                    <a:pt x="10" y="5"/>
                    <a:pt x="9" y="5"/>
                    <a:pt x="8" y="5"/>
                  </a:cubicBezTo>
                  <a:cubicBezTo>
                    <a:pt x="8" y="6"/>
                    <a:pt x="7" y="6"/>
                    <a:pt x="7" y="7"/>
                  </a:cubicBezTo>
                  <a:cubicBezTo>
                    <a:pt x="7" y="7"/>
                    <a:pt x="7" y="8"/>
                    <a:pt x="7" y="9"/>
                  </a:cubicBezTo>
                  <a:cubicBezTo>
                    <a:pt x="6" y="9"/>
                    <a:pt x="6" y="10"/>
                    <a:pt x="6" y="1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9"/>
                    <a:pt x="1" y="7"/>
                    <a:pt x="1" y="6"/>
                  </a:cubicBezTo>
                  <a:cubicBezTo>
                    <a:pt x="1" y="5"/>
                    <a:pt x="2" y="4"/>
                    <a:pt x="2" y="3"/>
                  </a:cubicBezTo>
                  <a:cubicBezTo>
                    <a:pt x="3" y="2"/>
                    <a:pt x="4" y="2"/>
                    <a:pt x="5" y="1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8" y="0"/>
                    <a:pt x="8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2" y="0"/>
                    <a:pt x="14" y="0"/>
                    <a:pt x="15" y="0"/>
                  </a:cubicBezTo>
                  <a:cubicBezTo>
                    <a:pt x="16" y="1"/>
                    <a:pt x="18" y="1"/>
                    <a:pt x="18" y="2"/>
                  </a:cubicBezTo>
                  <a:cubicBezTo>
                    <a:pt x="19" y="3"/>
                    <a:pt x="20" y="4"/>
                    <a:pt x="21" y="5"/>
                  </a:cubicBezTo>
                  <a:cubicBezTo>
                    <a:pt x="21" y="6"/>
                    <a:pt x="22" y="8"/>
                    <a:pt x="22" y="10"/>
                  </a:cubicBezTo>
                  <a:cubicBezTo>
                    <a:pt x="22" y="11"/>
                    <a:pt x="21" y="12"/>
                    <a:pt x="21" y="13"/>
                  </a:cubicBezTo>
                  <a:cubicBezTo>
                    <a:pt x="21" y="14"/>
                    <a:pt x="20" y="15"/>
                    <a:pt x="20" y="16"/>
                  </a:cubicBezTo>
                  <a:cubicBezTo>
                    <a:pt x="19" y="17"/>
                    <a:pt x="18" y="17"/>
                    <a:pt x="17" y="18"/>
                  </a:cubicBezTo>
                  <a:cubicBezTo>
                    <a:pt x="17" y="19"/>
                    <a:pt x="16" y="19"/>
                    <a:pt x="15" y="20"/>
                  </a:cubicBezTo>
                  <a:cubicBezTo>
                    <a:pt x="14" y="21"/>
                    <a:pt x="13" y="21"/>
                    <a:pt x="12" y="22"/>
                  </a:cubicBezTo>
                  <a:cubicBezTo>
                    <a:pt x="11" y="22"/>
                    <a:pt x="11" y="23"/>
                    <a:pt x="10" y="23"/>
                  </a:cubicBezTo>
                  <a:cubicBezTo>
                    <a:pt x="10" y="24"/>
                    <a:pt x="9" y="24"/>
                    <a:pt x="9" y="25"/>
                  </a:cubicBezTo>
                  <a:cubicBezTo>
                    <a:pt x="8" y="25"/>
                    <a:pt x="8" y="25"/>
                    <a:pt x="8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25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4" name="Freeform 133"/>
            <p:cNvSpPr>
              <a:spLocks noEditPoints="1"/>
            </p:cNvSpPr>
            <p:nvPr/>
          </p:nvSpPr>
          <p:spPr bwMode="auto">
            <a:xfrm>
              <a:off x="5328887" y="3525820"/>
              <a:ext cx="496527" cy="555384"/>
            </a:xfrm>
            <a:custGeom>
              <a:gdLst>
                <a:gd fmla="*/ 52 w 58" name="T0"/>
                <a:gd fmla="*/ 6 h 65" name="T1"/>
                <a:gd fmla="*/ 47 w 58" name="T2"/>
                <a:gd fmla="*/ 14 h 65" name="T3"/>
                <a:gd fmla="*/ 38 w 58" name="T4"/>
                <a:gd fmla="*/ 14 h 65" name="T5"/>
                <a:gd fmla="*/ 29 w 58" name="T6"/>
                <a:gd fmla="*/ 14 h 65" name="T7"/>
                <a:gd fmla="*/ 20 w 58" name="T8"/>
                <a:gd fmla="*/ 14 h 65" name="T9"/>
                <a:gd fmla="*/ 11 w 58" name="T10"/>
                <a:gd fmla="*/ 14 h 65" name="T11"/>
                <a:gd fmla="*/ 6 w 58" name="T12"/>
                <a:gd fmla="*/ 6 h 65" name="T13"/>
                <a:gd fmla="*/ 0 w 58" name="T14"/>
                <a:gd fmla="*/ 9 h 65" name="T15"/>
                <a:gd fmla="*/ 3 w 58" name="T16"/>
                <a:gd fmla="*/ 65 h 65" name="T17"/>
                <a:gd fmla="*/ 58 w 58" name="T18"/>
                <a:gd fmla="*/ 62 h 65" name="T19"/>
                <a:gd fmla="*/ 55 w 58" name="T20"/>
                <a:gd fmla="*/ 6 h 65" name="T21"/>
                <a:gd fmla="*/ 48 w 58" name="T22"/>
                <a:gd fmla="*/ 58 h 65" name="T23"/>
                <a:gd fmla="*/ 7 w 58" name="T24"/>
                <a:gd fmla="*/ 55 h 65" name="T25"/>
                <a:gd fmla="*/ 10 w 58" name="T26"/>
                <a:gd fmla="*/ 18 h 65" name="T27"/>
                <a:gd fmla="*/ 51 w 58" name="T28"/>
                <a:gd fmla="*/ 20 h 65" name="T29"/>
                <a:gd fmla="*/ 38 w 58" name="T30"/>
                <a:gd fmla="*/ 12 h 65" name="T31"/>
                <a:gd fmla="*/ 41 w 58" name="T32"/>
                <a:gd fmla="*/ 3 h 65" name="T33"/>
                <a:gd fmla="*/ 35 w 58" name="T34"/>
                <a:gd fmla="*/ 3 h 65" name="T35"/>
                <a:gd fmla="*/ 38 w 58" name="T36"/>
                <a:gd fmla="*/ 12 h 65" name="T37"/>
                <a:gd fmla="*/ 32 w 58" name="T38"/>
                <a:gd fmla="*/ 9 h 65" name="T39"/>
                <a:gd fmla="*/ 29 w 58" name="T40"/>
                <a:gd fmla="*/ 0 h 65" name="T41"/>
                <a:gd fmla="*/ 26 w 58" name="T42"/>
                <a:gd fmla="*/ 9 h 65" name="T43"/>
                <a:gd fmla="*/ 47 w 58" name="T44"/>
                <a:gd fmla="*/ 12 h 65" name="T45"/>
                <a:gd fmla="*/ 50 w 58" name="T46"/>
                <a:gd fmla="*/ 3 h 65" name="T47"/>
                <a:gd fmla="*/ 44 w 58" name="T48"/>
                <a:gd fmla="*/ 3 h 65" name="T49"/>
                <a:gd fmla="*/ 47 w 58" name="T50"/>
                <a:gd fmla="*/ 12 h 65" name="T51"/>
                <a:gd fmla="*/ 14 w 58" name="T52"/>
                <a:gd fmla="*/ 9 h 65" name="T53"/>
                <a:gd fmla="*/ 11 w 58" name="T54"/>
                <a:gd fmla="*/ 0 h 65" name="T55"/>
                <a:gd fmla="*/ 8 w 58" name="T56"/>
                <a:gd fmla="*/ 9 h 65" name="T57"/>
                <a:gd fmla="*/ 20 w 58" name="T58"/>
                <a:gd fmla="*/ 12 h 65" name="T59"/>
                <a:gd fmla="*/ 23 w 58" name="T60"/>
                <a:gd fmla="*/ 3 h 65" name="T61"/>
                <a:gd fmla="*/ 17 w 58" name="T62"/>
                <a:gd fmla="*/ 3 h 65" name="T63"/>
                <a:gd fmla="*/ 20 w 58" name="T64"/>
                <a:gd fmla="*/ 12 h 65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65" w="57">
                  <a:moveTo>
                    <a:pt x="55" y="6"/>
                  </a:moveTo>
                  <a:cubicBezTo>
                    <a:pt x="52" y="6"/>
                    <a:pt x="52" y="6"/>
                    <a:pt x="52" y="6"/>
                  </a:cubicBezTo>
                  <a:cubicBezTo>
                    <a:pt x="52" y="9"/>
                    <a:pt x="52" y="9"/>
                    <a:pt x="52" y="9"/>
                  </a:cubicBezTo>
                  <a:cubicBezTo>
                    <a:pt x="52" y="12"/>
                    <a:pt x="50" y="14"/>
                    <a:pt x="47" y="14"/>
                  </a:cubicBezTo>
                  <a:cubicBezTo>
                    <a:pt x="45" y="14"/>
                    <a:pt x="43" y="12"/>
                    <a:pt x="42" y="10"/>
                  </a:cubicBezTo>
                  <a:cubicBezTo>
                    <a:pt x="42" y="12"/>
                    <a:pt x="40" y="14"/>
                    <a:pt x="38" y="14"/>
                  </a:cubicBezTo>
                  <a:cubicBezTo>
                    <a:pt x="36" y="14"/>
                    <a:pt x="34" y="12"/>
                    <a:pt x="33" y="10"/>
                  </a:cubicBezTo>
                  <a:cubicBezTo>
                    <a:pt x="33" y="12"/>
                    <a:pt x="31" y="14"/>
                    <a:pt x="29" y="14"/>
                  </a:cubicBezTo>
                  <a:cubicBezTo>
                    <a:pt x="27" y="14"/>
                    <a:pt x="25" y="12"/>
                    <a:pt x="24" y="10"/>
                  </a:cubicBezTo>
                  <a:cubicBezTo>
                    <a:pt x="24" y="12"/>
                    <a:pt x="22" y="14"/>
                    <a:pt x="20" y="14"/>
                  </a:cubicBezTo>
                  <a:cubicBezTo>
                    <a:pt x="18" y="14"/>
                    <a:pt x="16" y="12"/>
                    <a:pt x="15" y="10"/>
                  </a:cubicBezTo>
                  <a:cubicBezTo>
                    <a:pt x="15" y="12"/>
                    <a:pt x="13" y="14"/>
                    <a:pt x="11" y="14"/>
                  </a:cubicBezTo>
                  <a:cubicBezTo>
                    <a:pt x="8" y="14"/>
                    <a:pt x="6" y="12"/>
                    <a:pt x="6" y="9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0" y="7"/>
                    <a:pt x="0" y="9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63"/>
                    <a:pt x="2" y="65"/>
                    <a:pt x="3" y="6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5"/>
                    <a:pt x="58" y="63"/>
                    <a:pt x="58" y="62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58" y="7"/>
                    <a:pt x="56" y="6"/>
                    <a:pt x="55" y="6"/>
                  </a:cubicBezTo>
                  <a:close/>
                  <a:moveTo>
                    <a:pt x="51" y="55"/>
                  </a:moveTo>
                  <a:cubicBezTo>
                    <a:pt x="51" y="57"/>
                    <a:pt x="50" y="58"/>
                    <a:pt x="48" y="58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8" y="58"/>
                    <a:pt x="7" y="57"/>
                    <a:pt x="7" y="55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19"/>
                    <a:pt x="8" y="18"/>
                    <a:pt x="10" y="18"/>
                  </a:cubicBezTo>
                  <a:cubicBezTo>
                    <a:pt x="48" y="18"/>
                    <a:pt x="48" y="18"/>
                    <a:pt x="48" y="18"/>
                  </a:cubicBezTo>
                  <a:cubicBezTo>
                    <a:pt x="50" y="18"/>
                    <a:pt x="51" y="19"/>
                    <a:pt x="51" y="20"/>
                  </a:cubicBezTo>
                  <a:lnTo>
                    <a:pt x="51" y="55"/>
                  </a:lnTo>
                  <a:close/>
                  <a:moveTo>
                    <a:pt x="38" y="12"/>
                  </a:moveTo>
                  <a:cubicBezTo>
                    <a:pt x="40" y="12"/>
                    <a:pt x="41" y="11"/>
                    <a:pt x="41" y="9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1" y="1"/>
                    <a:pt x="40" y="0"/>
                    <a:pt x="38" y="0"/>
                  </a:cubicBezTo>
                  <a:cubicBezTo>
                    <a:pt x="36" y="0"/>
                    <a:pt x="35" y="1"/>
                    <a:pt x="35" y="3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11"/>
                    <a:pt x="36" y="12"/>
                    <a:pt x="38" y="12"/>
                  </a:cubicBezTo>
                  <a:close/>
                  <a:moveTo>
                    <a:pt x="29" y="12"/>
                  </a:moveTo>
                  <a:cubicBezTo>
                    <a:pt x="31" y="12"/>
                    <a:pt x="32" y="11"/>
                    <a:pt x="32" y="9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2" y="1"/>
                    <a:pt x="31" y="0"/>
                    <a:pt x="29" y="0"/>
                  </a:cubicBezTo>
                  <a:cubicBezTo>
                    <a:pt x="27" y="0"/>
                    <a:pt x="26" y="1"/>
                    <a:pt x="26" y="3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11"/>
                    <a:pt x="27" y="12"/>
                    <a:pt x="29" y="12"/>
                  </a:cubicBezTo>
                  <a:close/>
                  <a:moveTo>
                    <a:pt x="47" y="12"/>
                  </a:moveTo>
                  <a:cubicBezTo>
                    <a:pt x="48" y="12"/>
                    <a:pt x="50" y="11"/>
                    <a:pt x="50" y="9"/>
                  </a:cubicBezTo>
                  <a:cubicBezTo>
                    <a:pt x="50" y="3"/>
                    <a:pt x="50" y="3"/>
                    <a:pt x="50" y="3"/>
                  </a:cubicBezTo>
                  <a:cubicBezTo>
                    <a:pt x="50" y="1"/>
                    <a:pt x="48" y="0"/>
                    <a:pt x="47" y="0"/>
                  </a:cubicBezTo>
                  <a:cubicBezTo>
                    <a:pt x="45" y="0"/>
                    <a:pt x="44" y="1"/>
                    <a:pt x="44" y="3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11"/>
                    <a:pt x="45" y="12"/>
                    <a:pt x="47" y="12"/>
                  </a:cubicBezTo>
                  <a:close/>
                  <a:moveTo>
                    <a:pt x="11" y="12"/>
                  </a:moveTo>
                  <a:cubicBezTo>
                    <a:pt x="13" y="12"/>
                    <a:pt x="14" y="11"/>
                    <a:pt x="14" y="9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1"/>
                    <a:pt x="13" y="0"/>
                    <a:pt x="11" y="0"/>
                  </a:cubicBezTo>
                  <a:cubicBezTo>
                    <a:pt x="9" y="0"/>
                    <a:pt x="8" y="1"/>
                    <a:pt x="8" y="3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11"/>
                    <a:pt x="9" y="12"/>
                    <a:pt x="11" y="12"/>
                  </a:cubicBezTo>
                  <a:close/>
                  <a:moveTo>
                    <a:pt x="20" y="12"/>
                  </a:moveTo>
                  <a:cubicBezTo>
                    <a:pt x="22" y="12"/>
                    <a:pt x="23" y="11"/>
                    <a:pt x="23" y="9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1"/>
                    <a:pt x="22" y="0"/>
                    <a:pt x="20" y="0"/>
                  </a:cubicBezTo>
                  <a:cubicBezTo>
                    <a:pt x="18" y="0"/>
                    <a:pt x="17" y="1"/>
                    <a:pt x="17" y="3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1"/>
                    <a:pt x="18" y="12"/>
                    <a:pt x="20" y="12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5" name="Freeform 134"/>
            <p:cNvSpPr/>
            <p:nvPr/>
          </p:nvSpPr>
          <p:spPr bwMode="auto">
            <a:xfrm>
              <a:off x="5499822" y="3696499"/>
              <a:ext cx="188571" cy="272274"/>
            </a:xfrm>
            <a:custGeom>
              <a:gdLst>
                <a:gd fmla="*/ 0 w 22" name="T0"/>
                <a:gd fmla="*/ 26 h 32" name="T1"/>
                <a:gd fmla="*/ 2 w 22" name="T2"/>
                <a:gd fmla="*/ 24 h 32" name="T3"/>
                <a:gd fmla="*/ 3 w 22" name="T4"/>
                <a:gd fmla="*/ 23 h 32" name="T5"/>
                <a:gd fmla="*/ 5 w 22" name="T6"/>
                <a:gd fmla="*/ 21 h 32" name="T7"/>
                <a:gd fmla="*/ 8 w 22" name="T8"/>
                <a:gd fmla="*/ 19 h 32" name="T9"/>
                <a:gd fmla="*/ 11 w 22" name="T10"/>
                <a:gd fmla="*/ 17 h 32" name="T11"/>
                <a:gd fmla="*/ 14 w 22" name="T12"/>
                <a:gd fmla="*/ 15 h 32" name="T13"/>
                <a:gd fmla="*/ 15 w 22" name="T14"/>
                <a:gd fmla="*/ 12 h 32" name="T15"/>
                <a:gd fmla="*/ 16 w 22" name="T16"/>
                <a:gd fmla="*/ 10 h 32" name="T17"/>
                <a:gd fmla="*/ 15 w 22" name="T18"/>
                <a:gd fmla="*/ 8 h 32" name="T19"/>
                <a:gd fmla="*/ 15 w 22" name="T20"/>
                <a:gd fmla="*/ 7 h 32" name="T21"/>
                <a:gd fmla="*/ 13 w 22" name="T22"/>
                <a:gd fmla="*/ 6 h 32" name="T23"/>
                <a:gd fmla="*/ 11 w 22" name="T24"/>
                <a:gd fmla="*/ 6 h 32" name="T25"/>
                <a:gd fmla="*/ 9 w 22" name="T26"/>
                <a:gd fmla="*/ 6 h 32" name="T27"/>
                <a:gd fmla="*/ 7 w 22" name="T28"/>
                <a:gd fmla="*/ 8 h 32" name="T29"/>
                <a:gd fmla="*/ 7 w 22" name="T30"/>
                <a:gd fmla="*/ 10 h 32" name="T31"/>
                <a:gd fmla="*/ 7 w 22" name="T32"/>
                <a:gd fmla="*/ 11 h 32" name="T33"/>
                <a:gd fmla="*/ 1 w 22" name="T34"/>
                <a:gd fmla="*/ 11 h 32" name="T35"/>
                <a:gd fmla="*/ 1 w 22" name="T36"/>
                <a:gd fmla="*/ 7 h 32" name="T37"/>
                <a:gd fmla="*/ 3 w 22" name="T38"/>
                <a:gd fmla="*/ 4 h 32" name="T39"/>
                <a:gd fmla="*/ 5 w 22" name="T40"/>
                <a:gd fmla="*/ 2 h 32" name="T41"/>
                <a:gd fmla="*/ 7 w 22" name="T42"/>
                <a:gd fmla="*/ 1 h 32" name="T43"/>
                <a:gd fmla="*/ 9 w 22" name="T44"/>
                <a:gd fmla="*/ 0 h 32" name="T45"/>
                <a:gd fmla="*/ 11 w 22" name="T46"/>
                <a:gd fmla="*/ 0 h 32" name="T47"/>
                <a:gd fmla="*/ 15 w 22" name="T48"/>
                <a:gd fmla="*/ 1 h 32" name="T49"/>
                <a:gd fmla="*/ 19 w 22" name="T50"/>
                <a:gd fmla="*/ 3 h 32" name="T51"/>
                <a:gd fmla="*/ 21 w 22" name="T52"/>
                <a:gd fmla="*/ 6 h 32" name="T53"/>
                <a:gd fmla="*/ 22 w 22" name="T54"/>
                <a:gd fmla="*/ 10 h 32" name="T55"/>
                <a:gd fmla="*/ 21 w 22" name="T56"/>
                <a:gd fmla="*/ 14 h 32" name="T57"/>
                <a:gd fmla="*/ 20 w 22" name="T58"/>
                <a:gd fmla="*/ 17 h 32" name="T59"/>
                <a:gd fmla="*/ 18 w 22" name="T60"/>
                <a:gd fmla="*/ 19 h 32" name="T61"/>
                <a:gd fmla="*/ 15 w 22" name="T62"/>
                <a:gd fmla="*/ 21 h 32" name="T63"/>
                <a:gd fmla="*/ 12 w 22" name="T64"/>
                <a:gd fmla="*/ 23 h 32" name="T65"/>
                <a:gd fmla="*/ 10 w 22" name="T66"/>
                <a:gd fmla="*/ 24 h 32" name="T67"/>
                <a:gd fmla="*/ 9 w 22" name="T68"/>
                <a:gd fmla="*/ 25 h 32" name="T69"/>
                <a:gd fmla="*/ 8 w 22" name="T70"/>
                <a:gd fmla="*/ 26 h 32" name="T71"/>
                <a:gd fmla="*/ 22 w 22" name="T72"/>
                <a:gd fmla="*/ 26 h 32" name="T73"/>
                <a:gd fmla="*/ 22 w 22" name="T74"/>
                <a:gd fmla="*/ 32 h 32" name="T75"/>
                <a:gd fmla="*/ 0 w 22" name="T76"/>
                <a:gd fmla="*/ 32 h 32" name="T77"/>
                <a:gd fmla="*/ 0 w 22" name="T78"/>
                <a:gd fmla="*/ 26 h 32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32" w="22">
                  <a:moveTo>
                    <a:pt x="0" y="26"/>
                  </a:moveTo>
                  <a:cubicBezTo>
                    <a:pt x="1" y="25"/>
                    <a:pt x="1" y="25"/>
                    <a:pt x="2" y="24"/>
                  </a:cubicBezTo>
                  <a:cubicBezTo>
                    <a:pt x="2" y="24"/>
                    <a:pt x="3" y="23"/>
                    <a:pt x="3" y="23"/>
                  </a:cubicBezTo>
                  <a:cubicBezTo>
                    <a:pt x="4" y="22"/>
                    <a:pt x="5" y="22"/>
                    <a:pt x="5" y="21"/>
                  </a:cubicBezTo>
                  <a:cubicBezTo>
                    <a:pt x="6" y="20"/>
                    <a:pt x="7" y="20"/>
                    <a:pt x="8" y="19"/>
                  </a:cubicBezTo>
                  <a:cubicBezTo>
                    <a:pt x="9" y="18"/>
                    <a:pt x="10" y="17"/>
                    <a:pt x="11" y="17"/>
                  </a:cubicBezTo>
                  <a:cubicBezTo>
                    <a:pt x="12" y="16"/>
                    <a:pt x="13" y="15"/>
                    <a:pt x="14" y="15"/>
                  </a:cubicBezTo>
                  <a:cubicBezTo>
                    <a:pt x="14" y="14"/>
                    <a:pt x="15" y="13"/>
                    <a:pt x="15" y="12"/>
                  </a:cubicBezTo>
                  <a:cubicBezTo>
                    <a:pt x="15" y="12"/>
                    <a:pt x="16" y="11"/>
                    <a:pt x="16" y="10"/>
                  </a:cubicBezTo>
                  <a:cubicBezTo>
                    <a:pt x="16" y="10"/>
                    <a:pt x="16" y="9"/>
                    <a:pt x="15" y="8"/>
                  </a:cubicBezTo>
                  <a:cubicBezTo>
                    <a:pt x="15" y="8"/>
                    <a:pt x="15" y="7"/>
                    <a:pt x="15" y="7"/>
                  </a:cubicBezTo>
                  <a:cubicBezTo>
                    <a:pt x="14" y="7"/>
                    <a:pt x="14" y="6"/>
                    <a:pt x="13" y="6"/>
                  </a:cubicBezTo>
                  <a:cubicBezTo>
                    <a:pt x="13" y="6"/>
                    <a:pt x="12" y="6"/>
                    <a:pt x="11" y="6"/>
                  </a:cubicBezTo>
                  <a:cubicBezTo>
                    <a:pt x="10" y="6"/>
                    <a:pt x="9" y="6"/>
                    <a:pt x="9" y="6"/>
                  </a:cubicBezTo>
                  <a:cubicBezTo>
                    <a:pt x="8" y="7"/>
                    <a:pt x="8" y="7"/>
                    <a:pt x="7" y="8"/>
                  </a:cubicBezTo>
                  <a:cubicBezTo>
                    <a:pt x="7" y="8"/>
                    <a:pt x="7" y="9"/>
                    <a:pt x="7" y="10"/>
                  </a:cubicBezTo>
                  <a:cubicBezTo>
                    <a:pt x="7" y="10"/>
                    <a:pt x="7" y="11"/>
                    <a:pt x="7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1" y="10"/>
                    <a:pt x="1" y="8"/>
                    <a:pt x="1" y="7"/>
                  </a:cubicBezTo>
                  <a:cubicBezTo>
                    <a:pt x="2" y="6"/>
                    <a:pt x="2" y="5"/>
                    <a:pt x="3" y="4"/>
                  </a:cubicBezTo>
                  <a:cubicBezTo>
                    <a:pt x="3" y="3"/>
                    <a:pt x="4" y="2"/>
                    <a:pt x="5" y="2"/>
                  </a:cubicBezTo>
                  <a:cubicBezTo>
                    <a:pt x="5" y="2"/>
                    <a:pt x="6" y="1"/>
                    <a:pt x="7" y="1"/>
                  </a:cubicBezTo>
                  <a:cubicBezTo>
                    <a:pt x="8" y="1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2" y="0"/>
                    <a:pt x="14" y="1"/>
                    <a:pt x="15" y="1"/>
                  </a:cubicBezTo>
                  <a:cubicBezTo>
                    <a:pt x="17" y="1"/>
                    <a:pt x="18" y="2"/>
                    <a:pt x="19" y="3"/>
                  </a:cubicBezTo>
                  <a:cubicBezTo>
                    <a:pt x="20" y="4"/>
                    <a:pt x="20" y="5"/>
                    <a:pt x="21" y="6"/>
                  </a:cubicBezTo>
                  <a:cubicBezTo>
                    <a:pt x="22" y="7"/>
                    <a:pt x="22" y="9"/>
                    <a:pt x="22" y="10"/>
                  </a:cubicBezTo>
                  <a:cubicBezTo>
                    <a:pt x="22" y="12"/>
                    <a:pt x="22" y="13"/>
                    <a:pt x="21" y="14"/>
                  </a:cubicBezTo>
                  <a:cubicBezTo>
                    <a:pt x="21" y="15"/>
                    <a:pt x="20" y="16"/>
                    <a:pt x="20" y="17"/>
                  </a:cubicBezTo>
                  <a:cubicBezTo>
                    <a:pt x="19" y="18"/>
                    <a:pt x="18" y="18"/>
                    <a:pt x="18" y="19"/>
                  </a:cubicBezTo>
                  <a:cubicBezTo>
                    <a:pt x="17" y="19"/>
                    <a:pt x="16" y="20"/>
                    <a:pt x="15" y="21"/>
                  </a:cubicBezTo>
                  <a:cubicBezTo>
                    <a:pt x="14" y="21"/>
                    <a:pt x="13" y="22"/>
                    <a:pt x="12" y="23"/>
                  </a:cubicBezTo>
                  <a:cubicBezTo>
                    <a:pt x="12" y="23"/>
                    <a:pt x="11" y="24"/>
                    <a:pt x="10" y="24"/>
                  </a:cubicBezTo>
                  <a:cubicBezTo>
                    <a:pt x="10" y="25"/>
                    <a:pt x="9" y="25"/>
                    <a:pt x="9" y="25"/>
                  </a:cubicBezTo>
                  <a:cubicBezTo>
                    <a:pt x="9" y="26"/>
                    <a:pt x="8" y="26"/>
                    <a:pt x="8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0" y="32"/>
                    <a:pt x="0" y="32"/>
                    <a:pt x="0" y="32"/>
                  </a:cubicBez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6" name="Freeform 135"/>
            <p:cNvSpPr>
              <a:spLocks noEditPoints="1"/>
            </p:cNvSpPr>
            <p:nvPr/>
          </p:nvSpPr>
          <p:spPr bwMode="auto">
            <a:xfrm>
              <a:off x="5346523" y="3514984"/>
              <a:ext cx="487031" cy="548611"/>
            </a:xfrm>
            <a:custGeom>
              <a:gdLst>
                <a:gd fmla="*/ 51 w 57" name="T0"/>
                <a:gd fmla="*/ 6 h 64" name="T1"/>
                <a:gd fmla="*/ 46 w 57" name="T2"/>
                <a:gd fmla="*/ 14 h 64" name="T3"/>
                <a:gd fmla="*/ 37 w 57" name="T4"/>
                <a:gd fmla="*/ 14 h 64" name="T5"/>
                <a:gd fmla="*/ 28 w 57" name="T6"/>
                <a:gd fmla="*/ 14 h 64" name="T7"/>
                <a:gd fmla="*/ 19 w 57" name="T8"/>
                <a:gd fmla="*/ 14 h 64" name="T9"/>
                <a:gd fmla="*/ 10 w 57" name="T10"/>
                <a:gd fmla="*/ 14 h 64" name="T11"/>
                <a:gd fmla="*/ 6 w 57" name="T12"/>
                <a:gd fmla="*/ 6 h 64" name="T13"/>
                <a:gd fmla="*/ 0 w 57" name="T14"/>
                <a:gd fmla="*/ 9 h 64" name="T15"/>
                <a:gd fmla="*/ 2 w 57" name="T16"/>
                <a:gd fmla="*/ 64 h 64" name="T17"/>
                <a:gd fmla="*/ 57 w 57" name="T18"/>
                <a:gd fmla="*/ 61 h 64" name="T19"/>
                <a:gd fmla="*/ 54 w 57" name="T20"/>
                <a:gd fmla="*/ 6 h 64" name="T21"/>
                <a:gd fmla="*/ 48 w 57" name="T22"/>
                <a:gd fmla="*/ 58 h 64" name="T23"/>
                <a:gd fmla="*/ 6 w 57" name="T24"/>
                <a:gd fmla="*/ 55 h 64" name="T25"/>
                <a:gd fmla="*/ 9 w 57" name="T26"/>
                <a:gd fmla="*/ 17 h 64" name="T27"/>
                <a:gd fmla="*/ 50 w 57" name="T28"/>
                <a:gd fmla="*/ 20 h 64" name="T29"/>
                <a:gd fmla="*/ 10 w 57" name="T30"/>
                <a:gd fmla="*/ 12 h 64" name="T31"/>
                <a:gd fmla="*/ 13 w 57" name="T32"/>
                <a:gd fmla="*/ 3 h 64" name="T33"/>
                <a:gd fmla="*/ 7 w 57" name="T34"/>
                <a:gd fmla="*/ 3 h 64" name="T35"/>
                <a:gd fmla="*/ 10 w 57" name="T36"/>
                <a:gd fmla="*/ 12 h 64" name="T37"/>
                <a:gd fmla="*/ 40 w 57" name="T38"/>
                <a:gd fmla="*/ 9 h 64" name="T39"/>
                <a:gd fmla="*/ 37 w 57" name="T40"/>
                <a:gd fmla="*/ 0 h 64" name="T41"/>
                <a:gd fmla="*/ 34 w 57" name="T42"/>
                <a:gd fmla="*/ 9 h 64" name="T43"/>
                <a:gd fmla="*/ 46 w 57" name="T44"/>
                <a:gd fmla="*/ 12 h 64" name="T45"/>
                <a:gd fmla="*/ 49 w 57" name="T46"/>
                <a:gd fmla="*/ 3 h 64" name="T47"/>
                <a:gd fmla="*/ 43 w 57" name="T48"/>
                <a:gd fmla="*/ 3 h 64" name="T49"/>
                <a:gd fmla="*/ 46 w 57" name="T50"/>
                <a:gd fmla="*/ 12 h 64" name="T51"/>
                <a:gd fmla="*/ 31 w 57" name="T52"/>
                <a:gd fmla="*/ 9 h 64" name="T53"/>
                <a:gd fmla="*/ 28 w 57" name="T54"/>
                <a:gd fmla="*/ 0 h 64" name="T55"/>
                <a:gd fmla="*/ 25 w 57" name="T56"/>
                <a:gd fmla="*/ 9 h 64" name="T57"/>
                <a:gd fmla="*/ 19 w 57" name="T58"/>
                <a:gd fmla="*/ 12 h 64" name="T59"/>
                <a:gd fmla="*/ 22 w 57" name="T60"/>
                <a:gd fmla="*/ 3 h 64" name="T61"/>
                <a:gd fmla="*/ 16 w 57" name="T62"/>
                <a:gd fmla="*/ 3 h 64" name="T63"/>
                <a:gd fmla="*/ 19 w 57" name="T64"/>
                <a:gd fmla="*/ 12 h 64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64" w="57">
                  <a:moveTo>
                    <a:pt x="54" y="6"/>
                  </a:moveTo>
                  <a:cubicBezTo>
                    <a:pt x="51" y="6"/>
                    <a:pt x="51" y="6"/>
                    <a:pt x="51" y="6"/>
                  </a:cubicBezTo>
                  <a:cubicBezTo>
                    <a:pt x="51" y="9"/>
                    <a:pt x="51" y="9"/>
                    <a:pt x="51" y="9"/>
                  </a:cubicBezTo>
                  <a:cubicBezTo>
                    <a:pt x="51" y="11"/>
                    <a:pt x="49" y="14"/>
                    <a:pt x="46" y="14"/>
                  </a:cubicBezTo>
                  <a:cubicBezTo>
                    <a:pt x="44" y="14"/>
                    <a:pt x="42" y="12"/>
                    <a:pt x="42" y="10"/>
                  </a:cubicBezTo>
                  <a:cubicBezTo>
                    <a:pt x="41" y="12"/>
                    <a:pt x="39" y="14"/>
                    <a:pt x="37" y="14"/>
                  </a:cubicBezTo>
                  <a:cubicBezTo>
                    <a:pt x="35" y="14"/>
                    <a:pt x="33" y="12"/>
                    <a:pt x="33" y="10"/>
                  </a:cubicBezTo>
                  <a:cubicBezTo>
                    <a:pt x="32" y="12"/>
                    <a:pt x="30" y="14"/>
                    <a:pt x="28" y="14"/>
                  </a:cubicBezTo>
                  <a:cubicBezTo>
                    <a:pt x="26" y="14"/>
                    <a:pt x="24" y="12"/>
                    <a:pt x="24" y="10"/>
                  </a:cubicBezTo>
                  <a:cubicBezTo>
                    <a:pt x="23" y="12"/>
                    <a:pt x="21" y="14"/>
                    <a:pt x="19" y="14"/>
                  </a:cubicBezTo>
                  <a:cubicBezTo>
                    <a:pt x="17" y="14"/>
                    <a:pt x="15" y="12"/>
                    <a:pt x="15" y="10"/>
                  </a:cubicBezTo>
                  <a:cubicBezTo>
                    <a:pt x="14" y="12"/>
                    <a:pt x="12" y="14"/>
                    <a:pt x="10" y="14"/>
                  </a:cubicBezTo>
                  <a:cubicBezTo>
                    <a:pt x="8" y="14"/>
                    <a:pt x="6" y="11"/>
                    <a:pt x="6" y="9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7"/>
                    <a:pt x="0" y="9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63"/>
                    <a:pt x="1" y="64"/>
                    <a:pt x="2" y="64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6" y="64"/>
                    <a:pt x="57" y="63"/>
                    <a:pt x="57" y="61"/>
                  </a:cubicBezTo>
                  <a:cubicBezTo>
                    <a:pt x="57" y="9"/>
                    <a:pt x="57" y="9"/>
                    <a:pt x="57" y="9"/>
                  </a:cubicBezTo>
                  <a:cubicBezTo>
                    <a:pt x="57" y="7"/>
                    <a:pt x="56" y="6"/>
                    <a:pt x="54" y="6"/>
                  </a:cubicBezTo>
                  <a:close/>
                  <a:moveTo>
                    <a:pt x="50" y="55"/>
                  </a:moveTo>
                  <a:cubicBezTo>
                    <a:pt x="50" y="56"/>
                    <a:pt x="49" y="58"/>
                    <a:pt x="48" y="58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7" y="58"/>
                    <a:pt x="6" y="56"/>
                    <a:pt x="6" y="55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19"/>
                    <a:pt x="7" y="17"/>
                    <a:pt x="9" y="17"/>
                  </a:cubicBezTo>
                  <a:cubicBezTo>
                    <a:pt x="48" y="17"/>
                    <a:pt x="48" y="17"/>
                    <a:pt x="48" y="17"/>
                  </a:cubicBezTo>
                  <a:cubicBezTo>
                    <a:pt x="49" y="17"/>
                    <a:pt x="50" y="19"/>
                    <a:pt x="50" y="20"/>
                  </a:cubicBezTo>
                  <a:lnTo>
                    <a:pt x="50" y="55"/>
                  </a:lnTo>
                  <a:close/>
                  <a:moveTo>
                    <a:pt x="10" y="12"/>
                  </a:moveTo>
                  <a:cubicBezTo>
                    <a:pt x="12" y="12"/>
                    <a:pt x="13" y="10"/>
                    <a:pt x="13" y="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3" y="1"/>
                    <a:pt x="12" y="0"/>
                    <a:pt x="10" y="0"/>
                  </a:cubicBezTo>
                  <a:cubicBezTo>
                    <a:pt x="9" y="0"/>
                    <a:pt x="7" y="1"/>
                    <a:pt x="7" y="3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7" y="10"/>
                    <a:pt x="9" y="12"/>
                    <a:pt x="10" y="12"/>
                  </a:cubicBezTo>
                  <a:close/>
                  <a:moveTo>
                    <a:pt x="37" y="12"/>
                  </a:moveTo>
                  <a:cubicBezTo>
                    <a:pt x="39" y="12"/>
                    <a:pt x="40" y="10"/>
                    <a:pt x="40" y="9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1"/>
                    <a:pt x="39" y="0"/>
                    <a:pt x="37" y="0"/>
                  </a:cubicBezTo>
                  <a:cubicBezTo>
                    <a:pt x="36" y="0"/>
                    <a:pt x="34" y="1"/>
                    <a:pt x="34" y="3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10"/>
                    <a:pt x="36" y="12"/>
                    <a:pt x="37" y="12"/>
                  </a:cubicBezTo>
                  <a:close/>
                  <a:moveTo>
                    <a:pt x="46" y="12"/>
                  </a:moveTo>
                  <a:cubicBezTo>
                    <a:pt x="48" y="12"/>
                    <a:pt x="49" y="10"/>
                    <a:pt x="49" y="9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49" y="1"/>
                    <a:pt x="48" y="0"/>
                    <a:pt x="46" y="0"/>
                  </a:cubicBezTo>
                  <a:cubicBezTo>
                    <a:pt x="45" y="0"/>
                    <a:pt x="43" y="1"/>
                    <a:pt x="43" y="3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3" y="10"/>
                    <a:pt x="45" y="12"/>
                    <a:pt x="46" y="12"/>
                  </a:cubicBezTo>
                  <a:close/>
                  <a:moveTo>
                    <a:pt x="28" y="12"/>
                  </a:moveTo>
                  <a:cubicBezTo>
                    <a:pt x="30" y="12"/>
                    <a:pt x="31" y="10"/>
                    <a:pt x="31" y="9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1" y="1"/>
                    <a:pt x="30" y="0"/>
                    <a:pt x="28" y="0"/>
                  </a:cubicBezTo>
                  <a:cubicBezTo>
                    <a:pt x="27" y="0"/>
                    <a:pt x="25" y="1"/>
                    <a:pt x="25" y="3"/>
                  </a:cubicBezTo>
                  <a:cubicBezTo>
                    <a:pt x="25" y="9"/>
                    <a:pt x="25" y="9"/>
                    <a:pt x="25" y="9"/>
                  </a:cubicBezTo>
                  <a:cubicBezTo>
                    <a:pt x="25" y="10"/>
                    <a:pt x="27" y="12"/>
                    <a:pt x="28" y="12"/>
                  </a:cubicBezTo>
                  <a:close/>
                  <a:moveTo>
                    <a:pt x="19" y="12"/>
                  </a:moveTo>
                  <a:cubicBezTo>
                    <a:pt x="21" y="12"/>
                    <a:pt x="22" y="10"/>
                    <a:pt x="22" y="9"/>
                  </a:cubicBezTo>
                  <a:cubicBezTo>
                    <a:pt x="22" y="3"/>
                    <a:pt x="22" y="3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ubicBezTo>
                    <a:pt x="18" y="0"/>
                    <a:pt x="16" y="1"/>
                    <a:pt x="16" y="3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10"/>
                    <a:pt x="18" y="12"/>
                    <a:pt x="19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15389" name="组合 66"/>
          <p:cNvGrpSpPr/>
          <p:nvPr/>
        </p:nvGrpSpPr>
        <p:grpSpPr>
          <a:xfrm>
            <a:off x="9807575" y="1535113"/>
            <a:ext cx="1057275" cy="1054100"/>
            <a:chOff x="4084917" y="3363269"/>
            <a:chExt cx="903073" cy="899451"/>
          </a:xfrm>
        </p:grpSpPr>
        <p:sp>
          <p:nvSpPr>
            <p:cNvPr id="88" name="Oval 161"/>
            <p:cNvSpPr>
              <a:spLocks noChangeArrowheads="1"/>
            </p:cNvSpPr>
            <p:nvPr/>
          </p:nvSpPr>
          <p:spPr bwMode="auto">
            <a:xfrm>
              <a:off x="4084917" y="3363269"/>
              <a:ext cx="903073" cy="899451"/>
            </a:xfrm>
            <a:prstGeom prst="ellipse">
              <a:avLst/>
            </a:prstGeom>
            <a:solidFill>
              <a:srgbClr val="03857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9" name="Oval 162"/>
            <p:cNvSpPr>
              <a:spLocks noChangeArrowheads="1"/>
            </p:cNvSpPr>
            <p:nvPr/>
          </p:nvSpPr>
          <p:spPr bwMode="auto">
            <a:xfrm>
              <a:off x="4139156" y="3413389"/>
              <a:ext cx="794596" cy="795148"/>
            </a:xfrm>
            <a:prstGeom prst="ellipse">
              <a:avLst/>
            </a:prstGeom>
            <a:solidFill>
              <a:srgbClr val="03ADA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0" name="Freeform 163"/>
            <p:cNvSpPr/>
            <p:nvPr/>
          </p:nvSpPr>
          <p:spPr bwMode="auto">
            <a:xfrm>
              <a:off x="4128308" y="3540721"/>
              <a:ext cx="565438" cy="696262"/>
            </a:xfrm>
            <a:custGeom>
              <a:gdLst>
                <a:gd fmla="*/ 24 w 66" name="T0"/>
                <a:gd fmla="*/ 9 h 81" name="T1"/>
                <a:gd fmla="*/ 0 w 66" name="T2"/>
                <a:gd fmla="*/ 34 h 81" name="T3"/>
                <a:gd fmla="*/ 6 w 66" name="T4"/>
                <a:gd fmla="*/ 59 h 81" name="T5"/>
                <a:gd fmla="*/ 24 w 66" name="T6"/>
                <a:gd fmla="*/ 75 h 81" name="T7"/>
                <a:gd fmla="*/ 46 w 66" name="T8"/>
                <a:gd fmla="*/ 81 h 81" name="T9"/>
                <a:gd fmla="*/ 65 w 66" name="T10"/>
                <a:gd fmla="*/ 62 h 81" name="T11"/>
                <a:gd fmla="*/ 65 w 66" name="T12"/>
                <a:gd fmla="*/ 33 h 81" name="T13"/>
                <a:gd fmla="*/ 66 w 66" name="T14"/>
                <a:gd fmla="*/ 11 h 81" name="T15"/>
                <a:gd fmla="*/ 57 w 66" name="T16"/>
                <a:gd fmla="*/ 6 h 81" name="T17"/>
                <a:gd fmla="*/ 53 w 66" name="T18"/>
                <a:gd fmla="*/ 1 h 81" name="T19"/>
                <a:gd fmla="*/ 46 w 66" name="T20"/>
                <a:gd fmla="*/ 0 h 81" name="T21"/>
                <a:gd fmla="*/ 42 w 66" name="T22"/>
                <a:gd fmla="*/ 4 h 81" name="T23"/>
                <a:gd fmla="*/ 37 w 66" name="T24"/>
                <a:gd fmla="*/ 13 h 81" name="T25"/>
                <a:gd fmla="*/ 24 w 66" name="T26"/>
                <a:gd fmla="*/ 9 h 8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1" w="66">
                  <a:moveTo>
                    <a:pt x="24" y="9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24" y="75"/>
                    <a:pt x="24" y="75"/>
                    <a:pt x="24" y="75"/>
                  </a:cubicBezTo>
                  <a:cubicBezTo>
                    <a:pt x="46" y="81"/>
                    <a:pt x="46" y="81"/>
                    <a:pt x="46" y="81"/>
                  </a:cubicBezTo>
                  <a:cubicBezTo>
                    <a:pt x="65" y="62"/>
                    <a:pt x="65" y="62"/>
                    <a:pt x="65" y="62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33"/>
                    <a:pt x="66" y="12"/>
                    <a:pt x="66" y="11"/>
                  </a:cubicBezTo>
                  <a:cubicBezTo>
                    <a:pt x="65" y="11"/>
                    <a:pt x="57" y="6"/>
                    <a:pt x="57" y="6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37" y="13"/>
                    <a:pt x="37" y="13"/>
                    <a:pt x="37" y="13"/>
                  </a:cubicBezTo>
                  <a:lnTo>
                    <a:pt x="24" y="9"/>
                  </a:lnTo>
                  <a:close/>
                </a:path>
              </a:pathLst>
            </a:custGeom>
            <a:solidFill>
              <a:srgbClr val="03857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1" name="Freeform 164"/>
            <p:cNvSpPr>
              <a:spLocks noEditPoints="1"/>
            </p:cNvSpPr>
            <p:nvPr/>
          </p:nvSpPr>
          <p:spPr bwMode="auto">
            <a:xfrm>
              <a:off x="4327635" y="3533948"/>
              <a:ext cx="409502" cy="566221"/>
            </a:xfrm>
            <a:custGeom>
              <a:gdLst>
                <a:gd fmla="*/ 41 w 48" name="T0"/>
                <a:gd fmla="*/ 7 h 66" name="T1"/>
                <a:gd fmla="*/ 34 w 48" name="T2"/>
                <a:gd fmla="*/ 7 h 66" name="T3"/>
                <a:gd fmla="*/ 24 w 48" name="T4"/>
                <a:gd fmla="*/ 0 h 66" name="T5"/>
                <a:gd fmla="*/ 15 w 48" name="T6"/>
                <a:gd fmla="*/ 7 h 66" name="T7"/>
                <a:gd fmla="*/ 7 w 48" name="T8"/>
                <a:gd fmla="*/ 7 h 66" name="T9"/>
                <a:gd fmla="*/ 0 w 48" name="T10"/>
                <a:gd fmla="*/ 14 h 66" name="T11"/>
                <a:gd fmla="*/ 0 w 48" name="T12"/>
                <a:gd fmla="*/ 15 h 66" name="T13"/>
                <a:gd fmla="*/ 5 w 48" name="T14"/>
                <a:gd fmla="*/ 22 h 66" name="T15"/>
                <a:gd fmla="*/ 5 w 48" name="T16"/>
                <a:gd fmla="*/ 58 h 66" name="T17"/>
                <a:gd fmla="*/ 12 w 48" name="T18"/>
                <a:gd fmla="*/ 66 h 66" name="T19"/>
                <a:gd fmla="*/ 37 w 48" name="T20"/>
                <a:gd fmla="*/ 66 h 66" name="T21"/>
                <a:gd fmla="*/ 44 w 48" name="T22"/>
                <a:gd fmla="*/ 58 h 66" name="T23"/>
                <a:gd fmla="*/ 44 w 48" name="T24"/>
                <a:gd fmla="*/ 22 h 66" name="T25"/>
                <a:gd fmla="*/ 48 w 48" name="T26"/>
                <a:gd fmla="*/ 15 h 66" name="T27"/>
                <a:gd fmla="*/ 48 w 48" name="T28"/>
                <a:gd fmla="*/ 14 h 66" name="T29"/>
                <a:gd fmla="*/ 41 w 48" name="T30"/>
                <a:gd fmla="*/ 7 h 66" name="T31"/>
                <a:gd fmla="*/ 17 w 48" name="T32"/>
                <a:gd fmla="*/ 58 h 66" name="T33"/>
                <a:gd fmla="*/ 10 w 48" name="T34"/>
                <a:gd fmla="*/ 58 h 66" name="T35"/>
                <a:gd fmla="*/ 10 w 48" name="T36"/>
                <a:gd fmla="*/ 24 h 66" name="T37"/>
                <a:gd fmla="*/ 17 w 48" name="T38"/>
                <a:gd fmla="*/ 24 h 66" name="T39"/>
                <a:gd fmla="*/ 17 w 48" name="T40"/>
                <a:gd fmla="*/ 58 h 66" name="T41"/>
                <a:gd fmla="*/ 27 w 48" name="T42"/>
                <a:gd fmla="*/ 58 h 66" name="T43"/>
                <a:gd fmla="*/ 21 w 48" name="T44"/>
                <a:gd fmla="*/ 58 h 66" name="T45"/>
                <a:gd fmla="*/ 21 w 48" name="T46"/>
                <a:gd fmla="*/ 24 h 66" name="T47"/>
                <a:gd fmla="*/ 27 w 48" name="T48"/>
                <a:gd fmla="*/ 24 h 66" name="T49"/>
                <a:gd fmla="*/ 27 w 48" name="T50"/>
                <a:gd fmla="*/ 58 h 66" name="T51"/>
                <a:gd fmla="*/ 18 w 48" name="T52"/>
                <a:gd fmla="*/ 7 h 66" name="T53"/>
                <a:gd fmla="*/ 24 w 48" name="T54"/>
                <a:gd fmla="*/ 3 h 66" name="T55"/>
                <a:gd fmla="*/ 30 w 48" name="T56"/>
                <a:gd fmla="*/ 7 h 66" name="T57"/>
                <a:gd fmla="*/ 18 w 48" name="T58"/>
                <a:gd fmla="*/ 7 h 66" name="T59"/>
                <a:gd fmla="*/ 38 w 48" name="T60"/>
                <a:gd fmla="*/ 58 h 66" name="T61"/>
                <a:gd fmla="*/ 31 w 48" name="T62"/>
                <a:gd fmla="*/ 58 h 66" name="T63"/>
                <a:gd fmla="*/ 31 w 48" name="T64"/>
                <a:gd fmla="*/ 24 h 66" name="T65"/>
                <a:gd fmla="*/ 38 w 48" name="T66"/>
                <a:gd fmla="*/ 24 h 66" name="T67"/>
                <a:gd fmla="*/ 38 w 48" name="T68"/>
                <a:gd fmla="*/ 58 h 6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6" w="48">
                  <a:moveTo>
                    <a:pt x="41" y="7"/>
                  </a:moveTo>
                  <a:cubicBezTo>
                    <a:pt x="34" y="7"/>
                    <a:pt x="34" y="7"/>
                    <a:pt x="34" y="7"/>
                  </a:cubicBezTo>
                  <a:cubicBezTo>
                    <a:pt x="32" y="3"/>
                    <a:pt x="29" y="0"/>
                    <a:pt x="24" y="0"/>
                  </a:cubicBezTo>
                  <a:cubicBezTo>
                    <a:pt x="20" y="0"/>
                    <a:pt x="16" y="3"/>
                    <a:pt x="15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3" y="7"/>
                    <a:pt x="0" y="10"/>
                    <a:pt x="0" y="14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2" y="21"/>
                    <a:pt x="5" y="22"/>
                  </a:cubicBezTo>
                  <a:cubicBezTo>
                    <a:pt x="5" y="58"/>
                    <a:pt x="5" y="58"/>
                    <a:pt x="5" y="58"/>
                  </a:cubicBezTo>
                  <a:cubicBezTo>
                    <a:pt x="5" y="62"/>
                    <a:pt x="8" y="66"/>
                    <a:pt x="12" y="66"/>
                  </a:cubicBezTo>
                  <a:cubicBezTo>
                    <a:pt x="37" y="66"/>
                    <a:pt x="37" y="66"/>
                    <a:pt x="37" y="66"/>
                  </a:cubicBezTo>
                  <a:cubicBezTo>
                    <a:pt x="41" y="66"/>
                    <a:pt x="44" y="62"/>
                    <a:pt x="44" y="58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6" y="21"/>
                    <a:pt x="48" y="18"/>
                    <a:pt x="48" y="15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8" y="10"/>
                    <a:pt x="45" y="7"/>
                    <a:pt x="41" y="7"/>
                  </a:cubicBezTo>
                  <a:close/>
                  <a:moveTo>
                    <a:pt x="17" y="58"/>
                  </a:moveTo>
                  <a:cubicBezTo>
                    <a:pt x="10" y="58"/>
                    <a:pt x="10" y="58"/>
                    <a:pt x="10" y="58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7" y="24"/>
                    <a:pt x="17" y="24"/>
                    <a:pt x="17" y="24"/>
                  </a:cubicBezTo>
                  <a:lnTo>
                    <a:pt x="17" y="58"/>
                  </a:lnTo>
                  <a:close/>
                  <a:moveTo>
                    <a:pt x="27" y="58"/>
                  </a:moveTo>
                  <a:cubicBezTo>
                    <a:pt x="21" y="58"/>
                    <a:pt x="21" y="58"/>
                    <a:pt x="21" y="58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7" y="24"/>
                    <a:pt x="27" y="24"/>
                    <a:pt x="27" y="24"/>
                  </a:cubicBezTo>
                  <a:lnTo>
                    <a:pt x="27" y="58"/>
                  </a:lnTo>
                  <a:close/>
                  <a:moveTo>
                    <a:pt x="18" y="7"/>
                  </a:moveTo>
                  <a:cubicBezTo>
                    <a:pt x="19" y="4"/>
                    <a:pt x="22" y="3"/>
                    <a:pt x="24" y="3"/>
                  </a:cubicBezTo>
                  <a:cubicBezTo>
                    <a:pt x="27" y="3"/>
                    <a:pt x="29" y="4"/>
                    <a:pt x="30" y="7"/>
                  </a:cubicBezTo>
                  <a:lnTo>
                    <a:pt x="18" y="7"/>
                  </a:lnTo>
                  <a:close/>
                  <a:moveTo>
                    <a:pt x="38" y="58"/>
                  </a:moveTo>
                  <a:cubicBezTo>
                    <a:pt x="31" y="58"/>
                    <a:pt x="31" y="58"/>
                    <a:pt x="31" y="58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38" y="24"/>
                    <a:pt x="38" y="24"/>
                    <a:pt x="38" y="24"/>
                  </a:cubicBezTo>
                  <a:lnTo>
                    <a:pt x="38" y="5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2" name="Freeform 165"/>
            <p:cNvSpPr>
              <a:spLocks noEditPoints="1"/>
            </p:cNvSpPr>
            <p:nvPr/>
          </p:nvSpPr>
          <p:spPr bwMode="auto">
            <a:xfrm>
              <a:off x="4342550" y="3514984"/>
              <a:ext cx="402722" cy="566221"/>
            </a:xfrm>
            <a:custGeom>
              <a:gdLst>
                <a:gd fmla="*/ 40 w 47" name="T0"/>
                <a:gd fmla="*/ 8 h 66" name="T1"/>
                <a:gd fmla="*/ 33 w 47" name="T2"/>
                <a:gd fmla="*/ 8 h 66" name="T3"/>
                <a:gd fmla="*/ 23 w 47" name="T4"/>
                <a:gd fmla="*/ 0 h 66" name="T5"/>
                <a:gd fmla="*/ 14 w 47" name="T6"/>
                <a:gd fmla="*/ 8 h 66" name="T7"/>
                <a:gd fmla="*/ 7 w 47" name="T8"/>
                <a:gd fmla="*/ 8 h 66" name="T9"/>
                <a:gd fmla="*/ 0 w 47" name="T10"/>
                <a:gd fmla="*/ 15 h 66" name="T11"/>
                <a:gd fmla="*/ 0 w 47" name="T12"/>
                <a:gd fmla="*/ 16 h 66" name="T13"/>
                <a:gd fmla="*/ 4 w 47" name="T14"/>
                <a:gd fmla="*/ 23 h 66" name="T15"/>
                <a:gd fmla="*/ 4 w 47" name="T16"/>
                <a:gd fmla="*/ 59 h 66" name="T17"/>
                <a:gd fmla="*/ 11 w 47" name="T18"/>
                <a:gd fmla="*/ 66 h 66" name="T19"/>
                <a:gd fmla="*/ 36 w 47" name="T20"/>
                <a:gd fmla="*/ 66 h 66" name="T21"/>
                <a:gd fmla="*/ 43 w 47" name="T22"/>
                <a:gd fmla="*/ 59 h 66" name="T23"/>
                <a:gd fmla="*/ 43 w 47" name="T24"/>
                <a:gd fmla="*/ 23 h 66" name="T25"/>
                <a:gd fmla="*/ 47 w 47" name="T26"/>
                <a:gd fmla="*/ 16 h 66" name="T27"/>
                <a:gd fmla="*/ 47 w 47" name="T28"/>
                <a:gd fmla="*/ 15 h 66" name="T29"/>
                <a:gd fmla="*/ 40 w 47" name="T30"/>
                <a:gd fmla="*/ 8 h 66" name="T31"/>
                <a:gd fmla="*/ 16 w 47" name="T32"/>
                <a:gd fmla="*/ 59 h 66" name="T33"/>
                <a:gd fmla="*/ 9 w 47" name="T34"/>
                <a:gd fmla="*/ 59 h 66" name="T35"/>
                <a:gd fmla="*/ 9 w 47" name="T36"/>
                <a:gd fmla="*/ 25 h 66" name="T37"/>
                <a:gd fmla="*/ 16 w 47" name="T38"/>
                <a:gd fmla="*/ 25 h 66" name="T39"/>
                <a:gd fmla="*/ 16 w 47" name="T40"/>
                <a:gd fmla="*/ 59 h 66" name="T41"/>
                <a:gd fmla="*/ 27 w 47" name="T42"/>
                <a:gd fmla="*/ 59 h 66" name="T43"/>
                <a:gd fmla="*/ 20 w 47" name="T44"/>
                <a:gd fmla="*/ 59 h 66" name="T45"/>
                <a:gd fmla="*/ 20 w 47" name="T46"/>
                <a:gd fmla="*/ 25 h 66" name="T47"/>
                <a:gd fmla="*/ 27 w 47" name="T48"/>
                <a:gd fmla="*/ 25 h 66" name="T49"/>
                <a:gd fmla="*/ 27 w 47" name="T50"/>
                <a:gd fmla="*/ 59 h 66" name="T51"/>
                <a:gd fmla="*/ 17 w 47" name="T52"/>
                <a:gd fmla="*/ 8 h 66" name="T53"/>
                <a:gd fmla="*/ 23 w 47" name="T54"/>
                <a:gd fmla="*/ 4 h 66" name="T55"/>
                <a:gd fmla="*/ 29 w 47" name="T56"/>
                <a:gd fmla="*/ 8 h 66" name="T57"/>
                <a:gd fmla="*/ 17 w 47" name="T58"/>
                <a:gd fmla="*/ 8 h 66" name="T59"/>
                <a:gd fmla="*/ 37 w 47" name="T60"/>
                <a:gd fmla="*/ 59 h 66" name="T61"/>
                <a:gd fmla="*/ 31 w 47" name="T62"/>
                <a:gd fmla="*/ 59 h 66" name="T63"/>
                <a:gd fmla="*/ 31 w 47" name="T64"/>
                <a:gd fmla="*/ 25 h 66" name="T65"/>
                <a:gd fmla="*/ 37 w 47" name="T66"/>
                <a:gd fmla="*/ 25 h 66" name="T67"/>
                <a:gd fmla="*/ 37 w 47" name="T68"/>
                <a:gd fmla="*/ 59 h 6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66" w="47">
                  <a:moveTo>
                    <a:pt x="40" y="8"/>
                  </a:moveTo>
                  <a:cubicBezTo>
                    <a:pt x="33" y="8"/>
                    <a:pt x="33" y="8"/>
                    <a:pt x="33" y="8"/>
                  </a:cubicBezTo>
                  <a:cubicBezTo>
                    <a:pt x="32" y="3"/>
                    <a:pt x="28" y="0"/>
                    <a:pt x="23" y="0"/>
                  </a:cubicBezTo>
                  <a:cubicBezTo>
                    <a:pt x="19" y="0"/>
                    <a:pt x="15" y="3"/>
                    <a:pt x="14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3" y="8"/>
                    <a:pt x="0" y="11"/>
                    <a:pt x="0" y="15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9"/>
                    <a:pt x="1" y="22"/>
                    <a:pt x="4" y="23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63"/>
                    <a:pt x="7" y="66"/>
                    <a:pt x="11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40" y="66"/>
                    <a:pt x="43" y="63"/>
                    <a:pt x="43" y="59"/>
                  </a:cubicBezTo>
                  <a:cubicBezTo>
                    <a:pt x="43" y="23"/>
                    <a:pt x="43" y="23"/>
                    <a:pt x="43" y="23"/>
                  </a:cubicBezTo>
                  <a:cubicBezTo>
                    <a:pt x="46" y="22"/>
                    <a:pt x="47" y="19"/>
                    <a:pt x="47" y="16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7" y="11"/>
                    <a:pt x="44" y="8"/>
                    <a:pt x="40" y="8"/>
                  </a:cubicBezTo>
                  <a:close/>
                  <a:moveTo>
                    <a:pt x="16" y="59"/>
                  </a:moveTo>
                  <a:cubicBezTo>
                    <a:pt x="9" y="59"/>
                    <a:pt x="9" y="59"/>
                    <a:pt x="9" y="59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16" y="25"/>
                    <a:pt x="16" y="25"/>
                    <a:pt x="16" y="25"/>
                  </a:cubicBezTo>
                  <a:lnTo>
                    <a:pt x="16" y="59"/>
                  </a:lnTo>
                  <a:close/>
                  <a:moveTo>
                    <a:pt x="27" y="59"/>
                  </a:moveTo>
                  <a:cubicBezTo>
                    <a:pt x="20" y="59"/>
                    <a:pt x="20" y="59"/>
                    <a:pt x="20" y="59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7" y="25"/>
                    <a:pt x="27" y="25"/>
                    <a:pt x="27" y="25"/>
                  </a:cubicBezTo>
                  <a:lnTo>
                    <a:pt x="27" y="59"/>
                  </a:lnTo>
                  <a:close/>
                  <a:moveTo>
                    <a:pt x="17" y="8"/>
                  </a:moveTo>
                  <a:cubicBezTo>
                    <a:pt x="19" y="5"/>
                    <a:pt x="21" y="4"/>
                    <a:pt x="23" y="4"/>
                  </a:cubicBezTo>
                  <a:cubicBezTo>
                    <a:pt x="26" y="4"/>
                    <a:pt x="28" y="5"/>
                    <a:pt x="29" y="8"/>
                  </a:cubicBezTo>
                  <a:lnTo>
                    <a:pt x="17" y="8"/>
                  </a:lnTo>
                  <a:close/>
                  <a:moveTo>
                    <a:pt x="37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25"/>
                    <a:pt x="31" y="25"/>
                    <a:pt x="31" y="25"/>
                  </a:cubicBezTo>
                  <a:cubicBezTo>
                    <a:pt x="37" y="25"/>
                    <a:pt x="37" y="25"/>
                    <a:pt x="37" y="25"/>
                  </a:cubicBezTo>
                  <a:lnTo>
                    <a:pt x="37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53531" lIns="107061" rIns="107061" tIns="53531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107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94" name="矩形 93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95" name="矩形 94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5391" name="矩形 95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6500813"/>
            <a:ext cx="12192000" cy="357187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pattFill prst="pct25">
          <a:fgClr>
            <a:srgbClr val="F2F2F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70" name="任意多边形 569"/>
          <p:cNvSpPr/>
          <p:nvPr/>
        </p:nvSpPr>
        <p:spPr>
          <a:xfrm>
            <a:off x="0" y="0"/>
            <a:ext cx="12231688" cy="6858000"/>
          </a:xfrm>
          <a:custGeom>
            <a:gdLst>
              <a:gd fmla="*/ 7126265 w 12231665" name="connsiteX0"/>
              <a:gd fmla="*/ 0 h 6858002" name="connsiteY0"/>
              <a:gd fmla="*/ 12231665 w 12231665" name="connsiteX1"/>
              <a:gd fmla="*/ 0 h 6858002" name="connsiteY1"/>
              <a:gd fmla="*/ 12231665 w 12231665" name="connsiteX2"/>
              <a:gd fmla="*/ 6858002 h 6858002" name="connsiteY2"/>
              <a:gd fmla="*/ 12191999 w 12231665" name="connsiteX3"/>
              <a:gd fmla="*/ 6858002 h 6858002" name="connsiteY3"/>
              <a:gd fmla="*/ 7126265 w 12231665" name="connsiteX4"/>
              <a:gd fmla="*/ 6858002 h 6858002" name="connsiteY4"/>
              <a:gd fmla="*/ 6461796 w 12231665" name="connsiteX5"/>
              <a:gd fmla="*/ 6858002 h 6858002" name="connsiteY5"/>
              <a:gd fmla="*/ 4652518 w 12231665" name="connsiteX6"/>
              <a:gd fmla="*/ 6858002 h 6858002" name="connsiteY6"/>
              <a:gd fmla="*/ 0 w 12231665" name="connsiteX7"/>
              <a:gd fmla="*/ 6858002 h 6858002" name="connsiteY7"/>
              <a:gd fmla="*/ 0 w 12231665" name="connsiteX8"/>
              <a:gd fmla="*/ 6057902 h 6858002" name="connsiteY8"/>
              <a:gd fmla="*/ 5532124 w 12231665" name="connsiteX9"/>
              <a:gd fmla="*/ 6057902 h 6858002" name="connsiteY9"/>
              <a:gd fmla="*/ 7126265 w 12231665" name="connsiteX10"/>
              <a:gd fmla="*/ 4607853 h 6858002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6858002" w="12231665">
                <a:moveTo>
                  <a:pt x="7126265" y="0"/>
                </a:moveTo>
                <a:lnTo>
                  <a:pt x="12231665" y="0"/>
                </a:lnTo>
                <a:lnTo>
                  <a:pt x="12231665" y="6858002"/>
                </a:lnTo>
                <a:lnTo>
                  <a:pt x="12191999" y="6858002"/>
                </a:lnTo>
                <a:lnTo>
                  <a:pt x="7126265" y="6858002"/>
                </a:lnTo>
                <a:lnTo>
                  <a:pt x="6461796" y="6858002"/>
                </a:lnTo>
                <a:lnTo>
                  <a:pt x="4652518" y="6858002"/>
                </a:lnTo>
                <a:lnTo>
                  <a:pt x="0" y="6858002"/>
                </a:lnTo>
                <a:lnTo>
                  <a:pt x="0" y="6057902"/>
                </a:lnTo>
                <a:lnTo>
                  <a:pt x="5532124" y="6057902"/>
                </a:lnTo>
                <a:lnTo>
                  <a:pt x="7126265" y="4607853"/>
                </a:lnTo>
                <a:close/>
              </a:path>
            </a:pathLst>
          </a:cu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grpSp>
        <p:nvGrpSpPr>
          <p:cNvPr id="4099" name="组合 617"/>
          <p:cNvGrpSpPr/>
          <p:nvPr/>
        </p:nvGrpSpPr>
        <p:grpSpPr>
          <a:xfrm>
            <a:off x="7977188" y="4448175"/>
            <a:ext cx="3776662" cy="1050925"/>
            <a:chOff x="8072356" y="1205108"/>
            <a:chExt cx="3492286" cy="986991"/>
          </a:xfrm>
        </p:grpSpPr>
        <p:sp>
          <p:nvSpPr>
            <p:cNvPr id="619" name="矩形 570"/>
            <p:cNvSpPr/>
            <p:nvPr/>
          </p:nvSpPr>
          <p:spPr>
            <a:xfrm>
              <a:off x="8183921" y="1281146"/>
              <a:ext cx="3380721" cy="910953"/>
            </a:xfrm>
            <a:custGeom>
              <a:gdLst>
                <a:gd fmla="*/ 38100 w 3656237" name="connsiteX0"/>
                <a:gd fmla="*/ 533400 h 1050066" name="connsiteY0"/>
                <a:gd fmla="*/ 3656237 w 3656237" name="connsiteX1"/>
                <a:gd fmla="*/ 0 h 1050066" name="connsiteY1"/>
                <a:gd fmla="*/ 3541937 w 3656237" name="connsiteX2"/>
                <a:gd fmla="*/ 650016 h 1050066" name="connsiteY2"/>
                <a:gd fmla="*/ 0 w 3656237" name="connsiteX3"/>
                <a:gd fmla="*/ 1050066 h 1050066" name="connsiteY3"/>
                <a:gd fmla="*/ 38100 w 3656237" name="connsiteX4"/>
                <a:gd fmla="*/ 533400 h 105006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50066" w="3656237">
                  <a:moveTo>
                    <a:pt x="38100" y="533400"/>
                  </a:moveTo>
                  <a:lnTo>
                    <a:pt x="3656237" y="0"/>
                  </a:lnTo>
                  <a:lnTo>
                    <a:pt x="3541937" y="650016"/>
                  </a:lnTo>
                  <a:lnTo>
                    <a:pt x="0" y="1050066"/>
                  </a:lnTo>
                  <a:lnTo>
                    <a:pt x="38100" y="533400"/>
                  </a:lnTo>
                  <a:close/>
                </a:path>
              </a:pathLst>
            </a:custGeom>
            <a:solidFill>
              <a:srgbClr val="CF7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400"/>
            </a:p>
          </p:txBody>
        </p:sp>
        <p:sp>
          <p:nvSpPr>
            <p:cNvPr id="620" name="矩形 619"/>
            <p:cNvSpPr/>
            <p:nvPr/>
          </p:nvSpPr>
          <p:spPr>
            <a:xfrm>
              <a:off x="8072356" y="1205108"/>
              <a:ext cx="3257412" cy="761862"/>
            </a:xfrm>
            <a:prstGeom prst="rect">
              <a:avLst/>
            </a:prstGeom>
            <a:solidFill>
              <a:srgbClr val="F9A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400"/>
            </a:p>
          </p:txBody>
        </p:sp>
      </p:grpSp>
      <p:grpSp>
        <p:nvGrpSpPr>
          <p:cNvPr id="4100" name="组合 614"/>
          <p:cNvGrpSpPr/>
          <p:nvPr/>
        </p:nvGrpSpPr>
        <p:grpSpPr>
          <a:xfrm>
            <a:off x="7977188" y="2967038"/>
            <a:ext cx="3776662" cy="1050925"/>
            <a:chOff x="8072356" y="1205108"/>
            <a:chExt cx="3492286" cy="986991"/>
          </a:xfrm>
        </p:grpSpPr>
        <p:sp>
          <p:nvSpPr>
            <p:cNvPr id="616" name="矩形 570"/>
            <p:cNvSpPr/>
            <p:nvPr/>
          </p:nvSpPr>
          <p:spPr>
            <a:xfrm>
              <a:off x="8183921" y="1281145"/>
              <a:ext cx="3380721" cy="910954"/>
            </a:xfrm>
            <a:custGeom>
              <a:gdLst>
                <a:gd fmla="*/ 38100 w 3656237" name="connsiteX0"/>
                <a:gd fmla="*/ 533400 h 1050066" name="connsiteY0"/>
                <a:gd fmla="*/ 3656237 w 3656237" name="connsiteX1"/>
                <a:gd fmla="*/ 0 h 1050066" name="connsiteY1"/>
                <a:gd fmla="*/ 3541937 w 3656237" name="connsiteX2"/>
                <a:gd fmla="*/ 650016 h 1050066" name="connsiteY2"/>
                <a:gd fmla="*/ 0 w 3656237" name="connsiteX3"/>
                <a:gd fmla="*/ 1050066 h 1050066" name="connsiteY3"/>
                <a:gd fmla="*/ 38100 w 3656237" name="connsiteX4"/>
                <a:gd fmla="*/ 533400 h 105006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50066" w="3656237">
                  <a:moveTo>
                    <a:pt x="38100" y="533400"/>
                  </a:moveTo>
                  <a:lnTo>
                    <a:pt x="3656237" y="0"/>
                  </a:lnTo>
                  <a:lnTo>
                    <a:pt x="3541937" y="650016"/>
                  </a:lnTo>
                  <a:lnTo>
                    <a:pt x="0" y="1050066"/>
                  </a:lnTo>
                  <a:lnTo>
                    <a:pt x="38100" y="533400"/>
                  </a:lnTo>
                  <a:close/>
                </a:path>
              </a:pathLst>
            </a:custGeom>
            <a:solidFill>
              <a:srgbClr val="CF7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400"/>
            </a:p>
          </p:txBody>
        </p:sp>
        <p:sp>
          <p:nvSpPr>
            <p:cNvPr id="617" name="矩形 616"/>
            <p:cNvSpPr/>
            <p:nvPr/>
          </p:nvSpPr>
          <p:spPr>
            <a:xfrm>
              <a:off x="8072356" y="1205108"/>
              <a:ext cx="3257412" cy="761861"/>
            </a:xfrm>
            <a:prstGeom prst="rect">
              <a:avLst/>
            </a:prstGeom>
            <a:solidFill>
              <a:srgbClr val="F9A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400"/>
            </a:p>
          </p:txBody>
        </p:sp>
      </p:grpSp>
      <p:sp>
        <p:nvSpPr>
          <p:cNvPr id="8" name="矩形 7"/>
          <p:cNvSpPr/>
          <p:nvPr/>
        </p:nvSpPr>
        <p:spPr>
          <a:xfrm>
            <a:off x="5141913" y="2484438"/>
            <a:ext cx="730250" cy="1630362"/>
          </a:xfrm>
          <a:prstGeom prst="rect">
            <a:avLst/>
          </a:prstGeom>
          <a:solidFill>
            <a:srgbClr val="CF70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5062538" y="2597150"/>
            <a:ext cx="731837" cy="1630363"/>
          </a:xfrm>
          <a:prstGeom prst="rect">
            <a:avLst/>
          </a:prstGeom>
          <a:solidFill>
            <a:srgbClr val="F9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103" name="文本框 371"/>
          <p:cNvSpPr txBox="1">
            <a:spLocks noChangeArrowheads="1"/>
          </p:cNvSpPr>
          <p:nvPr/>
        </p:nvSpPr>
        <p:spPr bwMode="auto">
          <a:xfrm>
            <a:off x="5027613" y="2816225"/>
            <a:ext cx="792480" cy="1094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z="4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目录</a:t>
            </a:r>
          </a:p>
        </p:txBody>
      </p:sp>
      <p:pic>
        <p:nvPicPr>
          <p:cNvPr id="4104" name="图片 56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1403350" y="947738"/>
            <a:ext cx="2136775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5" name="组合 573"/>
          <p:cNvGrpSpPr/>
          <p:nvPr/>
        </p:nvGrpSpPr>
        <p:grpSpPr>
          <a:xfrm>
            <a:off x="7977188" y="1481138"/>
            <a:ext cx="3776662" cy="1050925"/>
            <a:chOff x="8072356" y="1205108"/>
            <a:chExt cx="3492286" cy="986991"/>
          </a:xfrm>
        </p:grpSpPr>
        <p:sp>
          <p:nvSpPr>
            <p:cNvPr id="571" name="矩形 570"/>
            <p:cNvSpPr/>
            <p:nvPr/>
          </p:nvSpPr>
          <p:spPr>
            <a:xfrm>
              <a:off x="8183921" y="1281145"/>
              <a:ext cx="3380721" cy="910954"/>
            </a:xfrm>
            <a:custGeom>
              <a:gdLst>
                <a:gd fmla="*/ 38100 w 3656237" name="connsiteX0"/>
                <a:gd fmla="*/ 533400 h 1050066" name="connsiteY0"/>
                <a:gd fmla="*/ 3656237 w 3656237" name="connsiteX1"/>
                <a:gd fmla="*/ 0 h 1050066" name="connsiteY1"/>
                <a:gd fmla="*/ 3541937 w 3656237" name="connsiteX2"/>
                <a:gd fmla="*/ 650016 h 1050066" name="connsiteY2"/>
                <a:gd fmla="*/ 0 w 3656237" name="connsiteX3"/>
                <a:gd fmla="*/ 1050066 h 1050066" name="connsiteY3"/>
                <a:gd fmla="*/ 38100 w 3656237" name="connsiteX4"/>
                <a:gd fmla="*/ 533400 h 105006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50066" w="3656237">
                  <a:moveTo>
                    <a:pt x="38100" y="533400"/>
                  </a:moveTo>
                  <a:lnTo>
                    <a:pt x="3656237" y="0"/>
                  </a:lnTo>
                  <a:lnTo>
                    <a:pt x="3541937" y="650016"/>
                  </a:lnTo>
                  <a:lnTo>
                    <a:pt x="0" y="1050066"/>
                  </a:lnTo>
                  <a:lnTo>
                    <a:pt x="38100" y="533400"/>
                  </a:lnTo>
                  <a:close/>
                </a:path>
              </a:pathLst>
            </a:custGeom>
            <a:solidFill>
              <a:srgbClr val="CF7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400"/>
            </a:p>
          </p:txBody>
        </p:sp>
        <p:sp>
          <p:nvSpPr>
            <p:cNvPr id="573" name="矩形 572"/>
            <p:cNvSpPr/>
            <p:nvPr/>
          </p:nvSpPr>
          <p:spPr>
            <a:xfrm>
              <a:off x="8072356" y="1205108"/>
              <a:ext cx="3257412" cy="761861"/>
            </a:xfrm>
            <a:prstGeom prst="rect">
              <a:avLst/>
            </a:prstGeom>
            <a:solidFill>
              <a:srgbClr val="F9A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400"/>
            </a:p>
          </p:txBody>
        </p:sp>
      </p:grpSp>
      <p:sp>
        <p:nvSpPr>
          <p:cNvPr id="4106" name="文本框 587"/>
          <p:cNvSpPr txBox="1">
            <a:spLocks noChangeArrowheads="1"/>
          </p:cNvSpPr>
          <p:nvPr/>
        </p:nvSpPr>
        <p:spPr bwMode="auto">
          <a:xfrm>
            <a:off x="8531224" y="1636713"/>
            <a:ext cx="23164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4107" name="文本框 588"/>
          <p:cNvSpPr txBox="1">
            <a:spLocks noChangeArrowheads="1"/>
          </p:cNvSpPr>
          <p:nvPr/>
        </p:nvSpPr>
        <p:spPr bwMode="auto">
          <a:xfrm>
            <a:off x="8531224" y="3140075"/>
            <a:ext cx="23164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4108" name="文本框 593"/>
          <p:cNvSpPr txBox="1">
            <a:spLocks noChangeArrowheads="1"/>
          </p:cNvSpPr>
          <p:nvPr/>
        </p:nvSpPr>
        <p:spPr bwMode="auto">
          <a:xfrm>
            <a:off x="8531224" y="4635500"/>
            <a:ext cx="23164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611" name="任意多边形 610"/>
          <p:cNvSpPr/>
          <p:nvPr/>
        </p:nvSpPr>
        <p:spPr>
          <a:xfrm>
            <a:off x="304800" y="234950"/>
            <a:ext cx="12231688" cy="6858000"/>
          </a:xfrm>
          <a:custGeom>
            <a:gdLst>
              <a:gd fmla="*/ 7126265 w 12231665" name="connsiteX0"/>
              <a:gd fmla="*/ 0 h 6858002" name="connsiteY0"/>
              <a:gd fmla="*/ 12231665 w 12231665" name="connsiteX1"/>
              <a:gd fmla="*/ 0 h 6858002" name="connsiteY1"/>
              <a:gd fmla="*/ 12231665 w 12231665" name="connsiteX2"/>
              <a:gd fmla="*/ 6858002 h 6858002" name="connsiteY2"/>
              <a:gd fmla="*/ 12191999 w 12231665" name="connsiteX3"/>
              <a:gd fmla="*/ 6858002 h 6858002" name="connsiteY3"/>
              <a:gd fmla="*/ 7126265 w 12231665" name="connsiteX4"/>
              <a:gd fmla="*/ 6858002 h 6858002" name="connsiteY4"/>
              <a:gd fmla="*/ 6461796 w 12231665" name="connsiteX5"/>
              <a:gd fmla="*/ 6858002 h 6858002" name="connsiteY5"/>
              <a:gd fmla="*/ 4652518 w 12231665" name="connsiteX6"/>
              <a:gd fmla="*/ 6858002 h 6858002" name="connsiteY6"/>
              <a:gd fmla="*/ 0 w 12231665" name="connsiteX7"/>
              <a:gd fmla="*/ 6858002 h 6858002" name="connsiteY7"/>
              <a:gd fmla="*/ 0 w 12231665" name="connsiteX8"/>
              <a:gd fmla="*/ 6057902 h 6858002" name="connsiteY8"/>
              <a:gd fmla="*/ 5532124 w 12231665" name="connsiteX9"/>
              <a:gd fmla="*/ 6057902 h 6858002" name="connsiteY9"/>
              <a:gd fmla="*/ 7126265 w 12231665" name="connsiteX10"/>
              <a:gd fmla="*/ 4607853 h 6858002" name="connsiteY1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b="b" l="l" r="r" t="t"/>
            <a:pathLst>
              <a:path h="6858002" w="12231665">
                <a:moveTo>
                  <a:pt x="7126265" y="0"/>
                </a:moveTo>
                <a:lnTo>
                  <a:pt x="12231665" y="0"/>
                </a:lnTo>
                <a:lnTo>
                  <a:pt x="12231665" y="6858002"/>
                </a:lnTo>
                <a:lnTo>
                  <a:pt x="12191999" y="6858002"/>
                </a:lnTo>
                <a:lnTo>
                  <a:pt x="7126265" y="6858002"/>
                </a:lnTo>
                <a:lnTo>
                  <a:pt x="6461796" y="6858002"/>
                </a:lnTo>
                <a:lnTo>
                  <a:pt x="4652518" y="6858002"/>
                </a:lnTo>
                <a:lnTo>
                  <a:pt x="0" y="6858002"/>
                </a:lnTo>
                <a:lnTo>
                  <a:pt x="0" y="6057902"/>
                </a:lnTo>
                <a:lnTo>
                  <a:pt x="5532124" y="6057902"/>
                </a:lnTo>
                <a:lnTo>
                  <a:pt x="7126265" y="4607853"/>
                </a:lnTo>
                <a:close/>
              </a:path>
            </a:pathLst>
          </a:custGeom>
          <a:noFill/>
          <a:ln w="63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" name="任意多边形 43"/>
          <p:cNvSpPr/>
          <p:nvPr/>
        </p:nvSpPr>
        <p:spPr>
          <a:xfrm>
            <a:off x="0" y="2078038"/>
            <a:ext cx="12192000" cy="2628900"/>
          </a:xfrm>
          <a:custGeom>
            <a:gdLst>
              <a:gd fmla="*/ 11524343 w 12192000" name="connsiteX0"/>
              <a:gd fmla="*/ 678471 h 2630466" name="connsiteY0"/>
              <a:gd fmla="*/ 12192000 w 12192000" name="connsiteX1"/>
              <a:gd fmla="*/ 678471 h 2630466" name="connsiteY1"/>
              <a:gd fmla="*/ 12192000 w 12192000" name="connsiteX2"/>
              <a:gd fmla="*/ 2630466 h 2630466" name="connsiteY2"/>
              <a:gd fmla="*/ 11524343 w 12192000" name="connsiteX3"/>
              <a:gd fmla="*/ 2630466 h 2630466" name="connsiteY3"/>
              <a:gd fmla="*/ 1088571 w 12192000" name="connsiteX4"/>
              <a:gd fmla="*/ 0 h 2630466" name="connsiteY4"/>
              <a:gd fmla="*/ 6096000 w 12192000" name="connsiteX5"/>
              <a:gd fmla="*/ 0 h 2630466" name="connsiteY5"/>
              <a:gd fmla="*/ 6096000 w 12192000" name="connsiteX6"/>
              <a:gd fmla="*/ 678471 h 2630466" name="connsiteY6"/>
              <a:gd fmla="*/ 11190515 w 12192000" name="connsiteX7"/>
              <a:gd fmla="*/ 678471 h 2630466" name="connsiteY7"/>
              <a:gd fmla="*/ 11190515 w 12192000" name="connsiteX8"/>
              <a:gd fmla="*/ 2630466 h 2630466" name="connsiteY8"/>
              <a:gd fmla="*/ 7590773 w 12192000" name="connsiteX9"/>
              <a:gd fmla="*/ 2630466 h 2630466" name="connsiteY9"/>
              <a:gd fmla="*/ 7590773 w 12192000" name="connsiteX10"/>
              <a:gd fmla="*/ 1931075 h 2630466" name="connsiteY10"/>
              <a:gd fmla="*/ 1088571 w 12192000" name="connsiteX11"/>
              <a:gd fmla="*/ 1931075 h 2630466" name="connsiteY11"/>
              <a:gd fmla="*/ 0 w 12192000" name="connsiteX12"/>
              <a:gd fmla="*/ 0 h 2630466" name="connsiteY12"/>
              <a:gd fmla="*/ 754743 w 12192000" name="connsiteX13"/>
              <a:gd fmla="*/ 0 h 2630466" name="connsiteY13"/>
              <a:gd fmla="*/ 754743 w 12192000" name="connsiteX14"/>
              <a:gd fmla="*/ 1931075 h 2630466" name="connsiteY14"/>
              <a:gd fmla="*/ 0 w 12192000" name="connsiteX15"/>
              <a:gd fmla="*/ 1931075 h 2630466" name="connsiteY1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b="b" l="l" r="r" t="t"/>
            <a:pathLst>
              <a:path h="2630466" w="12192000">
                <a:moveTo>
                  <a:pt x="11524343" y="678471"/>
                </a:moveTo>
                <a:lnTo>
                  <a:pt x="12192000" y="678471"/>
                </a:lnTo>
                <a:lnTo>
                  <a:pt x="12192000" y="2630466"/>
                </a:lnTo>
                <a:lnTo>
                  <a:pt x="11524343" y="2630466"/>
                </a:lnTo>
                <a:close/>
                <a:moveTo>
                  <a:pt x="1088571" y="0"/>
                </a:moveTo>
                <a:lnTo>
                  <a:pt x="6096000" y="0"/>
                </a:lnTo>
                <a:lnTo>
                  <a:pt x="6096000" y="678471"/>
                </a:lnTo>
                <a:lnTo>
                  <a:pt x="11190515" y="678471"/>
                </a:lnTo>
                <a:lnTo>
                  <a:pt x="11190515" y="2630466"/>
                </a:lnTo>
                <a:lnTo>
                  <a:pt x="7590773" y="2630466"/>
                </a:lnTo>
                <a:lnTo>
                  <a:pt x="7590773" y="1931075"/>
                </a:lnTo>
                <a:lnTo>
                  <a:pt x="1088571" y="1931075"/>
                </a:lnTo>
                <a:close/>
                <a:moveTo>
                  <a:pt x="0" y="0"/>
                </a:moveTo>
                <a:lnTo>
                  <a:pt x="754743" y="0"/>
                </a:lnTo>
                <a:lnTo>
                  <a:pt x="754743" y="1931075"/>
                </a:lnTo>
                <a:lnTo>
                  <a:pt x="0" y="1931075"/>
                </a:lnTo>
                <a:close/>
              </a:path>
            </a:pathLst>
          </a:custGeom>
          <a:solidFill>
            <a:srgbClr val="3DA5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grpSp>
        <p:nvGrpSpPr>
          <p:cNvPr id="5123" name="组合 38"/>
          <p:cNvGrpSpPr/>
          <p:nvPr/>
        </p:nvGrpSpPr>
        <p:grpSpPr>
          <a:xfrm>
            <a:off x="2368550" y="2416175"/>
            <a:ext cx="1335088" cy="1327150"/>
            <a:chOff x="868363" y="2749550"/>
            <a:chExt cx="1182688" cy="1174750"/>
          </a:xfrm>
        </p:grpSpPr>
        <p:sp>
          <p:nvSpPr>
            <p:cNvPr id="5125" name="Freeform 25"/>
            <p:cNvSpPr/>
            <p:nvPr/>
          </p:nvSpPr>
          <p:spPr bwMode="auto">
            <a:xfrm>
              <a:off x="876300" y="2749550"/>
              <a:ext cx="1174750" cy="938212"/>
            </a:xfrm>
            <a:custGeom>
              <a:gdLst>
                <a:gd fmla="*/ 0 w 740" name="T0"/>
                <a:gd fmla="*/ 456147244 h 591" name="T1"/>
                <a:gd fmla="*/ 1406247188 w 740" name="T2"/>
                <a:gd fmla="*/ 1489410756 h 591" name="T3"/>
                <a:gd fmla="*/ 1864915625 w 740" name="T4"/>
                <a:gd fmla="*/ 0 h 591" name="T5"/>
                <a:gd fmla="*/ 0 w 740" name="T6"/>
                <a:gd fmla="*/ 456147244 h 591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591" w="740">
                  <a:moveTo>
                    <a:pt x="0" y="181"/>
                  </a:moveTo>
                  <a:lnTo>
                    <a:pt x="558" y="591"/>
                  </a:lnTo>
                  <a:lnTo>
                    <a:pt x="740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5126" name="Freeform 26"/>
            <p:cNvSpPr/>
            <p:nvPr/>
          </p:nvSpPr>
          <p:spPr bwMode="auto">
            <a:xfrm>
              <a:off x="1216025" y="2749550"/>
              <a:ext cx="835025" cy="782637"/>
            </a:xfrm>
            <a:custGeom>
              <a:gdLst>
                <a:gd fmla="*/ 12601575 w 526" name="T0"/>
                <a:gd fmla="*/ 1242435444 h 493" name="T1"/>
                <a:gd fmla="*/ 0 w 526" name="T2"/>
                <a:gd fmla="*/ 839210701 h 493" name="T3"/>
                <a:gd fmla="*/ 1325602188 w 526" name="T4"/>
                <a:gd fmla="*/ 0 h 493" name="T5"/>
                <a:gd fmla="*/ 304939700 w 526" name="T6"/>
                <a:gd fmla="*/ 1083666495 h 493" name="T7"/>
                <a:gd fmla="*/ 12601575 w 526" name="T8"/>
                <a:gd fmla="*/ 1242435444 h 49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92" w="526">
                  <a:moveTo>
                    <a:pt x="5" y="493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5" y="493"/>
                  </a:lnTo>
                  <a:close/>
                </a:path>
              </a:pathLst>
            </a:custGeom>
            <a:solidFill>
              <a:srgbClr val="1AAEB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5127" name="Freeform 27"/>
            <p:cNvSpPr/>
            <p:nvPr/>
          </p:nvSpPr>
          <p:spPr bwMode="auto">
            <a:xfrm>
              <a:off x="1216025" y="2749550"/>
              <a:ext cx="835025" cy="682625"/>
            </a:xfrm>
            <a:custGeom>
              <a:gdLst>
                <a:gd fmla="*/ 1058465625 w 526" name="T0"/>
                <a:gd fmla="*/ 219254388 h 430" name="T1"/>
                <a:gd fmla="*/ 0 w 526" name="T2"/>
                <a:gd fmla="*/ 839212825 h 430" name="T3"/>
                <a:gd fmla="*/ 1325602188 w 526" name="T4"/>
                <a:gd fmla="*/ 0 h 430" name="T5"/>
                <a:gd fmla="*/ 304939700 w 526" name="T6"/>
                <a:gd fmla="*/ 1083667188 h 430" name="T7"/>
                <a:gd fmla="*/ 1058465625 w 526" name="T8"/>
                <a:gd fmla="*/ 219254388 h 43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430" w="526">
                  <a:moveTo>
                    <a:pt x="420" y="87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420" y="87"/>
                  </a:lnTo>
                  <a:close/>
                </a:path>
              </a:pathLst>
            </a:custGeom>
            <a:solidFill>
              <a:srgbClr val="25C4C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5128" name="Freeform 28"/>
            <p:cNvSpPr/>
            <p:nvPr/>
          </p:nvSpPr>
          <p:spPr bwMode="auto">
            <a:xfrm>
              <a:off x="1223963" y="2749550"/>
              <a:ext cx="827088" cy="782637"/>
            </a:xfrm>
            <a:custGeom>
              <a:gdLst>
                <a:gd fmla="*/ 0 w 521" name="T0"/>
                <a:gd fmla="*/ 1242435444 h 493" name="T1"/>
                <a:gd fmla="*/ 1313002994 w 521" name="T2"/>
                <a:gd fmla="*/ 0 h 493" name="T3"/>
                <a:gd fmla="*/ 292338302 w 521" name="T4"/>
                <a:gd fmla="*/ 1083666495 h 493" name="T5"/>
                <a:gd fmla="*/ 0 w 521" name="T6"/>
                <a:gd fmla="*/ 1242435444 h 493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492" w="521">
                  <a:moveTo>
                    <a:pt x="0" y="493"/>
                  </a:moveTo>
                  <a:lnTo>
                    <a:pt x="521" y="0"/>
                  </a:lnTo>
                  <a:lnTo>
                    <a:pt x="116" y="430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1099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5129" name="Freeform 29"/>
            <p:cNvSpPr/>
            <p:nvPr/>
          </p:nvSpPr>
          <p:spPr bwMode="auto">
            <a:xfrm>
              <a:off x="890588" y="3376613"/>
              <a:ext cx="303213" cy="352425"/>
            </a:xfrm>
            <a:custGeom>
              <a:gdLst>
                <a:gd fmla="*/ 292338607 w 191" name="T0"/>
                <a:gd fmla="*/ 100806250 h 222" name="T1"/>
                <a:gd fmla="*/ 481351431 w 191" name="T2"/>
                <a:gd fmla="*/ 0 h 222" name="T3"/>
                <a:gd fmla="*/ 410786940 w 191" name="T4"/>
                <a:gd fmla="*/ 199093138 h 222" name="T5"/>
                <a:gd fmla="*/ 0 w 191" name="T6"/>
                <a:gd fmla="*/ 559474688 h 222" name="T7"/>
                <a:gd fmla="*/ 292338607 w 191" name="T8"/>
                <a:gd fmla="*/ 100806250 h 22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221" w="191">
                  <a:moveTo>
                    <a:pt x="116" y="40"/>
                  </a:moveTo>
                  <a:lnTo>
                    <a:pt x="191" y="0"/>
                  </a:lnTo>
                  <a:lnTo>
                    <a:pt x="163" y="79"/>
                  </a:lnTo>
                  <a:lnTo>
                    <a:pt x="0" y="222"/>
                  </a:lnTo>
                  <a:lnTo>
                    <a:pt x="116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5130" name="Freeform 30"/>
            <p:cNvSpPr/>
            <p:nvPr/>
          </p:nvSpPr>
          <p:spPr bwMode="auto">
            <a:xfrm>
              <a:off x="1065213" y="3525838"/>
              <a:ext cx="303213" cy="354012"/>
            </a:xfrm>
            <a:custGeom>
              <a:gdLst>
                <a:gd fmla="*/ 294859561 w 191" name="T0"/>
                <a:gd fmla="*/ 100806108 h 223" name="T1"/>
                <a:gd fmla="*/ 481351431 w 191" name="T2"/>
                <a:gd fmla="*/ 0 h 223" name="T3"/>
                <a:gd fmla="*/ 410786940 w 191" name="T4"/>
                <a:gd fmla="*/ 201612215 h 223" name="T5"/>
                <a:gd fmla="*/ 0 w 191" name="T6"/>
                <a:gd fmla="*/ 561993256 h 223" name="T7"/>
                <a:gd fmla="*/ 294859561 w 191" name="T8"/>
                <a:gd fmla="*/ 100806108 h 22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223" w="191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5131" name="Freeform 31"/>
            <p:cNvSpPr/>
            <p:nvPr/>
          </p:nvSpPr>
          <p:spPr bwMode="auto">
            <a:xfrm>
              <a:off x="868363" y="3570288"/>
              <a:ext cx="303213" cy="354012"/>
            </a:xfrm>
            <a:custGeom>
              <a:gdLst>
                <a:gd fmla="*/ 294859561 w 191" name="T0"/>
                <a:gd fmla="*/ 100806108 h 223" name="T1"/>
                <a:gd fmla="*/ 481351431 w 191" name="T2"/>
                <a:gd fmla="*/ 0 h 223" name="T3"/>
                <a:gd fmla="*/ 410786940 w 191" name="T4"/>
                <a:gd fmla="*/ 201612215 h 223" name="T5"/>
                <a:gd fmla="*/ 0 w 191" name="T6"/>
                <a:gd fmla="*/ 561993256 h 223" name="T7"/>
                <a:gd fmla="*/ 294859561 w 191" name="T8"/>
                <a:gd fmla="*/ 100806108 h 22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223" w="191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sp>
        <p:nvSpPr>
          <p:cNvPr id="5124" name="文本框 39"/>
          <p:cNvSpPr txBox="1">
            <a:spLocks noChangeArrowheads="1"/>
          </p:cNvSpPr>
          <p:nvPr/>
        </p:nvSpPr>
        <p:spPr bwMode="auto">
          <a:xfrm>
            <a:off x="3703638" y="2973388"/>
            <a:ext cx="465328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z="4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单击此处添加标题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9" name="矩形 58"/>
          <p:cNvSpPr/>
          <p:nvPr/>
        </p:nvSpPr>
        <p:spPr>
          <a:xfrm>
            <a:off x="0" y="4006850"/>
            <a:ext cx="12192000" cy="2851150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cxnSp>
        <p:nvCxnSpPr>
          <p:cNvPr id="4" name="Straight Connector 66"/>
          <p:cNvCxnSpPr/>
          <p:nvPr/>
        </p:nvCxnSpPr>
        <p:spPr>
          <a:xfrm flipH="1" flipV="1">
            <a:off x="1765300" y="2452688"/>
            <a:ext cx="0" cy="477837"/>
          </a:xfrm>
          <a:prstGeom prst="line">
            <a:avLst/>
          </a:prstGeom>
          <a:ln w="12700">
            <a:solidFill>
              <a:srgbClr val="99AEBA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68"/>
          <p:cNvCxnSpPr/>
          <p:nvPr/>
        </p:nvCxnSpPr>
        <p:spPr>
          <a:xfrm flipH="1" flipV="1">
            <a:off x="3937000" y="2452688"/>
            <a:ext cx="0" cy="477837"/>
          </a:xfrm>
          <a:prstGeom prst="line">
            <a:avLst/>
          </a:prstGeom>
          <a:ln w="12700">
            <a:solidFill>
              <a:srgbClr val="7C95A5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69"/>
          <p:cNvCxnSpPr/>
          <p:nvPr/>
        </p:nvCxnSpPr>
        <p:spPr>
          <a:xfrm flipH="1" flipV="1">
            <a:off x="6078538" y="2452688"/>
            <a:ext cx="0" cy="477837"/>
          </a:xfrm>
          <a:prstGeom prst="line">
            <a:avLst/>
          </a:prstGeom>
          <a:ln w="12700">
            <a:solidFill>
              <a:srgbClr val="637C9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70"/>
          <p:cNvCxnSpPr/>
          <p:nvPr/>
        </p:nvCxnSpPr>
        <p:spPr>
          <a:xfrm flipH="1" flipV="1">
            <a:off x="7405688" y="2452688"/>
            <a:ext cx="0" cy="477837"/>
          </a:xfrm>
          <a:prstGeom prst="line">
            <a:avLst/>
          </a:prstGeom>
          <a:ln w="12700">
            <a:solidFill>
              <a:srgbClr val="495D6B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1"/>
          <p:cNvCxnSpPr/>
          <p:nvPr/>
        </p:nvCxnSpPr>
        <p:spPr>
          <a:xfrm flipH="1" flipV="1">
            <a:off x="8689975" y="2452688"/>
            <a:ext cx="0" cy="477837"/>
          </a:xfrm>
          <a:prstGeom prst="line">
            <a:avLst/>
          </a:prstGeom>
          <a:ln w="12700">
            <a:solidFill>
              <a:srgbClr val="32424F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72"/>
          <p:cNvCxnSpPr/>
          <p:nvPr/>
        </p:nvCxnSpPr>
        <p:spPr>
          <a:xfrm flipH="1" flipV="1">
            <a:off x="10414000" y="2452688"/>
            <a:ext cx="0" cy="477837"/>
          </a:xfrm>
          <a:prstGeom prst="line">
            <a:avLst/>
          </a:prstGeom>
          <a:ln w="12700">
            <a:solidFill>
              <a:srgbClr val="32424F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5"/>
          <p:cNvGrpSpPr/>
          <p:nvPr/>
        </p:nvGrpSpPr>
        <p:grpSpPr>
          <a:xfrm>
            <a:off x="953149" y="3157535"/>
            <a:ext cx="1648775" cy="100011"/>
            <a:chOff x="953149" y="3157535"/>
            <a:chExt cx="1648775" cy="100011"/>
          </a:xfrm>
          <a:solidFill>
            <a:srgbClr val="9ADACE"/>
          </a:solidFill>
        </p:grpSpPr>
        <p:sp>
          <p:nvSpPr>
            <p:cNvPr id="11" name="Rectangle 6"/>
            <p:cNvSpPr/>
            <p:nvPr/>
          </p:nvSpPr>
          <p:spPr>
            <a:xfrm>
              <a:off x="953149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Rectangle 47"/>
            <p:cNvSpPr/>
            <p:nvPr/>
          </p:nvSpPr>
          <p:spPr>
            <a:xfrm>
              <a:off x="1816794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2680440" y="3157535"/>
            <a:ext cx="2512420" cy="100011"/>
            <a:chOff x="2680440" y="3157535"/>
            <a:chExt cx="2512420" cy="100011"/>
          </a:xfrm>
          <a:solidFill>
            <a:srgbClr val="3FAB96"/>
          </a:solidFill>
        </p:grpSpPr>
        <p:sp>
          <p:nvSpPr>
            <p:cNvPr id="14" name="Rectangle 48"/>
            <p:cNvSpPr/>
            <p:nvPr/>
          </p:nvSpPr>
          <p:spPr>
            <a:xfrm>
              <a:off x="2680440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49"/>
            <p:cNvSpPr/>
            <p:nvPr/>
          </p:nvSpPr>
          <p:spPr>
            <a:xfrm>
              <a:off x="3544085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50"/>
            <p:cNvSpPr/>
            <p:nvPr/>
          </p:nvSpPr>
          <p:spPr>
            <a:xfrm>
              <a:off x="4407730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Group 11"/>
          <p:cNvGrpSpPr/>
          <p:nvPr/>
        </p:nvGrpSpPr>
        <p:grpSpPr>
          <a:xfrm>
            <a:off x="5271376" y="3157535"/>
            <a:ext cx="1648775" cy="100011"/>
            <a:chOff x="5271376" y="3157535"/>
            <a:chExt cx="1648775" cy="100011"/>
          </a:xfrm>
          <a:solidFill>
            <a:srgbClr val="3DA591"/>
          </a:solidFill>
        </p:grpSpPr>
        <p:sp>
          <p:nvSpPr>
            <p:cNvPr id="18" name="Rectangle 51"/>
            <p:cNvSpPr/>
            <p:nvPr/>
          </p:nvSpPr>
          <p:spPr>
            <a:xfrm>
              <a:off x="5271376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52"/>
            <p:cNvSpPr/>
            <p:nvPr/>
          </p:nvSpPr>
          <p:spPr>
            <a:xfrm>
              <a:off x="6135021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Rectangle 53"/>
          <p:cNvSpPr/>
          <p:nvPr/>
        </p:nvSpPr>
        <p:spPr>
          <a:xfrm>
            <a:off x="6999288" y="3157538"/>
            <a:ext cx="784225" cy="100012"/>
          </a:xfrm>
          <a:prstGeom prst="rect">
            <a:avLst/>
          </a:prstGeom>
          <a:solidFill>
            <a:srgbClr val="51B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1" name="Group 12"/>
          <p:cNvGrpSpPr/>
          <p:nvPr/>
        </p:nvGrpSpPr>
        <p:grpSpPr>
          <a:xfrm>
            <a:off x="7862311" y="3157535"/>
            <a:ext cx="1648776" cy="100011"/>
            <a:chOff x="7862311" y="3157535"/>
            <a:chExt cx="1648776" cy="100011"/>
          </a:xfrm>
          <a:solidFill>
            <a:srgbClr val="51BFAA"/>
          </a:solidFill>
        </p:grpSpPr>
        <p:sp>
          <p:nvSpPr>
            <p:cNvPr id="22" name="Rectangle 54"/>
            <p:cNvSpPr/>
            <p:nvPr/>
          </p:nvSpPr>
          <p:spPr>
            <a:xfrm>
              <a:off x="7862311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ectangle 55"/>
            <p:cNvSpPr/>
            <p:nvPr/>
          </p:nvSpPr>
          <p:spPr>
            <a:xfrm>
              <a:off x="8725957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4" name="Group 13"/>
          <p:cNvGrpSpPr/>
          <p:nvPr/>
        </p:nvGrpSpPr>
        <p:grpSpPr>
          <a:xfrm>
            <a:off x="9589602" y="3157535"/>
            <a:ext cx="1648775" cy="100011"/>
            <a:chOff x="9589602" y="3157535"/>
            <a:chExt cx="1648775" cy="100011"/>
          </a:xfrm>
          <a:solidFill>
            <a:srgbClr val="9ADACE"/>
          </a:solidFill>
        </p:grpSpPr>
        <p:sp>
          <p:nvSpPr>
            <p:cNvPr id="25" name="Rectangle 56"/>
            <p:cNvSpPr/>
            <p:nvPr/>
          </p:nvSpPr>
          <p:spPr>
            <a:xfrm>
              <a:off x="9589602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57"/>
            <p:cNvSpPr/>
            <p:nvPr/>
          </p:nvSpPr>
          <p:spPr>
            <a:xfrm>
              <a:off x="10453247" y="3157535"/>
              <a:ext cx="785130" cy="1000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183" name="TextBox 35"/>
          <p:cNvSpPr txBox="1">
            <a:spLocks noChangeArrowheads="1"/>
          </p:cNvSpPr>
          <p:nvPr/>
        </p:nvSpPr>
        <p:spPr bwMode="auto">
          <a:xfrm>
            <a:off x="1116013" y="3433763"/>
            <a:ext cx="1330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01 您的标题</a:t>
            </a:r>
          </a:p>
        </p:txBody>
      </p:sp>
      <p:sp>
        <p:nvSpPr>
          <p:cNvPr id="7184" name="TextBox 35"/>
          <p:cNvSpPr txBox="1">
            <a:spLocks noChangeArrowheads="1"/>
          </p:cNvSpPr>
          <p:nvPr/>
        </p:nvSpPr>
        <p:spPr bwMode="auto">
          <a:xfrm>
            <a:off x="3159125" y="3433763"/>
            <a:ext cx="1330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02 您的标题</a:t>
            </a:r>
          </a:p>
        </p:txBody>
      </p:sp>
      <p:sp>
        <p:nvSpPr>
          <p:cNvPr id="7185" name="TextBox 35"/>
          <p:cNvSpPr txBox="1">
            <a:spLocks noChangeArrowheads="1"/>
          </p:cNvSpPr>
          <p:nvPr/>
        </p:nvSpPr>
        <p:spPr bwMode="auto">
          <a:xfrm>
            <a:off x="5272088" y="3433763"/>
            <a:ext cx="13287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03 您的标题</a:t>
            </a:r>
          </a:p>
        </p:txBody>
      </p:sp>
      <p:sp>
        <p:nvSpPr>
          <p:cNvPr id="7186" name="TextBox 35"/>
          <p:cNvSpPr txBox="1">
            <a:spLocks noChangeArrowheads="1"/>
          </p:cNvSpPr>
          <p:nvPr/>
        </p:nvSpPr>
        <p:spPr bwMode="auto">
          <a:xfrm>
            <a:off x="6756399" y="3478213"/>
            <a:ext cx="1328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04 您的标题</a:t>
            </a:r>
          </a:p>
        </p:txBody>
      </p:sp>
      <p:sp>
        <p:nvSpPr>
          <p:cNvPr id="7187" name="TextBox 35"/>
          <p:cNvSpPr txBox="1">
            <a:spLocks noChangeArrowheads="1"/>
          </p:cNvSpPr>
          <p:nvPr/>
        </p:nvSpPr>
        <p:spPr bwMode="auto">
          <a:xfrm>
            <a:off x="8035924" y="3433763"/>
            <a:ext cx="1328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05 您的标题</a:t>
            </a:r>
          </a:p>
        </p:txBody>
      </p:sp>
      <p:sp>
        <p:nvSpPr>
          <p:cNvPr id="7188" name="TextBox 35"/>
          <p:cNvSpPr txBox="1">
            <a:spLocks noChangeArrowheads="1"/>
          </p:cNvSpPr>
          <p:nvPr/>
        </p:nvSpPr>
        <p:spPr bwMode="auto">
          <a:xfrm>
            <a:off x="9764714" y="3433763"/>
            <a:ext cx="1330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rgbClr val="262626"/>
                </a:solidFill>
                <a:latin charset="-122" pitchFamily="34" typeface="微软雅黑"/>
                <a:ea charset="-122" pitchFamily="34" typeface="微软雅黑"/>
                <a:cs typeface="Open Sans Light"/>
                <a:sym typeface="Gill Sans"/>
              </a:rPr>
              <a:t>06 您的标题</a:t>
            </a:r>
          </a:p>
        </p:txBody>
      </p:sp>
      <p:grpSp>
        <p:nvGrpSpPr>
          <p:cNvPr id="7189" name="组合 38"/>
          <p:cNvGrpSpPr/>
          <p:nvPr/>
        </p:nvGrpSpPr>
        <p:grpSpPr>
          <a:xfrm>
            <a:off x="992188" y="4162425"/>
            <a:ext cx="2057400" cy="1310938"/>
            <a:chOff x="7796528" y="2465916"/>
            <a:chExt cx="1836486" cy="1310475"/>
          </a:xfrm>
        </p:grpSpPr>
        <p:sp>
          <p:nvSpPr>
            <p:cNvPr id="7317" name="TextBox 15"/>
            <p:cNvSpPr txBox="1">
              <a:spLocks noChangeArrowheads="1"/>
            </p:cNvSpPr>
            <p:nvPr/>
          </p:nvSpPr>
          <p:spPr bwMode="auto">
            <a:xfrm>
              <a:off x="7809227" y="2465915"/>
              <a:ext cx="1703232" cy="365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好好学习</a:t>
              </a:r>
            </a:p>
          </p:txBody>
        </p:sp>
        <p:sp>
          <p:nvSpPr>
            <p:cNvPr id="7318" name="TextBox 16"/>
            <p:cNvSpPr txBox="1">
              <a:spLocks noChangeArrowheads="1"/>
            </p:cNvSpPr>
            <p:nvPr/>
          </p:nvSpPr>
          <p:spPr bwMode="auto">
            <a:xfrm>
              <a:off x="7796528" y="2822621"/>
              <a:ext cx="1836486" cy="94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7190" name="组合 41"/>
          <p:cNvGrpSpPr/>
          <p:nvPr/>
        </p:nvGrpSpPr>
        <p:grpSpPr>
          <a:xfrm>
            <a:off x="3743325" y="4162425"/>
            <a:ext cx="2057400" cy="1310938"/>
            <a:chOff x="7796528" y="2465916"/>
            <a:chExt cx="1836486" cy="1310475"/>
          </a:xfrm>
        </p:grpSpPr>
        <p:sp>
          <p:nvSpPr>
            <p:cNvPr id="7315" name="TextBox 15"/>
            <p:cNvSpPr txBox="1">
              <a:spLocks noChangeArrowheads="1"/>
            </p:cNvSpPr>
            <p:nvPr/>
          </p:nvSpPr>
          <p:spPr bwMode="auto">
            <a:xfrm>
              <a:off x="7809228" y="2465915"/>
              <a:ext cx="1703232" cy="365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天天向上</a:t>
              </a:r>
            </a:p>
          </p:txBody>
        </p:sp>
        <p:sp>
          <p:nvSpPr>
            <p:cNvPr id="7316" name="TextBox 16"/>
            <p:cNvSpPr txBox="1">
              <a:spLocks noChangeArrowheads="1"/>
            </p:cNvSpPr>
            <p:nvPr/>
          </p:nvSpPr>
          <p:spPr bwMode="auto">
            <a:xfrm>
              <a:off x="7796528" y="2822621"/>
              <a:ext cx="1836486" cy="94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7191" name="组合 44"/>
          <p:cNvGrpSpPr/>
          <p:nvPr/>
        </p:nvGrpSpPr>
        <p:grpSpPr>
          <a:xfrm>
            <a:off x="6494463" y="4162425"/>
            <a:ext cx="2057400" cy="1310938"/>
            <a:chOff x="7796528" y="2465916"/>
            <a:chExt cx="1836486" cy="1310475"/>
          </a:xfrm>
        </p:grpSpPr>
        <p:sp>
          <p:nvSpPr>
            <p:cNvPr id="7313" name="TextBox 15"/>
            <p:cNvSpPr txBox="1">
              <a:spLocks noChangeArrowheads="1"/>
            </p:cNvSpPr>
            <p:nvPr/>
          </p:nvSpPr>
          <p:spPr bwMode="auto">
            <a:xfrm>
              <a:off x="7809228" y="2465915"/>
              <a:ext cx="1703232" cy="365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好好学习</a:t>
              </a:r>
            </a:p>
          </p:txBody>
        </p:sp>
        <p:sp>
          <p:nvSpPr>
            <p:cNvPr id="7314" name="TextBox 16"/>
            <p:cNvSpPr txBox="1">
              <a:spLocks noChangeArrowheads="1"/>
            </p:cNvSpPr>
            <p:nvPr/>
          </p:nvSpPr>
          <p:spPr bwMode="auto">
            <a:xfrm>
              <a:off x="7796530" y="2822621"/>
              <a:ext cx="1836486" cy="94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单击此处添加您的文字内容。本模板的所有素材和逻辑图表，均可自由编辑替换和移动。。</a:t>
              </a:r>
            </a:p>
          </p:txBody>
        </p:sp>
      </p:grpSp>
      <p:grpSp>
        <p:nvGrpSpPr>
          <p:cNvPr id="7192" name="组合 47"/>
          <p:cNvGrpSpPr/>
          <p:nvPr/>
        </p:nvGrpSpPr>
        <p:grpSpPr>
          <a:xfrm>
            <a:off x="9245600" y="4162425"/>
            <a:ext cx="2057400" cy="1310938"/>
            <a:chOff x="7796528" y="2465916"/>
            <a:chExt cx="1836486" cy="1310475"/>
          </a:xfrm>
        </p:grpSpPr>
        <p:sp>
          <p:nvSpPr>
            <p:cNvPr id="7311" name="TextBox 15"/>
            <p:cNvSpPr txBox="1">
              <a:spLocks noChangeArrowheads="1"/>
            </p:cNvSpPr>
            <p:nvPr/>
          </p:nvSpPr>
          <p:spPr bwMode="auto">
            <a:xfrm>
              <a:off x="7809229" y="2465915"/>
              <a:ext cx="1703232" cy="365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mtClean="0" sz="18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天天向上</a:t>
              </a:r>
            </a:p>
          </p:txBody>
        </p:sp>
        <p:sp>
          <p:nvSpPr>
            <p:cNvPr id="7312" name="TextBox 16"/>
            <p:cNvSpPr txBox="1">
              <a:spLocks noChangeArrowheads="1"/>
            </p:cNvSpPr>
            <p:nvPr/>
          </p:nvSpPr>
          <p:spPr bwMode="auto">
            <a:xfrm>
              <a:off x="7796528" y="2822621"/>
              <a:ext cx="1836486" cy="94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cs typeface="Open Sans Light"/>
                  <a:sym typeface="Gill Sans"/>
                </a:rPr>
                <a:t>单击此处添加您的文字内容。本模板的所有素材和逻辑图表，均可自由编辑替换和移动。</a:t>
              </a: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53" name="矩形 5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54" name="矩形 5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7194" name="矩形 54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  <p:grpSp>
        <p:nvGrpSpPr>
          <p:cNvPr id="7195" name="组合 59"/>
          <p:cNvGrpSpPr/>
          <p:nvPr/>
        </p:nvGrpSpPr>
        <p:grpSpPr>
          <a:xfrm>
            <a:off x="1373188" y="1604963"/>
            <a:ext cx="785812" cy="785812"/>
            <a:chOff x="3255963" y="1824038"/>
            <a:chExt cx="785812" cy="785812"/>
          </a:xfrm>
        </p:grpSpPr>
        <p:sp>
          <p:nvSpPr>
            <p:cNvPr id="61" name="Oval 11"/>
            <p:cNvSpPr>
              <a:spLocks noChangeArrowheads="1"/>
            </p:cNvSpPr>
            <p:nvPr/>
          </p:nvSpPr>
          <p:spPr bwMode="auto">
            <a:xfrm>
              <a:off x="3255963" y="1824038"/>
              <a:ext cx="785812" cy="785812"/>
            </a:xfrm>
            <a:prstGeom prst="ellipse">
              <a:avLst/>
            </a:prstGeom>
            <a:solidFill>
              <a:srgbClr val="58866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2" name="Freeform 12"/>
            <p:cNvSpPr/>
            <p:nvPr/>
          </p:nvSpPr>
          <p:spPr bwMode="auto">
            <a:xfrm>
              <a:off x="3530600" y="2032000"/>
              <a:ext cx="511175" cy="569913"/>
            </a:xfrm>
            <a:custGeom>
              <a:gdLst>
                <a:gd fmla="*/ 317 w 327" name="T0"/>
                <a:gd fmla="*/ 48 h 364" name="T1"/>
                <a:gd fmla="*/ 239 w 327" name="T2"/>
                <a:gd fmla="*/ 0 h 364" name="T3"/>
                <a:gd fmla="*/ 239 w 327" name="T4"/>
                <a:gd fmla="*/ 1 h 364" name="T5"/>
                <a:gd fmla="*/ 220 w 327" name="T6"/>
                <a:gd fmla="*/ 1 h 364" name="T7"/>
                <a:gd fmla="*/ 220 w 327" name="T8"/>
                <a:gd fmla="*/ 19 h 364" name="T9"/>
                <a:gd fmla="*/ 79 w 327" name="T10"/>
                <a:gd fmla="*/ 19 h 364" name="T11"/>
                <a:gd fmla="*/ 79 w 327" name="T12"/>
                <a:gd fmla="*/ 157 h 364" name="T13"/>
                <a:gd fmla="*/ 0 w 327" name="T14"/>
                <a:gd fmla="*/ 157 h 364" name="T15"/>
                <a:gd fmla="*/ 0 w 327" name="T16"/>
                <a:gd fmla="*/ 219 h 364" name="T17"/>
                <a:gd fmla="*/ 0 w 327" name="T18"/>
                <a:gd fmla="*/ 279 h 364" name="T19"/>
                <a:gd fmla="*/ 0 w 327" name="T20"/>
                <a:gd fmla="*/ 282 h 364" name="T21"/>
                <a:gd fmla="*/ 129 w 327" name="T22"/>
                <a:gd fmla="*/ 364 h 364" name="T23"/>
                <a:gd fmla="*/ 327 w 327" name="T24"/>
                <a:gd fmla="*/ 118 h 364" name="T25"/>
                <a:gd fmla="*/ 317 w 327" name="T26"/>
                <a:gd fmla="*/ 48 h 36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64" w="327">
                  <a:moveTo>
                    <a:pt x="317" y="48"/>
                  </a:moveTo>
                  <a:cubicBezTo>
                    <a:pt x="239" y="0"/>
                    <a:pt x="239" y="0"/>
                    <a:pt x="239" y="0"/>
                  </a:cubicBezTo>
                  <a:cubicBezTo>
                    <a:pt x="239" y="1"/>
                    <a:pt x="239" y="1"/>
                    <a:pt x="239" y="1"/>
                  </a:cubicBezTo>
                  <a:cubicBezTo>
                    <a:pt x="220" y="1"/>
                    <a:pt x="220" y="1"/>
                    <a:pt x="220" y="1"/>
                  </a:cubicBezTo>
                  <a:cubicBezTo>
                    <a:pt x="220" y="19"/>
                    <a:pt x="220" y="19"/>
                    <a:pt x="220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157"/>
                    <a:pt x="79" y="157"/>
                    <a:pt x="79" y="157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0" y="219"/>
                    <a:pt x="0" y="219"/>
                    <a:pt x="0" y="219"/>
                  </a:cubicBezTo>
                  <a:cubicBezTo>
                    <a:pt x="29" y="226"/>
                    <a:pt x="29" y="272"/>
                    <a:pt x="0" y="279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29" y="364"/>
                    <a:pt x="129" y="364"/>
                    <a:pt x="129" y="364"/>
                  </a:cubicBezTo>
                  <a:cubicBezTo>
                    <a:pt x="242" y="339"/>
                    <a:pt x="327" y="239"/>
                    <a:pt x="327" y="118"/>
                  </a:cubicBezTo>
                  <a:cubicBezTo>
                    <a:pt x="327" y="94"/>
                    <a:pt x="324" y="71"/>
                    <a:pt x="317" y="48"/>
                  </a:cubicBezTo>
                  <a:close/>
                </a:path>
              </a:pathLst>
            </a:custGeom>
            <a:solidFill>
              <a:srgbClr val="30533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3" name="Freeform 13"/>
            <p:cNvSpPr/>
            <p:nvPr/>
          </p:nvSpPr>
          <p:spPr bwMode="auto">
            <a:xfrm>
              <a:off x="3705225" y="2411413"/>
              <a:ext cx="52388" cy="63500"/>
            </a:xfrm>
            <a:custGeom>
              <a:gdLst>
                <a:gd fmla="*/ 28 w 38" name="T0"/>
                <a:gd fmla="*/ 29 h 46" name="T1"/>
                <a:gd fmla="*/ 28 w 38" name="T2"/>
                <a:gd fmla="*/ 0 h 46" name="T3"/>
                <a:gd fmla="*/ 10 w 38" name="T4"/>
                <a:gd fmla="*/ 0 h 46" name="T5"/>
                <a:gd fmla="*/ 10 w 38" name="T6"/>
                <a:gd fmla="*/ 29 h 46" name="T7"/>
                <a:gd fmla="*/ 0 w 38" name="T8"/>
                <a:gd fmla="*/ 29 h 46" name="T9"/>
                <a:gd fmla="*/ 0 w 38" name="T10"/>
                <a:gd fmla="*/ 46 h 46" name="T11"/>
                <a:gd fmla="*/ 38 w 38" name="T12"/>
                <a:gd fmla="*/ 46 h 46" name="T13"/>
                <a:gd fmla="*/ 38 w 38" name="T14"/>
                <a:gd fmla="*/ 29 h 46" name="T15"/>
                <a:gd fmla="*/ 28 w 38" name="T16"/>
                <a:gd fmla="*/ 29 h 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6" w="38">
                  <a:moveTo>
                    <a:pt x="28" y="29"/>
                  </a:moveTo>
                  <a:lnTo>
                    <a:pt x="28" y="0"/>
                  </a:lnTo>
                  <a:lnTo>
                    <a:pt x="10" y="0"/>
                  </a:lnTo>
                  <a:lnTo>
                    <a:pt x="10" y="29"/>
                  </a:lnTo>
                  <a:lnTo>
                    <a:pt x="0" y="29"/>
                  </a:lnTo>
                  <a:lnTo>
                    <a:pt x="0" y="46"/>
                  </a:lnTo>
                  <a:lnTo>
                    <a:pt x="38" y="46"/>
                  </a:lnTo>
                  <a:lnTo>
                    <a:pt x="38" y="29"/>
                  </a:lnTo>
                  <a:lnTo>
                    <a:pt x="28" y="29"/>
                  </a:lnTo>
                  <a:close/>
                </a:path>
              </a:pathLst>
            </a:custGeom>
            <a:solidFill>
              <a:srgbClr val="1B253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4" name="Freeform 14"/>
            <p:cNvSpPr/>
            <p:nvPr/>
          </p:nvSpPr>
          <p:spPr bwMode="auto">
            <a:xfrm>
              <a:off x="3495675" y="2122488"/>
              <a:ext cx="307975" cy="306387"/>
            </a:xfrm>
            <a:custGeom>
              <a:gdLst>
                <a:gd fmla="*/ 196 w 196" name="T0"/>
                <a:gd fmla="*/ 171 h 196" name="T1"/>
                <a:gd fmla="*/ 171 w 196" name="T2"/>
                <a:gd fmla="*/ 196 h 196" name="T3"/>
                <a:gd fmla="*/ 25 w 196" name="T4"/>
                <a:gd fmla="*/ 196 h 196" name="T5"/>
                <a:gd fmla="*/ 0 w 196" name="T6"/>
                <a:gd fmla="*/ 171 h 196" name="T7"/>
                <a:gd fmla="*/ 0 w 196" name="T8"/>
                <a:gd fmla="*/ 25 h 196" name="T9"/>
                <a:gd fmla="*/ 25 w 196" name="T10"/>
                <a:gd fmla="*/ 0 h 196" name="T11"/>
                <a:gd fmla="*/ 171 w 196" name="T12"/>
                <a:gd fmla="*/ 0 h 196" name="T13"/>
                <a:gd fmla="*/ 196 w 196" name="T14"/>
                <a:gd fmla="*/ 25 h 196" name="T15"/>
                <a:gd fmla="*/ 196 w 196" name="T16"/>
                <a:gd fmla="*/ 171 h 19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96" w="196">
                  <a:moveTo>
                    <a:pt x="196" y="171"/>
                  </a:moveTo>
                  <a:cubicBezTo>
                    <a:pt x="196" y="185"/>
                    <a:pt x="185" y="196"/>
                    <a:pt x="171" y="196"/>
                  </a:cubicBezTo>
                  <a:cubicBezTo>
                    <a:pt x="25" y="196"/>
                    <a:pt x="25" y="196"/>
                    <a:pt x="25" y="196"/>
                  </a:cubicBezTo>
                  <a:cubicBezTo>
                    <a:pt x="11" y="196"/>
                    <a:pt x="0" y="185"/>
                    <a:pt x="0" y="171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85" y="0"/>
                    <a:pt x="196" y="11"/>
                    <a:pt x="196" y="25"/>
                  </a:cubicBezTo>
                  <a:lnTo>
                    <a:pt x="196" y="171"/>
                  </a:lnTo>
                  <a:close/>
                </a:path>
              </a:pathLst>
            </a:custGeom>
            <a:solidFill>
              <a:srgbClr val="414A5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5" name="Rectangle 15"/>
            <p:cNvSpPr>
              <a:spLocks noChangeArrowheads="1"/>
            </p:cNvSpPr>
            <p:nvPr/>
          </p:nvSpPr>
          <p:spPr bwMode="auto">
            <a:xfrm>
              <a:off x="3602038" y="2081213"/>
              <a:ext cx="88900" cy="88900"/>
            </a:xfrm>
            <a:prstGeom prst="rect">
              <a:avLst/>
            </a:prstGeom>
            <a:solidFill>
              <a:srgbClr val="414A5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6" name="Freeform 16"/>
            <p:cNvSpPr/>
            <p:nvPr/>
          </p:nvSpPr>
          <p:spPr bwMode="auto">
            <a:xfrm>
              <a:off x="3649663" y="2122488"/>
              <a:ext cx="153987" cy="306387"/>
            </a:xfrm>
            <a:custGeom>
              <a:gdLst>
                <a:gd fmla="*/ 73 w 98" name="T0"/>
                <a:gd fmla="*/ 0 h 196" name="T1"/>
                <a:gd fmla="*/ 0 w 98" name="T2"/>
                <a:gd fmla="*/ 0 h 196" name="T3"/>
                <a:gd fmla="*/ 0 w 98" name="T4"/>
                <a:gd fmla="*/ 58 h 196" name="T5"/>
                <a:gd fmla="*/ 0 w 98" name="T6"/>
                <a:gd fmla="*/ 58 h 196" name="T7"/>
                <a:gd fmla="*/ 0 w 98" name="T8"/>
                <a:gd fmla="*/ 196 h 196" name="T9"/>
                <a:gd fmla="*/ 73 w 98" name="T10"/>
                <a:gd fmla="*/ 196 h 196" name="T11"/>
                <a:gd fmla="*/ 98 w 98" name="T12"/>
                <a:gd fmla="*/ 171 h 196" name="T13"/>
                <a:gd fmla="*/ 98 w 98" name="T14"/>
                <a:gd fmla="*/ 25 h 196" name="T15"/>
                <a:gd fmla="*/ 73 w 98" name="T16"/>
                <a:gd fmla="*/ 0 h 19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96" w="98">
                  <a:moveTo>
                    <a:pt x="7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73" y="196"/>
                    <a:pt x="73" y="196"/>
                    <a:pt x="73" y="196"/>
                  </a:cubicBezTo>
                  <a:cubicBezTo>
                    <a:pt x="87" y="196"/>
                    <a:pt x="98" y="185"/>
                    <a:pt x="98" y="171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11"/>
                    <a:pt x="87" y="0"/>
                    <a:pt x="73" y="0"/>
                  </a:cubicBezTo>
                  <a:close/>
                </a:path>
              </a:pathLst>
            </a:custGeom>
            <a:solidFill>
              <a:srgbClr val="1B253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charset="-122" pitchFamily="34" typeface="微软雅黑"/>
              </a:endParaRPr>
            </a:p>
          </p:txBody>
        </p:sp>
        <p:sp>
          <p:nvSpPr>
            <p:cNvPr id="67" name="Rectangle 17"/>
            <p:cNvSpPr>
              <a:spLocks noChangeArrowheads="1"/>
            </p:cNvSpPr>
            <p:nvPr/>
          </p:nvSpPr>
          <p:spPr bwMode="auto">
            <a:xfrm>
              <a:off x="3649663" y="2081213"/>
              <a:ext cx="41275" cy="88900"/>
            </a:xfrm>
            <a:prstGeom prst="rect">
              <a:avLst/>
            </a:prstGeom>
            <a:solidFill>
              <a:srgbClr val="1B253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8" name="Freeform 18"/>
            <p:cNvSpPr/>
            <p:nvPr/>
          </p:nvSpPr>
          <p:spPr bwMode="auto">
            <a:xfrm>
              <a:off x="3373438" y="2032000"/>
              <a:ext cx="531812" cy="50800"/>
            </a:xfrm>
            <a:custGeom>
              <a:gdLst>
                <a:gd fmla="*/ 0 w 339" name="T0"/>
                <a:gd fmla="*/ 0 h 32" name="T1"/>
                <a:gd fmla="*/ 0 w 339" name="T2"/>
                <a:gd fmla="*/ 7 h 32" name="T3"/>
                <a:gd fmla="*/ 25 w 339" name="T4"/>
                <a:gd fmla="*/ 32 h 32" name="T5"/>
                <a:gd fmla="*/ 314 w 339" name="T6"/>
                <a:gd fmla="*/ 32 h 32" name="T7"/>
                <a:gd fmla="*/ 339 w 339" name="T8"/>
                <a:gd fmla="*/ 7 h 32" name="T9"/>
                <a:gd fmla="*/ 339 w 339" name="T10"/>
                <a:gd fmla="*/ 0 h 32" name="T11"/>
                <a:gd fmla="*/ 0 w 339" name="T12"/>
                <a:gd fmla="*/ 0 h 3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2" w="339">
                  <a:moveTo>
                    <a:pt x="0" y="0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21"/>
                    <a:pt x="11" y="32"/>
                    <a:pt x="25" y="32"/>
                  </a:cubicBezTo>
                  <a:cubicBezTo>
                    <a:pt x="314" y="32"/>
                    <a:pt x="314" y="32"/>
                    <a:pt x="314" y="32"/>
                  </a:cubicBezTo>
                  <a:cubicBezTo>
                    <a:pt x="328" y="32"/>
                    <a:pt x="339" y="21"/>
                    <a:pt x="339" y="7"/>
                  </a:cubicBezTo>
                  <a:cubicBezTo>
                    <a:pt x="339" y="0"/>
                    <a:pt x="339" y="0"/>
                    <a:pt x="33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ACF3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69" name="Freeform 19"/>
            <p:cNvSpPr/>
            <p:nvPr/>
          </p:nvSpPr>
          <p:spPr bwMode="auto">
            <a:xfrm>
              <a:off x="3649663" y="2032000"/>
              <a:ext cx="255587" cy="50800"/>
            </a:xfrm>
            <a:custGeom>
              <a:gdLst>
                <a:gd fmla="*/ 0 w 163" name="T0"/>
                <a:gd fmla="*/ 0 h 32" name="T1"/>
                <a:gd fmla="*/ 0 w 163" name="T2"/>
                <a:gd fmla="*/ 32 h 32" name="T3"/>
                <a:gd fmla="*/ 138 w 163" name="T4"/>
                <a:gd fmla="*/ 32 h 32" name="T5"/>
                <a:gd fmla="*/ 163 w 163" name="T6"/>
                <a:gd fmla="*/ 7 h 32" name="T7"/>
                <a:gd fmla="*/ 163 w 163" name="T8"/>
                <a:gd fmla="*/ 0 h 32" name="T9"/>
                <a:gd fmla="*/ 0 w 163" name="T10"/>
                <a:gd fmla="*/ 0 h 3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2" w="163">
                  <a:moveTo>
                    <a:pt x="0" y="0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138" y="32"/>
                    <a:pt x="138" y="32"/>
                    <a:pt x="138" y="32"/>
                  </a:cubicBezTo>
                  <a:cubicBezTo>
                    <a:pt x="152" y="32"/>
                    <a:pt x="163" y="21"/>
                    <a:pt x="163" y="7"/>
                  </a:cubicBezTo>
                  <a:cubicBezTo>
                    <a:pt x="163" y="0"/>
                    <a:pt x="163" y="0"/>
                    <a:pt x="16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C23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0" name="Freeform 20"/>
            <p:cNvSpPr/>
            <p:nvPr/>
          </p:nvSpPr>
          <p:spPr bwMode="auto">
            <a:xfrm>
              <a:off x="3529013" y="2409825"/>
              <a:ext cx="53975" cy="65088"/>
            </a:xfrm>
            <a:custGeom>
              <a:gdLst>
                <a:gd fmla="*/ 28 w 39" name="T0"/>
                <a:gd fmla="*/ 29 h 46" name="T1"/>
                <a:gd fmla="*/ 28 w 39" name="T2"/>
                <a:gd fmla="*/ 0 h 46" name="T3"/>
                <a:gd fmla="*/ 12 w 39" name="T4"/>
                <a:gd fmla="*/ 0 h 46" name="T5"/>
                <a:gd fmla="*/ 12 w 39" name="T6"/>
                <a:gd fmla="*/ 29 h 46" name="T7"/>
                <a:gd fmla="*/ 0 w 39" name="T8"/>
                <a:gd fmla="*/ 29 h 46" name="T9"/>
                <a:gd fmla="*/ 0 w 39" name="T10"/>
                <a:gd fmla="*/ 46 h 46" name="T11"/>
                <a:gd fmla="*/ 39 w 39" name="T12"/>
                <a:gd fmla="*/ 46 h 46" name="T13"/>
                <a:gd fmla="*/ 39 w 39" name="T14"/>
                <a:gd fmla="*/ 29 h 46" name="T15"/>
                <a:gd fmla="*/ 28 w 39" name="T16"/>
                <a:gd fmla="*/ 29 h 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6" w="39">
                  <a:moveTo>
                    <a:pt x="28" y="29"/>
                  </a:moveTo>
                  <a:lnTo>
                    <a:pt x="28" y="0"/>
                  </a:lnTo>
                  <a:lnTo>
                    <a:pt x="12" y="0"/>
                  </a:lnTo>
                  <a:lnTo>
                    <a:pt x="12" y="29"/>
                  </a:lnTo>
                  <a:lnTo>
                    <a:pt x="0" y="29"/>
                  </a:lnTo>
                  <a:lnTo>
                    <a:pt x="0" y="46"/>
                  </a:lnTo>
                  <a:lnTo>
                    <a:pt x="39" y="46"/>
                  </a:lnTo>
                  <a:lnTo>
                    <a:pt x="39" y="29"/>
                  </a:lnTo>
                  <a:lnTo>
                    <a:pt x="28" y="29"/>
                  </a:lnTo>
                  <a:close/>
                </a:path>
              </a:pathLst>
            </a:custGeom>
            <a:solidFill>
              <a:srgbClr val="414A5D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1" name="Oval 21"/>
            <p:cNvSpPr>
              <a:spLocks noChangeArrowheads="1"/>
            </p:cNvSpPr>
            <p:nvPr/>
          </p:nvSpPr>
          <p:spPr bwMode="auto">
            <a:xfrm>
              <a:off x="3538538" y="2165350"/>
              <a:ext cx="217487" cy="215900"/>
            </a:xfrm>
            <a:prstGeom prst="ellipse">
              <a:avLst/>
            </a:prstGeom>
            <a:solidFill>
              <a:srgbClr val="CABAB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2" name="Oval 22"/>
            <p:cNvSpPr>
              <a:spLocks noChangeArrowheads="1"/>
            </p:cNvSpPr>
            <p:nvPr/>
          </p:nvSpPr>
          <p:spPr bwMode="auto">
            <a:xfrm>
              <a:off x="3549650" y="2174875"/>
              <a:ext cx="195263" cy="196850"/>
            </a:xfrm>
            <a:prstGeom prst="ellipse">
              <a:avLst/>
            </a:pr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3" name="Freeform 23"/>
            <p:cNvSpPr/>
            <p:nvPr/>
          </p:nvSpPr>
          <p:spPr bwMode="auto">
            <a:xfrm>
              <a:off x="3649663" y="2174875"/>
              <a:ext cx="95250" cy="196850"/>
            </a:xfrm>
            <a:custGeom>
              <a:gdLst>
                <a:gd fmla="*/ 0 w 61" name="T0"/>
                <a:gd fmla="*/ 0 h 125" name="T1"/>
                <a:gd fmla="*/ 0 w 61" name="T2"/>
                <a:gd fmla="*/ 125 h 125" name="T3"/>
                <a:gd fmla="*/ 61 w 61" name="T4"/>
                <a:gd fmla="*/ 63 h 125" name="T5"/>
                <a:gd fmla="*/ 0 w 61" name="T6"/>
                <a:gd fmla="*/ 0 h 12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5" w="61">
                  <a:moveTo>
                    <a:pt x="0" y="0"/>
                  </a:moveTo>
                  <a:cubicBezTo>
                    <a:pt x="0" y="125"/>
                    <a:pt x="0" y="125"/>
                    <a:pt x="0" y="125"/>
                  </a:cubicBezTo>
                  <a:cubicBezTo>
                    <a:pt x="34" y="125"/>
                    <a:pt x="61" y="97"/>
                    <a:pt x="61" y="63"/>
                  </a:cubicBezTo>
                  <a:cubicBezTo>
                    <a:pt x="61" y="29"/>
                    <a:pt x="34" y="1"/>
                    <a:pt x="0" y="0"/>
                  </a:cubicBezTo>
                  <a:close/>
                </a:path>
              </a:pathLst>
            </a:custGeom>
            <a:solidFill>
              <a:srgbClr val="F1F4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4" name="Freeform 24"/>
            <p:cNvSpPr/>
            <p:nvPr/>
          </p:nvSpPr>
          <p:spPr bwMode="auto">
            <a:xfrm>
              <a:off x="3705225" y="2333625"/>
              <a:ext cx="20638" cy="19050"/>
            </a:xfrm>
            <a:custGeom>
              <a:gdLst>
                <a:gd fmla="*/ 13 w 13" name="T0"/>
                <a:gd fmla="*/ 9 h 13" name="T1"/>
                <a:gd fmla="*/ 13 w 13" name="T2"/>
                <a:gd fmla="*/ 12 h 13" name="T3"/>
                <a:gd fmla="*/ 13 w 13" name="T4"/>
                <a:gd fmla="*/ 12 h 13" name="T5"/>
                <a:gd fmla="*/ 9 w 13" name="T6"/>
                <a:gd fmla="*/ 12 h 13" name="T7"/>
                <a:gd fmla="*/ 1 w 13" name="T8"/>
                <a:gd fmla="*/ 4 h 13" name="T9"/>
                <a:gd fmla="*/ 1 w 13" name="T10"/>
                <a:gd fmla="*/ 1 h 13" name="T11"/>
                <a:gd fmla="*/ 1 w 13" name="T12"/>
                <a:gd fmla="*/ 1 h 13" name="T13"/>
                <a:gd fmla="*/ 4 w 13" name="T14"/>
                <a:gd fmla="*/ 1 h 13" name="T15"/>
                <a:gd fmla="*/ 13 w 13" name="T16"/>
                <a:gd fmla="*/ 9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13" y="9"/>
                  </a:moveTo>
                  <a:cubicBezTo>
                    <a:pt x="13" y="10"/>
                    <a:pt x="13" y="11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2" y="13"/>
                    <a:pt x="10" y="13"/>
                    <a:pt x="9" y="12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lnTo>
                    <a:pt x="13" y="9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5" name="Freeform 25"/>
            <p:cNvSpPr/>
            <p:nvPr/>
          </p:nvSpPr>
          <p:spPr bwMode="auto">
            <a:xfrm>
              <a:off x="3565525" y="2332038"/>
              <a:ext cx="20638" cy="19050"/>
            </a:xfrm>
            <a:custGeom>
              <a:gdLst>
                <a:gd fmla="*/ 9 w 13" name="T0"/>
                <a:gd fmla="*/ 1 h 13" name="T1"/>
                <a:gd fmla="*/ 12 w 13" name="T2"/>
                <a:gd fmla="*/ 1 h 13" name="T3"/>
                <a:gd fmla="*/ 12 w 13" name="T4"/>
                <a:gd fmla="*/ 1 h 13" name="T5"/>
                <a:gd fmla="*/ 12 w 13" name="T6"/>
                <a:gd fmla="*/ 4 h 13" name="T7"/>
                <a:gd fmla="*/ 4 w 13" name="T8"/>
                <a:gd fmla="*/ 13 h 13" name="T9"/>
                <a:gd fmla="*/ 1 w 13" name="T10"/>
                <a:gd fmla="*/ 13 h 13" name="T11"/>
                <a:gd fmla="*/ 1 w 13" name="T12"/>
                <a:gd fmla="*/ 13 h 13" name="T13"/>
                <a:gd fmla="*/ 1 w 13" name="T14"/>
                <a:gd fmla="*/ 10 h 13" name="T15"/>
                <a:gd fmla="*/ 9 w 13" name="T16"/>
                <a:gd fmla="*/ 1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9" y="1"/>
                  </a:move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2"/>
                    <a:pt x="13" y="3"/>
                    <a:pt x="12" y="4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3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10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6" name="Freeform 26"/>
            <p:cNvSpPr/>
            <p:nvPr/>
          </p:nvSpPr>
          <p:spPr bwMode="auto">
            <a:xfrm>
              <a:off x="3705225" y="2192338"/>
              <a:ext cx="20638" cy="19050"/>
            </a:xfrm>
            <a:custGeom>
              <a:gdLst>
                <a:gd fmla="*/ 9 w 13" name="T0"/>
                <a:gd fmla="*/ 1 h 13" name="T1"/>
                <a:gd fmla="*/ 12 w 13" name="T2"/>
                <a:gd fmla="*/ 1 h 13" name="T3"/>
                <a:gd fmla="*/ 12 w 13" name="T4"/>
                <a:gd fmla="*/ 1 h 13" name="T5"/>
                <a:gd fmla="*/ 12 w 13" name="T6"/>
                <a:gd fmla="*/ 4 h 13" name="T7"/>
                <a:gd fmla="*/ 4 w 13" name="T8"/>
                <a:gd fmla="*/ 12 h 13" name="T9"/>
                <a:gd fmla="*/ 1 w 13" name="T10"/>
                <a:gd fmla="*/ 12 h 13" name="T11"/>
                <a:gd fmla="*/ 1 w 13" name="T12"/>
                <a:gd fmla="*/ 12 h 13" name="T13"/>
                <a:gd fmla="*/ 1 w 13" name="T14"/>
                <a:gd fmla="*/ 9 h 13" name="T15"/>
                <a:gd fmla="*/ 9 w 13" name="T16"/>
                <a:gd fmla="*/ 1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9" y="1"/>
                  </a:move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2"/>
                    <a:pt x="13" y="3"/>
                    <a:pt x="12" y="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3" y="13"/>
                    <a:pt x="2" y="13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2"/>
                    <a:pt x="0" y="10"/>
                    <a:pt x="1" y="9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7" name="Freeform 27"/>
            <p:cNvSpPr/>
            <p:nvPr/>
          </p:nvSpPr>
          <p:spPr bwMode="auto">
            <a:xfrm>
              <a:off x="3565525" y="2193925"/>
              <a:ext cx="20638" cy="19050"/>
            </a:xfrm>
            <a:custGeom>
              <a:gdLst>
                <a:gd fmla="*/ 12 w 13" name="T0"/>
                <a:gd fmla="*/ 9 h 13" name="T1"/>
                <a:gd fmla="*/ 12 w 13" name="T2"/>
                <a:gd fmla="*/ 12 h 13" name="T3"/>
                <a:gd fmla="*/ 12 w 13" name="T4"/>
                <a:gd fmla="*/ 12 h 13" name="T5"/>
                <a:gd fmla="*/ 9 w 13" name="T6"/>
                <a:gd fmla="*/ 12 h 13" name="T7"/>
                <a:gd fmla="*/ 1 w 13" name="T8"/>
                <a:gd fmla="*/ 4 h 13" name="T9"/>
                <a:gd fmla="*/ 1 w 13" name="T10"/>
                <a:gd fmla="*/ 1 h 13" name="T11"/>
                <a:gd fmla="*/ 1 w 13" name="T12"/>
                <a:gd fmla="*/ 1 h 13" name="T13"/>
                <a:gd fmla="*/ 4 w 13" name="T14"/>
                <a:gd fmla="*/ 1 h 13" name="T15"/>
                <a:gd fmla="*/ 12 w 13" name="T16"/>
                <a:gd fmla="*/ 9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12" y="9"/>
                  </a:moveTo>
                  <a:cubicBezTo>
                    <a:pt x="13" y="10"/>
                    <a:pt x="13" y="11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3"/>
                    <a:pt x="10" y="13"/>
                    <a:pt x="9" y="12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lnTo>
                    <a:pt x="12" y="9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8" name="Freeform 28"/>
            <p:cNvSpPr/>
            <p:nvPr/>
          </p:nvSpPr>
          <p:spPr bwMode="auto">
            <a:xfrm>
              <a:off x="3565525" y="2332038"/>
              <a:ext cx="20638" cy="19050"/>
            </a:xfrm>
            <a:custGeom>
              <a:gdLst>
                <a:gd fmla="*/ 9 w 13" name="T0"/>
                <a:gd fmla="*/ 1 h 13" name="T1"/>
                <a:gd fmla="*/ 12 w 13" name="T2"/>
                <a:gd fmla="*/ 1 h 13" name="T3"/>
                <a:gd fmla="*/ 12 w 13" name="T4"/>
                <a:gd fmla="*/ 1 h 13" name="T5"/>
                <a:gd fmla="*/ 12 w 13" name="T6"/>
                <a:gd fmla="*/ 4 h 13" name="T7"/>
                <a:gd fmla="*/ 4 w 13" name="T8"/>
                <a:gd fmla="*/ 13 h 13" name="T9"/>
                <a:gd fmla="*/ 1 w 13" name="T10"/>
                <a:gd fmla="*/ 13 h 13" name="T11"/>
                <a:gd fmla="*/ 1 w 13" name="T12"/>
                <a:gd fmla="*/ 13 h 13" name="T13"/>
                <a:gd fmla="*/ 1 w 13" name="T14"/>
                <a:gd fmla="*/ 10 h 13" name="T15"/>
                <a:gd fmla="*/ 9 w 13" name="T16"/>
                <a:gd fmla="*/ 1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9" y="1"/>
                  </a:move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2"/>
                    <a:pt x="13" y="3"/>
                    <a:pt x="12" y="4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3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10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79" name="Freeform 29"/>
            <p:cNvSpPr/>
            <p:nvPr/>
          </p:nvSpPr>
          <p:spPr bwMode="auto">
            <a:xfrm>
              <a:off x="3705225" y="2192338"/>
              <a:ext cx="20638" cy="19050"/>
            </a:xfrm>
            <a:custGeom>
              <a:gdLst>
                <a:gd fmla="*/ 9 w 13" name="T0"/>
                <a:gd fmla="*/ 1 h 13" name="T1"/>
                <a:gd fmla="*/ 12 w 13" name="T2"/>
                <a:gd fmla="*/ 1 h 13" name="T3"/>
                <a:gd fmla="*/ 12 w 13" name="T4"/>
                <a:gd fmla="*/ 1 h 13" name="T5"/>
                <a:gd fmla="*/ 12 w 13" name="T6"/>
                <a:gd fmla="*/ 4 h 13" name="T7"/>
                <a:gd fmla="*/ 4 w 13" name="T8"/>
                <a:gd fmla="*/ 12 h 13" name="T9"/>
                <a:gd fmla="*/ 1 w 13" name="T10"/>
                <a:gd fmla="*/ 12 h 13" name="T11"/>
                <a:gd fmla="*/ 1 w 13" name="T12"/>
                <a:gd fmla="*/ 12 h 13" name="T13"/>
                <a:gd fmla="*/ 1 w 13" name="T14"/>
                <a:gd fmla="*/ 9 h 13" name="T15"/>
                <a:gd fmla="*/ 9 w 13" name="T16"/>
                <a:gd fmla="*/ 1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9" y="1"/>
                  </a:move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2"/>
                    <a:pt x="13" y="3"/>
                    <a:pt x="12" y="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3" y="13"/>
                    <a:pt x="2" y="13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2"/>
                    <a:pt x="0" y="10"/>
                    <a:pt x="1" y="9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0" name="Freeform 30"/>
            <p:cNvSpPr/>
            <p:nvPr/>
          </p:nvSpPr>
          <p:spPr bwMode="auto">
            <a:xfrm>
              <a:off x="3565525" y="2193925"/>
              <a:ext cx="20638" cy="19050"/>
            </a:xfrm>
            <a:custGeom>
              <a:gdLst>
                <a:gd fmla="*/ 12 w 13" name="T0"/>
                <a:gd fmla="*/ 9 h 13" name="T1"/>
                <a:gd fmla="*/ 12 w 13" name="T2"/>
                <a:gd fmla="*/ 12 h 13" name="T3"/>
                <a:gd fmla="*/ 12 w 13" name="T4"/>
                <a:gd fmla="*/ 12 h 13" name="T5"/>
                <a:gd fmla="*/ 9 w 13" name="T6"/>
                <a:gd fmla="*/ 12 h 13" name="T7"/>
                <a:gd fmla="*/ 1 w 13" name="T8"/>
                <a:gd fmla="*/ 4 h 13" name="T9"/>
                <a:gd fmla="*/ 1 w 13" name="T10"/>
                <a:gd fmla="*/ 1 h 13" name="T11"/>
                <a:gd fmla="*/ 1 w 13" name="T12"/>
                <a:gd fmla="*/ 1 h 13" name="T13"/>
                <a:gd fmla="*/ 4 w 13" name="T14"/>
                <a:gd fmla="*/ 1 h 13" name="T15"/>
                <a:gd fmla="*/ 12 w 13" name="T16"/>
                <a:gd fmla="*/ 9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12" y="9"/>
                  </a:moveTo>
                  <a:cubicBezTo>
                    <a:pt x="13" y="10"/>
                    <a:pt x="13" y="11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3"/>
                    <a:pt x="10" y="13"/>
                    <a:pt x="9" y="12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lnTo>
                    <a:pt x="12" y="9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1" name="Freeform 31"/>
            <p:cNvSpPr/>
            <p:nvPr/>
          </p:nvSpPr>
          <p:spPr bwMode="auto">
            <a:xfrm>
              <a:off x="3643313" y="2360613"/>
              <a:ext cx="6350" cy="23812"/>
            </a:xfrm>
            <a:custGeom>
              <a:gdLst>
                <a:gd fmla="*/ 4 w 4" name="T0"/>
                <a:gd fmla="*/ 14 h 16" name="T1"/>
                <a:gd fmla="*/ 2 w 4" name="T2"/>
                <a:gd fmla="*/ 16 h 16" name="T3"/>
                <a:gd fmla="*/ 2 w 4" name="T4"/>
                <a:gd fmla="*/ 16 h 16" name="T5"/>
                <a:gd fmla="*/ 0 w 4" name="T6"/>
                <a:gd fmla="*/ 14 h 16" name="T7"/>
                <a:gd fmla="*/ 0 w 4" name="T8"/>
                <a:gd fmla="*/ 2 h 16" name="T9"/>
                <a:gd fmla="*/ 2 w 4" name="T10"/>
                <a:gd fmla="*/ 0 h 16" name="T11"/>
                <a:gd fmla="*/ 2 w 4" name="T12"/>
                <a:gd fmla="*/ 0 h 16" name="T13"/>
                <a:gd fmla="*/ 4 w 4" name="T14"/>
                <a:gd fmla="*/ 2 h 16" name="T15"/>
                <a:gd fmla="*/ 4 w 4" name="T16"/>
                <a:gd fmla="*/ 14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4">
                  <a:moveTo>
                    <a:pt x="4" y="14"/>
                  </a:moveTo>
                  <a:cubicBezTo>
                    <a:pt x="4" y="15"/>
                    <a:pt x="4" y="16"/>
                    <a:pt x="2" y="1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1" y="16"/>
                    <a:pt x="0" y="15"/>
                    <a:pt x="0" y="1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4" y="0"/>
                    <a:pt x="4" y="1"/>
                    <a:pt x="4" y="2"/>
                  </a:cubicBezTo>
                  <a:lnTo>
                    <a:pt x="4" y="14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2" name="Freeform 32"/>
            <p:cNvSpPr/>
            <p:nvPr/>
          </p:nvSpPr>
          <p:spPr bwMode="auto">
            <a:xfrm>
              <a:off x="3535363" y="2268538"/>
              <a:ext cx="25400" cy="6350"/>
            </a:xfrm>
            <a:custGeom>
              <a:gdLst>
                <a:gd fmla="*/ 14 w 16" name="T0"/>
                <a:gd fmla="*/ 0 h 4" name="T1"/>
                <a:gd fmla="*/ 16 w 16" name="T2"/>
                <a:gd fmla="*/ 2 h 4" name="T3"/>
                <a:gd fmla="*/ 16 w 16" name="T4"/>
                <a:gd fmla="*/ 2 h 4" name="T5"/>
                <a:gd fmla="*/ 14 w 16" name="T6"/>
                <a:gd fmla="*/ 4 h 4" name="T7"/>
                <a:gd fmla="*/ 2 w 16" name="T8"/>
                <a:gd fmla="*/ 4 h 4" name="T9"/>
                <a:gd fmla="*/ 0 w 16" name="T10"/>
                <a:gd fmla="*/ 2 h 4" name="T11"/>
                <a:gd fmla="*/ 0 w 16" name="T12"/>
                <a:gd fmla="*/ 2 h 4" name="T13"/>
                <a:gd fmla="*/ 2 w 16" name="T14"/>
                <a:gd fmla="*/ 0 h 4" name="T15"/>
                <a:gd fmla="*/ 14 w 16" name="T16"/>
                <a:gd fmla="*/ 0 h 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" w="16">
                  <a:moveTo>
                    <a:pt x="14" y="0"/>
                  </a:moveTo>
                  <a:cubicBezTo>
                    <a:pt x="15" y="0"/>
                    <a:pt x="16" y="1"/>
                    <a:pt x="16" y="2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6" y="3"/>
                    <a:pt x="15" y="4"/>
                    <a:pt x="14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3" name="Freeform 33"/>
            <p:cNvSpPr/>
            <p:nvPr/>
          </p:nvSpPr>
          <p:spPr bwMode="auto">
            <a:xfrm>
              <a:off x="3732213" y="2268538"/>
              <a:ext cx="25400" cy="6350"/>
            </a:xfrm>
            <a:custGeom>
              <a:gdLst>
                <a:gd fmla="*/ 14 w 16" name="T0"/>
                <a:gd fmla="*/ 0 h 4" name="T1"/>
                <a:gd fmla="*/ 16 w 16" name="T2"/>
                <a:gd fmla="*/ 2 h 4" name="T3"/>
                <a:gd fmla="*/ 16 w 16" name="T4"/>
                <a:gd fmla="*/ 2 h 4" name="T5"/>
                <a:gd fmla="*/ 14 w 16" name="T6"/>
                <a:gd fmla="*/ 4 h 4" name="T7"/>
                <a:gd fmla="*/ 2 w 16" name="T8"/>
                <a:gd fmla="*/ 4 h 4" name="T9"/>
                <a:gd fmla="*/ 0 w 16" name="T10"/>
                <a:gd fmla="*/ 2 h 4" name="T11"/>
                <a:gd fmla="*/ 0 w 16" name="T12"/>
                <a:gd fmla="*/ 2 h 4" name="T13"/>
                <a:gd fmla="*/ 2 w 16" name="T14"/>
                <a:gd fmla="*/ 0 h 4" name="T15"/>
                <a:gd fmla="*/ 14 w 16" name="T16"/>
                <a:gd fmla="*/ 0 h 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" w="16">
                  <a:moveTo>
                    <a:pt x="14" y="0"/>
                  </a:moveTo>
                  <a:cubicBezTo>
                    <a:pt x="15" y="0"/>
                    <a:pt x="16" y="1"/>
                    <a:pt x="16" y="2"/>
                  </a:cubicBezTo>
                  <a:cubicBezTo>
                    <a:pt x="16" y="2"/>
                    <a:pt x="16" y="2"/>
                    <a:pt x="16" y="2"/>
                  </a:cubicBezTo>
                  <a:cubicBezTo>
                    <a:pt x="16" y="3"/>
                    <a:pt x="15" y="4"/>
                    <a:pt x="14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4" name="Freeform 34"/>
            <p:cNvSpPr/>
            <p:nvPr/>
          </p:nvSpPr>
          <p:spPr bwMode="auto">
            <a:xfrm>
              <a:off x="3643313" y="2162175"/>
              <a:ext cx="6350" cy="25400"/>
            </a:xfrm>
            <a:custGeom>
              <a:gdLst>
                <a:gd fmla="*/ 4 w 4" name="T0"/>
                <a:gd fmla="*/ 14 h 16" name="T1"/>
                <a:gd fmla="*/ 2 w 4" name="T2"/>
                <a:gd fmla="*/ 16 h 16" name="T3"/>
                <a:gd fmla="*/ 2 w 4" name="T4"/>
                <a:gd fmla="*/ 16 h 16" name="T5"/>
                <a:gd fmla="*/ 0 w 4" name="T6"/>
                <a:gd fmla="*/ 14 h 16" name="T7"/>
                <a:gd fmla="*/ 0 w 4" name="T8"/>
                <a:gd fmla="*/ 2 h 16" name="T9"/>
                <a:gd fmla="*/ 2 w 4" name="T10"/>
                <a:gd fmla="*/ 0 h 16" name="T11"/>
                <a:gd fmla="*/ 2 w 4" name="T12"/>
                <a:gd fmla="*/ 0 h 16" name="T13"/>
                <a:gd fmla="*/ 4 w 4" name="T14"/>
                <a:gd fmla="*/ 2 h 16" name="T15"/>
                <a:gd fmla="*/ 4 w 4" name="T16"/>
                <a:gd fmla="*/ 14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4">
                  <a:moveTo>
                    <a:pt x="4" y="14"/>
                  </a:moveTo>
                  <a:cubicBezTo>
                    <a:pt x="4" y="15"/>
                    <a:pt x="4" y="16"/>
                    <a:pt x="2" y="1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1" y="16"/>
                    <a:pt x="0" y="15"/>
                    <a:pt x="0" y="1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4" y="0"/>
                    <a:pt x="4" y="1"/>
                    <a:pt x="4" y="2"/>
                  </a:cubicBezTo>
                  <a:lnTo>
                    <a:pt x="4" y="14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5" name="Freeform 35"/>
            <p:cNvSpPr/>
            <p:nvPr/>
          </p:nvSpPr>
          <p:spPr bwMode="auto">
            <a:xfrm>
              <a:off x="3643313" y="2360613"/>
              <a:ext cx="6350" cy="23812"/>
            </a:xfrm>
            <a:custGeom>
              <a:gdLst>
                <a:gd fmla="*/ 4 w 4" name="T0"/>
                <a:gd fmla="*/ 14 h 16" name="T1"/>
                <a:gd fmla="*/ 2 w 4" name="T2"/>
                <a:gd fmla="*/ 16 h 16" name="T3"/>
                <a:gd fmla="*/ 2 w 4" name="T4"/>
                <a:gd fmla="*/ 16 h 16" name="T5"/>
                <a:gd fmla="*/ 0 w 4" name="T6"/>
                <a:gd fmla="*/ 14 h 16" name="T7"/>
                <a:gd fmla="*/ 0 w 4" name="T8"/>
                <a:gd fmla="*/ 2 h 16" name="T9"/>
                <a:gd fmla="*/ 2 w 4" name="T10"/>
                <a:gd fmla="*/ 0 h 16" name="T11"/>
                <a:gd fmla="*/ 2 w 4" name="T12"/>
                <a:gd fmla="*/ 0 h 16" name="T13"/>
                <a:gd fmla="*/ 4 w 4" name="T14"/>
                <a:gd fmla="*/ 2 h 16" name="T15"/>
                <a:gd fmla="*/ 4 w 4" name="T16"/>
                <a:gd fmla="*/ 14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4">
                  <a:moveTo>
                    <a:pt x="4" y="14"/>
                  </a:moveTo>
                  <a:cubicBezTo>
                    <a:pt x="4" y="15"/>
                    <a:pt x="4" y="16"/>
                    <a:pt x="2" y="16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1" y="16"/>
                    <a:pt x="0" y="15"/>
                    <a:pt x="0" y="1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4" y="0"/>
                    <a:pt x="4" y="1"/>
                    <a:pt x="4" y="2"/>
                  </a:cubicBezTo>
                  <a:lnTo>
                    <a:pt x="4" y="14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6" name="Freeform 36"/>
            <p:cNvSpPr/>
            <p:nvPr/>
          </p:nvSpPr>
          <p:spPr bwMode="auto">
            <a:xfrm>
              <a:off x="3565525" y="2332038"/>
              <a:ext cx="20638" cy="19050"/>
            </a:xfrm>
            <a:custGeom>
              <a:gdLst>
                <a:gd fmla="*/ 9 w 13" name="T0"/>
                <a:gd fmla="*/ 1 h 13" name="T1"/>
                <a:gd fmla="*/ 12 w 13" name="T2"/>
                <a:gd fmla="*/ 1 h 13" name="T3"/>
                <a:gd fmla="*/ 12 w 13" name="T4"/>
                <a:gd fmla="*/ 1 h 13" name="T5"/>
                <a:gd fmla="*/ 12 w 13" name="T6"/>
                <a:gd fmla="*/ 4 h 13" name="T7"/>
                <a:gd fmla="*/ 4 w 13" name="T8"/>
                <a:gd fmla="*/ 13 h 13" name="T9"/>
                <a:gd fmla="*/ 1 w 13" name="T10"/>
                <a:gd fmla="*/ 13 h 13" name="T11"/>
                <a:gd fmla="*/ 1 w 13" name="T12"/>
                <a:gd fmla="*/ 13 h 13" name="T13"/>
                <a:gd fmla="*/ 1 w 13" name="T14"/>
                <a:gd fmla="*/ 10 h 13" name="T15"/>
                <a:gd fmla="*/ 9 w 13" name="T16"/>
                <a:gd fmla="*/ 1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9" y="1"/>
                  </a:move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2"/>
                    <a:pt x="13" y="3"/>
                    <a:pt x="12" y="4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3" y="13"/>
                    <a:pt x="1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10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7" name="Freeform 37"/>
            <p:cNvSpPr/>
            <p:nvPr/>
          </p:nvSpPr>
          <p:spPr bwMode="auto">
            <a:xfrm>
              <a:off x="3705225" y="2192338"/>
              <a:ext cx="20638" cy="19050"/>
            </a:xfrm>
            <a:custGeom>
              <a:gdLst>
                <a:gd fmla="*/ 9 w 13" name="T0"/>
                <a:gd fmla="*/ 1 h 13" name="T1"/>
                <a:gd fmla="*/ 12 w 13" name="T2"/>
                <a:gd fmla="*/ 1 h 13" name="T3"/>
                <a:gd fmla="*/ 12 w 13" name="T4"/>
                <a:gd fmla="*/ 1 h 13" name="T5"/>
                <a:gd fmla="*/ 12 w 13" name="T6"/>
                <a:gd fmla="*/ 4 h 13" name="T7"/>
                <a:gd fmla="*/ 4 w 13" name="T8"/>
                <a:gd fmla="*/ 12 h 13" name="T9"/>
                <a:gd fmla="*/ 1 w 13" name="T10"/>
                <a:gd fmla="*/ 12 h 13" name="T11"/>
                <a:gd fmla="*/ 1 w 13" name="T12"/>
                <a:gd fmla="*/ 12 h 13" name="T13"/>
                <a:gd fmla="*/ 1 w 13" name="T14"/>
                <a:gd fmla="*/ 9 h 13" name="T15"/>
                <a:gd fmla="*/ 9 w 13" name="T16"/>
                <a:gd fmla="*/ 1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9" y="1"/>
                  </a:moveTo>
                  <a:cubicBezTo>
                    <a:pt x="10" y="0"/>
                    <a:pt x="11" y="0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2"/>
                    <a:pt x="13" y="3"/>
                    <a:pt x="12" y="4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3" y="13"/>
                    <a:pt x="2" y="13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2"/>
                    <a:pt x="0" y="10"/>
                    <a:pt x="1" y="9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8" name="Freeform 38"/>
            <p:cNvSpPr/>
            <p:nvPr/>
          </p:nvSpPr>
          <p:spPr bwMode="auto">
            <a:xfrm>
              <a:off x="3565525" y="2193925"/>
              <a:ext cx="20638" cy="19050"/>
            </a:xfrm>
            <a:custGeom>
              <a:gdLst>
                <a:gd fmla="*/ 12 w 13" name="T0"/>
                <a:gd fmla="*/ 9 h 13" name="T1"/>
                <a:gd fmla="*/ 12 w 13" name="T2"/>
                <a:gd fmla="*/ 12 h 13" name="T3"/>
                <a:gd fmla="*/ 12 w 13" name="T4"/>
                <a:gd fmla="*/ 12 h 13" name="T5"/>
                <a:gd fmla="*/ 9 w 13" name="T6"/>
                <a:gd fmla="*/ 12 h 13" name="T7"/>
                <a:gd fmla="*/ 1 w 13" name="T8"/>
                <a:gd fmla="*/ 4 h 13" name="T9"/>
                <a:gd fmla="*/ 1 w 13" name="T10"/>
                <a:gd fmla="*/ 1 h 13" name="T11"/>
                <a:gd fmla="*/ 1 w 13" name="T12"/>
                <a:gd fmla="*/ 1 h 13" name="T13"/>
                <a:gd fmla="*/ 4 w 13" name="T14"/>
                <a:gd fmla="*/ 1 h 13" name="T15"/>
                <a:gd fmla="*/ 12 w 13" name="T16"/>
                <a:gd fmla="*/ 9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13">
                  <a:moveTo>
                    <a:pt x="12" y="9"/>
                  </a:moveTo>
                  <a:cubicBezTo>
                    <a:pt x="13" y="10"/>
                    <a:pt x="13" y="11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3"/>
                    <a:pt x="10" y="13"/>
                    <a:pt x="9" y="12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lnTo>
                    <a:pt x="12" y="9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89" name="Freeform 39"/>
            <p:cNvSpPr/>
            <p:nvPr/>
          </p:nvSpPr>
          <p:spPr bwMode="auto">
            <a:xfrm>
              <a:off x="3595688" y="2222500"/>
              <a:ext cx="55562" cy="55563"/>
            </a:xfrm>
            <a:custGeom>
              <a:gdLst>
                <a:gd fmla="*/ 40 w 40" name="T0"/>
                <a:gd fmla="*/ 34 h 40" name="T1"/>
                <a:gd fmla="*/ 33 w 40" name="T2"/>
                <a:gd fmla="*/ 40 h 40" name="T3"/>
                <a:gd fmla="*/ 0 w 40" name="T4"/>
                <a:gd fmla="*/ 0 h 40" name="T5"/>
                <a:gd fmla="*/ 40 w 40" name="T6"/>
                <a:gd fmla="*/ 34 h 4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0" w="40">
                  <a:moveTo>
                    <a:pt x="40" y="34"/>
                  </a:moveTo>
                  <a:lnTo>
                    <a:pt x="33" y="40"/>
                  </a:lnTo>
                  <a:lnTo>
                    <a:pt x="0" y="0"/>
                  </a:lnTo>
                  <a:lnTo>
                    <a:pt x="40" y="34"/>
                  </a:lnTo>
                  <a:close/>
                </a:path>
              </a:pathLst>
            </a:custGeom>
            <a:solidFill>
              <a:srgbClr val="BE3F3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0" name="Oval 40"/>
            <p:cNvSpPr>
              <a:spLocks noChangeArrowheads="1"/>
            </p:cNvSpPr>
            <p:nvPr/>
          </p:nvSpPr>
          <p:spPr bwMode="auto">
            <a:xfrm>
              <a:off x="3635375" y="2262188"/>
              <a:ext cx="20638" cy="22225"/>
            </a:xfrm>
            <a:prstGeom prst="ellipse">
              <a:avLst/>
            </a:prstGeom>
            <a:solidFill>
              <a:srgbClr val="1627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1" name="Oval 41"/>
            <p:cNvSpPr>
              <a:spLocks noChangeArrowheads="1"/>
            </p:cNvSpPr>
            <p:nvPr/>
          </p:nvSpPr>
          <p:spPr bwMode="auto">
            <a:xfrm>
              <a:off x="3638550" y="2265363"/>
              <a:ext cx="15875" cy="15875"/>
            </a:xfrm>
            <a:prstGeom prst="ellipse">
              <a:avLst/>
            </a:pr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2" name="Freeform 42"/>
            <p:cNvSpPr>
              <a:spLocks noEditPoints="1"/>
            </p:cNvSpPr>
            <p:nvPr/>
          </p:nvSpPr>
          <p:spPr bwMode="auto">
            <a:xfrm>
              <a:off x="3529013" y="2155825"/>
              <a:ext cx="236537" cy="234950"/>
            </a:xfrm>
            <a:custGeom>
              <a:gdLst>
                <a:gd fmla="*/ 75 w 151" name="T0"/>
                <a:gd fmla="*/ 0 h 150" name="T1"/>
                <a:gd fmla="*/ 0 w 151" name="T2"/>
                <a:gd fmla="*/ 75 h 150" name="T3"/>
                <a:gd fmla="*/ 75 w 151" name="T4"/>
                <a:gd fmla="*/ 150 h 150" name="T5"/>
                <a:gd fmla="*/ 151 w 151" name="T6"/>
                <a:gd fmla="*/ 75 h 150" name="T7"/>
                <a:gd fmla="*/ 75 w 151" name="T8"/>
                <a:gd fmla="*/ 0 h 150" name="T9"/>
                <a:gd fmla="*/ 75 w 151" name="T10"/>
                <a:gd fmla="*/ 144 h 150" name="T11"/>
                <a:gd fmla="*/ 6 w 151" name="T12"/>
                <a:gd fmla="*/ 75 h 150" name="T13"/>
                <a:gd fmla="*/ 75 w 151" name="T14"/>
                <a:gd fmla="*/ 6 h 150" name="T15"/>
                <a:gd fmla="*/ 145 w 151" name="T16"/>
                <a:gd fmla="*/ 75 h 150" name="T17"/>
                <a:gd fmla="*/ 75 w 151" name="T18"/>
                <a:gd fmla="*/ 144 h 15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50" w="151">
                  <a:moveTo>
                    <a:pt x="75" y="0"/>
                  </a:moveTo>
                  <a:cubicBezTo>
                    <a:pt x="34" y="0"/>
                    <a:pt x="0" y="33"/>
                    <a:pt x="0" y="75"/>
                  </a:cubicBezTo>
                  <a:cubicBezTo>
                    <a:pt x="0" y="116"/>
                    <a:pt x="34" y="150"/>
                    <a:pt x="75" y="150"/>
                  </a:cubicBezTo>
                  <a:cubicBezTo>
                    <a:pt x="117" y="150"/>
                    <a:pt x="151" y="116"/>
                    <a:pt x="151" y="75"/>
                  </a:cubicBezTo>
                  <a:cubicBezTo>
                    <a:pt x="151" y="33"/>
                    <a:pt x="117" y="0"/>
                    <a:pt x="75" y="0"/>
                  </a:cubicBezTo>
                  <a:close/>
                  <a:moveTo>
                    <a:pt x="75" y="144"/>
                  </a:moveTo>
                  <a:cubicBezTo>
                    <a:pt x="37" y="144"/>
                    <a:pt x="6" y="113"/>
                    <a:pt x="6" y="75"/>
                  </a:cubicBezTo>
                  <a:cubicBezTo>
                    <a:pt x="6" y="37"/>
                    <a:pt x="37" y="6"/>
                    <a:pt x="75" y="6"/>
                  </a:cubicBezTo>
                  <a:cubicBezTo>
                    <a:pt x="114" y="6"/>
                    <a:pt x="145" y="37"/>
                    <a:pt x="145" y="75"/>
                  </a:cubicBezTo>
                  <a:cubicBezTo>
                    <a:pt x="145" y="113"/>
                    <a:pt x="114" y="144"/>
                    <a:pt x="75" y="144"/>
                  </a:cubicBezTo>
                  <a:close/>
                </a:path>
              </a:pathLst>
            </a:custGeom>
            <a:solidFill>
              <a:srgbClr val="1627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7196" name="组合 92"/>
          <p:cNvGrpSpPr/>
          <p:nvPr/>
        </p:nvGrpSpPr>
        <p:grpSpPr>
          <a:xfrm>
            <a:off x="3543300" y="1597025"/>
            <a:ext cx="785813" cy="785813"/>
            <a:chOff x="4108450" y="1822450"/>
            <a:chExt cx="785813" cy="785813"/>
          </a:xfrm>
        </p:grpSpPr>
        <p:sp>
          <p:nvSpPr>
            <p:cNvPr id="94" name="Oval 124"/>
            <p:cNvSpPr>
              <a:spLocks noChangeArrowheads="1"/>
            </p:cNvSpPr>
            <p:nvPr/>
          </p:nvSpPr>
          <p:spPr bwMode="auto">
            <a:xfrm>
              <a:off x="4108450" y="1822450"/>
              <a:ext cx="785813" cy="785813"/>
            </a:xfrm>
            <a:prstGeom prst="ellipse">
              <a:avLst/>
            </a:prstGeom>
            <a:solidFill>
              <a:srgbClr val="C73A1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5" name="Freeform 125"/>
            <p:cNvSpPr/>
            <p:nvPr/>
          </p:nvSpPr>
          <p:spPr bwMode="auto">
            <a:xfrm>
              <a:off x="4484688" y="1971675"/>
              <a:ext cx="409575" cy="617538"/>
            </a:xfrm>
            <a:custGeom>
              <a:gdLst>
                <a:gd fmla="*/ 261 w 263" name="T0"/>
                <a:gd fmla="*/ 127 h 395" name="T1"/>
                <a:gd fmla="*/ 69 w 263" name="T2"/>
                <a:gd fmla="*/ 0 h 395" name="T3"/>
                <a:gd fmla="*/ 69 w 263" name="T4"/>
                <a:gd fmla="*/ 79 h 395" name="T5"/>
                <a:gd fmla="*/ 63 w 263" name="T6"/>
                <a:gd fmla="*/ 79 h 395" name="T7"/>
                <a:gd fmla="*/ 63 w 263" name="T8"/>
                <a:gd fmla="*/ 86 h 395" name="T9"/>
                <a:gd fmla="*/ 0 w 263" name="T10"/>
                <a:gd fmla="*/ 86 h 395" name="T11"/>
                <a:gd fmla="*/ 0 w 263" name="T12"/>
                <a:gd fmla="*/ 336 h 395" name="T13"/>
                <a:gd fmla="*/ 89 w 263" name="T14"/>
                <a:gd fmla="*/ 395 h 395" name="T15"/>
                <a:gd fmla="*/ 263 w 263" name="T16"/>
                <a:gd fmla="*/ 156 h 395" name="T17"/>
                <a:gd fmla="*/ 261 w 263" name="T18"/>
                <a:gd fmla="*/ 127 h 39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95" w="263">
                  <a:moveTo>
                    <a:pt x="261" y="127"/>
                  </a:moveTo>
                  <a:cubicBezTo>
                    <a:pt x="69" y="0"/>
                    <a:pt x="69" y="0"/>
                    <a:pt x="69" y="0"/>
                  </a:cubicBezTo>
                  <a:cubicBezTo>
                    <a:pt x="69" y="79"/>
                    <a:pt x="69" y="79"/>
                    <a:pt x="69" y="79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336"/>
                    <a:pt x="0" y="336"/>
                    <a:pt x="0" y="336"/>
                  </a:cubicBezTo>
                  <a:cubicBezTo>
                    <a:pt x="89" y="395"/>
                    <a:pt x="89" y="395"/>
                    <a:pt x="89" y="395"/>
                  </a:cubicBezTo>
                  <a:cubicBezTo>
                    <a:pt x="190" y="363"/>
                    <a:pt x="263" y="268"/>
                    <a:pt x="263" y="156"/>
                  </a:cubicBezTo>
                  <a:cubicBezTo>
                    <a:pt x="263" y="146"/>
                    <a:pt x="262" y="137"/>
                    <a:pt x="261" y="127"/>
                  </a:cubicBezTo>
                  <a:close/>
                </a:path>
              </a:pathLst>
            </a:custGeom>
            <a:solidFill>
              <a:srgbClr val="A512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6" name="Freeform 126"/>
            <p:cNvSpPr/>
            <p:nvPr/>
          </p:nvSpPr>
          <p:spPr bwMode="auto">
            <a:xfrm>
              <a:off x="4308475" y="1949450"/>
              <a:ext cx="384175" cy="388938"/>
            </a:xfrm>
            <a:custGeom>
              <a:gdLst>
                <a:gd fmla="*/ 123 w 245" name="T0"/>
                <a:gd fmla="*/ 0 h 249" name="T1"/>
                <a:gd fmla="*/ 26 w 245" name="T2"/>
                <a:gd fmla="*/ 175 h 249" name="T3"/>
                <a:gd fmla="*/ 60 w 245" name="T4"/>
                <a:gd fmla="*/ 247 h 249" name="T5"/>
                <a:gd fmla="*/ 60 w 245" name="T6"/>
                <a:gd fmla="*/ 249 h 249" name="T7"/>
                <a:gd fmla="*/ 181 w 245" name="T8"/>
                <a:gd fmla="*/ 249 h 249" name="T9"/>
                <a:gd fmla="*/ 181 w 245" name="T10"/>
                <a:gd fmla="*/ 247 h 249" name="T11"/>
                <a:gd fmla="*/ 215 w 245" name="T12"/>
                <a:gd fmla="*/ 175 h 249" name="T13"/>
                <a:gd fmla="*/ 123 w 245" name="T14"/>
                <a:gd fmla="*/ 0 h 24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9" w="245">
                  <a:moveTo>
                    <a:pt x="123" y="0"/>
                  </a:moveTo>
                  <a:cubicBezTo>
                    <a:pt x="0" y="0"/>
                    <a:pt x="7" y="142"/>
                    <a:pt x="26" y="175"/>
                  </a:cubicBezTo>
                  <a:cubicBezTo>
                    <a:pt x="40" y="203"/>
                    <a:pt x="60" y="212"/>
                    <a:pt x="60" y="247"/>
                  </a:cubicBezTo>
                  <a:cubicBezTo>
                    <a:pt x="60" y="247"/>
                    <a:pt x="60" y="248"/>
                    <a:pt x="60" y="249"/>
                  </a:cubicBezTo>
                  <a:cubicBezTo>
                    <a:pt x="181" y="249"/>
                    <a:pt x="181" y="249"/>
                    <a:pt x="181" y="249"/>
                  </a:cubicBezTo>
                  <a:cubicBezTo>
                    <a:pt x="181" y="248"/>
                    <a:pt x="181" y="247"/>
                    <a:pt x="181" y="247"/>
                  </a:cubicBezTo>
                  <a:cubicBezTo>
                    <a:pt x="181" y="217"/>
                    <a:pt x="194" y="211"/>
                    <a:pt x="215" y="175"/>
                  </a:cubicBezTo>
                  <a:cubicBezTo>
                    <a:pt x="235" y="143"/>
                    <a:pt x="245" y="0"/>
                    <a:pt x="123" y="0"/>
                  </a:cubicBezTo>
                  <a:close/>
                </a:path>
              </a:pathLst>
            </a:custGeom>
            <a:solidFill>
              <a:srgbClr val="E4C23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7" name="Freeform 127"/>
            <p:cNvSpPr/>
            <p:nvPr/>
          </p:nvSpPr>
          <p:spPr bwMode="auto">
            <a:xfrm>
              <a:off x="4502150" y="1949450"/>
              <a:ext cx="190500" cy="430213"/>
            </a:xfrm>
            <a:custGeom>
              <a:gdLst>
                <a:gd fmla="*/ 0 w 121" name="T0"/>
                <a:gd fmla="*/ 0 h 276" name="T1"/>
                <a:gd fmla="*/ 0 w 121" name="T2"/>
                <a:gd fmla="*/ 276 h 276" name="T3"/>
                <a:gd fmla="*/ 57 w 121" name="T4"/>
                <a:gd fmla="*/ 276 h 276" name="T5"/>
                <a:gd fmla="*/ 57 w 121" name="T6"/>
                <a:gd fmla="*/ 247 h 276" name="T7"/>
                <a:gd fmla="*/ 91 w 121" name="T8"/>
                <a:gd fmla="*/ 175 h 276" name="T9"/>
                <a:gd fmla="*/ 0 w 121" name="T10"/>
                <a:gd fmla="*/ 0 h 27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76" w="120">
                  <a:moveTo>
                    <a:pt x="0" y="0"/>
                  </a:moveTo>
                  <a:cubicBezTo>
                    <a:pt x="0" y="276"/>
                    <a:pt x="0" y="276"/>
                    <a:pt x="0" y="276"/>
                  </a:cubicBezTo>
                  <a:cubicBezTo>
                    <a:pt x="57" y="276"/>
                    <a:pt x="57" y="276"/>
                    <a:pt x="57" y="276"/>
                  </a:cubicBezTo>
                  <a:cubicBezTo>
                    <a:pt x="57" y="260"/>
                    <a:pt x="57" y="248"/>
                    <a:pt x="57" y="247"/>
                  </a:cubicBezTo>
                  <a:cubicBezTo>
                    <a:pt x="57" y="217"/>
                    <a:pt x="70" y="211"/>
                    <a:pt x="91" y="175"/>
                  </a:cubicBezTo>
                  <a:cubicBezTo>
                    <a:pt x="111" y="143"/>
                    <a:pt x="121" y="1"/>
                    <a:pt x="0" y="0"/>
                  </a:cubicBezTo>
                  <a:close/>
                </a:path>
              </a:pathLst>
            </a:custGeom>
            <a:solidFill>
              <a:srgbClr val="E29E3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8" name="Freeform 128"/>
            <p:cNvSpPr/>
            <p:nvPr/>
          </p:nvSpPr>
          <p:spPr bwMode="auto">
            <a:xfrm>
              <a:off x="4402138" y="2335213"/>
              <a:ext cx="190500" cy="80962"/>
            </a:xfrm>
            <a:custGeom>
              <a:gdLst>
                <a:gd fmla="*/ 0 w 121" name="T0"/>
                <a:gd fmla="*/ 0 h 52" name="T1"/>
                <a:gd fmla="*/ 0 w 121" name="T2"/>
                <a:gd fmla="*/ 52 h 52" name="T3"/>
                <a:gd fmla="*/ 121 w 121" name="T4"/>
                <a:gd fmla="*/ 52 h 52" name="T5"/>
                <a:gd fmla="*/ 121 w 121" name="T6"/>
                <a:gd fmla="*/ 0 h 52" name="T7"/>
                <a:gd fmla="*/ 0 w 121" name="T8"/>
                <a:gd fmla="*/ 0 h 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2" w="120">
                  <a:moveTo>
                    <a:pt x="0" y="0"/>
                  </a:moveTo>
                  <a:cubicBezTo>
                    <a:pt x="0" y="2"/>
                    <a:pt x="0" y="25"/>
                    <a:pt x="0" y="52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1" y="25"/>
                    <a:pt x="121" y="2"/>
                    <a:pt x="12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033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99" name="Freeform 129"/>
            <p:cNvSpPr/>
            <p:nvPr/>
          </p:nvSpPr>
          <p:spPr bwMode="auto">
            <a:xfrm>
              <a:off x="4402138" y="2408238"/>
              <a:ext cx="190500" cy="66675"/>
            </a:xfrm>
            <a:custGeom>
              <a:gdLst>
                <a:gd fmla="*/ 43 w 136" name="T0"/>
                <a:gd fmla="*/ 48 h 48" name="T1"/>
                <a:gd fmla="*/ 92 w 136" name="T2"/>
                <a:gd fmla="*/ 48 h 48" name="T3"/>
                <a:gd fmla="*/ 136 w 136" name="T4"/>
                <a:gd fmla="*/ 5 h 48" name="T5"/>
                <a:gd fmla="*/ 51 w 136" name="T6"/>
                <a:gd fmla="*/ 0 h 48" name="T7"/>
                <a:gd fmla="*/ 0 w 136" name="T8"/>
                <a:gd fmla="*/ 5 h 48" name="T9"/>
                <a:gd fmla="*/ 43 w 136" name="T10"/>
                <a:gd fmla="*/ 48 h 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8" w="136">
                  <a:moveTo>
                    <a:pt x="43" y="48"/>
                  </a:moveTo>
                  <a:lnTo>
                    <a:pt x="92" y="48"/>
                  </a:lnTo>
                  <a:lnTo>
                    <a:pt x="136" y="5"/>
                  </a:lnTo>
                  <a:lnTo>
                    <a:pt x="51" y="0"/>
                  </a:lnTo>
                  <a:lnTo>
                    <a:pt x="0" y="5"/>
                  </a:lnTo>
                  <a:lnTo>
                    <a:pt x="43" y="48"/>
                  </a:lnTo>
                  <a:close/>
                </a:path>
              </a:pathLst>
            </a:custGeom>
            <a:solidFill>
              <a:srgbClr val="5033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0" name="Freeform 130"/>
            <p:cNvSpPr/>
            <p:nvPr/>
          </p:nvSpPr>
          <p:spPr bwMode="auto">
            <a:xfrm>
              <a:off x="4502150" y="2335213"/>
              <a:ext cx="90488" cy="80962"/>
            </a:xfrm>
            <a:custGeom>
              <a:gdLst>
                <a:gd fmla="*/ 0 w 57" name="T0"/>
                <a:gd fmla="*/ 0 h 52" name="T1"/>
                <a:gd fmla="*/ 0 w 57" name="T2"/>
                <a:gd fmla="*/ 52 h 52" name="T3"/>
                <a:gd fmla="*/ 57 w 57" name="T4"/>
                <a:gd fmla="*/ 52 h 52" name="T5"/>
                <a:gd fmla="*/ 57 w 57" name="T6"/>
                <a:gd fmla="*/ 0 h 52" name="T7"/>
                <a:gd fmla="*/ 0 w 57" name="T8"/>
                <a:gd fmla="*/ 0 h 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2" w="57">
                  <a:moveTo>
                    <a:pt x="0" y="0"/>
                  </a:moveTo>
                  <a:cubicBezTo>
                    <a:pt x="0" y="52"/>
                    <a:pt x="0" y="52"/>
                    <a:pt x="0" y="52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25"/>
                    <a:pt x="57" y="2"/>
                    <a:pt x="5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8281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1" name="Freeform 131"/>
            <p:cNvSpPr/>
            <p:nvPr/>
          </p:nvSpPr>
          <p:spPr bwMode="auto">
            <a:xfrm>
              <a:off x="4462463" y="2474913"/>
              <a:ext cx="68262" cy="25400"/>
            </a:xfrm>
            <a:custGeom>
              <a:gdLst>
                <a:gd fmla="*/ 0 w 44" name="T0"/>
                <a:gd fmla="*/ 0 h 16" name="T1"/>
                <a:gd fmla="*/ 22 w 44" name="T2"/>
                <a:gd fmla="*/ 16 h 16" name="T3"/>
                <a:gd fmla="*/ 44 w 44" name="T4"/>
                <a:gd fmla="*/ 0 h 16" name="T5"/>
                <a:gd fmla="*/ 0 w 44" name="T6"/>
                <a:gd fmla="*/ 0 h 1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6" w="44">
                  <a:moveTo>
                    <a:pt x="0" y="0"/>
                  </a:moveTo>
                  <a:cubicBezTo>
                    <a:pt x="5" y="9"/>
                    <a:pt x="11" y="16"/>
                    <a:pt x="22" y="16"/>
                  </a:cubicBezTo>
                  <a:cubicBezTo>
                    <a:pt x="34" y="16"/>
                    <a:pt x="40" y="8"/>
                    <a:pt x="44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2" name="Freeform 132"/>
            <p:cNvSpPr/>
            <p:nvPr/>
          </p:nvSpPr>
          <p:spPr bwMode="auto">
            <a:xfrm>
              <a:off x="4502150" y="2411413"/>
              <a:ext cx="90488" cy="63500"/>
            </a:xfrm>
            <a:custGeom>
              <a:gdLst>
                <a:gd fmla="*/ 20 w 64" name="T0"/>
                <a:gd fmla="*/ 46 h 46" name="T1"/>
                <a:gd fmla="*/ 64 w 64" name="T2"/>
                <a:gd fmla="*/ 3 h 46" name="T3"/>
                <a:gd fmla="*/ 0 w 64" name="T4"/>
                <a:gd fmla="*/ 0 h 46" name="T5"/>
                <a:gd fmla="*/ 0 w 64" name="T6"/>
                <a:gd fmla="*/ 46 h 46" name="T7"/>
                <a:gd fmla="*/ 20 w 64" name="T8"/>
                <a:gd fmla="*/ 46 h 4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6" w="64">
                  <a:moveTo>
                    <a:pt x="20" y="46"/>
                  </a:moveTo>
                  <a:lnTo>
                    <a:pt x="64" y="3"/>
                  </a:lnTo>
                  <a:lnTo>
                    <a:pt x="0" y="0"/>
                  </a:lnTo>
                  <a:lnTo>
                    <a:pt x="0" y="46"/>
                  </a:lnTo>
                  <a:lnTo>
                    <a:pt x="20" y="46"/>
                  </a:lnTo>
                  <a:close/>
                </a:path>
              </a:pathLst>
            </a:custGeom>
            <a:solidFill>
              <a:srgbClr val="38281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7197" name="组合 102"/>
          <p:cNvGrpSpPr/>
          <p:nvPr/>
        </p:nvGrpSpPr>
        <p:grpSpPr>
          <a:xfrm>
            <a:off x="5684838" y="1573213"/>
            <a:ext cx="787400" cy="788987"/>
            <a:chOff x="3252788" y="2881313"/>
            <a:chExt cx="787400" cy="788987"/>
          </a:xfrm>
        </p:grpSpPr>
        <p:sp>
          <p:nvSpPr>
            <p:cNvPr id="104" name="Oval 70"/>
            <p:cNvSpPr>
              <a:spLocks noChangeArrowheads="1"/>
            </p:cNvSpPr>
            <p:nvPr/>
          </p:nvSpPr>
          <p:spPr bwMode="auto">
            <a:xfrm>
              <a:off x="3252788" y="2881313"/>
              <a:ext cx="787400" cy="788987"/>
            </a:xfrm>
            <a:prstGeom prst="ellipse">
              <a:avLst/>
            </a:prstGeom>
            <a:solidFill>
              <a:srgbClr val="5033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5" name="Freeform 71"/>
            <p:cNvSpPr/>
            <p:nvPr/>
          </p:nvSpPr>
          <p:spPr bwMode="auto">
            <a:xfrm>
              <a:off x="3254375" y="3222625"/>
              <a:ext cx="1588" cy="19050"/>
            </a:xfrm>
            <a:custGeom>
              <a:gdLst>
                <a:gd fmla="*/ 2 w 2" name="T0"/>
                <a:gd fmla="*/ 13 h 13" name="T1"/>
                <a:gd fmla="*/ 2 w 2" name="T2"/>
                <a:gd fmla="*/ 0 h 13" name="T3"/>
                <a:gd fmla="*/ 0 w 2" name="T4"/>
                <a:gd fmla="*/ 13 h 13" name="T5"/>
                <a:gd fmla="*/ 2 w 2" name="T6"/>
                <a:gd fmla="*/ 13 h 1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3" w="2">
                  <a:moveTo>
                    <a:pt x="2" y="13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4"/>
                    <a:pt x="1" y="9"/>
                    <a:pt x="0" y="13"/>
                  </a:cubicBezTo>
                  <a:lnTo>
                    <a:pt x="2" y="13"/>
                  </a:lnTo>
                  <a:close/>
                </a:path>
              </a:pathLst>
            </a:custGeom>
            <a:solidFill>
              <a:srgbClr val="2C0C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6" name="Freeform 72"/>
            <p:cNvSpPr/>
            <p:nvPr/>
          </p:nvSpPr>
          <p:spPr bwMode="auto">
            <a:xfrm>
              <a:off x="3379788" y="2954338"/>
              <a:ext cx="660400" cy="715962"/>
            </a:xfrm>
            <a:custGeom>
              <a:gdLst>
                <a:gd fmla="*/ 420 w 423" name="T0"/>
                <a:gd fmla="*/ 168 h 458" name="T1"/>
                <a:gd fmla="*/ 172 w 423" name="T2"/>
                <a:gd fmla="*/ 0 h 458" name="T3"/>
                <a:gd fmla="*/ 172 w 423" name="T4"/>
                <a:gd fmla="*/ 273 h 458" name="T5"/>
                <a:gd fmla="*/ 87 w 423" name="T6"/>
                <a:gd fmla="*/ 273 h 458" name="T7"/>
                <a:gd fmla="*/ 87 w 423" name="T8"/>
                <a:gd fmla="*/ 347 h 458" name="T9"/>
                <a:gd fmla="*/ 0 w 423" name="T10"/>
                <a:gd fmla="*/ 347 h 458" name="T11"/>
                <a:gd fmla="*/ 0 w 423" name="T12"/>
                <a:gd fmla="*/ 349 h 458" name="T13"/>
                <a:gd fmla="*/ 158 w 423" name="T14"/>
                <a:gd fmla="*/ 458 h 458" name="T15"/>
                <a:gd fmla="*/ 171 w 423" name="T16"/>
                <a:gd fmla="*/ 458 h 458" name="T17"/>
                <a:gd fmla="*/ 423 w 423" name="T18"/>
                <a:gd fmla="*/ 206 h 458" name="T19"/>
                <a:gd fmla="*/ 420 w 423" name="T20"/>
                <a:gd fmla="*/ 168 h 45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458" w="422">
                  <a:moveTo>
                    <a:pt x="420" y="168"/>
                  </a:moveTo>
                  <a:cubicBezTo>
                    <a:pt x="172" y="0"/>
                    <a:pt x="172" y="0"/>
                    <a:pt x="172" y="0"/>
                  </a:cubicBezTo>
                  <a:cubicBezTo>
                    <a:pt x="172" y="273"/>
                    <a:pt x="172" y="273"/>
                    <a:pt x="172" y="273"/>
                  </a:cubicBezTo>
                  <a:cubicBezTo>
                    <a:pt x="87" y="273"/>
                    <a:pt x="87" y="273"/>
                    <a:pt x="87" y="273"/>
                  </a:cubicBezTo>
                  <a:cubicBezTo>
                    <a:pt x="87" y="347"/>
                    <a:pt x="87" y="347"/>
                    <a:pt x="87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349"/>
                    <a:pt x="0" y="349"/>
                    <a:pt x="0" y="349"/>
                  </a:cubicBezTo>
                  <a:cubicBezTo>
                    <a:pt x="158" y="458"/>
                    <a:pt x="158" y="458"/>
                    <a:pt x="158" y="458"/>
                  </a:cubicBezTo>
                  <a:cubicBezTo>
                    <a:pt x="163" y="458"/>
                    <a:pt x="167" y="458"/>
                    <a:pt x="171" y="458"/>
                  </a:cubicBezTo>
                  <a:cubicBezTo>
                    <a:pt x="310" y="458"/>
                    <a:pt x="423" y="345"/>
                    <a:pt x="423" y="206"/>
                  </a:cubicBezTo>
                  <a:cubicBezTo>
                    <a:pt x="423" y="193"/>
                    <a:pt x="422" y="181"/>
                    <a:pt x="420" y="168"/>
                  </a:cubicBezTo>
                  <a:close/>
                </a:path>
              </a:pathLst>
            </a:custGeom>
            <a:solidFill>
              <a:srgbClr val="2C0C0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7" name="Rectangle 73"/>
            <p:cNvSpPr>
              <a:spLocks noChangeArrowheads="1"/>
            </p:cNvSpPr>
            <p:nvPr/>
          </p:nvSpPr>
          <p:spPr bwMode="auto">
            <a:xfrm>
              <a:off x="3436938" y="3195638"/>
              <a:ext cx="411162" cy="301625"/>
            </a:xfrm>
            <a:prstGeom prst="rect">
              <a:avLst/>
            </a:prstGeom>
            <a:solidFill>
              <a:srgbClr val="E7CB6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8" name="Rectangle 74"/>
            <p:cNvSpPr>
              <a:spLocks noChangeArrowheads="1"/>
            </p:cNvSpPr>
            <p:nvPr/>
          </p:nvSpPr>
          <p:spPr bwMode="auto">
            <a:xfrm>
              <a:off x="3648075" y="3195638"/>
              <a:ext cx="200025" cy="301625"/>
            </a:xfrm>
            <a:prstGeom prst="rect">
              <a:avLst/>
            </a:prstGeom>
            <a:solidFill>
              <a:srgbClr val="E8B93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09" name="Freeform 75"/>
            <p:cNvSpPr/>
            <p:nvPr/>
          </p:nvSpPr>
          <p:spPr bwMode="auto">
            <a:xfrm>
              <a:off x="3368675" y="2954338"/>
              <a:ext cx="552450" cy="274637"/>
            </a:xfrm>
            <a:custGeom>
              <a:gdLst>
                <a:gd fmla="*/ 0 w 396" name="T0"/>
                <a:gd fmla="*/ 197 h 197" name="T1"/>
                <a:gd fmla="*/ 199 w 396" name="T2"/>
                <a:gd fmla="*/ 0 h 197" name="T3"/>
                <a:gd fmla="*/ 396 w 396" name="T4"/>
                <a:gd fmla="*/ 197 h 197" name="T5"/>
                <a:gd fmla="*/ 0 w 396" name="T6"/>
                <a:gd fmla="*/ 197 h 19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7" w="396">
                  <a:moveTo>
                    <a:pt x="0" y="197"/>
                  </a:moveTo>
                  <a:lnTo>
                    <a:pt x="199" y="0"/>
                  </a:lnTo>
                  <a:lnTo>
                    <a:pt x="396" y="197"/>
                  </a:lnTo>
                  <a:lnTo>
                    <a:pt x="0" y="197"/>
                  </a:lnTo>
                  <a:close/>
                </a:path>
              </a:pathLst>
            </a:custGeom>
            <a:solidFill>
              <a:srgbClr val="C84D3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0" name="Freeform 76"/>
            <p:cNvSpPr/>
            <p:nvPr/>
          </p:nvSpPr>
          <p:spPr bwMode="auto">
            <a:xfrm>
              <a:off x="3648075" y="2955925"/>
              <a:ext cx="273050" cy="273050"/>
            </a:xfrm>
            <a:custGeom>
              <a:gdLst>
                <a:gd fmla="*/ 0 w 196" name="T0"/>
                <a:gd fmla="*/ 0 h 196" name="T1"/>
                <a:gd fmla="*/ 0 w 196" name="T2"/>
                <a:gd fmla="*/ 196 h 196" name="T3"/>
                <a:gd fmla="*/ 196 w 196" name="T4"/>
                <a:gd fmla="*/ 196 h 196" name="T5"/>
                <a:gd fmla="*/ 0 w 196" name="T6"/>
                <a:gd fmla="*/ 0 h 19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6" w="196">
                  <a:moveTo>
                    <a:pt x="0" y="0"/>
                  </a:moveTo>
                  <a:lnTo>
                    <a:pt x="0" y="196"/>
                  </a:lnTo>
                  <a:lnTo>
                    <a:pt x="196" y="1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F211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1" name="Rectangle 77"/>
            <p:cNvSpPr>
              <a:spLocks noChangeArrowheads="1"/>
            </p:cNvSpPr>
            <p:nvPr/>
          </p:nvSpPr>
          <p:spPr bwMode="auto">
            <a:xfrm>
              <a:off x="3602038" y="3344863"/>
              <a:ext cx="80962" cy="153987"/>
            </a:xfrm>
            <a:prstGeom prst="rect">
              <a:avLst/>
            </a:prstGeom>
            <a:solidFill>
              <a:srgbClr val="5033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2" name="Rectangle 78"/>
            <p:cNvSpPr>
              <a:spLocks noChangeArrowheads="1"/>
            </p:cNvSpPr>
            <p:nvPr/>
          </p:nvSpPr>
          <p:spPr bwMode="auto">
            <a:xfrm>
              <a:off x="3479800" y="3284538"/>
              <a:ext cx="82550" cy="82550"/>
            </a:xfrm>
            <a:prstGeom prst="rect">
              <a:avLst/>
            </a:pr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3" name="Rectangle 79"/>
            <p:cNvSpPr>
              <a:spLocks noChangeArrowheads="1"/>
            </p:cNvSpPr>
            <p:nvPr/>
          </p:nvSpPr>
          <p:spPr bwMode="auto">
            <a:xfrm>
              <a:off x="3722688" y="3284538"/>
              <a:ext cx="82550" cy="82550"/>
            </a:xfrm>
            <a:prstGeom prst="rect">
              <a:avLst/>
            </a:pr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4" name="Freeform 80"/>
            <p:cNvSpPr/>
            <p:nvPr/>
          </p:nvSpPr>
          <p:spPr bwMode="auto">
            <a:xfrm>
              <a:off x="3379788" y="3375025"/>
              <a:ext cx="41275" cy="122238"/>
            </a:xfrm>
            <a:custGeom>
              <a:gdLst>
                <a:gd fmla="*/ 30 w 30" name="T0"/>
                <a:gd fmla="*/ 88 h 88" name="T1"/>
                <a:gd fmla="*/ 30 w 30" name="T2"/>
                <a:gd fmla="*/ 16 h 88" name="T3"/>
                <a:gd fmla="*/ 14 w 30" name="T4"/>
                <a:gd fmla="*/ 0 h 88" name="T5"/>
                <a:gd fmla="*/ 0 w 30" name="T6"/>
                <a:gd fmla="*/ 16 h 88" name="T7"/>
                <a:gd fmla="*/ 0 w 30" name="T8"/>
                <a:gd fmla="*/ 88 h 88" name="T9"/>
                <a:gd fmla="*/ 30 w 30" name="T10"/>
                <a:gd fmla="*/ 88 h 8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8" w="30">
                  <a:moveTo>
                    <a:pt x="30" y="88"/>
                  </a:moveTo>
                  <a:lnTo>
                    <a:pt x="30" y="16"/>
                  </a:lnTo>
                  <a:lnTo>
                    <a:pt x="14" y="0"/>
                  </a:lnTo>
                  <a:lnTo>
                    <a:pt x="0" y="16"/>
                  </a:lnTo>
                  <a:lnTo>
                    <a:pt x="0" y="88"/>
                  </a:lnTo>
                  <a:lnTo>
                    <a:pt x="30" y="88"/>
                  </a:lnTo>
                  <a:close/>
                </a:path>
              </a:pathLst>
            </a:cu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5" name="Freeform 81"/>
            <p:cNvSpPr/>
            <p:nvPr/>
          </p:nvSpPr>
          <p:spPr bwMode="auto">
            <a:xfrm>
              <a:off x="3454400" y="3375025"/>
              <a:ext cx="42863" cy="122238"/>
            </a:xfrm>
            <a:custGeom>
              <a:gdLst>
                <a:gd fmla="*/ 31 w 31" name="T0"/>
                <a:gd fmla="*/ 88 h 88" name="T1"/>
                <a:gd fmla="*/ 31 w 31" name="T2"/>
                <a:gd fmla="*/ 16 h 88" name="T3"/>
                <a:gd fmla="*/ 15 w 31" name="T4"/>
                <a:gd fmla="*/ 0 h 88" name="T5"/>
                <a:gd fmla="*/ 0 w 31" name="T6"/>
                <a:gd fmla="*/ 16 h 88" name="T7"/>
                <a:gd fmla="*/ 0 w 31" name="T8"/>
                <a:gd fmla="*/ 88 h 88" name="T9"/>
                <a:gd fmla="*/ 31 w 31" name="T10"/>
                <a:gd fmla="*/ 88 h 8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8" w="31">
                  <a:moveTo>
                    <a:pt x="31" y="88"/>
                  </a:moveTo>
                  <a:lnTo>
                    <a:pt x="31" y="16"/>
                  </a:lnTo>
                  <a:lnTo>
                    <a:pt x="15" y="0"/>
                  </a:lnTo>
                  <a:lnTo>
                    <a:pt x="0" y="16"/>
                  </a:lnTo>
                  <a:lnTo>
                    <a:pt x="0" y="88"/>
                  </a:lnTo>
                  <a:lnTo>
                    <a:pt x="31" y="88"/>
                  </a:lnTo>
                  <a:close/>
                </a:path>
              </a:pathLst>
            </a:cu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6" name="Rectangle 82"/>
            <p:cNvSpPr>
              <a:spLocks noChangeArrowheads="1"/>
            </p:cNvSpPr>
            <p:nvPr/>
          </p:nvSpPr>
          <p:spPr bwMode="auto">
            <a:xfrm>
              <a:off x="3354388" y="3406775"/>
              <a:ext cx="142875" cy="17463"/>
            </a:xfrm>
            <a:prstGeom prst="rect">
              <a:avLst/>
            </a:pr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7" name="Rectangle 83"/>
            <p:cNvSpPr>
              <a:spLocks noChangeArrowheads="1"/>
            </p:cNvSpPr>
            <p:nvPr/>
          </p:nvSpPr>
          <p:spPr bwMode="auto">
            <a:xfrm>
              <a:off x="3354388" y="3452813"/>
              <a:ext cx="142875" cy="15875"/>
            </a:xfrm>
            <a:prstGeom prst="rect">
              <a:avLst/>
            </a:pr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8" name="Freeform 84"/>
            <p:cNvSpPr/>
            <p:nvPr/>
          </p:nvSpPr>
          <p:spPr bwMode="auto">
            <a:xfrm>
              <a:off x="3865563" y="3375025"/>
              <a:ext cx="41275" cy="122238"/>
            </a:xfrm>
            <a:custGeom>
              <a:gdLst>
                <a:gd fmla="*/ 30 w 30" name="T0"/>
                <a:gd fmla="*/ 88 h 88" name="T1"/>
                <a:gd fmla="*/ 30 w 30" name="T2"/>
                <a:gd fmla="*/ 16 h 88" name="T3"/>
                <a:gd fmla="*/ 15 w 30" name="T4"/>
                <a:gd fmla="*/ 0 h 88" name="T5"/>
                <a:gd fmla="*/ 0 w 30" name="T6"/>
                <a:gd fmla="*/ 16 h 88" name="T7"/>
                <a:gd fmla="*/ 0 w 30" name="T8"/>
                <a:gd fmla="*/ 88 h 88" name="T9"/>
                <a:gd fmla="*/ 30 w 30" name="T10"/>
                <a:gd fmla="*/ 88 h 8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8" w="30">
                  <a:moveTo>
                    <a:pt x="30" y="88"/>
                  </a:moveTo>
                  <a:lnTo>
                    <a:pt x="30" y="16"/>
                  </a:lnTo>
                  <a:lnTo>
                    <a:pt x="15" y="0"/>
                  </a:lnTo>
                  <a:lnTo>
                    <a:pt x="0" y="16"/>
                  </a:lnTo>
                  <a:lnTo>
                    <a:pt x="0" y="88"/>
                  </a:lnTo>
                  <a:lnTo>
                    <a:pt x="30" y="88"/>
                  </a:lnTo>
                  <a:close/>
                </a:path>
              </a:pathLst>
            </a:cu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19" name="Freeform 85"/>
            <p:cNvSpPr/>
            <p:nvPr/>
          </p:nvSpPr>
          <p:spPr bwMode="auto">
            <a:xfrm>
              <a:off x="3789363" y="3375025"/>
              <a:ext cx="41275" cy="122238"/>
            </a:xfrm>
            <a:custGeom>
              <a:gdLst>
                <a:gd fmla="*/ 30 w 30" name="T0"/>
                <a:gd fmla="*/ 88 h 88" name="T1"/>
                <a:gd fmla="*/ 30 w 30" name="T2"/>
                <a:gd fmla="*/ 16 h 88" name="T3"/>
                <a:gd fmla="*/ 15 w 30" name="T4"/>
                <a:gd fmla="*/ 0 h 88" name="T5"/>
                <a:gd fmla="*/ 0 w 30" name="T6"/>
                <a:gd fmla="*/ 16 h 88" name="T7"/>
                <a:gd fmla="*/ 0 w 30" name="T8"/>
                <a:gd fmla="*/ 88 h 88" name="T9"/>
                <a:gd fmla="*/ 30 w 30" name="T10"/>
                <a:gd fmla="*/ 88 h 8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8" w="30">
                  <a:moveTo>
                    <a:pt x="30" y="88"/>
                  </a:moveTo>
                  <a:lnTo>
                    <a:pt x="30" y="16"/>
                  </a:lnTo>
                  <a:lnTo>
                    <a:pt x="15" y="0"/>
                  </a:lnTo>
                  <a:lnTo>
                    <a:pt x="0" y="16"/>
                  </a:lnTo>
                  <a:lnTo>
                    <a:pt x="0" y="88"/>
                  </a:lnTo>
                  <a:lnTo>
                    <a:pt x="30" y="88"/>
                  </a:lnTo>
                  <a:close/>
                </a:path>
              </a:pathLst>
            </a:cu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0" name="Rectangle 86"/>
            <p:cNvSpPr>
              <a:spLocks noChangeArrowheads="1"/>
            </p:cNvSpPr>
            <p:nvPr/>
          </p:nvSpPr>
          <p:spPr bwMode="auto">
            <a:xfrm>
              <a:off x="3789363" y="3406775"/>
              <a:ext cx="142875" cy="17463"/>
            </a:xfrm>
            <a:prstGeom prst="rect">
              <a:avLst/>
            </a:pr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1" name="Rectangle 87"/>
            <p:cNvSpPr>
              <a:spLocks noChangeArrowheads="1"/>
            </p:cNvSpPr>
            <p:nvPr/>
          </p:nvSpPr>
          <p:spPr bwMode="auto">
            <a:xfrm>
              <a:off x="3789363" y="3452813"/>
              <a:ext cx="142875" cy="15875"/>
            </a:xfrm>
            <a:prstGeom prst="rect">
              <a:avLst/>
            </a:prstGeom>
            <a:solidFill>
              <a:srgbClr val="94A9B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7198" name="组合 121"/>
          <p:cNvGrpSpPr/>
          <p:nvPr/>
        </p:nvGrpSpPr>
        <p:grpSpPr>
          <a:xfrm>
            <a:off x="6997700" y="1576388"/>
            <a:ext cx="785813" cy="785812"/>
            <a:chOff x="6662738" y="3919538"/>
            <a:chExt cx="785812" cy="785812"/>
          </a:xfrm>
        </p:grpSpPr>
        <p:sp>
          <p:nvSpPr>
            <p:cNvPr id="123" name="Oval 178"/>
            <p:cNvSpPr>
              <a:spLocks noChangeArrowheads="1"/>
            </p:cNvSpPr>
            <p:nvPr/>
          </p:nvSpPr>
          <p:spPr bwMode="auto">
            <a:xfrm>
              <a:off x="6662738" y="3919538"/>
              <a:ext cx="785812" cy="785812"/>
            </a:xfrm>
            <a:prstGeom prst="ellipse">
              <a:avLst/>
            </a:prstGeom>
            <a:solidFill>
              <a:srgbClr val="E29E35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4" name="Freeform 179"/>
            <p:cNvSpPr/>
            <p:nvPr/>
          </p:nvSpPr>
          <p:spPr bwMode="auto">
            <a:xfrm>
              <a:off x="6831013" y="4154488"/>
              <a:ext cx="617537" cy="550862"/>
            </a:xfrm>
            <a:custGeom>
              <a:gdLst>
                <a:gd fmla="*/ 393 w 395" name="T0"/>
                <a:gd fmla="*/ 70 h 352" name="T1"/>
                <a:gd fmla="*/ 280 w 395" name="T2"/>
                <a:gd fmla="*/ 0 h 352" name="T3"/>
                <a:gd fmla="*/ 280 w 395" name="T4"/>
                <a:gd fmla="*/ 171 h 352" name="T5"/>
                <a:gd fmla="*/ 4 w 395" name="T6"/>
                <a:gd fmla="*/ 171 h 352" name="T7"/>
                <a:gd fmla="*/ 0 w 395" name="T8"/>
                <a:gd fmla="*/ 249 h 352" name="T9"/>
                <a:gd fmla="*/ 154 w 395" name="T10"/>
                <a:gd fmla="*/ 352 h 352" name="T11"/>
                <a:gd fmla="*/ 395 w 395" name="T12"/>
                <a:gd fmla="*/ 101 h 352" name="T13"/>
                <a:gd fmla="*/ 393 w 395" name="T14"/>
                <a:gd fmla="*/ 70 h 35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52" w="395">
                  <a:moveTo>
                    <a:pt x="393" y="70"/>
                  </a:moveTo>
                  <a:cubicBezTo>
                    <a:pt x="280" y="0"/>
                    <a:pt x="280" y="0"/>
                    <a:pt x="280" y="0"/>
                  </a:cubicBezTo>
                  <a:cubicBezTo>
                    <a:pt x="280" y="171"/>
                    <a:pt x="280" y="171"/>
                    <a:pt x="280" y="171"/>
                  </a:cubicBezTo>
                  <a:cubicBezTo>
                    <a:pt x="4" y="171"/>
                    <a:pt x="4" y="171"/>
                    <a:pt x="4" y="171"/>
                  </a:cubicBezTo>
                  <a:cubicBezTo>
                    <a:pt x="0" y="249"/>
                    <a:pt x="0" y="249"/>
                    <a:pt x="0" y="249"/>
                  </a:cubicBezTo>
                  <a:cubicBezTo>
                    <a:pt x="154" y="352"/>
                    <a:pt x="154" y="352"/>
                    <a:pt x="154" y="352"/>
                  </a:cubicBezTo>
                  <a:cubicBezTo>
                    <a:pt x="288" y="347"/>
                    <a:pt x="395" y="236"/>
                    <a:pt x="395" y="101"/>
                  </a:cubicBezTo>
                  <a:cubicBezTo>
                    <a:pt x="395" y="91"/>
                    <a:pt x="394" y="80"/>
                    <a:pt x="393" y="70"/>
                  </a:cubicBezTo>
                  <a:close/>
                </a:path>
              </a:pathLst>
            </a:custGeom>
            <a:solidFill>
              <a:srgbClr val="B070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5" name="Freeform 180"/>
            <p:cNvSpPr/>
            <p:nvPr/>
          </p:nvSpPr>
          <p:spPr bwMode="auto">
            <a:xfrm>
              <a:off x="6859588" y="4556125"/>
              <a:ext cx="66675" cy="11113"/>
            </a:xfrm>
            <a:custGeom>
              <a:gdLst>
                <a:gd fmla="*/ 0 w 42" name="T0"/>
                <a:gd fmla="*/ 0 h 7" name="T1"/>
                <a:gd fmla="*/ 8 w 42" name="T2"/>
                <a:gd fmla="*/ 7 h 7" name="T3"/>
                <a:gd fmla="*/ 34 w 42" name="T4"/>
                <a:gd fmla="*/ 7 h 7" name="T5"/>
                <a:gd fmla="*/ 42 w 42" name="T6"/>
                <a:gd fmla="*/ 0 h 7" name="T7"/>
                <a:gd fmla="*/ 0 w 42" name="T8"/>
                <a:gd fmla="*/ 0 h 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" w="42">
                  <a:moveTo>
                    <a:pt x="0" y="0"/>
                  </a:moveTo>
                  <a:cubicBezTo>
                    <a:pt x="0" y="4"/>
                    <a:pt x="4" y="7"/>
                    <a:pt x="8" y="7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8" y="7"/>
                    <a:pt x="42" y="4"/>
                    <a:pt x="4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6" name="Freeform 181"/>
            <p:cNvSpPr/>
            <p:nvPr/>
          </p:nvSpPr>
          <p:spPr bwMode="auto">
            <a:xfrm>
              <a:off x="6858001" y="4135438"/>
              <a:ext cx="68262" cy="26987"/>
            </a:xfrm>
            <a:custGeom>
              <a:gdLst>
                <a:gd fmla="*/ 43 w 43" name="T0"/>
                <a:gd fmla="*/ 9 h 17" name="T1"/>
                <a:gd fmla="*/ 35 w 43" name="T2"/>
                <a:gd fmla="*/ 17 h 17" name="T3"/>
                <a:gd fmla="*/ 9 w 43" name="T4"/>
                <a:gd fmla="*/ 17 h 17" name="T5"/>
                <a:gd fmla="*/ 0 w 43" name="T6"/>
                <a:gd fmla="*/ 9 h 17" name="T7"/>
                <a:gd fmla="*/ 0 w 43" name="T8"/>
                <a:gd fmla="*/ 9 h 17" name="T9"/>
                <a:gd fmla="*/ 9 w 43" name="T10"/>
                <a:gd fmla="*/ 0 h 17" name="T11"/>
                <a:gd fmla="*/ 35 w 43" name="T12"/>
                <a:gd fmla="*/ 0 h 17" name="T13"/>
                <a:gd fmla="*/ 43 w 43" name="T14"/>
                <a:gd fmla="*/ 9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43" y="9"/>
                  </a:moveTo>
                  <a:cubicBezTo>
                    <a:pt x="43" y="14"/>
                    <a:pt x="39" y="17"/>
                    <a:pt x="35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4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9" y="0"/>
                    <a:pt x="43" y="4"/>
                    <a:pt x="43" y="9"/>
                  </a:cubicBezTo>
                  <a:close/>
                </a:path>
              </a:pathLst>
            </a:cu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7" name="Freeform 182"/>
            <p:cNvSpPr/>
            <p:nvPr/>
          </p:nvSpPr>
          <p:spPr bwMode="auto">
            <a:xfrm>
              <a:off x="6811963" y="4152900"/>
              <a:ext cx="485774" cy="403225"/>
            </a:xfrm>
            <a:custGeom>
              <a:gdLst>
                <a:gd fmla="*/ 310 w 310" name="T0"/>
                <a:gd fmla="*/ 231 h 258" name="T1"/>
                <a:gd fmla="*/ 283 w 310" name="T2"/>
                <a:gd fmla="*/ 258 h 258" name="T3"/>
                <a:gd fmla="*/ 28 w 310" name="T4"/>
                <a:gd fmla="*/ 258 h 258" name="T5"/>
                <a:gd fmla="*/ 0 w 310" name="T6"/>
                <a:gd fmla="*/ 231 h 258" name="T7"/>
                <a:gd fmla="*/ 0 w 310" name="T8"/>
                <a:gd fmla="*/ 27 h 258" name="T9"/>
                <a:gd fmla="*/ 28 w 310" name="T10"/>
                <a:gd fmla="*/ 0 h 258" name="T11"/>
                <a:gd fmla="*/ 283 w 310" name="T12"/>
                <a:gd fmla="*/ 0 h 258" name="T13"/>
                <a:gd fmla="*/ 310 w 310" name="T14"/>
                <a:gd fmla="*/ 27 h 258" name="T15"/>
                <a:gd fmla="*/ 310 w 310" name="T16"/>
                <a:gd fmla="*/ 231 h 25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58" w="310">
                  <a:moveTo>
                    <a:pt x="310" y="231"/>
                  </a:moveTo>
                  <a:cubicBezTo>
                    <a:pt x="310" y="246"/>
                    <a:pt x="298" y="258"/>
                    <a:pt x="283" y="258"/>
                  </a:cubicBezTo>
                  <a:cubicBezTo>
                    <a:pt x="28" y="258"/>
                    <a:pt x="28" y="258"/>
                    <a:pt x="28" y="258"/>
                  </a:cubicBezTo>
                  <a:cubicBezTo>
                    <a:pt x="13" y="258"/>
                    <a:pt x="0" y="246"/>
                    <a:pt x="0" y="231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12"/>
                    <a:pt x="13" y="0"/>
                    <a:pt x="28" y="0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298" y="0"/>
                    <a:pt x="310" y="12"/>
                    <a:pt x="310" y="27"/>
                  </a:cubicBezTo>
                  <a:lnTo>
                    <a:pt x="310" y="231"/>
                  </a:lnTo>
                  <a:close/>
                </a:path>
              </a:pathLst>
            </a:custGeom>
            <a:solidFill>
              <a:srgbClr val="5033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8" name="Freeform 183"/>
            <p:cNvSpPr/>
            <p:nvPr/>
          </p:nvSpPr>
          <p:spPr bwMode="auto">
            <a:xfrm>
              <a:off x="6946901" y="4057650"/>
              <a:ext cx="219075" cy="114300"/>
            </a:xfrm>
            <a:custGeom>
              <a:gdLst>
                <a:gd fmla="*/ 121 w 140" name="T0"/>
                <a:gd fmla="*/ 73 h 73" name="T1"/>
                <a:gd fmla="*/ 121 w 140" name="T2"/>
                <a:gd fmla="*/ 42 h 73" name="T3"/>
                <a:gd fmla="*/ 121 w 140" name="T4"/>
                <a:gd fmla="*/ 42 h 73" name="T5"/>
                <a:gd fmla="*/ 113 w 140" name="T6"/>
                <a:gd fmla="*/ 27 h 73" name="T7"/>
                <a:gd fmla="*/ 113 w 140" name="T8"/>
                <a:gd fmla="*/ 27 h 73" name="T9"/>
                <a:gd fmla="*/ 91 w 140" name="T10"/>
                <a:gd fmla="*/ 20 h 73" name="T11"/>
                <a:gd fmla="*/ 91 w 140" name="T12"/>
                <a:gd fmla="*/ 20 h 73" name="T13"/>
                <a:gd fmla="*/ 49 w 140" name="T14"/>
                <a:gd fmla="*/ 20 h 73" name="T15"/>
                <a:gd fmla="*/ 28 w 140" name="T16"/>
                <a:gd fmla="*/ 27 h 73" name="T17"/>
                <a:gd fmla="*/ 28 w 140" name="T18"/>
                <a:gd fmla="*/ 27 h 73" name="T19"/>
                <a:gd fmla="*/ 20 w 140" name="T20"/>
                <a:gd fmla="*/ 40 h 73" name="T21"/>
                <a:gd fmla="*/ 20 w 140" name="T22"/>
                <a:gd fmla="*/ 40 h 73" name="T23"/>
                <a:gd fmla="*/ 20 w 140" name="T24"/>
                <a:gd fmla="*/ 69 h 73" name="T25"/>
                <a:gd fmla="*/ 20 w 140" name="T26"/>
                <a:gd fmla="*/ 69 h 73" name="T27"/>
                <a:gd fmla="*/ 0 w 140" name="T28"/>
                <a:gd fmla="*/ 69 h 73" name="T29"/>
                <a:gd fmla="*/ 0 w 140" name="T30"/>
                <a:gd fmla="*/ 40 h 73" name="T31"/>
                <a:gd fmla="*/ 0 w 140" name="T32"/>
                <a:gd fmla="*/ 40 h 73" name="T33"/>
                <a:gd fmla="*/ 16 w 140" name="T34"/>
                <a:gd fmla="*/ 11 h 73" name="T35"/>
                <a:gd fmla="*/ 16 w 140" name="T36"/>
                <a:gd fmla="*/ 11 h 73" name="T37"/>
                <a:gd fmla="*/ 49 w 140" name="T38"/>
                <a:gd fmla="*/ 0 h 73" name="T39"/>
                <a:gd fmla="*/ 49 w 140" name="T40"/>
                <a:gd fmla="*/ 0 h 73" name="T41"/>
                <a:gd fmla="*/ 91 w 140" name="T42"/>
                <a:gd fmla="*/ 0 h 73" name="T43"/>
                <a:gd fmla="*/ 125 w 140" name="T44"/>
                <a:gd fmla="*/ 12 h 73" name="T45"/>
                <a:gd fmla="*/ 125 w 140" name="T46"/>
                <a:gd fmla="*/ 12 h 73" name="T47"/>
                <a:gd fmla="*/ 140 w 140" name="T48"/>
                <a:gd fmla="*/ 42 h 73" name="T49"/>
                <a:gd fmla="*/ 140 w 140" name="T50"/>
                <a:gd fmla="*/ 42 h 73" name="T51"/>
                <a:gd fmla="*/ 140 w 140" name="T52"/>
                <a:gd fmla="*/ 73 h 73" name="T53"/>
                <a:gd fmla="*/ 140 w 140" name="T54"/>
                <a:gd fmla="*/ 73 h 73" name="T55"/>
                <a:gd fmla="*/ 121 w 140" name="T56"/>
                <a:gd fmla="*/ 73 h 73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73" w="140">
                  <a:moveTo>
                    <a:pt x="121" y="73"/>
                  </a:moveTo>
                  <a:cubicBezTo>
                    <a:pt x="121" y="73"/>
                    <a:pt x="121" y="59"/>
                    <a:pt x="121" y="42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21" y="36"/>
                    <a:pt x="118" y="31"/>
                    <a:pt x="113" y="27"/>
                  </a:cubicBezTo>
                  <a:cubicBezTo>
                    <a:pt x="113" y="27"/>
                    <a:pt x="113" y="27"/>
                    <a:pt x="113" y="27"/>
                  </a:cubicBezTo>
                  <a:cubicBezTo>
                    <a:pt x="108" y="23"/>
                    <a:pt x="100" y="20"/>
                    <a:pt x="91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41" y="20"/>
                    <a:pt x="33" y="23"/>
                    <a:pt x="28" y="27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2" y="31"/>
                    <a:pt x="20" y="35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56"/>
                    <a:pt x="20" y="69"/>
                    <a:pt x="20" y="69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0" y="56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28"/>
                    <a:pt x="7" y="18"/>
                    <a:pt x="16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25" y="4"/>
                    <a:pt x="37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104" y="0"/>
                    <a:pt x="116" y="5"/>
                    <a:pt x="125" y="12"/>
                  </a:cubicBezTo>
                  <a:cubicBezTo>
                    <a:pt x="125" y="12"/>
                    <a:pt x="125" y="12"/>
                    <a:pt x="125" y="12"/>
                  </a:cubicBezTo>
                  <a:cubicBezTo>
                    <a:pt x="134" y="19"/>
                    <a:pt x="140" y="29"/>
                    <a:pt x="140" y="42"/>
                  </a:cubicBezTo>
                  <a:cubicBezTo>
                    <a:pt x="140" y="42"/>
                    <a:pt x="140" y="42"/>
                    <a:pt x="140" y="42"/>
                  </a:cubicBezTo>
                  <a:cubicBezTo>
                    <a:pt x="140" y="59"/>
                    <a:pt x="140" y="73"/>
                    <a:pt x="140" y="73"/>
                  </a:cubicBezTo>
                  <a:cubicBezTo>
                    <a:pt x="140" y="73"/>
                    <a:pt x="140" y="73"/>
                    <a:pt x="140" y="73"/>
                  </a:cubicBezTo>
                  <a:cubicBezTo>
                    <a:pt x="121" y="73"/>
                    <a:pt x="121" y="73"/>
                    <a:pt x="121" y="73"/>
                  </a:cubicBezTo>
                  <a:close/>
                </a:path>
              </a:pathLst>
            </a:custGeom>
            <a:solidFill>
              <a:srgbClr val="5033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29" name="Rectangle 184"/>
            <p:cNvSpPr>
              <a:spLocks noChangeArrowheads="1"/>
            </p:cNvSpPr>
            <p:nvPr/>
          </p:nvSpPr>
          <p:spPr bwMode="auto">
            <a:xfrm>
              <a:off x="6859588" y="4152900"/>
              <a:ext cx="66675" cy="403225"/>
            </a:xfrm>
            <a:prstGeom prst="rect">
              <a:avLst/>
            </a:prstGeom>
            <a:solidFill>
              <a:srgbClr val="7E5D3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0" name="Freeform 185"/>
            <p:cNvSpPr/>
            <p:nvPr/>
          </p:nvSpPr>
          <p:spPr bwMode="auto">
            <a:xfrm>
              <a:off x="7185025" y="4135438"/>
              <a:ext cx="66675" cy="26987"/>
            </a:xfrm>
            <a:custGeom>
              <a:gdLst>
                <a:gd fmla="*/ 43 w 43" name="T0"/>
                <a:gd fmla="*/ 9 h 17" name="T1"/>
                <a:gd fmla="*/ 34 w 43" name="T2"/>
                <a:gd fmla="*/ 17 h 17" name="T3"/>
                <a:gd fmla="*/ 9 w 43" name="T4"/>
                <a:gd fmla="*/ 17 h 17" name="T5"/>
                <a:gd fmla="*/ 0 w 43" name="T6"/>
                <a:gd fmla="*/ 9 h 17" name="T7"/>
                <a:gd fmla="*/ 0 w 43" name="T8"/>
                <a:gd fmla="*/ 9 h 17" name="T9"/>
                <a:gd fmla="*/ 9 w 43" name="T10"/>
                <a:gd fmla="*/ 0 h 17" name="T11"/>
                <a:gd fmla="*/ 34 w 43" name="T12"/>
                <a:gd fmla="*/ 0 h 17" name="T13"/>
                <a:gd fmla="*/ 43 w 43" name="T14"/>
                <a:gd fmla="*/ 9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43" y="9"/>
                  </a:moveTo>
                  <a:cubicBezTo>
                    <a:pt x="43" y="14"/>
                    <a:pt x="39" y="17"/>
                    <a:pt x="34" y="17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4" y="17"/>
                    <a:pt x="0" y="14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9" y="0"/>
                    <a:pt x="43" y="4"/>
                    <a:pt x="43" y="9"/>
                  </a:cubicBezTo>
                  <a:close/>
                </a:path>
              </a:pathLst>
            </a:cu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1" name="Freeform 186"/>
            <p:cNvSpPr/>
            <p:nvPr/>
          </p:nvSpPr>
          <p:spPr bwMode="auto">
            <a:xfrm>
              <a:off x="7185025" y="4556125"/>
              <a:ext cx="66675" cy="11113"/>
            </a:xfrm>
            <a:custGeom>
              <a:gdLst>
                <a:gd fmla="*/ 0 w 43" name="T0"/>
                <a:gd fmla="*/ 0 h 7" name="T1"/>
                <a:gd fmla="*/ 9 w 43" name="T2"/>
                <a:gd fmla="*/ 7 h 7" name="T3"/>
                <a:gd fmla="*/ 34 w 43" name="T4"/>
                <a:gd fmla="*/ 7 h 7" name="T5"/>
                <a:gd fmla="*/ 43 w 43" name="T6"/>
                <a:gd fmla="*/ 0 h 7" name="T7"/>
                <a:gd fmla="*/ 0 w 43" name="T8"/>
                <a:gd fmla="*/ 0 h 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" w="43">
                  <a:moveTo>
                    <a:pt x="0" y="0"/>
                  </a:moveTo>
                  <a:cubicBezTo>
                    <a:pt x="1" y="4"/>
                    <a:pt x="4" y="7"/>
                    <a:pt x="9" y="7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9" y="7"/>
                    <a:pt x="42" y="4"/>
                    <a:pt x="4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2" name="Rectangle 187"/>
            <p:cNvSpPr>
              <a:spLocks noChangeArrowheads="1"/>
            </p:cNvSpPr>
            <p:nvPr/>
          </p:nvSpPr>
          <p:spPr bwMode="auto">
            <a:xfrm>
              <a:off x="7185025" y="4152900"/>
              <a:ext cx="66675" cy="403225"/>
            </a:xfrm>
            <a:prstGeom prst="rect">
              <a:avLst/>
            </a:prstGeom>
            <a:solidFill>
              <a:srgbClr val="7E5D3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7199" name="组合 132"/>
          <p:cNvGrpSpPr/>
          <p:nvPr/>
        </p:nvGrpSpPr>
        <p:grpSpPr>
          <a:xfrm>
            <a:off x="8297863" y="1606550"/>
            <a:ext cx="784225" cy="784225"/>
            <a:chOff x="6665913" y="2886075"/>
            <a:chExt cx="784225" cy="784225"/>
          </a:xfrm>
        </p:grpSpPr>
        <p:sp>
          <p:nvSpPr>
            <p:cNvPr id="134" name="Oval 223"/>
            <p:cNvSpPr>
              <a:spLocks noChangeArrowheads="1"/>
            </p:cNvSpPr>
            <p:nvPr/>
          </p:nvSpPr>
          <p:spPr bwMode="auto">
            <a:xfrm>
              <a:off x="6665913" y="2886075"/>
              <a:ext cx="784225" cy="784225"/>
            </a:xfrm>
            <a:prstGeom prst="ellipse">
              <a:avLst/>
            </a:prstGeom>
            <a:solidFill>
              <a:srgbClr val="E174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5" name="Freeform 224"/>
            <p:cNvSpPr/>
            <p:nvPr/>
          </p:nvSpPr>
          <p:spPr bwMode="auto">
            <a:xfrm>
              <a:off x="6919913" y="3071813"/>
              <a:ext cx="530225" cy="595312"/>
            </a:xfrm>
            <a:custGeom>
              <a:gdLst>
                <a:gd fmla="*/ 321 w 339" name="T0"/>
                <a:gd fmla="*/ 38 h 381" name="T1"/>
                <a:gd fmla="*/ 263 w 339" name="T2"/>
                <a:gd fmla="*/ 0 h 381" name="T3"/>
                <a:gd fmla="*/ 263 w 339" name="T4"/>
                <a:gd fmla="*/ 46 h 381" name="T5"/>
                <a:gd fmla="*/ 256 w 339" name="T6"/>
                <a:gd fmla="*/ 46 h 381" name="T7"/>
                <a:gd fmla="*/ 256 w 339" name="T8"/>
                <a:gd fmla="*/ 205 h 381" name="T9"/>
                <a:gd fmla="*/ 58 w 339" name="T10"/>
                <a:gd fmla="*/ 205 h 381" name="T11"/>
                <a:gd fmla="*/ 58 w 339" name="T12"/>
                <a:gd fmla="*/ 299 h 381" name="T13"/>
                <a:gd fmla="*/ 1 w 339" name="T14"/>
                <a:gd fmla="*/ 299 h 381" name="T15"/>
                <a:gd fmla="*/ 0 w 339" name="T16"/>
                <a:gd fmla="*/ 304 h 381" name="T17"/>
                <a:gd fmla="*/ 115 w 339" name="T18"/>
                <a:gd fmla="*/ 381 h 381" name="T19"/>
                <a:gd fmla="*/ 339 w 339" name="T20"/>
                <a:gd fmla="*/ 131 h 381" name="T21"/>
                <a:gd fmla="*/ 321 w 339" name="T22"/>
                <a:gd fmla="*/ 38 h 38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81" w="339">
                  <a:moveTo>
                    <a:pt x="321" y="38"/>
                  </a:moveTo>
                  <a:cubicBezTo>
                    <a:pt x="263" y="0"/>
                    <a:pt x="263" y="0"/>
                    <a:pt x="263" y="0"/>
                  </a:cubicBezTo>
                  <a:cubicBezTo>
                    <a:pt x="263" y="46"/>
                    <a:pt x="263" y="46"/>
                    <a:pt x="263" y="46"/>
                  </a:cubicBezTo>
                  <a:cubicBezTo>
                    <a:pt x="256" y="46"/>
                    <a:pt x="256" y="46"/>
                    <a:pt x="256" y="46"/>
                  </a:cubicBezTo>
                  <a:cubicBezTo>
                    <a:pt x="256" y="205"/>
                    <a:pt x="256" y="205"/>
                    <a:pt x="256" y="205"/>
                  </a:cubicBezTo>
                  <a:cubicBezTo>
                    <a:pt x="58" y="205"/>
                    <a:pt x="58" y="205"/>
                    <a:pt x="58" y="205"/>
                  </a:cubicBezTo>
                  <a:cubicBezTo>
                    <a:pt x="58" y="299"/>
                    <a:pt x="58" y="299"/>
                    <a:pt x="58" y="299"/>
                  </a:cubicBezTo>
                  <a:cubicBezTo>
                    <a:pt x="1" y="299"/>
                    <a:pt x="1" y="299"/>
                    <a:pt x="1" y="299"/>
                  </a:cubicBezTo>
                  <a:cubicBezTo>
                    <a:pt x="0" y="304"/>
                    <a:pt x="0" y="304"/>
                    <a:pt x="0" y="304"/>
                  </a:cubicBezTo>
                  <a:cubicBezTo>
                    <a:pt x="115" y="381"/>
                    <a:pt x="115" y="381"/>
                    <a:pt x="115" y="381"/>
                  </a:cubicBezTo>
                  <a:cubicBezTo>
                    <a:pt x="241" y="367"/>
                    <a:pt x="339" y="261"/>
                    <a:pt x="339" y="131"/>
                  </a:cubicBezTo>
                  <a:cubicBezTo>
                    <a:pt x="339" y="98"/>
                    <a:pt x="333" y="67"/>
                    <a:pt x="321" y="38"/>
                  </a:cubicBezTo>
                  <a:close/>
                </a:path>
              </a:pathLst>
            </a:custGeom>
            <a:solidFill>
              <a:srgbClr val="BD481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6" name="Freeform 225"/>
            <p:cNvSpPr>
              <a:spLocks noEditPoints="1"/>
            </p:cNvSpPr>
            <p:nvPr/>
          </p:nvSpPr>
          <p:spPr bwMode="auto">
            <a:xfrm>
              <a:off x="6775450" y="3070225"/>
              <a:ext cx="563563" cy="477838"/>
            </a:xfrm>
            <a:custGeom>
              <a:gdLst>
                <a:gd fmla="*/ 352 w 361" name="T0"/>
                <a:gd fmla="*/ 0 h 305" name="T1"/>
                <a:gd fmla="*/ 9 w 361" name="T2"/>
                <a:gd fmla="*/ 0 h 305" name="T3"/>
                <a:gd fmla="*/ 0 w 361" name="T4"/>
                <a:gd fmla="*/ 9 h 305" name="T5"/>
                <a:gd fmla="*/ 0 w 361" name="T6"/>
                <a:gd fmla="*/ 240 h 305" name="T7"/>
                <a:gd fmla="*/ 9 w 361" name="T8"/>
                <a:gd fmla="*/ 249 h 305" name="T9"/>
                <a:gd fmla="*/ 138 w 361" name="T10"/>
                <a:gd fmla="*/ 249 h 305" name="T11"/>
                <a:gd fmla="*/ 138 w 361" name="T12"/>
                <a:gd fmla="*/ 286 h 305" name="T13"/>
                <a:gd fmla="*/ 92 w 361" name="T14"/>
                <a:gd fmla="*/ 286 h 305" name="T15"/>
                <a:gd fmla="*/ 92 w 361" name="T16"/>
                <a:gd fmla="*/ 305 h 305" name="T17"/>
                <a:gd fmla="*/ 272 w 361" name="T18"/>
                <a:gd fmla="*/ 305 h 305" name="T19"/>
                <a:gd fmla="*/ 272 w 361" name="T20"/>
                <a:gd fmla="*/ 286 h 305" name="T21"/>
                <a:gd fmla="*/ 223 w 361" name="T22"/>
                <a:gd fmla="*/ 286 h 305" name="T23"/>
                <a:gd fmla="*/ 223 w 361" name="T24"/>
                <a:gd fmla="*/ 249 h 305" name="T25"/>
                <a:gd fmla="*/ 352 w 361" name="T26"/>
                <a:gd fmla="*/ 249 h 305" name="T27"/>
                <a:gd fmla="*/ 361 w 361" name="T28"/>
                <a:gd fmla="*/ 240 h 305" name="T29"/>
                <a:gd fmla="*/ 361 w 361" name="T30"/>
                <a:gd fmla="*/ 9 h 305" name="T31"/>
                <a:gd fmla="*/ 352 w 361" name="T32"/>
                <a:gd fmla="*/ 0 h 305" name="T33"/>
                <a:gd fmla="*/ 346 w 361" name="T34"/>
                <a:gd fmla="*/ 234 h 305" name="T35"/>
                <a:gd fmla="*/ 15 w 361" name="T36"/>
                <a:gd fmla="*/ 234 h 305" name="T37"/>
                <a:gd fmla="*/ 15 w 361" name="T38"/>
                <a:gd fmla="*/ 15 h 305" name="T39"/>
                <a:gd fmla="*/ 346 w 361" name="T40"/>
                <a:gd fmla="*/ 15 h 305" name="T41"/>
                <a:gd fmla="*/ 346 w 361" name="T42"/>
                <a:gd fmla="*/ 234 h 30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305" w="361">
                  <a:moveTo>
                    <a:pt x="352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0" y="245"/>
                    <a:pt x="4" y="249"/>
                    <a:pt x="9" y="249"/>
                  </a:cubicBezTo>
                  <a:cubicBezTo>
                    <a:pt x="138" y="249"/>
                    <a:pt x="138" y="249"/>
                    <a:pt x="138" y="249"/>
                  </a:cubicBezTo>
                  <a:cubicBezTo>
                    <a:pt x="138" y="286"/>
                    <a:pt x="138" y="286"/>
                    <a:pt x="138" y="286"/>
                  </a:cubicBezTo>
                  <a:cubicBezTo>
                    <a:pt x="92" y="286"/>
                    <a:pt x="92" y="286"/>
                    <a:pt x="92" y="286"/>
                  </a:cubicBezTo>
                  <a:cubicBezTo>
                    <a:pt x="92" y="305"/>
                    <a:pt x="92" y="305"/>
                    <a:pt x="92" y="305"/>
                  </a:cubicBezTo>
                  <a:cubicBezTo>
                    <a:pt x="272" y="305"/>
                    <a:pt x="272" y="305"/>
                    <a:pt x="272" y="305"/>
                  </a:cubicBezTo>
                  <a:cubicBezTo>
                    <a:pt x="272" y="286"/>
                    <a:pt x="272" y="286"/>
                    <a:pt x="272" y="286"/>
                  </a:cubicBezTo>
                  <a:cubicBezTo>
                    <a:pt x="223" y="286"/>
                    <a:pt x="223" y="286"/>
                    <a:pt x="223" y="286"/>
                  </a:cubicBezTo>
                  <a:cubicBezTo>
                    <a:pt x="223" y="249"/>
                    <a:pt x="223" y="249"/>
                    <a:pt x="223" y="249"/>
                  </a:cubicBezTo>
                  <a:cubicBezTo>
                    <a:pt x="352" y="249"/>
                    <a:pt x="352" y="249"/>
                    <a:pt x="352" y="249"/>
                  </a:cubicBezTo>
                  <a:cubicBezTo>
                    <a:pt x="356" y="249"/>
                    <a:pt x="361" y="245"/>
                    <a:pt x="361" y="240"/>
                  </a:cubicBezTo>
                  <a:cubicBezTo>
                    <a:pt x="361" y="9"/>
                    <a:pt x="361" y="9"/>
                    <a:pt x="361" y="9"/>
                  </a:cubicBezTo>
                  <a:cubicBezTo>
                    <a:pt x="361" y="4"/>
                    <a:pt x="356" y="0"/>
                    <a:pt x="352" y="0"/>
                  </a:cubicBezTo>
                  <a:close/>
                  <a:moveTo>
                    <a:pt x="346" y="234"/>
                  </a:moveTo>
                  <a:cubicBezTo>
                    <a:pt x="15" y="234"/>
                    <a:pt x="15" y="234"/>
                    <a:pt x="15" y="23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346" y="15"/>
                    <a:pt x="346" y="15"/>
                    <a:pt x="346" y="15"/>
                  </a:cubicBezTo>
                  <a:lnTo>
                    <a:pt x="346" y="234"/>
                  </a:lnTo>
                  <a:close/>
                </a:path>
              </a:pathLst>
            </a:custGeom>
            <a:solidFill>
              <a:srgbClr val="1F293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7" name="Freeform 226"/>
            <p:cNvSpPr/>
            <p:nvPr/>
          </p:nvSpPr>
          <p:spPr bwMode="auto">
            <a:xfrm>
              <a:off x="6775450" y="3070225"/>
              <a:ext cx="280988" cy="477838"/>
            </a:xfrm>
            <a:custGeom>
              <a:gdLst>
                <a:gd fmla="*/ 92 w 180" name="T0"/>
                <a:gd fmla="*/ 286 h 305" name="T1"/>
                <a:gd fmla="*/ 92 w 180" name="T2"/>
                <a:gd fmla="*/ 305 h 305" name="T3"/>
                <a:gd fmla="*/ 180 w 180" name="T4"/>
                <a:gd fmla="*/ 305 h 305" name="T5"/>
                <a:gd fmla="*/ 180 w 180" name="T6"/>
                <a:gd fmla="*/ 234 h 305" name="T7"/>
                <a:gd fmla="*/ 15 w 180" name="T8"/>
                <a:gd fmla="*/ 234 h 305" name="T9"/>
                <a:gd fmla="*/ 15 w 180" name="T10"/>
                <a:gd fmla="*/ 15 h 305" name="T11"/>
                <a:gd fmla="*/ 180 w 180" name="T12"/>
                <a:gd fmla="*/ 15 h 305" name="T13"/>
                <a:gd fmla="*/ 180 w 180" name="T14"/>
                <a:gd fmla="*/ 0 h 305" name="T15"/>
                <a:gd fmla="*/ 9 w 180" name="T16"/>
                <a:gd fmla="*/ 0 h 305" name="T17"/>
                <a:gd fmla="*/ 0 w 180" name="T18"/>
                <a:gd fmla="*/ 9 h 305" name="T19"/>
                <a:gd fmla="*/ 0 w 180" name="T20"/>
                <a:gd fmla="*/ 240 h 305" name="T21"/>
                <a:gd fmla="*/ 9 w 180" name="T22"/>
                <a:gd fmla="*/ 249 h 305" name="T23"/>
                <a:gd fmla="*/ 138 w 180" name="T24"/>
                <a:gd fmla="*/ 249 h 305" name="T25"/>
                <a:gd fmla="*/ 138 w 180" name="T26"/>
                <a:gd fmla="*/ 286 h 305" name="T27"/>
                <a:gd fmla="*/ 92 w 180" name="T28"/>
                <a:gd fmla="*/ 286 h 305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305" w="180">
                  <a:moveTo>
                    <a:pt x="92" y="286"/>
                  </a:moveTo>
                  <a:cubicBezTo>
                    <a:pt x="92" y="305"/>
                    <a:pt x="92" y="305"/>
                    <a:pt x="92" y="305"/>
                  </a:cubicBezTo>
                  <a:cubicBezTo>
                    <a:pt x="180" y="305"/>
                    <a:pt x="180" y="305"/>
                    <a:pt x="180" y="305"/>
                  </a:cubicBezTo>
                  <a:cubicBezTo>
                    <a:pt x="180" y="234"/>
                    <a:pt x="180" y="234"/>
                    <a:pt x="180" y="234"/>
                  </a:cubicBezTo>
                  <a:cubicBezTo>
                    <a:pt x="15" y="234"/>
                    <a:pt x="15" y="234"/>
                    <a:pt x="15" y="234"/>
                  </a:cubicBezTo>
                  <a:cubicBezTo>
                    <a:pt x="15" y="15"/>
                    <a:pt x="15" y="15"/>
                    <a:pt x="15" y="15"/>
                  </a:cubicBezTo>
                  <a:cubicBezTo>
                    <a:pt x="180" y="15"/>
                    <a:pt x="180" y="15"/>
                    <a:pt x="180" y="15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0" y="245"/>
                    <a:pt x="4" y="249"/>
                    <a:pt x="9" y="249"/>
                  </a:cubicBezTo>
                  <a:cubicBezTo>
                    <a:pt x="138" y="249"/>
                    <a:pt x="138" y="249"/>
                    <a:pt x="138" y="249"/>
                  </a:cubicBezTo>
                  <a:cubicBezTo>
                    <a:pt x="138" y="286"/>
                    <a:pt x="138" y="286"/>
                    <a:pt x="138" y="286"/>
                  </a:cubicBezTo>
                  <a:lnTo>
                    <a:pt x="92" y="286"/>
                  </a:lnTo>
                  <a:close/>
                </a:path>
              </a:pathLst>
            </a:custGeom>
            <a:solidFill>
              <a:srgbClr val="2E3D5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8" name="Rectangle 227"/>
            <p:cNvSpPr>
              <a:spLocks noChangeArrowheads="1"/>
            </p:cNvSpPr>
            <p:nvPr/>
          </p:nvSpPr>
          <p:spPr bwMode="auto">
            <a:xfrm>
              <a:off x="6799263" y="3094038"/>
              <a:ext cx="515937" cy="341312"/>
            </a:xfrm>
            <a:prstGeom prst="rect">
              <a:avLst/>
            </a:pr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39" name="Rectangle 228"/>
            <p:cNvSpPr>
              <a:spLocks noChangeArrowheads="1"/>
            </p:cNvSpPr>
            <p:nvPr/>
          </p:nvSpPr>
          <p:spPr bwMode="auto">
            <a:xfrm>
              <a:off x="7056438" y="3094038"/>
              <a:ext cx="258762" cy="341312"/>
            </a:xfrm>
            <a:prstGeom prst="rect">
              <a:avLst/>
            </a:prstGeom>
            <a:solidFill>
              <a:srgbClr val="E8E8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0" name="Freeform 229"/>
            <p:cNvSpPr/>
            <p:nvPr/>
          </p:nvSpPr>
          <p:spPr bwMode="auto">
            <a:xfrm flipH="1">
              <a:off x="7080250" y="3214688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1" name="Freeform 230"/>
            <p:cNvSpPr/>
            <p:nvPr/>
          </p:nvSpPr>
          <p:spPr bwMode="auto">
            <a:xfrm flipH="1">
              <a:off x="7080250" y="3214688"/>
              <a:ext cx="0" cy="1587"/>
            </a:xfrm>
            <a:custGeom>
              <a:gdLst>
                <a:gd fmla="*/ 0 h 1" name="T0"/>
                <a:gd fmla="*/ 1 h 1" name="T1"/>
                <a:gd fmla="*/ 0 h 1" name="T2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b="b" l="0" r="r" t="0"/>
              <a:pathLst>
                <a:path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2" name="Freeform 231"/>
            <p:cNvSpPr/>
            <p:nvPr/>
          </p:nvSpPr>
          <p:spPr bwMode="auto">
            <a:xfrm flipH="1">
              <a:off x="7078663" y="3211513"/>
              <a:ext cx="0" cy="1587"/>
            </a:xfrm>
            <a:custGeom>
              <a:gdLst>
                <a:gd fmla="*/ 0 h 1" name="T0"/>
                <a:gd fmla="*/ 1 h 1" name="T1"/>
                <a:gd fmla="*/ 0 h 1" name="T2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b="b" l="0" r="r" t="0"/>
              <a:pathLst>
                <a:path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3" name="Freeform 232"/>
            <p:cNvSpPr/>
            <p:nvPr/>
          </p:nvSpPr>
          <p:spPr bwMode="auto">
            <a:xfrm flipH="1">
              <a:off x="7081838" y="3216275"/>
              <a:ext cx="0" cy="1588"/>
            </a:xfrm>
            <a:custGeom>
              <a:gdLst>
                <a:gd fmla="*/ 0 h 1" name="T0"/>
                <a:gd fmla="*/ 1 h 1" name="T1"/>
                <a:gd fmla="*/ 0 h 1" name="T2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b="b" l="0" r="r" t="0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4" name="Freeform 233"/>
            <p:cNvSpPr/>
            <p:nvPr/>
          </p:nvSpPr>
          <p:spPr bwMode="auto">
            <a:xfrm>
              <a:off x="7062788" y="3201988"/>
              <a:ext cx="15875" cy="9525"/>
            </a:xfrm>
            <a:custGeom>
              <a:gdLst>
                <a:gd fmla="*/ 11 w 11" name="T0"/>
                <a:gd fmla="*/ 6 h 6" name="T1"/>
                <a:gd fmla="*/ 0 w 11" name="T2"/>
                <a:gd fmla="*/ 0 h 6" name="T3"/>
                <a:gd fmla="*/ 11 w 11" name="T4"/>
                <a:gd fmla="*/ 6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11">
                  <a:moveTo>
                    <a:pt x="11" y="6"/>
                  </a:moveTo>
                  <a:cubicBezTo>
                    <a:pt x="9" y="4"/>
                    <a:pt x="5" y="0"/>
                    <a:pt x="0" y="0"/>
                  </a:cubicBezTo>
                  <a:cubicBezTo>
                    <a:pt x="5" y="0"/>
                    <a:pt x="9" y="4"/>
                    <a:pt x="11" y="6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5" name="Freeform 234"/>
            <p:cNvSpPr/>
            <p:nvPr/>
          </p:nvSpPr>
          <p:spPr bwMode="auto">
            <a:xfrm>
              <a:off x="7058025" y="3201988"/>
              <a:ext cx="4763" cy="0"/>
            </a:xfrm>
            <a:custGeom>
              <a:gdLst>
                <a:gd fmla="*/ 0 w 2" name="T0"/>
                <a:gd fmla="*/ 2 w 2" name="T1"/>
                <a:gd fmla="*/ 0 w 2" name="T2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b="b" l="0" r="r" t="0"/>
              <a:pathLst>
                <a:path w="2">
                  <a:moveTo>
                    <a:pt x="0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6" name="Freeform 235"/>
            <p:cNvSpPr/>
            <p:nvPr/>
          </p:nvSpPr>
          <p:spPr bwMode="auto">
            <a:xfrm>
              <a:off x="7054850" y="3201988"/>
              <a:ext cx="3175" cy="1587"/>
            </a:xfrm>
            <a:custGeom>
              <a:gdLst>
                <a:gd fmla="*/ 0 w 2" name="T0"/>
                <a:gd fmla="*/ 1 h 1" name="T1"/>
                <a:gd fmla="*/ 2 w 2" name="T2"/>
                <a:gd fmla="*/ 0 h 1" name="T3"/>
                <a:gd fmla="*/ 0 w 2" name="T4"/>
                <a:gd fmla="*/ 1 h 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" w="2">
                  <a:moveTo>
                    <a:pt x="0" y="1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1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7" name="Freeform 236"/>
            <p:cNvSpPr/>
            <p:nvPr/>
          </p:nvSpPr>
          <p:spPr bwMode="auto">
            <a:xfrm>
              <a:off x="6938963" y="3122613"/>
              <a:ext cx="188912" cy="247650"/>
            </a:xfrm>
            <a:custGeom>
              <a:gdLst>
                <a:gd fmla="*/ 118 w 120" name="T0"/>
                <a:gd fmla="*/ 66 h 159" name="T1"/>
                <a:gd fmla="*/ 97 w 120" name="T2"/>
                <a:gd fmla="*/ 61 h 159" name="T3"/>
                <a:gd fmla="*/ 96 w 120" name="T4"/>
                <a:gd fmla="*/ 60 h 159" name="T5"/>
                <a:gd fmla="*/ 96 w 120" name="T6"/>
                <a:gd fmla="*/ 60 h 159" name="T7"/>
                <a:gd fmla="*/ 96 w 120" name="T8"/>
                <a:gd fmla="*/ 59 h 159" name="T9"/>
                <a:gd fmla="*/ 96 w 120" name="T10"/>
                <a:gd fmla="*/ 59 h 159" name="T11"/>
                <a:gd fmla="*/ 95 w 120" name="T12"/>
                <a:gd fmla="*/ 59 h 159" name="T13"/>
                <a:gd fmla="*/ 95 w 120" name="T14"/>
                <a:gd fmla="*/ 58 h 159" name="T15"/>
                <a:gd fmla="*/ 95 w 120" name="T16"/>
                <a:gd fmla="*/ 57 h 159" name="T17"/>
                <a:gd fmla="*/ 95 w 120" name="T18"/>
                <a:gd fmla="*/ 57 h 159" name="T19"/>
                <a:gd fmla="*/ 84 w 120" name="T20"/>
                <a:gd fmla="*/ 51 h 159" name="T21"/>
                <a:gd fmla="*/ 84 w 120" name="T22"/>
                <a:gd fmla="*/ 51 h 159" name="T23"/>
                <a:gd fmla="*/ 82 w 120" name="T24"/>
                <a:gd fmla="*/ 51 h 159" name="T25"/>
                <a:gd fmla="*/ 82 w 120" name="T26"/>
                <a:gd fmla="*/ 51 h 159" name="T27"/>
                <a:gd fmla="*/ 80 w 120" name="T28"/>
                <a:gd fmla="*/ 52 h 159" name="T29"/>
                <a:gd fmla="*/ 80 w 120" name="T30"/>
                <a:gd fmla="*/ 52 h 159" name="T31"/>
                <a:gd fmla="*/ 78 w 120" name="T32"/>
                <a:gd fmla="*/ 53 h 159" name="T33"/>
                <a:gd fmla="*/ 77 w 120" name="T34"/>
                <a:gd fmla="*/ 53 h 159" name="T35"/>
                <a:gd fmla="*/ 77 w 120" name="T36"/>
                <a:gd fmla="*/ 53 h 159" name="T37"/>
                <a:gd fmla="*/ 73 w 120" name="T38"/>
                <a:gd fmla="*/ 56 h 159" name="T39"/>
                <a:gd fmla="*/ 62 w 120" name="T40"/>
                <a:gd fmla="*/ 48 h 159" name="T41"/>
                <a:gd fmla="*/ 51 w 120" name="T42"/>
                <a:gd fmla="*/ 56 h 159" name="T43"/>
                <a:gd fmla="*/ 51 w 120" name="T44"/>
                <a:gd fmla="*/ 55 h 159" name="T45"/>
                <a:gd fmla="*/ 51 w 120" name="T46"/>
                <a:gd fmla="*/ 9 h 159" name="T47"/>
                <a:gd fmla="*/ 41 w 120" name="T48"/>
                <a:gd fmla="*/ 0 h 159" name="T49"/>
                <a:gd fmla="*/ 31 w 120" name="T50"/>
                <a:gd fmla="*/ 9 h 159" name="T51"/>
                <a:gd fmla="*/ 31 w 120" name="T52"/>
                <a:gd fmla="*/ 55 h 159" name="T53"/>
                <a:gd fmla="*/ 31 w 120" name="T54"/>
                <a:gd fmla="*/ 56 h 159" name="T55"/>
                <a:gd fmla="*/ 31 w 120" name="T56"/>
                <a:gd fmla="*/ 66 h 159" name="T57"/>
                <a:gd fmla="*/ 31 w 120" name="T58"/>
                <a:gd fmla="*/ 78 h 159" name="T59"/>
                <a:gd fmla="*/ 31 w 120" name="T60"/>
                <a:gd fmla="*/ 91 h 159" name="T61"/>
                <a:gd fmla="*/ 16 w 120" name="T62"/>
                <a:gd fmla="*/ 76 h 159" name="T63"/>
                <a:gd fmla="*/ 4 w 120" name="T64"/>
                <a:gd fmla="*/ 75 h 159" name="T65"/>
                <a:gd fmla="*/ 4 w 120" name="T66"/>
                <a:gd fmla="*/ 90 h 159" name="T67"/>
                <a:gd fmla="*/ 49 w 120" name="T68"/>
                <a:gd fmla="*/ 153 h 159" name="T69"/>
                <a:gd fmla="*/ 80 w 120" name="T70"/>
                <a:gd fmla="*/ 158 h 159" name="T71"/>
                <a:gd fmla="*/ 118 w 120" name="T72"/>
                <a:gd fmla="*/ 131 h 159" name="T73"/>
                <a:gd fmla="*/ 118 w 120" name="T74"/>
                <a:gd fmla="*/ 66 h 159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159" w="120">
                  <a:moveTo>
                    <a:pt x="118" y="66"/>
                  </a:moveTo>
                  <a:cubicBezTo>
                    <a:pt x="118" y="66"/>
                    <a:pt x="110" y="47"/>
                    <a:pt x="97" y="61"/>
                  </a:cubicBezTo>
                  <a:cubicBezTo>
                    <a:pt x="97" y="61"/>
                    <a:pt x="97" y="60"/>
                    <a:pt x="96" y="60"/>
                  </a:cubicBezTo>
                  <a:cubicBezTo>
                    <a:pt x="96" y="60"/>
                    <a:pt x="96" y="60"/>
                    <a:pt x="96" y="60"/>
                  </a:cubicBezTo>
                  <a:cubicBezTo>
                    <a:pt x="96" y="60"/>
                    <a:pt x="96" y="60"/>
                    <a:pt x="96" y="59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96" y="59"/>
                    <a:pt x="95" y="59"/>
                  </a:cubicBezTo>
                  <a:cubicBezTo>
                    <a:pt x="95" y="58"/>
                    <a:pt x="95" y="58"/>
                    <a:pt x="95" y="58"/>
                  </a:cubicBezTo>
                  <a:cubicBezTo>
                    <a:pt x="95" y="58"/>
                    <a:pt x="95" y="58"/>
                    <a:pt x="95" y="57"/>
                  </a:cubicBezTo>
                  <a:cubicBezTo>
                    <a:pt x="95" y="57"/>
                    <a:pt x="95" y="57"/>
                    <a:pt x="95" y="57"/>
                  </a:cubicBezTo>
                  <a:cubicBezTo>
                    <a:pt x="92" y="55"/>
                    <a:pt x="89" y="51"/>
                    <a:pt x="84" y="51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83" y="51"/>
                    <a:pt x="82" y="51"/>
                    <a:pt x="82" y="51"/>
                  </a:cubicBezTo>
                  <a:cubicBezTo>
                    <a:pt x="82" y="51"/>
                    <a:pt x="82" y="51"/>
                    <a:pt x="82" y="51"/>
                  </a:cubicBezTo>
                  <a:cubicBezTo>
                    <a:pt x="81" y="51"/>
                    <a:pt x="80" y="52"/>
                    <a:pt x="80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79" y="52"/>
                    <a:pt x="78" y="52"/>
                    <a:pt x="78" y="53"/>
                  </a:cubicBezTo>
                  <a:cubicBezTo>
                    <a:pt x="78" y="53"/>
                    <a:pt x="77" y="53"/>
                    <a:pt x="77" y="53"/>
                  </a:cubicBezTo>
                  <a:cubicBezTo>
                    <a:pt x="77" y="53"/>
                    <a:pt x="77" y="53"/>
                    <a:pt x="77" y="53"/>
                  </a:cubicBezTo>
                  <a:cubicBezTo>
                    <a:pt x="76" y="54"/>
                    <a:pt x="74" y="55"/>
                    <a:pt x="73" y="56"/>
                  </a:cubicBezTo>
                  <a:cubicBezTo>
                    <a:pt x="73" y="56"/>
                    <a:pt x="70" y="49"/>
                    <a:pt x="62" y="48"/>
                  </a:cubicBezTo>
                  <a:cubicBezTo>
                    <a:pt x="59" y="48"/>
                    <a:pt x="53" y="50"/>
                    <a:pt x="51" y="56"/>
                  </a:cubicBezTo>
                  <a:cubicBezTo>
                    <a:pt x="51" y="56"/>
                    <a:pt x="51" y="55"/>
                    <a:pt x="51" y="55"/>
                  </a:cubicBezTo>
                  <a:cubicBezTo>
                    <a:pt x="51" y="9"/>
                    <a:pt x="51" y="9"/>
                    <a:pt x="51" y="9"/>
                  </a:cubicBezTo>
                  <a:cubicBezTo>
                    <a:pt x="51" y="4"/>
                    <a:pt x="47" y="0"/>
                    <a:pt x="41" y="0"/>
                  </a:cubicBezTo>
                  <a:cubicBezTo>
                    <a:pt x="36" y="0"/>
                    <a:pt x="31" y="4"/>
                    <a:pt x="31" y="9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1" y="55"/>
                    <a:pt x="31" y="56"/>
                    <a:pt x="31" y="56"/>
                  </a:cubicBezTo>
                  <a:cubicBezTo>
                    <a:pt x="31" y="66"/>
                    <a:pt x="31" y="66"/>
                    <a:pt x="31" y="66"/>
                  </a:cubicBezTo>
                  <a:cubicBezTo>
                    <a:pt x="31" y="78"/>
                    <a:pt x="31" y="78"/>
                    <a:pt x="31" y="78"/>
                  </a:cubicBezTo>
                  <a:cubicBezTo>
                    <a:pt x="31" y="91"/>
                    <a:pt x="31" y="91"/>
                    <a:pt x="31" y="91"/>
                  </a:cubicBezTo>
                  <a:cubicBezTo>
                    <a:pt x="16" y="76"/>
                    <a:pt x="16" y="76"/>
                    <a:pt x="16" y="76"/>
                  </a:cubicBezTo>
                  <a:cubicBezTo>
                    <a:pt x="16" y="76"/>
                    <a:pt x="10" y="69"/>
                    <a:pt x="4" y="75"/>
                  </a:cubicBezTo>
                  <a:cubicBezTo>
                    <a:pt x="2" y="77"/>
                    <a:pt x="0" y="83"/>
                    <a:pt x="4" y="90"/>
                  </a:cubicBezTo>
                  <a:cubicBezTo>
                    <a:pt x="4" y="90"/>
                    <a:pt x="41" y="147"/>
                    <a:pt x="49" y="153"/>
                  </a:cubicBezTo>
                  <a:cubicBezTo>
                    <a:pt x="57" y="159"/>
                    <a:pt x="71" y="159"/>
                    <a:pt x="80" y="158"/>
                  </a:cubicBezTo>
                  <a:cubicBezTo>
                    <a:pt x="89" y="157"/>
                    <a:pt x="115" y="150"/>
                    <a:pt x="118" y="131"/>
                  </a:cubicBezTo>
                  <a:cubicBezTo>
                    <a:pt x="120" y="113"/>
                    <a:pt x="118" y="66"/>
                    <a:pt x="118" y="66"/>
                  </a:cubicBezTo>
                  <a:close/>
                </a:path>
              </a:pathLst>
            </a:custGeom>
            <a:solidFill>
              <a:srgbClr val="F4EA4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48" name="Freeform 237"/>
            <p:cNvSpPr/>
            <p:nvPr/>
          </p:nvSpPr>
          <p:spPr bwMode="auto">
            <a:xfrm>
              <a:off x="7056438" y="3195638"/>
              <a:ext cx="71437" cy="174625"/>
            </a:xfrm>
            <a:custGeom>
              <a:gdLst>
                <a:gd fmla="*/ 43 w 45" name="T0"/>
                <a:gd fmla="*/ 19 h 112" name="T1"/>
                <a:gd fmla="*/ 22 w 45" name="T2"/>
                <a:gd fmla="*/ 14 h 112" name="T3"/>
                <a:gd fmla="*/ 21 w 45" name="T4"/>
                <a:gd fmla="*/ 13 h 112" name="T5"/>
                <a:gd fmla="*/ 21 w 45" name="T6"/>
                <a:gd fmla="*/ 13 h 112" name="T7"/>
                <a:gd fmla="*/ 21 w 45" name="T8"/>
                <a:gd fmla="*/ 12 h 112" name="T9"/>
                <a:gd fmla="*/ 21 w 45" name="T10"/>
                <a:gd fmla="*/ 12 h 112" name="T11"/>
                <a:gd fmla="*/ 20 w 45" name="T12"/>
                <a:gd fmla="*/ 12 h 112" name="T13"/>
                <a:gd fmla="*/ 20 w 45" name="T14"/>
                <a:gd fmla="*/ 11 h 112" name="T15"/>
                <a:gd fmla="*/ 20 w 45" name="T16"/>
                <a:gd fmla="*/ 10 h 112" name="T17"/>
                <a:gd fmla="*/ 20 w 45" name="T18"/>
                <a:gd fmla="*/ 10 h 112" name="T19"/>
                <a:gd fmla="*/ 9 w 45" name="T20"/>
                <a:gd fmla="*/ 4 h 112" name="T21"/>
                <a:gd fmla="*/ 9 w 45" name="T22"/>
                <a:gd fmla="*/ 4 h 112" name="T23"/>
                <a:gd fmla="*/ 7 w 45" name="T24"/>
                <a:gd fmla="*/ 4 h 112" name="T25"/>
                <a:gd fmla="*/ 7 w 45" name="T26"/>
                <a:gd fmla="*/ 4 h 112" name="T27"/>
                <a:gd fmla="*/ 5 w 45" name="T28"/>
                <a:gd fmla="*/ 5 h 112" name="T29"/>
                <a:gd fmla="*/ 5 w 45" name="T30"/>
                <a:gd fmla="*/ 5 h 112" name="T31"/>
                <a:gd fmla="*/ 3 w 45" name="T32"/>
                <a:gd fmla="*/ 6 h 112" name="T33"/>
                <a:gd fmla="*/ 2 w 45" name="T34"/>
                <a:gd fmla="*/ 6 h 112" name="T35"/>
                <a:gd fmla="*/ 2 w 45" name="T36"/>
                <a:gd fmla="*/ 6 h 112" name="T37"/>
                <a:gd fmla="*/ 0 w 45" name="T38"/>
                <a:gd fmla="*/ 7 h 112" name="T39"/>
                <a:gd fmla="*/ 0 w 45" name="T40"/>
                <a:gd fmla="*/ 112 h 112" name="T41"/>
                <a:gd fmla="*/ 5 w 45" name="T42"/>
                <a:gd fmla="*/ 111 h 112" name="T43"/>
                <a:gd fmla="*/ 43 w 45" name="T44"/>
                <a:gd fmla="*/ 84 h 112" name="T45"/>
                <a:gd fmla="*/ 43 w 45" name="T46"/>
                <a:gd fmla="*/ 19 h 112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12" w="45">
                  <a:moveTo>
                    <a:pt x="43" y="19"/>
                  </a:moveTo>
                  <a:cubicBezTo>
                    <a:pt x="43" y="19"/>
                    <a:pt x="35" y="0"/>
                    <a:pt x="22" y="14"/>
                  </a:cubicBezTo>
                  <a:cubicBezTo>
                    <a:pt x="22" y="14"/>
                    <a:pt x="22" y="13"/>
                    <a:pt x="21" y="13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1" y="13"/>
                    <a:pt x="21" y="13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1" y="12"/>
                    <a:pt x="21" y="12"/>
                    <a:pt x="20" y="12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20" y="11"/>
                    <a:pt x="20" y="11"/>
                    <a:pt x="20" y="10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17" y="8"/>
                    <a:pt x="14" y="4"/>
                    <a:pt x="9" y="4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8" y="4"/>
                    <a:pt x="7" y="4"/>
                    <a:pt x="7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6" y="4"/>
                    <a:pt x="5" y="5"/>
                    <a:pt x="5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4" y="5"/>
                    <a:pt x="3" y="5"/>
                    <a:pt x="3" y="6"/>
                  </a:cubicBezTo>
                  <a:cubicBezTo>
                    <a:pt x="3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1" y="7"/>
                    <a:pt x="0" y="7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2" y="112"/>
                    <a:pt x="4" y="112"/>
                    <a:pt x="5" y="111"/>
                  </a:cubicBezTo>
                  <a:cubicBezTo>
                    <a:pt x="14" y="110"/>
                    <a:pt x="40" y="103"/>
                    <a:pt x="43" y="84"/>
                  </a:cubicBezTo>
                  <a:cubicBezTo>
                    <a:pt x="45" y="66"/>
                    <a:pt x="43" y="19"/>
                    <a:pt x="43" y="19"/>
                  </a:cubicBezTo>
                  <a:close/>
                </a:path>
              </a:pathLst>
            </a:custGeom>
            <a:solidFill>
              <a:srgbClr val="DFD33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  <p:grpSp>
        <p:nvGrpSpPr>
          <p:cNvPr id="7200" name="组合 148"/>
          <p:cNvGrpSpPr/>
          <p:nvPr/>
        </p:nvGrpSpPr>
        <p:grpSpPr>
          <a:xfrm>
            <a:off x="10021888" y="1541463"/>
            <a:ext cx="785812" cy="785812"/>
            <a:chOff x="3252788" y="4962525"/>
            <a:chExt cx="785812" cy="785813"/>
          </a:xfrm>
        </p:grpSpPr>
        <p:sp>
          <p:nvSpPr>
            <p:cNvPr id="150" name="Oval 305"/>
            <p:cNvSpPr>
              <a:spLocks noChangeArrowheads="1"/>
            </p:cNvSpPr>
            <p:nvPr/>
          </p:nvSpPr>
          <p:spPr bwMode="auto">
            <a:xfrm>
              <a:off x="3252788" y="4962525"/>
              <a:ext cx="785812" cy="785813"/>
            </a:xfrm>
            <a:prstGeom prst="ellipse">
              <a:avLst/>
            </a:prstGeom>
            <a:solidFill>
              <a:srgbClr val="9CC34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1" name="Freeform 306"/>
            <p:cNvSpPr/>
            <p:nvPr/>
          </p:nvSpPr>
          <p:spPr bwMode="auto">
            <a:xfrm>
              <a:off x="3505200" y="5100637"/>
              <a:ext cx="533400" cy="644526"/>
            </a:xfrm>
            <a:custGeom>
              <a:gdLst>
                <a:gd fmla="*/ 342 w 342" name="T0"/>
                <a:gd fmla="*/ 164 h 412" name="T1"/>
                <a:gd fmla="*/ 329 w 342" name="T2"/>
                <a:gd fmla="*/ 83 h 412" name="T3"/>
                <a:gd fmla="*/ 198 w 342" name="T4"/>
                <a:gd fmla="*/ 0 h 412" name="T5"/>
                <a:gd fmla="*/ 198 w 342" name="T6"/>
                <a:gd fmla="*/ 15 h 412" name="T7"/>
                <a:gd fmla="*/ 191 w 342" name="T8"/>
                <a:gd fmla="*/ 15 h 412" name="T9"/>
                <a:gd fmla="*/ 191 w 342" name="T10"/>
                <a:gd fmla="*/ 206 h 412" name="T11"/>
                <a:gd fmla="*/ 0 w 342" name="T12"/>
                <a:gd fmla="*/ 206 h 412" name="T13"/>
                <a:gd fmla="*/ 0 w 342" name="T14"/>
                <a:gd fmla="*/ 331 h 412" name="T15"/>
                <a:gd fmla="*/ 127 w 342" name="T16"/>
                <a:gd fmla="*/ 412 h 412" name="T17"/>
                <a:gd fmla="*/ 342 w 342" name="T18"/>
                <a:gd fmla="*/ 164 h 41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12" w="342">
                  <a:moveTo>
                    <a:pt x="342" y="164"/>
                  </a:moveTo>
                  <a:cubicBezTo>
                    <a:pt x="342" y="135"/>
                    <a:pt x="337" y="108"/>
                    <a:pt x="329" y="83"/>
                  </a:cubicBezTo>
                  <a:cubicBezTo>
                    <a:pt x="198" y="0"/>
                    <a:pt x="198" y="0"/>
                    <a:pt x="198" y="0"/>
                  </a:cubicBezTo>
                  <a:cubicBezTo>
                    <a:pt x="198" y="15"/>
                    <a:pt x="198" y="15"/>
                    <a:pt x="198" y="15"/>
                  </a:cubicBezTo>
                  <a:cubicBezTo>
                    <a:pt x="191" y="15"/>
                    <a:pt x="191" y="15"/>
                    <a:pt x="191" y="15"/>
                  </a:cubicBezTo>
                  <a:cubicBezTo>
                    <a:pt x="191" y="206"/>
                    <a:pt x="191" y="206"/>
                    <a:pt x="191" y="206"/>
                  </a:cubicBezTo>
                  <a:cubicBezTo>
                    <a:pt x="0" y="206"/>
                    <a:pt x="0" y="206"/>
                    <a:pt x="0" y="206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127" y="412"/>
                    <a:pt x="127" y="412"/>
                    <a:pt x="127" y="412"/>
                  </a:cubicBezTo>
                  <a:cubicBezTo>
                    <a:pt x="248" y="395"/>
                    <a:pt x="342" y="290"/>
                    <a:pt x="342" y="164"/>
                  </a:cubicBezTo>
                  <a:close/>
                </a:path>
              </a:pathLst>
            </a:custGeom>
            <a:solidFill>
              <a:srgbClr val="6E932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2" name="Freeform 307"/>
            <p:cNvSpPr>
              <a:spLocks noEditPoints="1"/>
            </p:cNvSpPr>
            <p:nvPr/>
          </p:nvSpPr>
          <p:spPr bwMode="auto">
            <a:xfrm>
              <a:off x="3411538" y="5129212"/>
              <a:ext cx="484187" cy="485776"/>
            </a:xfrm>
            <a:custGeom>
              <a:gdLst>
                <a:gd fmla="*/ 155 w 310" name="T0"/>
                <a:gd fmla="*/ 0 h 310" name="T1"/>
                <a:gd fmla="*/ 0 w 310" name="T2"/>
                <a:gd fmla="*/ 155 h 310" name="T3"/>
                <a:gd fmla="*/ 155 w 310" name="T4"/>
                <a:gd fmla="*/ 310 h 310" name="T5"/>
                <a:gd fmla="*/ 310 w 310" name="T6"/>
                <a:gd fmla="*/ 155 h 310" name="T7"/>
                <a:gd fmla="*/ 155 w 310" name="T8"/>
                <a:gd fmla="*/ 0 h 310" name="T9"/>
                <a:gd fmla="*/ 155 w 310" name="T10"/>
                <a:gd fmla="*/ 280 h 310" name="T11"/>
                <a:gd fmla="*/ 30 w 310" name="T12"/>
                <a:gd fmla="*/ 155 h 310" name="T13"/>
                <a:gd fmla="*/ 155 w 310" name="T14"/>
                <a:gd fmla="*/ 30 h 310" name="T15"/>
                <a:gd fmla="*/ 280 w 310" name="T16"/>
                <a:gd fmla="*/ 155 h 310" name="T17"/>
                <a:gd fmla="*/ 155 w 310" name="T18"/>
                <a:gd fmla="*/ 280 h 31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10" w="310">
                  <a:moveTo>
                    <a:pt x="155" y="0"/>
                  </a:moveTo>
                  <a:cubicBezTo>
                    <a:pt x="69" y="0"/>
                    <a:pt x="0" y="69"/>
                    <a:pt x="0" y="155"/>
                  </a:cubicBezTo>
                  <a:cubicBezTo>
                    <a:pt x="0" y="240"/>
                    <a:pt x="69" y="310"/>
                    <a:pt x="155" y="310"/>
                  </a:cubicBezTo>
                  <a:cubicBezTo>
                    <a:pt x="240" y="310"/>
                    <a:pt x="310" y="240"/>
                    <a:pt x="310" y="155"/>
                  </a:cubicBezTo>
                  <a:cubicBezTo>
                    <a:pt x="310" y="69"/>
                    <a:pt x="240" y="0"/>
                    <a:pt x="155" y="0"/>
                  </a:cubicBezTo>
                  <a:close/>
                  <a:moveTo>
                    <a:pt x="155" y="280"/>
                  </a:moveTo>
                  <a:cubicBezTo>
                    <a:pt x="86" y="280"/>
                    <a:pt x="30" y="224"/>
                    <a:pt x="30" y="155"/>
                  </a:cubicBezTo>
                  <a:cubicBezTo>
                    <a:pt x="30" y="86"/>
                    <a:pt x="86" y="30"/>
                    <a:pt x="155" y="30"/>
                  </a:cubicBezTo>
                  <a:cubicBezTo>
                    <a:pt x="224" y="30"/>
                    <a:pt x="280" y="86"/>
                    <a:pt x="280" y="155"/>
                  </a:cubicBezTo>
                  <a:cubicBezTo>
                    <a:pt x="280" y="224"/>
                    <a:pt x="224" y="280"/>
                    <a:pt x="155" y="280"/>
                  </a:cubicBez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3" name="Freeform 308"/>
            <p:cNvSpPr/>
            <p:nvPr/>
          </p:nvSpPr>
          <p:spPr bwMode="auto">
            <a:xfrm>
              <a:off x="3654425" y="5129212"/>
              <a:ext cx="241300" cy="485776"/>
            </a:xfrm>
            <a:custGeom>
              <a:gdLst>
                <a:gd fmla="*/ 0 w 155" name="T0"/>
                <a:gd fmla="*/ 0 h 310" name="T1"/>
                <a:gd fmla="*/ 0 w 155" name="T2"/>
                <a:gd fmla="*/ 30 h 310" name="T3"/>
                <a:gd fmla="*/ 125 w 155" name="T4"/>
                <a:gd fmla="*/ 155 h 310" name="T5"/>
                <a:gd fmla="*/ 0 w 155" name="T6"/>
                <a:gd fmla="*/ 280 h 310" name="T7"/>
                <a:gd fmla="*/ 0 w 155" name="T8"/>
                <a:gd fmla="*/ 310 h 310" name="T9"/>
                <a:gd fmla="*/ 155 w 155" name="T10"/>
                <a:gd fmla="*/ 155 h 310" name="T11"/>
                <a:gd fmla="*/ 0 w 155" name="T12"/>
                <a:gd fmla="*/ 0 h 31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0" w="155">
                  <a:moveTo>
                    <a:pt x="0" y="0"/>
                  </a:moveTo>
                  <a:cubicBezTo>
                    <a:pt x="0" y="30"/>
                    <a:pt x="0" y="30"/>
                    <a:pt x="0" y="30"/>
                  </a:cubicBezTo>
                  <a:cubicBezTo>
                    <a:pt x="69" y="30"/>
                    <a:pt x="125" y="86"/>
                    <a:pt x="125" y="155"/>
                  </a:cubicBezTo>
                  <a:cubicBezTo>
                    <a:pt x="125" y="224"/>
                    <a:pt x="69" y="280"/>
                    <a:pt x="0" y="280"/>
                  </a:cubicBezTo>
                  <a:cubicBezTo>
                    <a:pt x="0" y="310"/>
                    <a:pt x="0" y="310"/>
                    <a:pt x="0" y="310"/>
                  </a:cubicBezTo>
                  <a:cubicBezTo>
                    <a:pt x="85" y="310"/>
                    <a:pt x="155" y="240"/>
                    <a:pt x="155" y="155"/>
                  </a:cubicBezTo>
                  <a:cubicBezTo>
                    <a:pt x="155" y="69"/>
                    <a:pt x="85" y="0"/>
                    <a:pt x="0" y="0"/>
                  </a:cubicBez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4" name="Oval 309"/>
            <p:cNvSpPr>
              <a:spLocks noChangeArrowheads="1"/>
            </p:cNvSpPr>
            <p:nvPr/>
          </p:nvSpPr>
          <p:spPr bwMode="auto">
            <a:xfrm>
              <a:off x="3459163" y="5176837"/>
              <a:ext cx="390525" cy="390525"/>
            </a:xfrm>
            <a:prstGeom prst="ellipse">
              <a:avLst/>
            </a:prstGeom>
            <a:solidFill>
              <a:srgbClr val="CABAB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5" name="Oval 310"/>
            <p:cNvSpPr>
              <a:spLocks noChangeArrowheads="1"/>
            </p:cNvSpPr>
            <p:nvPr/>
          </p:nvSpPr>
          <p:spPr bwMode="auto">
            <a:xfrm>
              <a:off x="3476625" y="5195887"/>
              <a:ext cx="354013" cy="354013"/>
            </a:xfrm>
            <a:prstGeom prst="ellipse">
              <a:avLst/>
            </a:prstGeom>
            <a:solidFill>
              <a:srgbClr val="FFFF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6" name="Freeform 311"/>
            <p:cNvSpPr/>
            <p:nvPr/>
          </p:nvSpPr>
          <p:spPr bwMode="auto">
            <a:xfrm>
              <a:off x="3652838" y="5195887"/>
              <a:ext cx="177800" cy="354013"/>
            </a:xfrm>
            <a:custGeom>
              <a:gdLst>
                <a:gd fmla="*/ 1 w 114" name="T0"/>
                <a:gd fmla="*/ 0 h 226" name="T1"/>
                <a:gd fmla="*/ 0 w 114" name="T2"/>
                <a:gd fmla="*/ 0 h 226" name="T3"/>
                <a:gd fmla="*/ 0 w 114" name="T4"/>
                <a:gd fmla="*/ 226 h 226" name="T5"/>
                <a:gd fmla="*/ 1 w 114" name="T6"/>
                <a:gd fmla="*/ 226 h 226" name="T7"/>
                <a:gd fmla="*/ 114 w 114" name="T8"/>
                <a:gd fmla="*/ 113 h 226" name="T9"/>
                <a:gd fmla="*/ 1 w 114" name="T10"/>
                <a:gd fmla="*/ 0 h 226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26" w="114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226"/>
                    <a:pt x="0" y="226"/>
                    <a:pt x="0" y="226"/>
                  </a:cubicBezTo>
                  <a:cubicBezTo>
                    <a:pt x="0" y="226"/>
                    <a:pt x="1" y="226"/>
                    <a:pt x="1" y="226"/>
                  </a:cubicBezTo>
                  <a:cubicBezTo>
                    <a:pt x="63" y="226"/>
                    <a:pt x="114" y="175"/>
                    <a:pt x="114" y="113"/>
                  </a:cubicBezTo>
                  <a:cubicBezTo>
                    <a:pt x="114" y="50"/>
                    <a:pt x="63" y="0"/>
                    <a:pt x="1" y="0"/>
                  </a:cubicBezTo>
                  <a:close/>
                </a:path>
              </a:pathLst>
            </a:custGeom>
            <a:solidFill>
              <a:srgbClr val="F1F4F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7" name="Freeform 312"/>
            <p:cNvSpPr/>
            <p:nvPr/>
          </p:nvSpPr>
          <p:spPr bwMode="auto">
            <a:xfrm>
              <a:off x="3651250" y="5375276"/>
              <a:ext cx="7938" cy="128587"/>
            </a:xfrm>
            <a:custGeom>
              <a:gdLst>
                <a:gd fmla="*/ 5 w 5" name="T0"/>
                <a:gd fmla="*/ 80 h 82" name="T1"/>
                <a:gd fmla="*/ 5 w 5" name="T2"/>
                <a:gd fmla="*/ 0 h 82" name="T3"/>
                <a:gd fmla="*/ 0 w 5" name="T4"/>
                <a:gd fmla="*/ 0 h 82" name="T5"/>
                <a:gd fmla="*/ 1 w 5" name="T6"/>
                <a:gd fmla="*/ 80 h 82" name="T7"/>
                <a:gd fmla="*/ 3 w 5" name="T8"/>
                <a:gd fmla="*/ 82 h 82" name="T9"/>
                <a:gd fmla="*/ 5 w 5" name="T10"/>
                <a:gd fmla="*/ 8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5">
                  <a:moveTo>
                    <a:pt x="5" y="8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1" y="81"/>
                    <a:pt x="2" y="82"/>
                    <a:pt x="3" y="82"/>
                  </a:cubicBezTo>
                  <a:cubicBezTo>
                    <a:pt x="4" y="82"/>
                    <a:pt x="5" y="81"/>
                    <a:pt x="5" y="80"/>
                  </a:cubicBezTo>
                  <a:close/>
                </a:path>
              </a:pathLst>
            </a:custGeom>
            <a:solidFill>
              <a:srgbClr val="BE3F3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8" name="Oval 313"/>
            <p:cNvSpPr>
              <a:spLocks noChangeArrowheads="1"/>
            </p:cNvSpPr>
            <p:nvPr/>
          </p:nvSpPr>
          <p:spPr bwMode="auto">
            <a:xfrm>
              <a:off x="3635375" y="5351462"/>
              <a:ext cx="38100" cy="38100"/>
            </a:xfrm>
            <a:prstGeom prst="ellipse">
              <a:avLst/>
            </a:prstGeom>
            <a:solidFill>
              <a:srgbClr val="1627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59" name="Freeform 314"/>
            <p:cNvSpPr/>
            <p:nvPr/>
          </p:nvSpPr>
          <p:spPr bwMode="auto">
            <a:xfrm>
              <a:off x="3654425" y="5311775"/>
              <a:ext cx="115888" cy="60325"/>
            </a:xfrm>
            <a:custGeom>
              <a:gdLst>
                <a:gd fmla="*/ 71 w 75" name="T0"/>
                <a:gd fmla="*/ 0 h 38" name="T1"/>
                <a:gd fmla="*/ 0 w 75" name="T2"/>
                <a:gd fmla="*/ 34 h 38" name="T3"/>
                <a:gd fmla="*/ 2 w 75" name="T4"/>
                <a:gd fmla="*/ 38 h 38" name="T5"/>
                <a:gd fmla="*/ 73 w 75" name="T6"/>
                <a:gd fmla="*/ 4 h 38" name="T7"/>
                <a:gd fmla="*/ 74 w 75" name="T8"/>
                <a:gd fmla="*/ 1 h 38" name="T9"/>
                <a:gd fmla="*/ 71 w 75" name="T10"/>
                <a:gd fmla="*/ 0 h 3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8" w="75">
                  <a:moveTo>
                    <a:pt x="71" y="0"/>
                  </a:moveTo>
                  <a:cubicBezTo>
                    <a:pt x="0" y="34"/>
                    <a:pt x="0" y="34"/>
                    <a:pt x="0" y="34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73" y="4"/>
                    <a:pt x="73" y="4"/>
                    <a:pt x="73" y="4"/>
                  </a:cubicBezTo>
                  <a:cubicBezTo>
                    <a:pt x="74" y="4"/>
                    <a:pt x="75" y="3"/>
                    <a:pt x="74" y="1"/>
                  </a:cubicBezTo>
                  <a:cubicBezTo>
                    <a:pt x="74" y="0"/>
                    <a:pt x="72" y="0"/>
                    <a:pt x="71" y="0"/>
                  </a:cubicBezTo>
                  <a:close/>
                </a:path>
              </a:pathLst>
            </a:custGeom>
            <a:solidFill>
              <a:srgbClr val="1627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0" name="Freeform 315"/>
            <p:cNvSpPr/>
            <p:nvPr/>
          </p:nvSpPr>
          <p:spPr bwMode="auto">
            <a:xfrm>
              <a:off x="3556000" y="5273675"/>
              <a:ext cx="98425" cy="100012"/>
            </a:xfrm>
            <a:custGeom>
              <a:gdLst>
                <a:gd fmla="*/ 62 w 64" name="T0"/>
                <a:gd fmla="*/ 55 h 64" name="T1"/>
                <a:gd fmla="*/ 62 w 64" name="T2"/>
                <a:gd fmla="*/ 62 h 64" name="T3"/>
                <a:gd fmla="*/ 62 w 64" name="T4"/>
                <a:gd fmla="*/ 62 h 64" name="T5"/>
                <a:gd fmla="*/ 55 w 64" name="T6"/>
                <a:gd fmla="*/ 62 h 64" name="T7"/>
                <a:gd fmla="*/ 2 w 64" name="T8"/>
                <a:gd fmla="*/ 9 h 64" name="T9"/>
                <a:gd fmla="*/ 2 w 64" name="T10"/>
                <a:gd fmla="*/ 2 h 64" name="T11"/>
                <a:gd fmla="*/ 2 w 64" name="T12"/>
                <a:gd fmla="*/ 2 h 64" name="T13"/>
                <a:gd fmla="*/ 9 w 64" name="T14"/>
                <a:gd fmla="*/ 2 h 64" name="T15"/>
                <a:gd fmla="*/ 62 w 64" name="T16"/>
                <a:gd fmla="*/ 55 h 6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4" w="64">
                  <a:moveTo>
                    <a:pt x="62" y="55"/>
                  </a:moveTo>
                  <a:cubicBezTo>
                    <a:pt x="64" y="57"/>
                    <a:pt x="64" y="61"/>
                    <a:pt x="62" y="62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60" y="64"/>
                    <a:pt x="57" y="64"/>
                    <a:pt x="55" y="6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lnTo>
                    <a:pt x="62" y="55"/>
                  </a:lnTo>
                  <a:close/>
                </a:path>
              </a:pathLst>
            </a:custGeom>
            <a:solidFill>
              <a:srgbClr val="16273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1" name="Oval 316"/>
            <p:cNvSpPr>
              <a:spLocks noChangeArrowheads="1"/>
            </p:cNvSpPr>
            <p:nvPr/>
          </p:nvSpPr>
          <p:spPr bwMode="auto">
            <a:xfrm>
              <a:off x="3640138" y="5357813"/>
              <a:ext cx="25400" cy="25400"/>
            </a:xfrm>
            <a:prstGeom prst="ellipse">
              <a:avLst/>
            </a:pr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2" name="Freeform 317"/>
            <p:cNvSpPr/>
            <p:nvPr/>
          </p:nvSpPr>
          <p:spPr bwMode="auto">
            <a:xfrm>
              <a:off x="3411538" y="5092700"/>
              <a:ext cx="138112" cy="128587"/>
            </a:xfrm>
            <a:custGeom>
              <a:gdLst>
                <a:gd fmla="*/ 79 w 88" name="T0"/>
                <a:gd fmla="*/ 14 h 83" name="T1"/>
                <a:gd fmla="*/ 38 w 88" name="T2"/>
                <a:gd fmla="*/ 11 h 83" name="T3"/>
                <a:gd fmla="*/ 14 w 88" name="T4"/>
                <a:gd fmla="*/ 31 h 83" name="T5"/>
                <a:gd fmla="*/ 11 w 88" name="T6"/>
                <a:gd fmla="*/ 72 h 83" name="T7"/>
                <a:gd fmla="*/ 21 w 88" name="T8"/>
                <a:gd fmla="*/ 83 h 83" name="T9"/>
                <a:gd fmla="*/ 42 w 88" name="T10"/>
                <a:gd fmla="*/ 65 h 83" name="T11"/>
                <a:gd fmla="*/ 53 w 88" name="T12"/>
                <a:gd fmla="*/ 77 h 83" name="T13"/>
                <a:gd fmla="*/ 76 w 88" name="T14"/>
                <a:gd fmla="*/ 57 h 83" name="T15"/>
                <a:gd fmla="*/ 66 w 88" name="T16"/>
                <a:gd fmla="*/ 44 h 83" name="T17"/>
                <a:gd fmla="*/ 88 w 88" name="T18"/>
                <a:gd fmla="*/ 25 h 83" name="T19"/>
                <a:gd fmla="*/ 79 w 88" name="T20"/>
                <a:gd fmla="*/ 14 h 8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83" w="88">
                  <a:moveTo>
                    <a:pt x="79" y="14"/>
                  </a:moveTo>
                  <a:cubicBezTo>
                    <a:pt x="68" y="2"/>
                    <a:pt x="50" y="0"/>
                    <a:pt x="38" y="11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2" y="42"/>
                    <a:pt x="0" y="60"/>
                    <a:pt x="11" y="72"/>
                  </a:cubicBezTo>
                  <a:cubicBezTo>
                    <a:pt x="21" y="83"/>
                    <a:pt x="21" y="83"/>
                    <a:pt x="21" y="83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88" y="25"/>
                    <a:pt x="88" y="25"/>
                    <a:pt x="88" y="25"/>
                  </a:cubicBezTo>
                  <a:lnTo>
                    <a:pt x="79" y="14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3" name="Freeform 318"/>
            <p:cNvSpPr/>
            <p:nvPr/>
          </p:nvSpPr>
          <p:spPr bwMode="auto">
            <a:xfrm>
              <a:off x="3746500" y="5089525"/>
              <a:ext cx="142875" cy="125412"/>
            </a:xfrm>
            <a:custGeom>
              <a:gdLst>
                <a:gd fmla="*/ 9 w 91" name="T0"/>
                <a:gd fmla="*/ 16 h 80" name="T1"/>
                <a:gd fmla="*/ 49 w 91" name="T2"/>
                <a:gd fmla="*/ 9 h 80" name="T3"/>
                <a:gd fmla="*/ 75 w 91" name="T4"/>
                <a:gd fmla="*/ 28 h 80" name="T5"/>
                <a:gd fmla="*/ 82 w 91" name="T6"/>
                <a:gd fmla="*/ 68 h 80" name="T7"/>
                <a:gd fmla="*/ 73 w 91" name="T8"/>
                <a:gd fmla="*/ 80 h 80" name="T9"/>
                <a:gd fmla="*/ 50 w 91" name="T10"/>
                <a:gd fmla="*/ 63 h 80" name="T11"/>
                <a:gd fmla="*/ 40 w 91" name="T12"/>
                <a:gd fmla="*/ 77 h 80" name="T13"/>
                <a:gd fmla="*/ 15 w 91" name="T14"/>
                <a:gd fmla="*/ 59 h 80" name="T15"/>
                <a:gd fmla="*/ 25 w 91" name="T16"/>
                <a:gd fmla="*/ 45 h 80" name="T17"/>
                <a:gd fmla="*/ 0 w 91" name="T18"/>
                <a:gd fmla="*/ 28 h 80" name="T19"/>
                <a:gd fmla="*/ 9 w 91" name="T20"/>
                <a:gd fmla="*/ 16 h 8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80" w="91">
                  <a:moveTo>
                    <a:pt x="9" y="16"/>
                  </a:moveTo>
                  <a:cubicBezTo>
                    <a:pt x="18" y="3"/>
                    <a:pt x="36" y="0"/>
                    <a:pt x="49" y="9"/>
                  </a:cubicBezTo>
                  <a:cubicBezTo>
                    <a:pt x="75" y="28"/>
                    <a:pt x="75" y="28"/>
                    <a:pt x="75" y="28"/>
                  </a:cubicBezTo>
                  <a:cubicBezTo>
                    <a:pt x="88" y="37"/>
                    <a:pt x="91" y="55"/>
                    <a:pt x="82" y="68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50" y="63"/>
                    <a:pt x="50" y="63"/>
                    <a:pt x="50" y="63"/>
                  </a:cubicBezTo>
                  <a:cubicBezTo>
                    <a:pt x="40" y="77"/>
                    <a:pt x="40" y="77"/>
                    <a:pt x="40" y="77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25" y="45"/>
                    <a:pt x="25" y="45"/>
                    <a:pt x="25" y="45"/>
                  </a:cubicBezTo>
                  <a:cubicBezTo>
                    <a:pt x="0" y="28"/>
                    <a:pt x="0" y="28"/>
                    <a:pt x="0" y="28"/>
                  </a:cubicBezTo>
                  <a:lnTo>
                    <a:pt x="9" y="16"/>
                  </a:ln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4" name="Freeform 319"/>
            <p:cNvSpPr/>
            <p:nvPr/>
          </p:nvSpPr>
          <p:spPr bwMode="auto">
            <a:xfrm>
              <a:off x="3486150" y="5541963"/>
              <a:ext cx="74613" cy="82550"/>
            </a:xfrm>
            <a:custGeom>
              <a:gdLst>
                <a:gd fmla="*/ 35 w 47" name="T0"/>
                <a:gd fmla="*/ 42 h 53" name="T1"/>
                <a:gd fmla="*/ 12 w 47" name="T2"/>
                <a:gd fmla="*/ 49 h 53" name="T3"/>
                <a:gd fmla="*/ 12 w 47" name="T4"/>
                <a:gd fmla="*/ 49 h 53" name="T5"/>
                <a:gd fmla="*/ 5 w 47" name="T6"/>
                <a:gd fmla="*/ 25 h 53" name="T7"/>
                <a:gd fmla="*/ 13 w 47" name="T8"/>
                <a:gd fmla="*/ 11 h 53" name="T9"/>
                <a:gd fmla="*/ 36 w 47" name="T10"/>
                <a:gd fmla="*/ 4 h 53" name="T11"/>
                <a:gd fmla="*/ 36 w 47" name="T12"/>
                <a:gd fmla="*/ 4 h 53" name="T13"/>
                <a:gd fmla="*/ 43 w 47" name="T14"/>
                <a:gd fmla="*/ 27 h 53" name="T15"/>
                <a:gd fmla="*/ 35 w 47" name="T16"/>
                <a:gd fmla="*/ 42 h 5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" w="47">
                  <a:moveTo>
                    <a:pt x="35" y="42"/>
                  </a:moveTo>
                  <a:cubicBezTo>
                    <a:pt x="30" y="50"/>
                    <a:pt x="20" y="53"/>
                    <a:pt x="12" y="49"/>
                  </a:cubicBezTo>
                  <a:cubicBezTo>
                    <a:pt x="12" y="49"/>
                    <a:pt x="12" y="49"/>
                    <a:pt x="12" y="49"/>
                  </a:cubicBezTo>
                  <a:cubicBezTo>
                    <a:pt x="3" y="44"/>
                    <a:pt x="0" y="34"/>
                    <a:pt x="5" y="25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7" y="3"/>
                    <a:pt x="27" y="0"/>
                    <a:pt x="36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44" y="9"/>
                    <a:pt x="47" y="19"/>
                    <a:pt x="43" y="27"/>
                  </a:cubicBezTo>
                  <a:lnTo>
                    <a:pt x="35" y="42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5" name="Freeform 320"/>
            <p:cNvSpPr/>
            <p:nvPr/>
          </p:nvSpPr>
          <p:spPr bwMode="auto">
            <a:xfrm>
              <a:off x="3730625" y="5551488"/>
              <a:ext cx="73025" cy="82550"/>
            </a:xfrm>
            <a:custGeom>
              <a:gdLst>
                <a:gd fmla="*/ 12 w 47" name="T0"/>
                <a:gd fmla="*/ 42 h 53" name="T1"/>
                <a:gd fmla="*/ 35 w 47" name="T2"/>
                <a:gd fmla="*/ 49 h 53" name="T3"/>
                <a:gd fmla="*/ 35 w 47" name="T4"/>
                <a:gd fmla="*/ 49 h 53" name="T5"/>
                <a:gd fmla="*/ 42 w 47" name="T6"/>
                <a:gd fmla="*/ 26 h 53" name="T7"/>
                <a:gd fmla="*/ 34 w 47" name="T8"/>
                <a:gd fmla="*/ 11 h 53" name="T9"/>
                <a:gd fmla="*/ 11 w 47" name="T10"/>
                <a:gd fmla="*/ 4 h 53" name="T11"/>
                <a:gd fmla="*/ 11 w 47" name="T12"/>
                <a:gd fmla="*/ 4 h 53" name="T13"/>
                <a:gd fmla="*/ 4 w 47" name="T14"/>
                <a:gd fmla="*/ 27 h 53" name="T15"/>
                <a:gd fmla="*/ 12 w 47" name="T16"/>
                <a:gd fmla="*/ 42 h 5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" w="47">
                  <a:moveTo>
                    <a:pt x="12" y="42"/>
                  </a:moveTo>
                  <a:cubicBezTo>
                    <a:pt x="17" y="50"/>
                    <a:pt x="27" y="53"/>
                    <a:pt x="35" y="49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44" y="44"/>
                    <a:pt x="47" y="34"/>
                    <a:pt x="42" y="26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30" y="3"/>
                    <a:pt x="20" y="0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3" y="9"/>
                    <a:pt x="0" y="19"/>
                    <a:pt x="4" y="27"/>
                  </a:cubicBezTo>
                  <a:lnTo>
                    <a:pt x="12" y="42"/>
                  </a:ln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6" name="Freeform 321"/>
            <p:cNvSpPr/>
            <p:nvPr/>
          </p:nvSpPr>
          <p:spPr bwMode="auto">
            <a:xfrm>
              <a:off x="3754438" y="5473701"/>
              <a:ext cx="20637" cy="19050"/>
            </a:xfrm>
            <a:custGeom>
              <a:gdLst>
                <a:gd fmla="*/ 2 w 13" name="T0"/>
                <a:gd fmla="*/ 10 h 12" name="T1"/>
                <a:gd fmla="*/ 2 w 13" name="T2"/>
                <a:gd fmla="*/ 2 h 12" name="T3"/>
                <a:gd fmla="*/ 10 w 13" name="T4"/>
                <a:gd fmla="*/ 2 h 12" name="T5"/>
                <a:gd fmla="*/ 10 w 13" name="T6"/>
                <a:gd fmla="*/ 10 h 12" name="T7"/>
                <a:gd fmla="*/ 2 w 13" name="T8"/>
                <a:gd fmla="*/ 1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3">
                  <a:moveTo>
                    <a:pt x="2" y="10"/>
                  </a:moveTo>
                  <a:cubicBezTo>
                    <a:pt x="0" y="8"/>
                    <a:pt x="0" y="4"/>
                    <a:pt x="2" y="2"/>
                  </a:cubicBezTo>
                  <a:cubicBezTo>
                    <a:pt x="4" y="0"/>
                    <a:pt x="8" y="0"/>
                    <a:pt x="10" y="2"/>
                  </a:cubicBezTo>
                  <a:cubicBezTo>
                    <a:pt x="13" y="4"/>
                    <a:pt x="13" y="8"/>
                    <a:pt x="10" y="10"/>
                  </a:cubicBezTo>
                  <a:cubicBezTo>
                    <a:pt x="8" y="12"/>
                    <a:pt x="4" y="12"/>
                    <a:pt x="2" y="10"/>
                  </a:cubicBez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7" name="Freeform 322"/>
            <p:cNvSpPr/>
            <p:nvPr/>
          </p:nvSpPr>
          <p:spPr bwMode="auto">
            <a:xfrm>
              <a:off x="3532188" y="5249862"/>
              <a:ext cx="19050" cy="20638"/>
            </a:xfrm>
            <a:custGeom>
              <a:gdLst>
                <a:gd fmla="*/ 2 w 12" name="T0"/>
                <a:gd fmla="*/ 11 h 13" name="T1"/>
                <a:gd fmla="*/ 2 w 12" name="T2"/>
                <a:gd fmla="*/ 3 h 13" name="T3"/>
                <a:gd fmla="*/ 10 w 12" name="T4"/>
                <a:gd fmla="*/ 3 h 13" name="T5"/>
                <a:gd fmla="*/ 10 w 12" name="T6"/>
                <a:gd fmla="*/ 11 h 13" name="T7"/>
                <a:gd fmla="*/ 2 w 12" name="T8"/>
                <a:gd fmla="*/ 11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2">
                  <a:moveTo>
                    <a:pt x="2" y="11"/>
                  </a:moveTo>
                  <a:cubicBezTo>
                    <a:pt x="0" y="9"/>
                    <a:pt x="0" y="5"/>
                    <a:pt x="2" y="3"/>
                  </a:cubicBezTo>
                  <a:cubicBezTo>
                    <a:pt x="4" y="0"/>
                    <a:pt x="8" y="0"/>
                    <a:pt x="10" y="3"/>
                  </a:cubicBezTo>
                  <a:cubicBezTo>
                    <a:pt x="12" y="5"/>
                    <a:pt x="12" y="9"/>
                    <a:pt x="10" y="11"/>
                  </a:cubicBezTo>
                  <a:cubicBezTo>
                    <a:pt x="8" y="13"/>
                    <a:pt x="4" y="13"/>
                    <a:pt x="2" y="11"/>
                  </a:cubicBez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8" name="Freeform 323"/>
            <p:cNvSpPr/>
            <p:nvPr/>
          </p:nvSpPr>
          <p:spPr bwMode="auto">
            <a:xfrm>
              <a:off x="3532188" y="5473701"/>
              <a:ext cx="19050" cy="19050"/>
            </a:xfrm>
            <a:custGeom>
              <a:gdLst>
                <a:gd fmla="*/ 2 w 13" name="T0"/>
                <a:gd fmla="*/ 2 h 12" name="T1"/>
                <a:gd fmla="*/ 10 w 13" name="T2"/>
                <a:gd fmla="*/ 2 h 12" name="T3"/>
                <a:gd fmla="*/ 10 w 13" name="T4"/>
                <a:gd fmla="*/ 10 h 12" name="T5"/>
                <a:gd fmla="*/ 2 w 13" name="T6"/>
                <a:gd fmla="*/ 10 h 12" name="T7"/>
                <a:gd fmla="*/ 2 w 13" name="T8"/>
                <a:gd fmla="*/ 2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3">
                  <a:moveTo>
                    <a:pt x="2" y="2"/>
                  </a:moveTo>
                  <a:cubicBezTo>
                    <a:pt x="4" y="0"/>
                    <a:pt x="8" y="0"/>
                    <a:pt x="10" y="2"/>
                  </a:cubicBezTo>
                  <a:cubicBezTo>
                    <a:pt x="13" y="4"/>
                    <a:pt x="13" y="8"/>
                    <a:pt x="10" y="10"/>
                  </a:cubicBezTo>
                  <a:cubicBezTo>
                    <a:pt x="8" y="12"/>
                    <a:pt x="4" y="12"/>
                    <a:pt x="2" y="10"/>
                  </a:cubicBezTo>
                  <a:cubicBezTo>
                    <a:pt x="0" y="8"/>
                    <a:pt x="0" y="4"/>
                    <a:pt x="2" y="2"/>
                  </a:cubicBez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69" name="Freeform 324"/>
            <p:cNvSpPr/>
            <p:nvPr/>
          </p:nvSpPr>
          <p:spPr bwMode="auto">
            <a:xfrm>
              <a:off x="3754438" y="5249862"/>
              <a:ext cx="20637" cy="20638"/>
            </a:xfrm>
            <a:custGeom>
              <a:gdLst>
                <a:gd fmla="*/ 2 w 13" name="T0"/>
                <a:gd fmla="*/ 3 h 13" name="T1"/>
                <a:gd fmla="*/ 10 w 13" name="T2"/>
                <a:gd fmla="*/ 3 h 13" name="T3"/>
                <a:gd fmla="*/ 10 w 13" name="T4"/>
                <a:gd fmla="*/ 11 h 13" name="T5"/>
                <a:gd fmla="*/ 2 w 13" name="T6"/>
                <a:gd fmla="*/ 11 h 13" name="T7"/>
                <a:gd fmla="*/ 2 w 13" name="T8"/>
                <a:gd fmla="*/ 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3">
                  <a:moveTo>
                    <a:pt x="2" y="3"/>
                  </a:moveTo>
                  <a:cubicBezTo>
                    <a:pt x="4" y="0"/>
                    <a:pt x="8" y="0"/>
                    <a:pt x="10" y="3"/>
                  </a:cubicBezTo>
                  <a:cubicBezTo>
                    <a:pt x="13" y="5"/>
                    <a:pt x="13" y="9"/>
                    <a:pt x="10" y="11"/>
                  </a:cubicBezTo>
                  <a:cubicBezTo>
                    <a:pt x="8" y="13"/>
                    <a:pt x="4" y="13"/>
                    <a:pt x="2" y="11"/>
                  </a:cubicBezTo>
                  <a:cubicBezTo>
                    <a:pt x="0" y="9"/>
                    <a:pt x="0" y="5"/>
                    <a:pt x="2" y="3"/>
                  </a:cubicBez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0" name="Oval 325"/>
            <p:cNvSpPr>
              <a:spLocks noChangeArrowheads="1"/>
            </p:cNvSpPr>
            <p:nvPr/>
          </p:nvSpPr>
          <p:spPr bwMode="auto">
            <a:xfrm>
              <a:off x="3486150" y="5362576"/>
              <a:ext cx="19050" cy="19050"/>
            </a:xfrm>
            <a:prstGeom prst="ellipse">
              <a:avLst/>
            </a:pr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1" name="Oval 326"/>
            <p:cNvSpPr>
              <a:spLocks noChangeArrowheads="1"/>
            </p:cNvSpPr>
            <p:nvPr/>
          </p:nvSpPr>
          <p:spPr bwMode="auto">
            <a:xfrm>
              <a:off x="3802063" y="5362576"/>
              <a:ext cx="15875" cy="19050"/>
            </a:xfrm>
            <a:prstGeom prst="ellipse">
              <a:avLst/>
            </a:pr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2" name="Oval 327"/>
            <p:cNvSpPr>
              <a:spLocks noChangeArrowheads="1"/>
            </p:cNvSpPr>
            <p:nvPr/>
          </p:nvSpPr>
          <p:spPr bwMode="auto">
            <a:xfrm>
              <a:off x="3643313" y="5207000"/>
              <a:ext cx="19050" cy="15875"/>
            </a:xfrm>
            <a:prstGeom prst="ellipse">
              <a:avLst/>
            </a:pr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3" name="Oval 328"/>
            <p:cNvSpPr>
              <a:spLocks noChangeArrowheads="1"/>
            </p:cNvSpPr>
            <p:nvPr/>
          </p:nvSpPr>
          <p:spPr bwMode="auto">
            <a:xfrm>
              <a:off x="3643313" y="5519738"/>
              <a:ext cx="19050" cy="19050"/>
            </a:xfrm>
            <a:prstGeom prst="ellipse">
              <a:avLst/>
            </a:pr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4" name="Freeform 329"/>
            <p:cNvSpPr/>
            <p:nvPr/>
          </p:nvSpPr>
          <p:spPr bwMode="auto">
            <a:xfrm>
              <a:off x="3651250" y="5095875"/>
              <a:ext cx="22225" cy="74612"/>
            </a:xfrm>
            <a:custGeom>
              <a:gdLst>
                <a:gd fmla="*/ 1 w 14" name="T0"/>
                <a:gd fmla="*/ 0 h 47" name="T1"/>
                <a:gd fmla="*/ 0 w 14" name="T2"/>
                <a:gd fmla="*/ 0 h 47" name="T3"/>
                <a:gd fmla="*/ 0 w 14" name="T4"/>
                <a:gd fmla="*/ 46 h 47" name="T5"/>
                <a:gd fmla="*/ 1 w 14" name="T6"/>
                <a:gd fmla="*/ 47 h 47" name="T7"/>
                <a:gd fmla="*/ 14 w 14" name="T8"/>
                <a:gd fmla="*/ 34 h 47" name="T9"/>
                <a:gd fmla="*/ 14 w 14" name="T10"/>
                <a:gd fmla="*/ 12 h 47" name="T11"/>
                <a:gd fmla="*/ 1 w 14" name="T12"/>
                <a:gd fmla="*/ 0 h 4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7" w="14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1" y="46"/>
                    <a:pt x="1" y="47"/>
                    <a:pt x="1" y="47"/>
                  </a:cubicBezTo>
                  <a:cubicBezTo>
                    <a:pt x="8" y="47"/>
                    <a:pt x="14" y="41"/>
                    <a:pt x="14" y="34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4" y="6"/>
                    <a:pt x="8" y="0"/>
                    <a:pt x="1" y="0"/>
                  </a:cubicBezTo>
                  <a:close/>
                </a:path>
              </a:pathLst>
            </a:custGeom>
            <a:solidFill>
              <a:srgbClr val="030A1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  <p:sp>
          <p:nvSpPr>
            <p:cNvPr id="175" name="Freeform 330"/>
            <p:cNvSpPr/>
            <p:nvPr/>
          </p:nvSpPr>
          <p:spPr bwMode="auto">
            <a:xfrm>
              <a:off x="3633788" y="5095875"/>
              <a:ext cx="19050" cy="74612"/>
            </a:xfrm>
            <a:custGeom>
              <a:gdLst>
                <a:gd fmla="*/ 12 w 12" name="T0"/>
                <a:gd fmla="*/ 0 h 47" name="T1"/>
                <a:gd fmla="*/ 12 w 12" name="T2"/>
                <a:gd fmla="*/ 0 h 47" name="T3"/>
                <a:gd fmla="*/ 0 w 12" name="T4"/>
                <a:gd fmla="*/ 12 h 47" name="T5"/>
                <a:gd fmla="*/ 0 w 12" name="T6"/>
                <a:gd fmla="*/ 34 h 47" name="T7"/>
                <a:gd fmla="*/ 12 w 12" name="T8"/>
                <a:gd fmla="*/ 47 h 47" name="T9"/>
                <a:gd fmla="*/ 12 w 12" name="T10"/>
                <a:gd fmla="*/ 47 h 47" name="T11"/>
                <a:gd fmla="*/ 12 w 12" name="T12"/>
                <a:gd fmla="*/ 0 h 4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7" w="12">
                  <a:moveTo>
                    <a:pt x="12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6"/>
                    <a:pt x="0" y="12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41"/>
                    <a:pt x="5" y="47"/>
                    <a:pt x="12" y="47"/>
                  </a:cubicBezTo>
                  <a:cubicBezTo>
                    <a:pt x="12" y="47"/>
                    <a:pt x="12" y="47"/>
                    <a:pt x="12" y="47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465D6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40148" lIns="80296" rIns="80296" tIns="40148"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581">
                <a:solidFill>
                  <a:prstClr val="black"/>
                </a:solidFill>
                <a:latin typeface="Calibri"/>
                <a:ea typeface="+mn-ea"/>
              </a:endParaRPr>
            </a:p>
          </p:txBody>
        </p:sp>
      </p:grp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3DA591">
            <a:alpha val="7686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5"/>
          <p:cNvSpPr/>
          <p:nvPr/>
        </p:nvSpPr>
        <p:spPr>
          <a:xfrm>
            <a:off x="2017713" y="3863975"/>
            <a:ext cx="8970962" cy="87313"/>
          </a:xfrm>
          <a:prstGeom prst="rect">
            <a:avLst/>
          </a:prstGeom>
          <a:solidFill>
            <a:srgbClr val="404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bg-BG">
              <a:solidFill>
                <a:prstClr val="white"/>
              </a:solidFill>
            </a:endParaRPr>
          </a:p>
        </p:txBody>
      </p:sp>
      <p:sp>
        <p:nvSpPr>
          <p:cNvPr id="3" name="Oval 6"/>
          <p:cNvSpPr/>
          <p:nvPr/>
        </p:nvSpPr>
        <p:spPr>
          <a:xfrm>
            <a:off x="1844675" y="3692525"/>
            <a:ext cx="431800" cy="430213"/>
          </a:xfrm>
          <a:prstGeom prst="ellipse">
            <a:avLst/>
          </a:prstGeom>
          <a:solidFill>
            <a:schemeClr val="bg1"/>
          </a:solidFill>
          <a:ln w="57150">
            <a:solidFill>
              <a:srgbClr val="404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bg-BG">
              <a:solidFill>
                <a:prstClr val="white"/>
              </a:solidFill>
            </a:endParaRPr>
          </a:p>
        </p:txBody>
      </p:sp>
      <p:sp>
        <p:nvSpPr>
          <p:cNvPr id="4" name="Oval 7"/>
          <p:cNvSpPr/>
          <p:nvPr/>
        </p:nvSpPr>
        <p:spPr>
          <a:xfrm>
            <a:off x="4864100" y="3692525"/>
            <a:ext cx="431800" cy="430213"/>
          </a:xfrm>
          <a:prstGeom prst="ellipse">
            <a:avLst/>
          </a:prstGeom>
          <a:solidFill>
            <a:schemeClr val="bg1"/>
          </a:solidFill>
          <a:ln w="57150">
            <a:solidFill>
              <a:srgbClr val="404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bg-BG">
              <a:solidFill>
                <a:prstClr val="white"/>
              </a:solidFill>
            </a:endParaRPr>
          </a:p>
        </p:txBody>
      </p:sp>
      <p:sp>
        <p:nvSpPr>
          <p:cNvPr id="5" name="Oval 8"/>
          <p:cNvSpPr/>
          <p:nvPr/>
        </p:nvSpPr>
        <p:spPr>
          <a:xfrm>
            <a:off x="10644188" y="3692525"/>
            <a:ext cx="431800" cy="430213"/>
          </a:xfrm>
          <a:prstGeom prst="ellipse">
            <a:avLst/>
          </a:prstGeom>
          <a:solidFill>
            <a:schemeClr val="bg1"/>
          </a:solidFill>
          <a:ln w="57150">
            <a:solidFill>
              <a:srgbClr val="404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bg-BG">
              <a:solidFill>
                <a:prstClr val="white"/>
              </a:solidFill>
            </a:endParaRPr>
          </a:p>
        </p:txBody>
      </p:sp>
      <p:sp>
        <p:nvSpPr>
          <p:cNvPr id="6" name="Oval 9"/>
          <p:cNvSpPr/>
          <p:nvPr/>
        </p:nvSpPr>
        <p:spPr>
          <a:xfrm>
            <a:off x="7797800" y="3692525"/>
            <a:ext cx="430213" cy="430213"/>
          </a:xfrm>
          <a:prstGeom prst="ellipse">
            <a:avLst/>
          </a:prstGeom>
          <a:solidFill>
            <a:schemeClr val="bg1"/>
          </a:solidFill>
          <a:ln w="57150">
            <a:solidFill>
              <a:srgbClr val="4040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bg-BG">
              <a:solidFill>
                <a:prstClr val="white"/>
              </a:solidFill>
            </a:endParaRPr>
          </a:p>
        </p:txBody>
      </p:sp>
      <p:sp>
        <p:nvSpPr>
          <p:cNvPr id="7" name="Rounded Rectangular Callout 10"/>
          <p:cNvSpPr/>
          <p:nvPr/>
        </p:nvSpPr>
        <p:spPr>
          <a:xfrm>
            <a:off x="1241425" y="2052638"/>
            <a:ext cx="2673350" cy="1293812"/>
          </a:xfrm>
          <a:prstGeom prst="wedgeRoundRectCallo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bg-BG" sz="1000">
              <a:solidFill>
                <a:prstClr val="white"/>
              </a:solidFill>
              <a:latin charset="-52" pitchFamily="34" typeface="PT Sans"/>
            </a:endParaRPr>
          </a:p>
        </p:txBody>
      </p:sp>
      <p:sp>
        <p:nvSpPr>
          <p:cNvPr id="8" name="Rounded Rectangular Callout 11"/>
          <p:cNvSpPr/>
          <p:nvPr/>
        </p:nvSpPr>
        <p:spPr>
          <a:xfrm>
            <a:off x="7192963" y="2052638"/>
            <a:ext cx="2674937" cy="1293812"/>
          </a:xfrm>
          <a:prstGeom prst="wedgeRoundRectCallo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bg-BG" sz="1000">
              <a:solidFill>
                <a:prstClr val="white"/>
              </a:solidFill>
              <a:latin charset="-52" pitchFamily="34" typeface="PT Sans"/>
            </a:endParaRPr>
          </a:p>
        </p:txBody>
      </p:sp>
      <p:sp>
        <p:nvSpPr>
          <p:cNvPr id="9" name="Rounded Rectangular Callout 12"/>
          <p:cNvSpPr/>
          <p:nvPr/>
        </p:nvSpPr>
        <p:spPr>
          <a:xfrm flipV="1">
            <a:off x="4260850" y="4468813"/>
            <a:ext cx="2673350" cy="1293812"/>
          </a:xfrm>
          <a:prstGeom prst="wedgeRoundRectCallo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bg-BG" sz="1000">
              <a:solidFill>
                <a:prstClr val="white"/>
              </a:solidFill>
              <a:latin charset="-52" pitchFamily="34" typeface="PT Sans"/>
            </a:endParaRPr>
          </a:p>
        </p:txBody>
      </p:sp>
      <p:sp>
        <p:nvSpPr>
          <p:cNvPr id="10" name="Rounded Rectangle 15"/>
          <p:cNvSpPr/>
          <p:nvPr/>
        </p:nvSpPr>
        <p:spPr>
          <a:xfrm>
            <a:off x="1673225" y="4295775"/>
            <a:ext cx="776288" cy="258763"/>
          </a:xfrm>
          <a:prstGeom prst="round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ysClr lastClr="000000" val="windowText"/>
                </a:solidFill>
                <a:latin charset="-122" pitchFamily="34" typeface="微软雅黑"/>
                <a:ea charset="-122" pitchFamily="34" typeface="微软雅黑"/>
              </a:rPr>
              <a:t>2013</a:t>
            </a:r>
          </a:p>
        </p:txBody>
      </p:sp>
      <p:sp>
        <p:nvSpPr>
          <p:cNvPr id="11" name="Rounded Rectangle 16"/>
          <p:cNvSpPr/>
          <p:nvPr/>
        </p:nvSpPr>
        <p:spPr>
          <a:xfrm>
            <a:off x="4692650" y="3260725"/>
            <a:ext cx="776288" cy="258763"/>
          </a:xfrm>
          <a:prstGeom prst="round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ysClr lastClr="000000" val="windowText"/>
                </a:solidFill>
                <a:latin charset="-122" pitchFamily="34" typeface="微软雅黑"/>
                <a:ea charset="-122" pitchFamily="34" typeface="微软雅黑"/>
              </a:rPr>
              <a:t>2014</a:t>
            </a:r>
          </a:p>
        </p:txBody>
      </p:sp>
      <p:sp>
        <p:nvSpPr>
          <p:cNvPr id="12" name="Rounded Rectangle 17"/>
          <p:cNvSpPr/>
          <p:nvPr/>
        </p:nvSpPr>
        <p:spPr>
          <a:xfrm>
            <a:off x="7624763" y="4295775"/>
            <a:ext cx="776287" cy="258763"/>
          </a:xfrm>
          <a:prstGeom prst="round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ysClr lastClr="000000" val="windowText"/>
                </a:solidFill>
                <a:latin charset="-122" pitchFamily="34" typeface="微软雅黑"/>
                <a:ea charset="-122" pitchFamily="34" typeface="微软雅黑"/>
              </a:rPr>
              <a:t>2015</a:t>
            </a:r>
          </a:p>
        </p:txBody>
      </p:sp>
      <p:sp>
        <p:nvSpPr>
          <p:cNvPr id="8205" name="矩形 12"/>
          <p:cNvSpPr>
            <a:spLocks noChangeArrowheads="1"/>
          </p:cNvSpPr>
          <p:nvPr/>
        </p:nvSpPr>
        <p:spPr bwMode="auto">
          <a:xfrm>
            <a:off x="1423988" y="2281238"/>
            <a:ext cx="2309812" cy="731520"/>
          </a:xfrm>
          <a:prstGeom prst="rect">
            <a:avLst/>
          </a:prstGeom>
          <a:solidFill>
            <a:srgbClr val="3DA59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altLang="en-US" lang="zh-CN" sz="14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单击此处添加您的文字内容。本模板的所有素材和逻辑图表</a:t>
            </a:r>
          </a:p>
        </p:txBody>
      </p:sp>
      <p:sp>
        <p:nvSpPr>
          <p:cNvPr id="8206" name="矩形 13"/>
          <p:cNvSpPr>
            <a:spLocks noChangeArrowheads="1"/>
          </p:cNvSpPr>
          <p:nvPr/>
        </p:nvSpPr>
        <p:spPr bwMode="auto">
          <a:xfrm>
            <a:off x="7375524" y="2281238"/>
            <a:ext cx="2309813" cy="731520"/>
          </a:xfrm>
          <a:prstGeom prst="rect">
            <a:avLst/>
          </a:prstGeom>
          <a:solidFill>
            <a:srgbClr val="3DA59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altLang="en-US" lang="zh-CN" sz="14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单击此处添加您的文字内容。本模板的所有素材和逻辑图表</a:t>
            </a:r>
          </a:p>
        </p:txBody>
      </p:sp>
      <p:sp>
        <p:nvSpPr>
          <p:cNvPr id="8207" name="矩形 14"/>
          <p:cNvSpPr>
            <a:spLocks noChangeArrowheads="1"/>
          </p:cNvSpPr>
          <p:nvPr/>
        </p:nvSpPr>
        <p:spPr bwMode="auto">
          <a:xfrm>
            <a:off x="4443413" y="4746625"/>
            <a:ext cx="2309812" cy="731520"/>
          </a:xfrm>
          <a:prstGeom prst="rect">
            <a:avLst/>
          </a:prstGeom>
          <a:solidFill>
            <a:srgbClr val="3DA59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altLang="en-US" lang="zh-CN" sz="14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单击此处添加您的文字内容。本模板的所有素材和逻辑图表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chemeClr val="bg1"/>
          </a:solidFill>
        </p:grpSpPr>
        <p:sp>
          <p:nvSpPr>
            <p:cNvPr id="17" name="矩形 16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8209" name="矩形 18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6" name="任意多边形 75"/>
          <p:cNvSpPr/>
          <p:nvPr/>
        </p:nvSpPr>
        <p:spPr>
          <a:xfrm>
            <a:off x="0" y="0"/>
            <a:ext cx="12192000" cy="6858000"/>
          </a:xfrm>
          <a:custGeom>
            <a:gdLst>
              <a:gd fmla="*/ 0 w 12192000" name="connsiteX0"/>
              <a:gd fmla="*/ 0 h 6858000" name="connsiteY0"/>
              <a:gd fmla="*/ 2860164 w 12192000" name="connsiteX1"/>
              <a:gd fmla="*/ 1608842 h 6858000" name="connsiteY1"/>
              <a:gd fmla="*/ 7599856 w 12192000" name="connsiteX2"/>
              <a:gd fmla="*/ 1608842 h 6858000" name="connsiteY2"/>
              <a:gd fmla="*/ 7599856 w 12192000" name="connsiteX3"/>
              <a:gd fmla="*/ 4274919 h 6858000" name="connsiteY3"/>
              <a:gd fmla="*/ 12192000 w 12192000" name="connsiteX4"/>
              <a:gd fmla="*/ 6858000 h 6858000" name="connsiteY4"/>
              <a:gd fmla="*/ 7599856 w 12192000" name="connsiteX5"/>
              <a:gd fmla="*/ 6858000 h 6858000" name="connsiteY5"/>
              <a:gd fmla="*/ 0 w 12192000" name="connsiteX6"/>
              <a:gd fmla="*/ 6858000 h 6858000" name="connsiteY6"/>
              <a:gd fmla="*/ 0 w 12192000" name="connsiteX7"/>
              <a:gd fmla="*/ 1608842 h 6858000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6858000" w="12192000">
                <a:moveTo>
                  <a:pt x="0" y="0"/>
                </a:moveTo>
                <a:lnTo>
                  <a:pt x="2860164" y="1608842"/>
                </a:lnTo>
                <a:lnTo>
                  <a:pt x="7599856" y="1608842"/>
                </a:lnTo>
                <a:lnTo>
                  <a:pt x="7599856" y="4274919"/>
                </a:lnTo>
                <a:lnTo>
                  <a:pt x="12192000" y="6858000"/>
                </a:lnTo>
                <a:lnTo>
                  <a:pt x="7599856" y="6858000"/>
                </a:lnTo>
                <a:lnTo>
                  <a:pt x="0" y="6858000"/>
                </a:lnTo>
                <a:lnTo>
                  <a:pt x="0" y="1608842"/>
                </a:lnTo>
                <a:close/>
              </a:path>
            </a:pathLst>
          </a:custGeom>
          <a:solidFill>
            <a:srgbClr val="3DA59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9219" name="Content Placeholder 7"/>
          <p:cNvSpPr txBox="1"/>
          <p:nvPr/>
        </p:nvSpPr>
        <p:spPr bwMode="auto">
          <a:xfrm>
            <a:off x="904875" y="1830388"/>
            <a:ext cx="6242050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20000"/>
              </a:spcBef>
              <a:buFont charset="0" pitchFamily="34" typeface="Arial"/>
              <a:buNone/>
            </a:pPr>
            <a:r>
              <a:rPr altLang="en-US" b="1" lang="zh-CN" sz="3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20" name="Title 1"/>
          <p:cNvSpPr txBox="1"/>
          <p:nvPr/>
        </p:nvSpPr>
        <p:spPr bwMode="auto">
          <a:xfrm>
            <a:off x="1223963" y="2551113"/>
            <a:ext cx="5922962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21" name="TextBox 34"/>
          <p:cNvSpPr txBox="1">
            <a:spLocks noChangeArrowheads="1"/>
          </p:cNvSpPr>
          <p:nvPr/>
        </p:nvSpPr>
        <p:spPr bwMode="auto">
          <a:xfrm>
            <a:off x="933450" y="2857500"/>
            <a:ext cx="6213475" cy="731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defTabSz="912813" marL="455613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 defTabSz="912813" marL="912813"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 defTabSz="912813" marL="137001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 defTabSz="912813" marL="1827213"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defTabSz="912813" eaLnBrk="0" fontAlgn="base" hangingPunct="0" marL="2284413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defTabSz="912813" eaLnBrk="0" fontAlgn="base" hangingPunct="0" marL="2741613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defTabSz="912813" eaLnBrk="0" fontAlgn="base" hangingPunct="0" marL="3198813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defTabSz="912813" eaLnBrk="0" fontAlgn="base" hangingPunct="0" marL="3656013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单击此处添加您的文字内容。本模板的所有素材和逻辑图表，均可自由编辑替换和移动。单击此处添加您的文字内容。本模板的所有素材和逻辑图表，均可自由编辑替换和移动。</a:t>
            </a:r>
          </a:p>
        </p:txBody>
      </p:sp>
      <p:grpSp>
        <p:nvGrpSpPr>
          <p:cNvPr id="7" name="Group 11"/>
          <p:cNvGrpSpPr/>
          <p:nvPr/>
        </p:nvGrpSpPr>
        <p:grpSpPr>
          <a:xfrm>
            <a:off x="2005261" y="3990535"/>
            <a:ext cx="2873824" cy="145143"/>
            <a:chOff x="5805714" y="2264228"/>
            <a:chExt cx="2873824" cy="145143"/>
          </a:xfrm>
          <a:solidFill>
            <a:schemeClr val="bg1"/>
          </a:solidFill>
        </p:grpSpPr>
        <p:sp>
          <p:nvSpPr>
            <p:cNvPr id="8" name="Rounded Rectangle 12"/>
            <p:cNvSpPr/>
            <p:nvPr/>
          </p:nvSpPr>
          <p:spPr>
            <a:xfrm>
              <a:off x="5805714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9" name="Rounded Rectangle 13"/>
            <p:cNvSpPr/>
            <p:nvPr/>
          </p:nvSpPr>
          <p:spPr>
            <a:xfrm>
              <a:off x="638628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0" name="Rounded Rectangle 14"/>
            <p:cNvSpPr/>
            <p:nvPr/>
          </p:nvSpPr>
          <p:spPr>
            <a:xfrm>
              <a:off x="696685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1" name="Rounded Rectangle 15"/>
            <p:cNvSpPr/>
            <p:nvPr/>
          </p:nvSpPr>
          <p:spPr>
            <a:xfrm>
              <a:off x="7547425" y="2264228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2" name="Rounded Rectangle 16"/>
            <p:cNvSpPr/>
            <p:nvPr/>
          </p:nvSpPr>
          <p:spPr>
            <a:xfrm>
              <a:off x="812799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13" name="Group 18"/>
          <p:cNvGrpSpPr/>
          <p:nvPr/>
        </p:nvGrpSpPr>
        <p:grpSpPr>
          <a:xfrm>
            <a:off x="2016479" y="4381315"/>
            <a:ext cx="2873824" cy="145143"/>
            <a:chOff x="5805714" y="2264228"/>
            <a:chExt cx="2873824" cy="145143"/>
          </a:xfrm>
          <a:solidFill>
            <a:schemeClr val="bg1"/>
          </a:solidFill>
        </p:grpSpPr>
        <p:sp>
          <p:nvSpPr>
            <p:cNvPr id="14" name="Rounded Rectangle 19"/>
            <p:cNvSpPr/>
            <p:nvPr/>
          </p:nvSpPr>
          <p:spPr>
            <a:xfrm>
              <a:off x="5805714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5" name="Rounded Rectangle 20"/>
            <p:cNvSpPr/>
            <p:nvPr/>
          </p:nvSpPr>
          <p:spPr>
            <a:xfrm>
              <a:off x="638628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6" name="Rounded Rectangle 21"/>
            <p:cNvSpPr/>
            <p:nvPr/>
          </p:nvSpPr>
          <p:spPr>
            <a:xfrm>
              <a:off x="6966855" y="2264229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7" name="Rounded Rectangle 22"/>
            <p:cNvSpPr/>
            <p:nvPr/>
          </p:nvSpPr>
          <p:spPr>
            <a:xfrm>
              <a:off x="754742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18" name="Rounded Rectangle 23"/>
            <p:cNvSpPr/>
            <p:nvPr/>
          </p:nvSpPr>
          <p:spPr>
            <a:xfrm>
              <a:off x="812799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19" name="Group 25"/>
          <p:cNvGrpSpPr/>
          <p:nvPr/>
        </p:nvGrpSpPr>
        <p:grpSpPr>
          <a:xfrm>
            <a:off x="2019775" y="4764958"/>
            <a:ext cx="2873824" cy="145143"/>
            <a:chOff x="5805714" y="2264228"/>
            <a:chExt cx="2873824" cy="145143"/>
          </a:xfrm>
          <a:solidFill>
            <a:schemeClr val="bg1"/>
          </a:solidFill>
        </p:grpSpPr>
        <p:sp>
          <p:nvSpPr>
            <p:cNvPr id="20" name="Rounded Rectangle 26"/>
            <p:cNvSpPr/>
            <p:nvPr/>
          </p:nvSpPr>
          <p:spPr>
            <a:xfrm>
              <a:off x="5805714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1" name="Rounded Rectangle 27"/>
            <p:cNvSpPr/>
            <p:nvPr/>
          </p:nvSpPr>
          <p:spPr>
            <a:xfrm>
              <a:off x="638628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2" name="Rounded Rectangle 28"/>
            <p:cNvSpPr/>
            <p:nvPr/>
          </p:nvSpPr>
          <p:spPr>
            <a:xfrm>
              <a:off x="696685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3" name="Rounded Rectangle 29"/>
            <p:cNvSpPr/>
            <p:nvPr/>
          </p:nvSpPr>
          <p:spPr>
            <a:xfrm>
              <a:off x="754742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4" name="Rounded Rectangle 30"/>
            <p:cNvSpPr/>
            <p:nvPr/>
          </p:nvSpPr>
          <p:spPr>
            <a:xfrm>
              <a:off x="812799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25" name="Group 32"/>
          <p:cNvGrpSpPr/>
          <p:nvPr/>
        </p:nvGrpSpPr>
        <p:grpSpPr>
          <a:xfrm>
            <a:off x="2016479" y="5158636"/>
            <a:ext cx="2873824" cy="145143"/>
            <a:chOff x="5805714" y="2264228"/>
            <a:chExt cx="2873824" cy="145143"/>
          </a:xfrm>
          <a:solidFill>
            <a:schemeClr val="bg1"/>
          </a:solidFill>
        </p:grpSpPr>
        <p:sp>
          <p:nvSpPr>
            <p:cNvPr id="26" name="Rounded Rectangle 33"/>
            <p:cNvSpPr/>
            <p:nvPr/>
          </p:nvSpPr>
          <p:spPr>
            <a:xfrm>
              <a:off x="5805714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7" name="Rounded Rectangle 34"/>
            <p:cNvSpPr/>
            <p:nvPr/>
          </p:nvSpPr>
          <p:spPr>
            <a:xfrm>
              <a:off x="638628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8" name="Rounded Rectangle 35"/>
            <p:cNvSpPr/>
            <p:nvPr/>
          </p:nvSpPr>
          <p:spPr>
            <a:xfrm>
              <a:off x="696685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29" name="Rounded Rectangle 36"/>
            <p:cNvSpPr/>
            <p:nvPr/>
          </p:nvSpPr>
          <p:spPr>
            <a:xfrm>
              <a:off x="754742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30" name="Rounded Rectangle 37"/>
            <p:cNvSpPr/>
            <p:nvPr/>
          </p:nvSpPr>
          <p:spPr>
            <a:xfrm>
              <a:off x="812799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31" name="Group 39"/>
          <p:cNvGrpSpPr/>
          <p:nvPr/>
        </p:nvGrpSpPr>
        <p:grpSpPr>
          <a:xfrm>
            <a:off x="2005261" y="5545177"/>
            <a:ext cx="2873824" cy="145143"/>
            <a:chOff x="5805714" y="2264228"/>
            <a:chExt cx="2873824" cy="145143"/>
          </a:xfrm>
          <a:solidFill>
            <a:schemeClr val="bg1"/>
          </a:solidFill>
        </p:grpSpPr>
        <p:sp>
          <p:nvSpPr>
            <p:cNvPr id="32" name="Rounded Rectangle 40"/>
            <p:cNvSpPr/>
            <p:nvPr/>
          </p:nvSpPr>
          <p:spPr>
            <a:xfrm>
              <a:off x="5805714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33" name="Rounded Rectangle 41"/>
            <p:cNvSpPr/>
            <p:nvPr/>
          </p:nvSpPr>
          <p:spPr>
            <a:xfrm>
              <a:off x="638628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34" name="Rounded Rectangle 42"/>
            <p:cNvSpPr/>
            <p:nvPr/>
          </p:nvSpPr>
          <p:spPr>
            <a:xfrm>
              <a:off x="6966855" y="2264229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35" name="Rounded Rectangle 43"/>
            <p:cNvSpPr/>
            <p:nvPr/>
          </p:nvSpPr>
          <p:spPr>
            <a:xfrm>
              <a:off x="7547425" y="2264228"/>
              <a:ext cx="551543" cy="145142"/>
            </a:xfrm>
            <a:prstGeom prst="roundRect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36" name="Rounded Rectangle 44"/>
            <p:cNvSpPr/>
            <p:nvPr/>
          </p:nvSpPr>
          <p:spPr>
            <a:xfrm>
              <a:off x="8127995" y="2264228"/>
              <a:ext cx="551543" cy="145142"/>
            </a:xfrm>
            <a:prstGeom prst="roundRect">
              <a:avLst/>
            </a:prstGeom>
            <a:solidFill>
              <a:srgbClr val="CFC5AA"/>
            </a:solidFill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id-ID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cxnSp>
        <p:nvCxnSpPr>
          <p:cNvPr id="9227" name="Straight Connector 46"/>
          <p:cNvCxnSpPr>
            <a:cxnSpLocks noChangeShapeType="1"/>
          </p:cNvCxnSpPr>
          <p:nvPr/>
        </p:nvCxnSpPr>
        <p:spPr bwMode="auto">
          <a:xfrm flipH="1">
            <a:off x="5286375" y="3935413"/>
            <a:ext cx="0" cy="1800225"/>
          </a:xfrm>
          <a:prstGeom prst="line">
            <a:avLst/>
          </a:prstGeom>
          <a:noFill/>
          <a:ln algn="ctr" w="12700">
            <a:solidFill>
              <a:srgbClr val="D9D9D9"/>
            </a:solidFill>
            <a:prstDash val="dash"/>
            <a:miter lim="800000"/>
          </a:ln>
          <a:extLst>
            <a:ext uri="{909E8E84-426E-40DD-AFC4-6F175D3DCCD1}">
              <a14:hiddenFill>
                <a:noFill/>
              </a14:hiddenFill>
            </a:ext>
          </a:extLst>
        </p:spPr>
      </p:cxnSp>
      <p:grpSp>
        <p:nvGrpSpPr>
          <p:cNvPr id="9228" name="Group 47"/>
          <p:cNvGrpSpPr/>
          <p:nvPr/>
        </p:nvGrpSpPr>
        <p:grpSpPr>
          <a:xfrm>
            <a:off x="6826250" y="4770438"/>
            <a:ext cx="201613" cy="201612"/>
            <a:chOff x="1006406" y="5612169"/>
            <a:chExt cx="396603" cy="396603"/>
          </a:xfrm>
        </p:grpSpPr>
        <p:sp>
          <p:nvSpPr>
            <p:cNvPr id="39" name="Freeform 132"/>
            <p:cNvSpPr>
              <a:spLocks noChangeArrowheads="1"/>
            </p:cNvSpPr>
            <p:nvPr/>
          </p:nvSpPr>
          <p:spPr bwMode="auto">
            <a:xfrm>
              <a:off x="1006406" y="5612169"/>
              <a:ext cx="396603" cy="396603"/>
            </a:xfrm>
            <a:custGeom>
              <a:gdLst>
                <a:gd fmla="*/ 0 w 2401" name="T0"/>
                <a:gd fmla="*/ 2400 h 2401" name="T1"/>
                <a:gd fmla="*/ 2400 w 2401" name="T2"/>
                <a:gd fmla="*/ 2400 h 2401" name="T3"/>
                <a:gd fmla="*/ 2400 w 2401" name="T4"/>
                <a:gd fmla="*/ 0 h 2401" name="T5"/>
                <a:gd fmla="*/ 0 w 2401" name="T6"/>
                <a:gd fmla="*/ 0 h 2401" name="T7"/>
                <a:gd fmla="*/ 0 w 2401" name="T8"/>
                <a:gd fmla="*/ 2400 h 240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01" w="2401">
                  <a:moveTo>
                    <a:pt x="0" y="2400"/>
                  </a:moveTo>
                  <a:lnTo>
                    <a:pt x="2400" y="2400"/>
                  </a:lnTo>
                  <a:lnTo>
                    <a:pt x="2400" y="0"/>
                  </a:lnTo>
                  <a:lnTo>
                    <a:pt x="0" y="0"/>
                  </a:lnTo>
                  <a:lnTo>
                    <a:pt x="0" y="2400"/>
                  </a:lnTo>
                </a:path>
              </a:pathLst>
            </a:custGeom>
            <a:solidFill>
              <a:srgbClr val="4098D4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40" name="Freeform 133"/>
            <p:cNvSpPr>
              <a:spLocks noChangeArrowheads="1" noChangeAspect="1"/>
            </p:cNvSpPr>
            <p:nvPr/>
          </p:nvSpPr>
          <p:spPr bwMode="auto">
            <a:xfrm>
              <a:off x="1112583" y="5705855"/>
              <a:ext cx="202986" cy="202985"/>
            </a:xfrm>
            <a:custGeom>
              <a:gdLst>
                <a:gd fmla="*/ 651 w 814" name="T0"/>
                <a:gd fmla="*/ 0 h 814" name="T1"/>
                <a:gd fmla="*/ 651 w 814" name="T2"/>
                <a:gd fmla="*/ 0 h 814" name="T3"/>
                <a:gd fmla="*/ 162 w 814" name="T4"/>
                <a:gd fmla="*/ 0 h 814" name="T5"/>
                <a:gd fmla="*/ 0 w 814" name="T6"/>
                <a:gd fmla="*/ 162 h 814" name="T7"/>
                <a:gd fmla="*/ 0 w 814" name="T8"/>
                <a:gd fmla="*/ 325 h 814" name="T9"/>
                <a:gd fmla="*/ 0 w 814" name="T10"/>
                <a:gd fmla="*/ 651 h 814" name="T11"/>
                <a:gd fmla="*/ 162 w 814" name="T12"/>
                <a:gd fmla="*/ 813 h 814" name="T13"/>
                <a:gd fmla="*/ 651 w 814" name="T14"/>
                <a:gd fmla="*/ 813 h 814" name="T15"/>
                <a:gd fmla="*/ 813 w 814" name="T16"/>
                <a:gd fmla="*/ 651 h 814" name="T17"/>
                <a:gd fmla="*/ 813 w 814" name="T18"/>
                <a:gd fmla="*/ 325 h 814" name="T19"/>
                <a:gd fmla="*/ 813 w 814" name="T20"/>
                <a:gd fmla="*/ 162 h 814" name="T21"/>
                <a:gd fmla="*/ 651 w 814" name="T22"/>
                <a:gd fmla="*/ 0 h 814" name="T23"/>
                <a:gd fmla="*/ 712 w 814" name="T24"/>
                <a:gd fmla="*/ 101 h 814" name="T25"/>
                <a:gd fmla="*/ 712 w 814" name="T26"/>
                <a:gd fmla="*/ 101 h 814" name="T27"/>
                <a:gd fmla="*/ 712 w 814" name="T28"/>
                <a:gd fmla="*/ 101 h 814" name="T29"/>
                <a:gd fmla="*/ 712 w 814" name="T30"/>
                <a:gd fmla="*/ 101 h 814" name="T31"/>
                <a:gd fmla="*/ 712 w 814" name="T32"/>
                <a:gd fmla="*/ 224 h 814" name="T33"/>
                <a:gd fmla="*/ 590 w 814" name="T34"/>
                <a:gd fmla="*/ 224 h 814" name="T35"/>
                <a:gd fmla="*/ 590 w 814" name="T36"/>
                <a:gd fmla="*/ 101 h 814" name="T37"/>
                <a:gd fmla="*/ 712 w 814" name="T38"/>
                <a:gd fmla="*/ 101 h 814" name="T39"/>
                <a:gd fmla="*/ 285 w 814" name="T40"/>
                <a:gd fmla="*/ 325 h 814" name="T41"/>
                <a:gd fmla="*/ 285 w 814" name="T42"/>
                <a:gd fmla="*/ 325 h 814" name="T43"/>
                <a:gd fmla="*/ 406 w 814" name="T44"/>
                <a:gd fmla="*/ 264 h 814" name="T45"/>
                <a:gd fmla="*/ 529 w 814" name="T46"/>
                <a:gd fmla="*/ 325 h 814" name="T47"/>
                <a:gd fmla="*/ 549 w 814" name="T48"/>
                <a:gd fmla="*/ 407 h 814" name="T49"/>
                <a:gd fmla="*/ 406 w 814" name="T50"/>
                <a:gd fmla="*/ 549 h 814" name="T51"/>
                <a:gd fmla="*/ 265 w 814" name="T52"/>
                <a:gd fmla="*/ 407 h 814" name="T53"/>
                <a:gd fmla="*/ 285 w 814" name="T54"/>
                <a:gd fmla="*/ 325 h 814" name="T55"/>
                <a:gd fmla="*/ 732 w 814" name="T56"/>
                <a:gd fmla="*/ 651 h 814" name="T57"/>
                <a:gd fmla="*/ 732 w 814" name="T58"/>
                <a:gd fmla="*/ 651 h 814" name="T59"/>
                <a:gd fmla="*/ 651 w 814" name="T60"/>
                <a:gd fmla="*/ 732 h 814" name="T61"/>
                <a:gd fmla="*/ 162 w 814" name="T62"/>
                <a:gd fmla="*/ 732 h 814" name="T63"/>
                <a:gd fmla="*/ 81 w 814" name="T64"/>
                <a:gd fmla="*/ 651 h 814" name="T65"/>
                <a:gd fmla="*/ 81 w 814" name="T66"/>
                <a:gd fmla="*/ 325 h 814" name="T67"/>
                <a:gd fmla="*/ 203 w 814" name="T68"/>
                <a:gd fmla="*/ 325 h 814" name="T69"/>
                <a:gd fmla="*/ 183 w 814" name="T70"/>
                <a:gd fmla="*/ 407 h 814" name="T71"/>
                <a:gd fmla="*/ 406 w 814" name="T72"/>
                <a:gd fmla="*/ 631 h 814" name="T73"/>
                <a:gd fmla="*/ 630 w 814" name="T74"/>
                <a:gd fmla="*/ 407 h 814" name="T75"/>
                <a:gd fmla="*/ 610 w 814" name="T76"/>
                <a:gd fmla="*/ 325 h 814" name="T77"/>
                <a:gd fmla="*/ 732 w 814" name="T78"/>
                <a:gd fmla="*/ 325 h 814" name="T79"/>
                <a:gd fmla="*/ 732 w 814" name="T80"/>
                <a:gd fmla="*/ 651 h 81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814" w="814">
                  <a:moveTo>
                    <a:pt x="651" y="0"/>
                  </a:moveTo>
                  <a:lnTo>
                    <a:pt x="651" y="0"/>
                  </a:lnTo>
                  <a:cubicBezTo>
                    <a:pt x="162" y="0"/>
                    <a:pt x="162" y="0"/>
                    <a:pt x="162" y="0"/>
                  </a:cubicBezTo>
                  <a:cubicBezTo>
                    <a:pt x="81" y="0"/>
                    <a:pt x="0" y="61"/>
                    <a:pt x="0" y="162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651"/>
                    <a:pt x="0" y="651"/>
                    <a:pt x="0" y="651"/>
                  </a:cubicBezTo>
                  <a:cubicBezTo>
                    <a:pt x="0" y="732"/>
                    <a:pt x="81" y="813"/>
                    <a:pt x="162" y="813"/>
                  </a:cubicBezTo>
                  <a:cubicBezTo>
                    <a:pt x="651" y="813"/>
                    <a:pt x="651" y="813"/>
                    <a:pt x="651" y="813"/>
                  </a:cubicBezTo>
                  <a:cubicBezTo>
                    <a:pt x="753" y="813"/>
                    <a:pt x="813" y="732"/>
                    <a:pt x="813" y="651"/>
                  </a:cubicBezTo>
                  <a:cubicBezTo>
                    <a:pt x="813" y="325"/>
                    <a:pt x="813" y="325"/>
                    <a:pt x="813" y="325"/>
                  </a:cubicBezTo>
                  <a:cubicBezTo>
                    <a:pt x="813" y="162"/>
                    <a:pt x="813" y="162"/>
                    <a:pt x="813" y="162"/>
                  </a:cubicBezTo>
                  <a:cubicBezTo>
                    <a:pt x="813" y="61"/>
                    <a:pt x="753" y="0"/>
                    <a:pt x="651" y="0"/>
                  </a:cubicBezTo>
                  <a:close/>
                  <a:moveTo>
                    <a:pt x="712" y="101"/>
                  </a:moveTo>
                  <a:lnTo>
                    <a:pt x="712" y="101"/>
                  </a:lnTo>
                  <a:lnTo>
                    <a:pt x="712" y="101"/>
                  </a:lnTo>
                  <a:lnTo>
                    <a:pt x="712" y="101"/>
                  </a:lnTo>
                  <a:cubicBezTo>
                    <a:pt x="712" y="224"/>
                    <a:pt x="712" y="224"/>
                    <a:pt x="712" y="224"/>
                  </a:cubicBezTo>
                  <a:cubicBezTo>
                    <a:pt x="590" y="224"/>
                    <a:pt x="590" y="224"/>
                    <a:pt x="590" y="224"/>
                  </a:cubicBezTo>
                  <a:cubicBezTo>
                    <a:pt x="590" y="101"/>
                    <a:pt x="590" y="101"/>
                    <a:pt x="590" y="101"/>
                  </a:cubicBezTo>
                  <a:lnTo>
                    <a:pt x="712" y="101"/>
                  </a:lnTo>
                  <a:close/>
                  <a:moveTo>
                    <a:pt x="285" y="325"/>
                  </a:moveTo>
                  <a:lnTo>
                    <a:pt x="285" y="325"/>
                  </a:lnTo>
                  <a:cubicBezTo>
                    <a:pt x="325" y="284"/>
                    <a:pt x="366" y="264"/>
                    <a:pt x="406" y="264"/>
                  </a:cubicBezTo>
                  <a:cubicBezTo>
                    <a:pt x="447" y="264"/>
                    <a:pt x="509" y="284"/>
                    <a:pt x="529" y="325"/>
                  </a:cubicBezTo>
                  <a:cubicBezTo>
                    <a:pt x="549" y="345"/>
                    <a:pt x="549" y="366"/>
                    <a:pt x="549" y="407"/>
                  </a:cubicBezTo>
                  <a:cubicBezTo>
                    <a:pt x="549" y="488"/>
                    <a:pt x="488" y="549"/>
                    <a:pt x="406" y="549"/>
                  </a:cubicBezTo>
                  <a:cubicBezTo>
                    <a:pt x="325" y="549"/>
                    <a:pt x="265" y="488"/>
                    <a:pt x="265" y="407"/>
                  </a:cubicBezTo>
                  <a:cubicBezTo>
                    <a:pt x="265" y="366"/>
                    <a:pt x="285" y="345"/>
                    <a:pt x="285" y="325"/>
                  </a:cubicBezTo>
                  <a:close/>
                  <a:moveTo>
                    <a:pt x="732" y="651"/>
                  </a:moveTo>
                  <a:lnTo>
                    <a:pt x="732" y="651"/>
                  </a:lnTo>
                  <a:cubicBezTo>
                    <a:pt x="732" y="691"/>
                    <a:pt x="692" y="732"/>
                    <a:pt x="651" y="732"/>
                  </a:cubicBezTo>
                  <a:cubicBezTo>
                    <a:pt x="162" y="732"/>
                    <a:pt x="162" y="732"/>
                    <a:pt x="162" y="732"/>
                  </a:cubicBezTo>
                  <a:cubicBezTo>
                    <a:pt x="122" y="732"/>
                    <a:pt x="81" y="691"/>
                    <a:pt x="81" y="651"/>
                  </a:cubicBezTo>
                  <a:cubicBezTo>
                    <a:pt x="81" y="325"/>
                    <a:pt x="81" y="325"/>
                    <a:pt x="81" y="325"/>
                  </a:cubicBezTo>
                  <a:cubicBezTo>
                    <a:pt x="203" y="325"/>
                    <a:pt x="203" y="325"/>
                    <a:pt x="203" y="325"/>
                  </a:cubicBezTo>
                  <a:cubicBezTo>
                    <a:pt x="203" y="345"/>
                    <a:pt x="183" y="366"/>
                    <a:pt x="183" y="407"/>
                  </a:cubicBezTo>
                  <a:cubicBezTo>
                    <a:pt x="183" y="528"/>
                    <a:pt x="285" y="631"/>
                    <a:pt x="406" y="631"/>
                  </a:cubicBezTo>
                  <a:cubicBezTo>
                    <a:pt x="529" y="631"/>
                    <a:pt x="630" y="528"/>
                    <a:pt x="630" y="407"/>
                  </a:cubicBezTo>
                  <a:cubicBezTo>
                    <a:pt x="630" y="366"/>
                    <a:pt x="630" y="345"/>
                    <a:pt x="610" y="325"/>
                  </a:cubicBezTo>
                  <a:cubicBezTo>
                    <a:pt x="732" y="325"/>
                    <a:pt x="732" y="325"/>
                    <a:pt x="732" y="325"/>
                  </a:cubicBezTo>
                  <a:lnTo>
                    <a:pt x="732" y="6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9229" name="Group 50"/>
          <p:cNvGrpSpPr/>
          <p:nvPr/>
        </p:nvGrpSpPr>
        <p:grpSpPr>
          <a:xfrm>
            <a:off x="6824663" y="5153025"/>
            <a:ext cx="203200" cy="201613"/>
            <a:chOff x="1567775" y="4933138"/>
            <a:chExt cx="400248" cy="400247"/>
          </a:xfrm>
        </p:grpSpPr>
        <p:sp>
          <p:nvSpPr>
            <p:cNvPr id="42" name="Freeform 138"/>
            <p:cNvSpPr>
              <a:spLocks noChangeArrowheads="1"/>
            </p:cNvSpPr>
            <p:nvPr/>
          </p:nvSpPr>
          <p:spPr bwMode="auto">
            <a:xfrm>
              <a:off x="1567775" y="4933138"/>
              <a:ext cx="400248" cy="400247"/>
            </a:xfrm>
            <a:custGeom>
              <a:gdLst>
                <a:gd fmla="*/ 0 w 2422" name="T0"/>
                <a:gd fmla="*/ 2422 h 2423" name="T1"/>
                <a:gd fmla="*/ 2421 w 2422" name="T2"/>
                <a:gd fmla="*/ 2422 h 2423" name="T3"/>
                <a:gd fmla="*/ 2421 w 2422" name="T4"/>
                <a:gd fmla="*/ 0 h 2423" name="T5"/>
                <a:gd fmla="*/ 0 w 2422" name="T6"/>
                <a:gd fmla="*/ 0 h 2423" name="T7"/>
                <a:gd fmla="*/ 0 w 2422" name="T8"/>
                <a:gd fmla="*/ 2422 h 242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23" w="2422">
                  <a:moveTo>
                    <a:pt x="0" y="2422"/>
                  </a:moveTo>
                  <a:lnTo>
                    <a:pt x="2421" y="2422"/>
                  </a:lnTo>
                  <a:lnTo>
                    <a:pt x="2421" y="0"/>
                  </a:lnTo>
                  <a:lnTo>
                    <a:pt x="0" y="0"/>
                  </a:lnTo>
                  <a:lnTo>
                    <a:pt x="0" y="2422"/>
                  </a:lnTo>
                </a:path>
              </a:pathLst>
            </a:custGeom>
            <a:solidFill>
              <a:srgbClr val="7BB8E1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43" name="Freeform 139"/>
            <p:cNvSpPr>
              <a:spLocks noChangeArrowheads="1" noChangeAspect="1"/>
            </p:cNvSpPr>
            <p:nvPr/>
          </p:nvSpPr>
          <p:spPr bwMode="auto">
            <a:xfrm>
              <a:off x="1661583" y="5027684"/>
              <a:ext cx="203250" cy="189093"/>
            </a:xfrm>
            <a:custGeom>
              <a:gdLst>
                <a:gd fmla="*/ 184 w 815" name="T0"/>
                <a:gd fmla="*/ 753 h 754" name="T1"/>
                <a:gd fmla="*/ 184 w 815" name="T2"/>
                <a:gd fmla="*/ 753 h 754" name="T3"/>
                <a:gd fmla="*/ 21 w 815" name="T4"/>
                <a:gd fmla="*/ 753 h 754" name="T5"/>
                <a:gd fmla="*/ 21 w 815" name="T6"/>
                <a:gd fmla="*/ 244 h 754" name="T7"/>
                <a:gd fmla="*/ 184 w 815" name="T8"/>
                <a:gd fmla="*/ 244 h 754" name="T9"/>
                <a:gd fmla="*/ 184 w 815" name="T10"/>
                <a:gd fmla="*/ 753 h 754" name="T11"/>
                <a:gd fmla="*/ 102 w 815" name="T12"/>
                <a:gd fmla="*/ 183 h 754" name="T13"/>
                <a:gd fmla="*/ 102 w 815" name="T14"/>
                <a:gd fmla="*/ 183 h 754" name="T15"/>
                <a:gd fmla="*/ 102 w 815" name="T16"/>
                <a:gd fmla="*/ 183 h 754" name="T17"/>
                <a:gd fmla="*/ 0 w 815" name="T18"/>
                <a:gd fmla="*/ 102 h 754" name="T19"/>
                <a:gd fmla="*/ 102 w 815" name="T20"/>
                <a:gd fmla="*/ 0 h 754" name="T21"/>
                <a:gd fmla="*/ 204 w 815" name="T22"/>
                <a:gd fmla="*/ 102 h 754" name="T23"/>
                <a:gd fmla="*/ 102 w 815" name="T24"/>
                <a:gd fmla="*/ 183 h 754" name="T25"/>
                <a:gd fmla="*/ 814 w 815" name="T26"/>
                <a:gd fmla="*/ 753 h 754" name="T27"/>
                <a:gd fmla="*/ 814 w 815" name="T28"/>
                <a:gd fmla="*/ 753 h 754" name="T29"/>
                <a:gd fmla="*/ 631 w 815" name="T30"/>
                <a:gd fmla="*/ 753 h 754" name="T31"/>
                <a:gd fmla="*/ 631 w 815" name="T32"/>
                <a:gd fmla="*/ 489 h 754" name="T33"/>
                <a:gd fmla="*/ 550 w 815" name="T34"/>
                <a:gd fmla="*/ 387 h 754" name="T35"/>
                <a:gd fmla="*/ 468 w 815" name="T36"/>
                <a:gd fmla="*/ 448 h 754" name="T37"/>
                <a:gd fmla="*/ 448 w 815" name="T38"/>
                <a:gd fmla="*/ 489 h 754" name="T39"/>
                <a:gd fmla="*/ 448 w 815" name="T40"/>
                <a:gd fmla="*/ 753 h 754" name="T41"/>
                <a:gd fmla="*/ 285 w 815" name="T42"/>
                <a:gd fmla="*/ 753 h 754" name="T43"/>
                <a:gd fmla="*/ 285 w 815" name="T44"/>
                <a:gd fmla="*/ 244 h 754" name="T45"/>
                <a:gd fmla="*/ 448 w 815" name="T46"/>
                <a:gd fmla="*/ 244 h 754" name="T47"/>
                <a:gd fmla="*/ 448 w 815" name="T48"/>
                <a:gd fmla="*/ 326 h 754" name="T49"/>
                <a:gd fmla="*/ 611 w 815" name="T50"/>
                <a:gd fmla="*/ 244 h 754" name="T51"/>
                <a:gd fmla="*/ 814 w 815" name="T52"/>
                <a:gd fmla="*/ 468 h 754" name="T53"/>
                <a:gd fmla="*/ 814 w 815" name="T54"/>
                <a:gd fmla="*/ 753 h 754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754" w="815">
                  <a:moveTo>
                    <a:pt x="184" y="753"/>
                  </a:moveTo>
                  <a:lnTo>
                    <a:pt x="184" y="753"/>
                  </a:lnTo>
                  <a:cubicBezTo>
                    <a:pt x="21" y="753"/>
                    <a:pt x="21" y="753"/>
                    <a:pt x="21" y="753"/>
                  </a:cubicBezTo>
                  <a:cubicBezTo>
                    <a:pt x="21" y="244"/>
                    <a:pt x="21" y="244"/>
                    <a:pt x="21" y="244"/>
                  </a:cubicBezTo>
                  <a:cubicBezTo>
                    <a:pt x="184" y="244"/>
                    <a:pt x="184" y="244"/>
                    <a:pt x="184" y="244"/>
                  </a:cubicBezTo>
                  <a:lnTo>
                    <a:pt x="184" y="753"/>
                  </a:lnTo>
                  <a:close/>
                  <a:moveTo>
                    <a:pt x="102" y="183"/>
                  </a:moveTo>
                  <a:lnTo>
                    <a:pt x="102" y="183"/>
                  </a:lnTo>
                  <a:lnTo>
                    <a:pt x="102" y="183"/>
                  </a:lnTo>
                  <a:cubicBezTo>
                    <a:pt x="41" y="183"/>
                    <a:pt x="0" y="143"/>
                    <a:pt x="0" y="102"/>
                  </a:cubicBezTo>
                  <a:cubicBezTo>
                    <a:pt x="0" y="41"/>
                    <a:pt x="41" y="0"/>
                    <a:pt x="102" y="0"/>
                  </a:cubicBezTo>
                  <a:cubicBezTo>
                    <a:pt x="163" y="0"/>
                    <a:pt x="184" y="41"/>
                    <a:pt x="204" y="102"/>
                  </a:cubicBezTo>
                  <a:cubicBezTo>
                    <a:pt x="204" y="143"/>
                    <a:pt x="163" y="183"/>
                    <a:pt x="102" y="183"/>
                  </a:cubicBezTo>
                  <a:close/>
                  <a:moveTo>
                    <a:pt x="814" y="753"/>
                  </a:moveTo>
                  <a:lnTo>
                    <a:pt x="814" y="753"/>
                  </a:lnTo>
                  <a:cubicBezTo>
                    <a:pt x="631" y="753"/>
                    <a:pt x="631" y="753"/>
                    <a:pt x="631" y="753"/>
                  </a:cubicBezTo>
                  <a:cubicBezTo>
                    <a:pt x="631" y="489"/>
                    <a:pt x="631" y="489"/>
                    <a:pt x="631" y="489"/>
                  </a:cubicBezTo>
                  <a:cubicBezTo>
                    <a:pt x="631" y="427"/>
                    <a:pt x="611" y="387"/>
                    <a:pt x="550" y="387"/>
                  </a:cubicBezTo>
                  <a:cubicBezTo>
                    <a:pt x="509" y="387"/>
                    <a:pt x="468" y="407"/>
                    <a:pt x="468" y="448"/>
                  </a:cubicBezTo>
                  <a:cubicBezTo>
                    <a:pt x="448" y="448"/>
                    <a:pt x="448" y="468"/>
                    <a:pt x="448" y="489"/>
                  </a:cubicBezTo>
                  <a:cubicBezTo>
                    <a:pt x="448" y="753"/>
                    <a:pt x="448" y="753"/>
                    <a:pt x="448" y="753"/>
                  </a:cubicBezTo>
                  <a:cubicBezTo>
                    <a:pt x="285" y="753"/>
                    <a:pt x="285" y="753"/>
                    <a:pt x="285" y="753"/>
                  </a:cubicBezTo>
                  <a:cubicBezTo>
                    <a:pt x="285" y="753"/>
                    <a:pt x="285" y="285"/>
                    <a:pt x="285" y="244"/>
                  </a:cubicBezTo>
                  <a:cubicBezTo>
                    <a:pt x="448" y="244"/>
                    <a:pt x="448" y="244"/>
                    <a:pt x="448" y="244"/>
                  </a:cubicBezTo>
                  <a:cubicBezTo>
                    <a:pt x="448" y="326"/>
                    <a:pt x="448" y="326"/>
                    <a:pt x="448" y="326"/>
                  </a:cubicBezTo>
                  <a:cubicBezTo>
                    <a:pt x="468" y="285"/>
                    <a:pt x="530" y="244"/>
                    <a:pt x="611" y="244"/>
                  </a:cubicBezTo>
                  <a:cubicBezTo>
                    <a:pt x="733" y="244"/>
                    <a:pt x="814" y="326"/>
                    <a:pt x="814" y="468"/>
                  </a:cubicBezTo>
                  <a:lnTo>
                    <a:pt x="814" y="7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9230" name="Group 53"/>
          <p:cNvGrpSpPr/>
          <p:nvPr/>
        </p:nvGrpSpPr>
        <p:grpSpPr>
          <a:xfrm>
            <a:off x="6821488" y="4381500"/>
            <a:ext cx="201612" cy="203200"/>
            <a:chOff x="1006406" y="4216039"/>
            <a:chExt cx="396603" cy="400248"/>
          </a:xfrm>
        </p:grpSpPr>
        <p:sp>
          <p:nvSpPr>
            <p:cNvPr id="45" name="Freeform 152"/>
            <p:cNvSpPr>
              <a:spLocks noChangeArrowheads="1"/>
            </p:cNvSpPr>
            <p:nvPr/>
          </p:nvSpPr>
          <p:spPr bwMode="auto">
            <a:xfrm>
              <a:off x="1006406" y="4216039"/>
              <a:ext cx="396603" cy="400248"/>
            </a:xfrm>
            <a:custGeom>
              <a:gdLst>
                <a:gd fmla="*/ 0 w 2401" name="T0"/>
                <a:gd fmla="*/ 2421 h 2422" name="T1"/>
                <a:gd fmla="*/ 2400 w 2401" name="T2"/>
                <a:gd fmla="*/ 2421 h 2422" name="T3"/>
                <a:gd fmla="*/ 2400 w 2401" name="T4"/>
                <a:gd fmla="*/ 0 h 2422" name="T5"/>
                <a:gd fmla="*/ 0 w 2401" name="T6"/>
                <a:gd fmla="*/ 0 h 2422" name="T7"/>
                <a:gd fmla="*/ 0 w 2401" name="T8"/>
                <a:gd fmla="*/ 2421 h 24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22" w="2401">
                  <a:moveTo>
                    <a:pt x="0" y="2421"/>
                  </a:moveTo>
                  <a:lnTo>
                    <a:pt x="2400" y="2421"/>
                  </a:lnTo>
                  <a:lnTo>
                    <a:pt x="2400" y="0"/>
                  </a:lnTo>
                  <a:lnTo>
                    <a:pt x="0" y="0"/>
                  </a:lnTo>
                  <a:lnTo>
                    <a:pt x="0" y="2421"/>
                  </a:lnTo>
                </a:path>
              </a:pathLst>
            </a:custGeom>
            <a:solidFill>
              <a:srgbClr val="2980B9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46" name="Freeform 153"/>
            <p:cNvSpPr>
              <a:spLocks noChangeArrowheads="1" noChangeAspect="1"/>
            </p:cNvSpPr>
            <p:nvPr/>
          </p:nvSpPr>
          <p:spPr bwMode="auto">
            <a:xfrm>
              <a:off x="1153180" y="4309847"/>
              <a:ext cx="103056" cy="218886"/>
            </a:xfrm>
            <a:custGeom>
              <a:gdLst>
                <a:gd fmla="*/ 406 w 407" name="T0"/>
                <a:gd fmla="*/ 285 h 876" name="T1"/>
                <a:gd fmla="*/ 406 w 407" name="T2"/>
                <a:gd fmla="*/ 285 h 876" name="T3"/>
                <a:gd fmla="*/ 264 w 407" name="T4"/>
                <a:gd fmla="*/ 285 h 876" name="T5"/>
                <a:gd fmla="*/ 264 w 407" name="T6"/>
                <a:gd fmla="*/ 204 h 876" name="T7"/>
                <a:gd fmla="*/ 305 w 407" name="T8"/>
                <a:gd fmla="*/ 163 h 876" name="T9"/>
                <a:gd fmla="*/ 406 w 407" name="T10"/>
                <a:gd fmla="*/ 163 h 876" name="T11"/>
                <a:gd fmla="*/ 406 w 407" name="T12"/>
                <a:gd fmla="*/ 0 h 876" name="T13"/>
                <a:gd fmla="*/ 264 w 407" name="T14"/>
                <a:gd fmla="*/ 0 h 876" name="T15"/>
                <a:gd fmla="*/ 81 w 407" name="T16"/>
                <a:gd fmla="*/ 183 h 876" name="T17"/>
                <a:gd fmla="*/ 81 w 407" name="T18"/>
                <a:gd fmla="*/ 285 h 876" name="T19"/>
                <a:gd fmla="*/ 0 w 407" name="T20"/>
                <a:gd fmla="*/ 285 h 876" name="T21"/>
                <a:gd fmla="*/ 0 w 407" name="T22"/>
                <a:gd fmla="*/ 427 h 876" name="T23"/>
                <a:gd fmla="*/ 81 w 407" name="T24"/>
                <a:gd fmla="*/ 427 h 876" name="T25"/>
                <a:gd fmla="*/ 81 w 407" name="T26"/>
                <a:gd fmla="*/ 875 h 876" name="T27"/>
                <a:gd fmla="*/ 264 w 407" name="T28"/>
                <a:gd fmla="*/ 875 h 876" name="T29"/>
                <a:gd fmla="*/ 264 w 407" name="T30"/>
                <a:gd fmla="*/ 427 h 876" name="T31"/>
                <a:gd fmla="*/ 386 w 407" name="T32"/>
                <a:gd fmla="*/ 427 h 876" name="T33"/>
                <a:gd fmla="*/ 406 w 407" name="T34"/>
                <a:gd fmla="*/ 285 h 87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876" w="407">
                  <a:moveTo>
                    <a:pt x="406" y="285"/>
                  </a:moveTo>
                  <a:lnTo>
                    <a:pt x="406" y="285"/>
                  </a:lnTo>
                  <a:cubicBezTo>
                    <a:pt x="264" y="285"/>
                    <a:pt x="264" y="285"/>
                    <a:pt x="264" y="285"/>
                  </a:cubicBezTo>
                  <a:cubicBezTo>
                    <a:pt x="264" y="204"/>
                    <a:pt x="264" y="204"/>
                    <a:pt x="264" y="204"/>
                  </a:cubicBezTo>
                  <a:cubicBezTo>
                    <a:pt x="264" y="163"/>
                    <a:pt x="285" y="163"/>
                    <a:pt x="305" y="163"/>
                  </a:cubicBezTo>
                  <a:cubicBezTo>
                    <a:pt x="325" y="163"/>
                    <a:pt x="406" y="163"/>
                    <a:pt x="406" y="163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122" y="0"/>
                    <a:pt x="81" y="122"/>
                    <a:pt x="81" y="183"/>
                  </a:cubicBezTo>
                  <a:cubicBezTo>
                    <a:pt x="81" y="285"/>
                    <a:pt x="81" y="285"/>
                    <a:pt x="81" y="285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631"/>
                    <a:pt x="81" y="875"/>
                    <a:pt x="81" y="875"/>
                  </a:cubicBezTo>
                  <a:cubicBezTo>
                    <a:pt x="264" y="875"/>
                    <a:pt x="264" y="875"/>
                    <a:pt x="264" y="875"/>
                  </a:cubicBezTo>
                  <a:cubicBezTo>
                    <a:pt x="264" y="875"/>
                    <a:pt x="264" y="631"/>
                    <a:pt x="264" y="427"/>
                  </a:cubicBezTo>
                  <a:cubicBezTo>
                    <a:pt x="386" y="427"/>
                    <a:pt x="386" y="427"/>
                    <a:pt x="386" y="427"/>
                  </a:cubicBezTo>
                  <a:lnTo>
                    <a:pt x="406" y="285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9231" name="Group 56"/>
          <p:cNvGrpSpPr/>
          <p:nvPr/>
        </p:nvGrpSpPr>
        <p:grpSpPr>
          <a:xfrm>
            <a:off x="6818313" y="3990975"/>
            <a:ext cx="201612" cy="203200"/>
            <a:chOff x="445038" y="4216039"/>
            <a:chExt cx="397332" cy="400248"/>
          </a:xfrm>
        </p:grpSpPr>
        <p:sp>
          <p:nvSpPr>
            <p:cNvPr id="48" name="Freeform 154"/>
            <p:cNvSpPr>
              <a:spLocks noChangeArrowheads="1"/>
            </p:cNvSpPr>
            <p:nvPr/>
          </p:nvSpPr>
          <p:spPr bwMode="auto">
            <a:xfrm>
              <a:off x="445038" y="4216039"/>
              <a:ext cx="397332" cy="400248"/>
            </a:xfrm>
            <a:custGeom>
              <a:gdLst>
                <a:gd fmla="*/ 0 w 2402" name="T0"/>
                <a:gd fmla="*/ 2421 h 2422" name="T1"/>
                <a:gd fmla="*/ 2401 w 2402" name="T2"/>
                <a:gd fmla="*/ 2421 h 2422" name="T3"/>
                <a:gd fmla="*/ 2401 w 2402" name="T4"/>
                <a:gd fmla="*/ 0 h 2422" name="T5"/>
                <a:gd fmla="*/ 0 w 2402" name="T6"/>
                <a:gd fmla="*/ 0 h 2422" name="T7"/>
                <a:gd fmla="*/ 0 w 2402" name="T8"/>
                <a:gd fmla="*/ 2421 h 24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22" w="2402">
                  <a:moveTo>
                    <a:pt x="0" y="2421"/>
                  </a:moveTo>
                  <a:lnTo>
                    <a:pt x="2401" y="2421"/>
                  </a:lnTo>
                  <a:lnTo>
                    <a:pt x="2401" y="0"/>
                  </a:lnTo>
                  <a:lnTo>
                    <a:pt x="0" y="0"/>
                  </a:lnTo>
                  <a:lnTo>
                    <a:pt x="0" y="2421"/>
                  </a:lnTo>
                </a:path>
              </a:pathLst>
            </a:custGeom>
            <a:solidFill>
              <a:srgbClr val="1F608B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49" name="Freeform 155"/>
            <p:cNvSpPr>
              <a:spLocks noChangeArrowheads="1" noChangeAspect="1"/>
            </p:cNvSpPr>
            <p:nvPr/>
          </p:nvSpPr>
          <p:spPr bwMode="auto">
            <a:xfrm>
              <a:off x="532639" y="4316101"/>
              <a:ext cx="212745" cy="187616"/>
            </a:xfrm>
            <a:custGeom>
              <a:gdLst>
                <a:gd fmla="*/ 855 w 856" name="T0"/>
                <a:gd fmla="*/ 81 h 753" name="T1"/>
                <a:gd fmla="*/ 855 w 856" name="T2"/>
                <a:gd fmla="*/ 81 h 753" name="T3"/>
                <a:gd fmla="*/ 753 w 856" name="T4"/>
                <a:gd fmla="*/ 101 h 753" name="T5"/>
                <a:gd fmla="*/ 834 w 856" name="T6"/>
                <a:gd fmla="*/ 0 h 753" name="T7"/>
                <a:gd fmla="*/ 732 w 856" name="T8"/>
                <a:gd fmla="*/ 60 h 753" name="T9"/>
                <a:gd fmla="*/ 590 w 856" name="T10"/>
                <a:gd fmla="*/ 0 h 753" name="T11"/>
                <a:gd fmla="*/ 407 w 856" name="T12"/>
                <a:gd fmla="*/ 183 h 753" name="T13"/>
                <a:gd fmla="*/ 428 w 856" name="T14"/>
                <a:gd fmla="*/ 223 h 753" name="T15"/>
                <a:gd fmla="*/ 61 w 856" name="T16"/>
                <a:gd fmla="*/ 20 h 753" name="T17"/>
                <a:gd fmla="*/ 41 w 856" name="T18"/>
                <a:gd fmla="*/ 121 h 753" name="T19"/>
                <a:gd fmla="*/ 102 w 856" name="T20"/>
                <a:gd fmla="*/ 284 h 753" name="T21"/>
                <a:gd fmla="*/ 21 w 856" name="T22"/>
                <a:gd fmla="*/ 264 h 753" name="T23"/>
                <a:gd fmla="*/ 21 w 856" name="T24"/>
                <a:gd fmla="*/ 264 h 753" name="T25"/>
                <a:gd fmla="*/ 163 w 856" name="T26"/>
                <a:gd fmla="*/ 447 h 753" name="T27"/>
                <a:gd fmla="*/ 122 w 856" name="T28"/>
                <a:gd fmla="*/ 447 h 753" name="T29"/>
                <a:gd fmla="*/ 102 w 856" name="T30"/>
                <a:gd fmla="*/ 447 h 753" name="T31"/>
                <a:gd fmla="*/ 265 w 856" name="T32"/>
                <a:gd fmla="*/ 589 h 753" name="T33"/>
                <a:gd fmla="*/ 41 w 856" name="T34"/>
                <a:gd fmla="*/ 671 h 753" name="T35"/>
                <a:gd fmla="*/ 0 w 856" name="T36"/>
                <a:gd fmla="*/ 671 h 753" name="T37"/>
                <a:gd fmla="*/ 265 w 856" name="T38"/>
                <a:gd fmla="*/ 752 h 753" name="T39"/>
                <a:gd fmla="*/ 773 w 856" name="T40"/>
                <a:gd fmla="*/ 203 h 753" name="T41"/>
                <a:gd fmla="*/ 773 w 856" name="T42"/>
                <a:gd fmla="*/ 183 h 753" name="T43"/>
                <a:gd fmla="*/ 855 w 856" name="T44"/>
                <a:gd fmla="*/ 81 h 75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753" w="856">
                  <a:moveTo>
                    <a:pt x="855" y="81"/>
                  </a:moveTo>
                  <a:lnTo>
                    <a:pt x="855" y="81"/>
                  </a:lnTo>
                  <a:cubicBezTo>
                    <a:pt x="834" y="101"/>
                    <a:pt x="793" y="101"/>
                    <a:pt x="753" y="101"/>
                  </a:cubicBezTo>
                  <a:cubicBezTo>
                    <a:pt x="793" y="81"/>
                    <a:pt x="814" y="40"/>
                    <a:pt x="834" y="0"/>
                  </a:cubicBezTo>
                  <a:cubicBezTo>
                    <a:pt x="793" y="20"/>
                    <a:pt x="773" y="40"/>
                    <a:pt x="732" y="60"/>
                  </a:cubicBezTo>
                  <a:cubicBezTo>
                    <a:pt x="692" y="20"/>
                    <a:pt x="651" y="0"/>
                    <a:pt x="590" y="0"/>
                  </a:cubicBezTo>
                  <a:cubicBezTo>
                    <a:pt x="488" y="0"/>
                    <a:pt x="407" y="81"/>
                    <a:pt x="407" y="183"/>
                  </a:cubicBezTo>
                  <a:cubicBezTo>
                    <a:pt x="407" y="203"/>
                    <a:pt x="428" y="203"/>
                    <a:pt x="428" y="223"/>
                  </a:cubicBezTo>
                  <a:cubicBezTo>
                    <a:pt x="265" y="223"/>
                    <a:pt x="142" y="142"/>
                    <a:pt x="61" y="20"/>
                  </a:cubicBezTo>
                  <a:cubicBezTo>
                    <a:pt x="41" y="60"/>
                    <a:pt x="41" y="81"/>
                    <a:pt x="41" y="121"/>
                  </a:cubicBezTo>
                  <a:cubicBezTo>
                    <a:pt x="41" y="183"/>
                    <a:pt x="61" y="244"/>
                    <a:pt x="102" y="284"/>
                  </a:cubicBezTo>
                  <a:cubicBezTo>
                    <a:pt x="81" y="284"/>
                    <a:pt x="61" y="264"/>
                    <a:pt x="21" y="264"/>
                  </a:cubicBezTo>
                  <a:lnTo>
                    <a:pt x="21" y="264"/>
                  </a:lnTo>
                  <a:cubicBezTo>
                    <a:pt x="21" y="345"/>
                    <a:pt x="81" y="427"/>
                    <a:pt x="163" y="447"/>
                  </a:cubicBezTo>
                  <a:cubicBezTo>
                    <a:pt x="163" y="447"/>
                    <a:pt x="142" y="447"/>
                    <a:pt x="122" y="447"/>
                  </a:cubicBezTo>
                  <a:lnTo>
                    <a:pt x="102" y="447"/>
                  </a:lnTo>
                  <a:cubicBezTo>
                    <a:pt x="122" y="528"/>
                    <a:pt x="183" y="589"/>
                    <a:pt x="265" y="589"/>
                  </a:cubicBezTo>
                  <a:cubicBezTo>
                    <a:pt x="204" y="630"/>
                    <a:pt x="122" y="671"/>
                    <a:pt x="41" y="671"/>
                  </a:cubicBezTo>
                  <a:cubicBezTo>
                    <a:pt x="21" y="671"/>
                    <a:pt x="0" y="671"/>
                    <a:pt x="0" y="671"/>
                  </a:cubicBezTo>
                  <a:cubicBezTo>
                    <a:pt x="81" y="711"/>
                    <a:pt x="163" y="752"/>
                    <a:pt x="265" y="752"/>
                  </a:cubicBezTo>
                  <a:cubicBezTo>
                    <a:pt x="590" y="752"/>
                    <a:pt x="773" y="447"/>
                    <a:pt x="773" y="203"/>
                  </a:cubicBezTo>
                  <a:lnTo>
                    <a:pt x="773" y="183"/>
                  </a:lnTo>
                  <a:cubicBezTo>
                    <a:pt x="814" y="142"/>
                    <a:pt x="834" y="121"/>
                    <a:pt x="855" y="8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grpSp>
        <p:nvGrpSpPr>
          <p:cNvPr id="9232" name="Group 59"/>
          <p:cNvGrpSpPr/>
          <p:nvPr/>
        </p:nvGrpSpPr>
        <p:grpSpPr>
          <a:xfrm>
            <a:off x="6821488" y="5487988"/>
            <a:ext cx="203200" cy="203200"/>
            <a:chOff x="5767169" y="5229586"/>
            <a:chExt cx="203027" cy="203027"/>
          </a:xfrm>
        </p:grpSpPr>
        <p:sp>
          <p:nvSpPr>
            <p:cNvPr id="51" name="Freeform 138"/>
            <p:cNvSpPr>
              <a:spLocks noChangeArrowheads="1"/>
            </p:cNvSpPr>
            <p:nvPr/>
          </p:nvSpPr>
          <p:spPr bwMode="auto">
            <a:xfrm>
              <a:off x="5767169" y="5229586"/>
              <a:ext cx="203027" cy="203027"/>
            </a:xfrm>
            <a:custGeom>
              <a:gdLst>
                <a:gd fmla="*/ 0 w 2422" name="T0"/>
                <a:gd fmla="*/ 2422 h 2423" name="T1"/>
                <a:gd fmla="*/ 2421 w 2422" name="T2"/>
                <a:gd fmla="*/ 2422 h 2423" name="T3"/>
                <a:gd fmla="*/ 2421 w 2422" name="T4"/>
                <a:gd fmla="*/ 0 h 2423" name="T5"/>
                <a:gd fmla="*/ 0 w 2422" name="T6"/>
                <a:gd fmla="*/ 0 h 2423" name="T7"/>
                <a:gd fmla="*/ 0 w 2422" name="T8"/>
                <a:gd fmla="*/ 2422 h 242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423" w="2422">
                  <a:moveTo>
                    <a:pt x="0" y="2422"/>
                  </a:moveTo>
                  <a:lnTo>
                    <a:pt x="2421" y="2422"/>
                  </a:lnTo>
                  <a:lnTo>
                    <a:pt x="2421" y="0"/>
                  </a:lnTo>
                  <a:lnTo>
                    <a:pt x="0" y="0"/>
                  </a:lnTo>
                  <a:lnTo>
                    <a:pt x="0" y="2422"/>
                  </a:lnTo>
                </a:path>
              </a:pathLst>
            </a:custGeom>
            <a:solidFill>
              <a:srgbClr val="9FCBE9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  <p:sp>
          <p:nvSpPr>
            <p:cNvPr id="52" name="Freeform 11"/>
            <p:cNvSpPr>
              <a:spLocks noChangeAspect="1"/>
            </p:cNvSpPr>
            <p:nvPr/>
          </p:nvSpPr>
          <p:spPr bwMode="auto">
            <a:xfrm>
              <a:off x="5800478" y="5261309"/>
              <a:ext cx="126892" cy="126892"/>
            </a:xfrm>
            <a:custGeom>
              <a:gdLst>
                <a:gd fmla="*/ 358 w 378" name="T0"/>
                <a:gd fmla="*/ 116 h 374" name="T1"/>
                <a:gd fmla="*/ 192 w 378" name="T2"/>
                <a:gd fmla="*/ 351 h 374" name="T3"/>
                <a:gd fmla="*/ 116 w 378" name="T4"/>
                <a:gd fmla="*/ 319 h 374" name="T5"/>
                <a:gd fmla="*/ 55 w 378" name="T6"/>
                <a:gd fmla="*/ 133 h 374" name="T7"/>
                <a:gd fmla="*/ 14 w 378" name="T8"/>
                <a:gd fmla="*/ 146 h 374" name="T9"/>
                <a:gd fmla="*/ 0 w 378" name="T10"/>
                <a:gd fmla="*/ 126 h 374" name="T11"/>
                <a:gd fmla="*/ 108 w 378" name="T12"/>
                <a:gd fmla="*/ 42 h 374" name="T13"/>
                <a:gd fmla="*/ 169 w 378" name="T14"/>
                <a:gd fmla="*/ 168 h 374" name="T15"/>
                <a:gd fmla="*/ 198 w 378" name="T16"/>
                <a:gd fmla="*/ 241 h 374" name="T17"/>
                <a:gd fmla="*/ 248 w 378" name="T18"/>
                <a:gd fmla="*/ 175 h 374" name="T19"/>
                <a:gd fmla="*/ 206 w 378" name="T20"/>
                <a:gd fmla="*/ 125 h 374" name="T21"/>
                <a:gd fmla="*/ 358 w 378" name="T22"/>
                <a:gd fmla="*/ 116 h 37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74" w="378">
                  <a:moveTo>
                    <a:pt x="358" y="116"/>
                  </a:moveTo>
                  <a:cubicBezTo>
                    <a:pt x="338" y="231"/>
                    <a:pt x="225" y="329"/>
                    <a:pt x="192" y="351"/>
                  </a:cubicBezTo>
                  <a:cubicBezTo>
                    <a:pt x="158" y="374"/>
                    <a:pt x="127" y="342"/>
                    <a:pt x="116" y="319"/>
                  </a:cubicBezTo>
                  <a:cubicBezTo>
                    <a:pt x="103" y="292"/>
                    <a:pt x="65" y="146"/>
                    <a:pt x="55" y="133"/>
                  </a:cubicBezTo>
                  <a:cubicBezTo>
                    <a:pt x="45" y="121"/>
                    <a:pt x="14" y="146"/>
                    <a:pt x="14" y="146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0" y="126"/>
                    <a:pt x="61" y="51"/>
                    <a:pt x="108" y="42"/>
                  </a:cubicBezTo>
                  <a:cubicBezTo>
                    <a:pt x="157" y="32"/>
                    <a:pt x="157" y="119"/>
                    <a:pt x="169" y="168"/>
                  </a:cubicBezTo>
                  <a:cubicBezTo>
                    <a:pt x="180" y="215"/>
                    <a:pt x="188" y="241"/>
                    <a:pt x="198" y="241"/>
                  </a:cubicBezTo>
                  <a:cubicBezTo>
                    <a:pt x="208" y="241"/>
                    <a:pt x="227" y="215"/>
                    <a:pt x="248" y="175"/>
                  </a:cubicBezTo>
                  <a:cubicBezTo>
                    <a:pt x="269" y="135"/>
                    <a:pt x="247" y="100"/>
                    <a:pt x="206" y="125"/>
                  </a:cubicBezTo>
                  <a:cubicBezTo>
                    <a:pt x="223" y="24"/>
                    <a:pt x="378" y="0"/>
                    <a:pt x="358" y="116"/>
                  </a:cubicBezTo>
                  <a:close/>
                </a:path>
              </a:pathLst>
            </a:custGeom>
            <a:solidFill>
              <a:sysClr lastClr="FFFFFF" val="window"/>
            </a:solidFill>
            <a:ln>
              <a:noFill/>
            </a:ln>
          </p:spPr>
          <p:txBody>
            <a:bodyPr/>
            <a:lstStyle/>
            <a:p>
              <a:pPr algn="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ern="0" lang="en-US">
                <a:solidFill>
                  <a:prstClr val="white">
                    <a:lumMod val="65000"/>
                  </a:prstClr>
                </a:solidFill>
                <a:latin charset="-122" pitchFamily="34" typeface="微软雅黑"/>
                <a:ea charset="-122" pitchFamily="34" typeface="微软雅黑"/>
              </a:endParaRPr>
            </a:p>
          </p:txBody>
        </p:sp>
      </p:grpSp>
      <p:sp>
        <p:nvSpPr>
          <p:cNvPr id="9233" name="Title 1"/>
          <p:cNvSpPr txBox="1"/>
          <p:nvPr/>
        </p:nvSpPr>
        <p:spPr bwMode="auto">
          <a:xfrm>
            <a:off x="487363" y="3852863"/>
            <a:ext cx="1468437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34" name="Title 1"/>
          <p:cNvSpPr txBox="1"/>
          <p:nvPr/>
        </p:nvSpPr>
        <p:spPr bwMode="auto">
          <a:xfrm>
            <a:off x="468313" y="4259263"/>
            <a:ext cx="1468437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35" name="Title 1"/>
          <p:cNvSpPr txBox="1"/>
          <p:nvPr/>
        </p:nvSpPr>
        <p:spPr bwMode="auto">
          <a:xfrm>
            <a:off x="479425" y="4662488"/>
            <a:ext cx="146843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36" name="Title 1"/>
          <p:cNvSpPr txBox="1"/>
          <p:nvPr/>
        </p:nvSpPr>
        <p:spPr bwMode="auto">
          <a:xfrm>
            <a:off x="485775" y="5065713"/>
            <a:ext cx="146843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37" name="Title 1"/>
          <p:cNvSpPr txBox="1"/>
          <p:nvPr/>
        </p:nvSpPr>
        <p:spPr bwMode="auto">
          <a:xfrm>
            <a:off x="468313" y="5464175"/>
            <a:ext cx="14684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38" name="Title 1"/>
          <p:cNvSpPr txBox="1"/>
          <p:nvPr/>
        </p:nvSpPr>
        <p:spPr bwMode="auto">
          <a:xfrm>
            <a:off x="5262563" y="3917950"/>
            <a:ext cx="14684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39" name="Title 1"/>
          <p:cNvSpPr txBox="1"/>
          <p:nvPr/>
        </p:nvSpPr>
        <p:spPr bwMode="auto">
          <a:xfrm>
            <a:off x="5254625" y="4306888"/>
            <a:ext cx="147002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40" name="Title 1"/>
          <p:cNvSpPr txBox="1"/>
          <p:nvPr/>
        </p:nvSpPr>
        <p:spPr bwMode="auto">
          <a:xfrm>
            <a:off x="5254625" y="4679950"/>
            <a:ext cx="14700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41" name="Title 1"/>
          <p:cNvSpPr txBox="1"/>
          <p:nvPr/>
        </p:nvSpPr>
        <p:spPr bwMode="auto">
          <a:xfrm>
            <a:off x="5262563" y="5043488"/>
            <a:ext cx="1468437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sp>
        <p:nvSpPr>
          <p:cNvPr id="9242" name="Title 1"/>
          <p:cNvSpPr txBox="1"/>
          <p:nvPr/>
        </p:nvSpPr>
        <p:spPr bwMode="auto">
          <a:xfrm>
            <a:off x="5262563" y="5403850"/>
            <a:ext cx="14684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1pPr>
            <a:lvl2pPr indent="-285750" marL="742950">
              <a:defRPr sz="24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2pPr>
            <a:lvl3pPr>
              <a:defRPr sz="2000"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en-US" lang="zh-CN" sz="1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单击添加标题</a:t>
            </a:r>
          </a:p>
        </p:txBody>
      </p:sp>
      <p:grpSp>
        <p:nvGrpSpPr>
          <p:cNvPr id="9243" name="组合 63"/>
          <p:cNvGrpSpPr/>
          <p:nvPr/>
        </p:nvGrpSpPr>
        <p:grpSpPr>
          <a:xfrm>
            <a:off x="8196263" y="1039813"/>
            <a:ext cx="3608387" cy="3630612"/>
            <a:chOff x="8035926" y="2103438"/>
            <a:chExt cx="3608386" cy="3630612"/>
          </a:xfrm>
        </p:grpSpPr>
        <p:sp>
          <p:nvSpPr>
            <p:cNvPr id="9244" name="Freeform 5"/>
            <p:cNvSpPr/>
            <p:nvPr/>
          </p:nvSpPr>
          <p:spPr bwMode="auto">
            <a:xfrm>
              <a:off x="8035926" y="2103438"/>
              <a:ext cx="3565524" cy="3630612"/>
            </a:xfrm>
            <a:custGeom>
              <a:gdLst>
                <a:gd fmla="*/ 2147483646 w 163" name="T0"/>
                <a:gd fmla="*/ 2147483646 h 166" name="T1"/>
                <a:gd fmla="*/ 2147483646 w 163" name="T2"/>
                <a:gd fmla="*/ 2147483646 h 166" name="T3"/>
                <a:gd fmla="*/ 2147483646 w 163" name="T4"/>
                <a:gd fmla="*/ 2147483646 h 166" name="T5"/>
                <a:gd fmla="*/ 2147483646 w 163" name="T6"/>
                <a:gd fmla="*/ 2147483646 h 166" name="T7"/>
                <a:gd fmla="*/ 2147483646 w 163" name="T8"/>
                <a:gd fmla="*/ 2147483646 h 166" name="T9"/>
                <a:gd fmla="*/ 2147483646 w 163" name="T10"/>
                <a:gd fmla="*/ 2147483646 h 166" name="T11"/>
                <a:gd fmla="*/ 2147483646 w 163" name="T12"/>
                <a:gd fmla="*/ 2147483646 h 166" name="T13"/>
                <a:gd fmla="*/ 2147483646 w 163" name="T14"/>
                <a:gd fmla="*/ 2147483646 h 16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166" w="163">
                  <a:moveTo>
                    <a:pt x="119" y="44"/>
                  </a:moveTo>
                  <a:cubicBezTo>
                    <a:pt x="163" y="80"/>
                    <a:pt x="163" y="80"/>
                    <a:pt x="163" y="80"/>
                  </a:cubicBezTo>
                  <a:cubicBezTo>
                    <a:pt x="162" y="62"/>
                    <a:pt x="154" y="45"/>
                    <a:pt x="140" y="31"/>
                  </a:cubicBezTo>
                  <a:cubicBezTo>
                    <a:pt x="110" y="0"/>
                    <a:pt x="61" y="0"/>
                    <a:pt x="31" y="31"/>
                  </a:cubicBezTo>
                  <a:cubicBezTo>
                    <a:pt x="0" y="61"/>
                    <a:pt x="0" y="110"/>
                    <a:pt x="31" y="141"/>
                  </a:cubicBezTo>
                  <a:cubicBezTo>
                    <a:pt x="48" y="158"/>
                    <a:pt x="72" y="166"/>
                    <a:pt x="95" y="163"/>
                  </a:cubicBezTo>
                  <a:cubicBezTo>
                    <a:pt x="54" y="132"/>
                    <a:pt x="54" y="132"/>
                    <a:pt x="54" y="132"/>
                  </a:cubicBezTo>
                  <a:lnTo>
                    <a:pt x="119" y="44"/>
                  </a:lnTo>
                  <a:close/>
                </a:path>
              </a:pathLst>
            </a:custGeom>
            <a:solidFill>
              <a:srgbClr val="7ACDE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45" name="Freeform 6"/>
            <p:cNvSpPr/>
            <p:nvPr/>
          </p:nvSpPr>
          <p:spPr bwMode="auto">
            <a:xfrm>
              <a:off x="9217025" y="3065463"/>
              <a:ext cx="2427287" cy="2601912"/>
            </a:xfrm>
            <a:custGeom>
              <a:gdLst>
                <a:gd fmla="*/ 2147483646 w 111" name="T0"/>
                <a:gd fmla="*/ 2147483646 h 119" name="T1"/>
                <a:gd fmla="*/ 2147483646 w 111" name="T2"/>
                <a:gd fmla="*/ 0 h 119" name="T3"/>
                <a:gd fmla="*/ 0 w 111" name="T4"/>
                <a:gd fmla="*/ 2147483646 h 119" name="T5"/>
                <a:gd fmla="*/ 2147483646 w 111" name="T6"/>
                <a:gd fmla="*/ 2147483646 h 119" name="T7"/>
                <a:gd fmla="*/ 2147483646 w 111" name="T8"/>
                <a:gd fmla="*/ 2147483646 h 119" name="T9"/>
                <a:gd fmla="*/ 2147483646 w 111" name="T10"/>
                <a:gd fmla="*/ 2147483646 h 119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119" w="110">
                  <a:moveTo>
                    <a:pt x="109" y="36"/>
                  </a:moveTo>
                  <a:cubicBezTo>
                    <a:pt x="65" y="0"/>
                    <a:pt x="65" y="0"/>
                    <a:pt x="65" y="0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41" y="119"/>
                    <a:pt x="41" y="119"/>
                    <a:pt x="41" y="119"/>
                  </a:cubicBezTo>
                  <a:cubicBezTo>
                    <a:pt x="58" y="117"/>
                    <a:pt x="74" y="109"/>
                    <a:pt x="86" y="97"/>
                  </a:cubicBezTo>
                  <a:cubicBezTo>
                    <a:pt x="103" y="80"/>
                    <a:pt x="111" y="58"/>
                    <a:pt x="109" y="36"/>
                  </a:cubicBezTo>
                  <a:close/>
                </a:path>
              </a:pathLst>
            </a:custGeom>
            <a:solidFill>
              <a:srgbClr val="1CADE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46" name="Freeform 7"/>
            <p:cNvSpPr/>
            <p:nvPr/>
          </p:nvSpPr>
          <p:spPr bwMode="auto">
            <a:xfrm>
              <a:off x="8648700" y="2671763"/>
              <a:ext cx="2559050" cy="2689225"/>
            </a:xfrm>
            <a:custGeom>
              <a:gdLst>
                <a:gd fmla="*/ 2147483646 w 117" name="T0"/>
                <a:gd fmla="*/ 2147483646 h 123" name="T1"/>
                <a:gd fmla="*/ 2147483646 w 117" name="T2"/>
                <a:gd fmla="*/ 2147483646 h 123" name="T3"/>
                <a:gd fmla="*/ 2147483646 w 117" name="T4"/>
                <a:gd fmla="*/ 2147483646 h 123" name="T5"/>
                <a:gd fmla="*/ 2147483646 w 117" name="T6"/>
                <a:gd fmla="*/ 2147483646 h 123" name="T7"/>
                <a:gd fmla="*/ 2147483646 w 117" name="T8"/>
                <a:gd fmla="*/ 2147483646 h 12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23" w="117">
                  <a:moveTo>
                    <a:pt x="7" y="75"/>
                  </a:moveTo>
                  <a:cubicBezTo>
                    <a:pt x="14" y="105"/>
                    <a:pt x="43" y="123"/>
                    <a:pt x="71" y="115"/>
                  </a:cubicBezTo>
                  <a:cubicBezTo>
                    <a:pt x="100" y="108"/>
                    <a:pt x="117" y="77"/>
                    <a:pt x="110" y="48"/>
                  </a:cubicBezTo>
                  <a:cubicBezTo>
                    <a:pt x="102" y="18"/>
                    <a:pt x="73" y="0"/>
                    <a:pt x="45" y="7"/>
                  </a:cubicBezTo>
                  <a:cubicBezTo>
                    <a:pt x="17" y="15"/>
                    <a:pt x="0" y="46"/>
                    <a:pt x="7" y="75"/>
                  </a:cubicBezTo>
                  <a:close/>
                </a:path>
              </a:pathLst>
            </a:custGeom>
            <a:solidFill>
              <a:srgbClr val="222F3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47" name="Freeform 8"/>
            <p:cNvSpPr/>
            <p:nvPr/>
          </p:nvSpPr>
          <p:spPr bwMode="auto">
            <a:xfrm>
              <a:off x="8845550" y="2890838"/>
              <a:ext cx="2143125" cy="2252662"/>
            </a:xfrm>
            <a:custGeom>
              <a:gdLst>
                <a:gd fmla="*/ 2147483646 w 98" name="T0"/>
                <a:gd fmla="*/ 2147483646 h 103" name="T1"/>
                <a:gd fmla="*/ 2147483646 w 98" name="T2"/>
                <a:gd fmla="*/ 2147483646 h 103" name="T3"/>
                <a:gd fmla="*/ 2147483646 w 98" name="T4"/>
                <a:gd fmla="*/ 2147483646 h 103" name="T5"/>
                <a:gd fmla="*/ 2147483646 w 98" name="T6"/>
                <a:gd fmla="*/ 2147483646 h 103" name="T7"/>
                <a:gd fmla="*/ 2147483646 w 98" name="T8"/>
                <a:gd fmla="*/ 2147483646 h 10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03" w="98">
                  <a:moveTo>
                    <a:pt x="6" y="63"/>
                  </a:moveTo>
                  <a:cubicBezTo>
                    <a:pt x="12" y="88"/>
                    <a:pt x="37" y="103"/>
                    <a:pt x="60" y="97"/>
                  </a:cubicBezTo>
                  <a:cubicBezTo>
                    <a:pt x="84" y="90"/>
                    <a:pt x="98" y="65"/>
                    <a:pt x="92" y="40"/>
                  </a:cubicBezTo>
                  <a:cubicBezTo>
                    <a:pt x="86" y="15"/>
                    <a:pt x="62" y="0"/>
                    <a:pt x="38" y="6"/>
                  </a:cubicBezTo>
                  <a:cubicBezTo>
                    <a:pt x="14" y="13"/>
                    <a:pt x="0" y="38"/>
                    <a:pt x="6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48" name="Freeform 9"/>
            <p:cNvSpPr/>
            <p:nvPr/>
          </p:nvSpPr>
          <p:spPr bwMode="auto">
            <a:xfrm>
              <a:off x="9742488" y="3284538"/>
              <a:ext cx="590550" cy="720725"/>
            </a:xfrm>
            <a:custGeom>
              <a:gdLst>
                <a:gd fmla="*/ 0 w 372" name="T0"/>
                <a:gd fmla="*/ 1005543138 h 454" name="T1"/>
                <a:gd fmla="*/ 277217188 w 372" name="T2"/>
                <a:gd fmla="*/ 1144150938 h 454" name="T3"/>
                <a:gd fmla="*/ 937498125 w 372" name="T4"/>
                <a:gd fmla="*/ 0 h 454" name="T5"/>
                <a:gd fmla="*/ 0 w 372" name="T6"/>
                <a:gd fmla="*/ 1005543138 h 454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453" w="372">
                  <a:moveTo>
                    <a:pt x="0" y="399"/>
                  </a:moveTo>
                  <a:lnTo>
                    <a:pt x="110" y="454"/>
                  </a:lnTo>
                  <a:lnTo>
                    <a:pt x="372" y="0"/>
                  </a:lnTo>
                  <a:lnTo>
                    <a:pt x="0" y="399"/>
                  </a:lnTo>
                  <a:close/>
                </a:path>
              </a:pathLst>
            </a:custGeom>
            <a:solidFill>
              <a:srgbClr val="E46A5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49" name="Freeform 10"/>
            <p:cNvSpPr/>
            <p:nvPr/>
          </p:nvSpPr>
          <p:spPr bwMode="auto">
            <a:xfrm>
              <a:off x="9917113" y="3284538"/>
              <a:ext cx="415925" cy="830262"/>
            </a:xfrm>
            <a:custGeom>
              <a:gdLst>
                <a:gd fmla="*/ 244455950 w 262" name="T0"/>
                <a:gd fmla="*/ 1318040131 h 523" name="T1"/>
                <a:gd fmla="*/ 0 w 262" name="T2"/>
                <a:gd fmla="*/ 1144150248 h 523" name="T3"/>
                <a:gd fmla="*/ 660280938 w 262" name="T4"/>
                <a:gd fmla="*/ 0 h 523" name="T5"/>
                <a:gd fmla="*/ 244455950 w 262" name="T6"/>
                <a:gd fmla="*/ 1318040131 h 523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523" w="262">
                  <a:moveTo>
                    <a:pt x="97" y="523"/>
                  </a:moveTo>
                  <a:lnTo>
                    <a:pt x="0" y="454"/>
                  </a:lnTo>
                  <a:lnTo>
                    <a:pt x="262" y="0"/>
                  </a:lnTo>
                  <a:lnTo>
                    <a:pt x="97" y="523"/>
                  </a:lnTo>
                  <a:close/>
                </a:path>
              </a:pathLst>
            </a:custGeom>
            <a:solidFill>
              <a:srgbClr val="D63B3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50" name="Freeform 11"/>
            <p:cNvSpPr/>
            <p:nvPr/>
          </p:nvSpPr>
          <p:spPr bwMode="auto">
            <a:xfrm>
              <a:off x="9501188" y="4005263"/>
              <a:ext cx="569912" cy="744537"/>
            </a:xfrm>
            <a:custGeom>
              <a:gdLst>
                <a:gd fmla="*/ 904734506 w 359" name="T0"/>
                <a:gd fmla="*/ 173889871 h 469" name="T1"/>
                <a:gd fmla="*/ 660280358 w 359" name="T2"/>
                <a:gd fmla="*/ 0 h 469" name="T3"/>
                <a:gd fmla="*/ 0 w 359" name="T4"/>
                <a:gd fmla="*/ 1181951694 h 469" name="T5"/>
                <a:gd fmla="*/ 904734506 w 359" name="T6"/>
                <a:gd fmla="*/ 173889871 h 469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469" w="359">
                  <a:moveTo>
                    <a:pt x="359" y="69"/>
                  </a:moveTo>
                  <a:lnTo>
                    <a:pt x="262" y="0"/>
                  </a:lnTo>
                  <a:lnTo>
                    <a:pt x="0" y="469"/>
                  </a:lnTo>
                  <a:lnTo>
                    <a:pt x="359" y="69"/>
                  </a:lnTo>
                  <a:close/>
                </a:path>
              </a:pathLst>
            </a:custGeom>
            <a:solidFill>
              <a:srgbClr val="7DC1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51" name="Freeform 12"/>
            <p:cNvSpPr/>
            <p:nvPr/>
          </p:nvSpPr>
          <p:spPr bwMode="auto">
            <a:xfrm>
              <a:off x="9501188" y="3917950"/>
              <a:ext cx="415925" cy="831850"/>
            </a:xfrm>
            <a:custGeom>
              <a:gdLst>
                <a:gd fmla="*/ 383063750 w 262" name="T0"/>
                <a:gd fmla="*/ 0 h 524" name="T1"/>
                <a:gd fmla="*/ 660280938 w 262" name="T2"/>
                <a:gd fmla="*/ 138609388 h 524" name="T3"/>
                <a:gd fmla="*/ 0 w 262" name="T4"/>
                <a:gd fmla="*/ 1320561875 h 524" name="T5"/>
                <a:gd fmla="*/ 383063750 w 262" name="T6"/>
                <a:gd fmla="*/ 0 h 524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524" w="262">
                  <a:moveTo>
                    <a:pt x="152" y="0"/>
                  </a:moveTo>
                  <a:lnTo>
                    <a:pt x="262" y="55"/>
                  </a:lnTo>
                  <a:lnTo>
                    <a:pt x="0" y="52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E8F7F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52" name="Freeform 13"/>
            <p:cNvSpPr/>
            <p:nvPr/>
          </p:nvSpPr>
          <p:spPr bwMode="auto">
            <a:xfrm>
              <a:off x="9283700" y="2497138"/>
              <a:ext cx="677862" cy="523875"/>
            </a:xfrm>
            <a:custGeom>
              <a:gdLst>
                <a:gd fmla="*/ 956288350 w 31" name="T0"/>
                <a:gd fmla="*/ 2147483646 h 24" name="T1"/>
                <a:gd fmla="*/ 2147483646 w 31" name="T2"/>
                <a:gd fmla="*/ 2147483646 h 24" name="T3"/>
                <a:gd fmla="*/ 2147483646 w 31" name="T4"/>
                <a:gd fmla="*/ 2147483646 h 24" name="T5"/>
                <a:gd fmla="*/ 2147483646 w 31" name="T6"/>
                <a:gd fmla="*/ 2147483646 h 24" name="T7"/>
                <a:gd fmla="*/ 2147483646 w 31" name="T8"/>
                <a:gd fmla="*/ 2147483646 h 24" name="T9"/>
                <a:gd fmla="*/ 2147483646 w 31" name="T10"/>
                <a:gd fmla="*/ 476464313 h 24" name="T11"/>
                <a:gd fmla="*/ 2147483646 w 31" name="T12"/>
                <a:gd fmla="*/ 2147483646 h 24" name="T13"/>
                <a:gd fmla="*/ 478155108 w 31" name="T14"/>
                <a:gd fmla="*/ 2147483646 h 24" name="T15"/>
                <a:gd fmla="*/ 956288350 w 31" name="T16"/>
                <a:gd fmla="*/ 2147483646 h 24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b" l="0" r="r" t="0"/>
              <a:pathLst>
                <a:path h="24" w="31">
                  <a:moveTo>
                    <a:pt x="2" y="18"/>
                  </a:moveTo>
                  <a:cubicBezTo>
                    <a:pt x="3" y="22"/>
                    <a:pt x="7" y="24"/>
                    <a:pt x="11" y="23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8" y="19"/>
                    <a:pt x="31" y="14"/>
                    <a:pt x="30" y="10"/>
                  </a:cubicBezTo>
                  <a:cubicBezTo>
                    <a:pt x="29" y="7"/>
                    <a:pt x="29" y="7"/>
                    <a:pt x="29" y="7"/>
                  </a:cubicBezTo>
                  <a:cubicBezTo>
                    <a:pt x="28" y="3"/>
                    <a:pt x="24" y="0"/>
                    <a:pt x="20" y="1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2" y="6"/>
                    <a:pt x="0" y="10"/>
                    <a:pt x="1" y="15"/>
                  </a:cubicBezTo>
                  <a:lnTo>
                    <a:pt x="2" y="18"/>
                  </a:lnTo>
                  <a:close/>
                </a:path>
              </a:pathLst>
            </a:custGeom>
            <a:solidFill>
              <a:srgbClr val="222F3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Oval 1"/>
          <p:cNvSpPr/>
          <p:nvPr/>
        </p:nvSpPr>
        <p:spPr>
          <a:xfrm>
            <a:off x="3462338" y="1228725"/>
            <a:ext cx="5059362" cy="5059363"/>
          </a:xfrm>
          <a:prstGeom prst="ellipse">
            <a:avLst/>
          </a:prstGeom>
          <a:solidFill>
            <a:srgbClr val="3DA591"/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0243" name="Rectangle 33"/>
          <p:cNvSpPr>
            <a:spLocks noChangeArrowheads="1"/>
          </p:cNvSpPr>
          <p:nvPr/>
        </p:nvSpPr>
        <p:spPr bwMode="auto">
          <a:xfrm>
            <a:off x="4699000" y="3300413"/>
            <a:ext cx="2767013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altLang="en-US" b="1" lang="zh-CN" noProof="1" sz="4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charset="0" pitchFamily="34" typeface="Arial"/>
              </a:rPr>
              <a:t>添加标题</a:t>
            </a:r>
          </a:p>
        </p:txBody>
      </p:sp>
      <p:grpSp>
        <p:nvGrpSpPr>
          <p:cNvPr id="6" name="Group 131"/>
          <p:cNvGrpSpPr/>
          <p:nvPr/>
        </p:nvGrpSpPr>
        <p:grpSpPr>
          <a:xfrm>
            <a:off x="5830934" y="2308851"/>
            <a:ext cx="503238" cy="792163"/>
            <a:chOff x="2682875" y="893764"/>
            <a:chExt cx="503238" cy="792163"/>
          </a:xfrm>
          <a:solidFill>
            <a:schemeClr val="bg1"/>
          </a:solidFill>
        </p:grpSpPr>
        <p:sp>
          <p:nvSpPr>
            <p:cNvPr id="7" name="Freeform 8"/>
            <p:cNvSpPr/>
            <p:nvPr/>
          </p:nvSpPr>
          <p:spPr bwMode="auto">
            <a:xfrm>
              <a:off x="2682875" y="1182689"/>
              <a:ext cx="503238" cy="339725"/>
            </a:xfrm>
            <a:custGeom>
              <a:gdLst>
                <a:gd fmla="*/ 452 w 953" name="T0"/>
                <a:gd fmla="*/ 640 h 641" name="T1"/>
                <a:gd fmla="*/ 380 w 953" name="T2"/>
                <a:gd fmla="*/ 631 h 641" name="T3"/>
                <a:gd fmla="*/ 312 w 953" name="T4"/>
                <a:gd fmla="*/ 612 h 641" name="T5"/>
                <a:gd fmla="*/ 250 w 953" name="T6"/>
                <a:gd fmla="*/ 584 h 641" name="T7"/>
                <a:gd fmla="*/ 192 w 953" name="T8"/>
                <a:gd fmla="*/ 548 h 641" name="T9"/>
                <a:gd fmla="*/ 139 w 953" name="T10"/>
                <a:gd fmla="*/ 504 h 641" name="T11"/>
                <a:gd fmla="*/ 95 w 953" name="T12"/>
                <a:gd fmla="*/ 453 h 641" name="T13"/>
                <a:gd fmla="*/ 58 w 953" name="T14"/>
                <a:gd fmla="*/ 396 h 641" name="T15"/>
                <a:gd fmla="*/ 29 w 953" name="T16"/>
                <a:gd fmla="*/ 334 h 641" name="T17"/>
                <a:gd fmla="*/ 9 w 953" name="T18"/>
                <a:gd fmla="*/ 267 h 641" name="T19"/>
                <a:gd fmla="*/ 1 w 953" name="T20"/>
                <a:gd fmla="*/ 198 h 641" name="T21"/>
                <a:gd fmla="*/ 0 w 953" name="T22"/>
                <a:gd fmla="*/ 69 h 641" name="T23"/>
                <a:gd fmla="*/ 12 w 953" name="T24"/>
                <a:gd fmla="*/ 31 h 641" name="T25"/>
                <a:gd fmla="*/ 42 w 953" name="T26"/>
                <a:gd fmla="*/ 6 h 641" name="T27"/>
                <a:gd fmla="*/ 69 w 953" name="T28"/>
                <a:gd fmla="*/ 0 h 641" name="T29"/>
                <a:gd fmla="*/ 108 w 953" name="T30"/>
                <a:gd fmla="*/ 13 h 641" name="T31"/>
                <a:gd fmla="*/ 132 w 953" name="T32"/>
                <a:gd fmla="*/ 43 h 641" name="T33"/>
                <a:gd fmla="*/ 138 w 953" name="T34"/>
                <a:gd fmla="*/ 175 h 641" name="T35"/>
                <a:gd fmla="*/ 141 w 953" name="T36"/>
                <a:gd fmla="*/ 208 h 641" name="T37"/>
                <a:gd fmla="*/ 149 w 953" name="T38"/>
                <a:gd fmla="*/ 256 h 641" name="T39"/>
                <a:gd fmla="*/ 179 w 953" name="T40"/>
                <a:gd fmla="*/ 330 h 641" name="T41"/>
                <a:gd fmla="*/ 238 w 953" name="T42"/>
                <a:gd fmla="*/ 406 h 641" name="T43"/>
                <a:gd fmla="*/ 315 w 953" name="T44"/>
                <a:gd fmla="*/ 463 h 641" name="T45"/>
                <a:gd fmla="*/ 408 w 953" name="T46"/>
                <a:gd fmla="*/ 496 h 641" name="T47"/>
                <a:gd fmla="*/ 459 w 953" name="T48"/>
                <a:gd fmla="*/ 501 h 641" name="T49"/>
                <a:gd fmla="*/ 494 w 953" name="T50"/>
                <a:gd fmla="*/ 501 h 641" name="T51"/>
                <a:gd fmla="*/ 545 w 953" name="T52"/>
                <a:gd fmla="*/ 496 h 641" name="T53"/>
                <a:gd fmla="*/ 637 w 953" name="T54"/>
                <a:gd fmla="*/ 463 h 641" name="T55"/>
                <a:gd fmla="*/ 715 w 953" name="T56"/>
                <a:gd fmla="*/ 406 h 641" name="T57"/>
                <a:gd fmla="*/ 773 w 953" name="T58"/>
                <a:gd fmla="*/ 330 h 641" name="T59"/>
                <a:gd fmla="*/ 804 w 953" name="T60"/>
                <a:gd fmla="*/ 256 h 641" name="T61"/>
                <a:gd fmla="*/ 813 w 953" name="T62"/>
                <a:gd fmla="*/ 208 h 641" name="T63"/>
                <a:gd fmla="*/ 815 w 953" name="T64"/>
                <a:gd fmla="*/ 69 h 641" name="T65"/>
                <a:gd fmla="*/ 820 w 953" name="T66"/>
                <a:gd fmla="*/ 43 h 641" name="T67"/>
                <a:gd fmla="*/ 845 w 953" name="T68"/>
                <a:gd fmla="*/ 13 h 641" name="T69"/>
                <a:gd fmla="*/ 884 w 953" name="T70"/>
                <a:gd fmla="*/ 0 h 641" name="T71"/>
                <a:gd fmla="*/ 911 w 953" name="T72"/>
                <a:gd fmla="*/ 6 h 641" name="T73"/>
                <a:gd fmla="*/ 942 w 953" name="T74"/>
                <a:gd fmla="*/ 31 h 641" name="T75"/>
                <a:gd fmla="*/ 953 w 953" name="T76"/>
                <a:gd fmla="*/ 69 h 641" name="T77"/>
                <a:gd fmla="*/ 953 w 953" name="T78"/>
                <a:gd fmla="*/ 198 h 641" name="T79"/>
                <a:gd fmla="*/ 943 w 953" name="T80"/>
                <a:gd fmla="*/ 267 h 641" name="T81"/>
                <a:gd fmla="*/ 924 w 953" name="T82"/>
                <a:gd fmla="*/ 334 h 641" name="T83"/>
                <a:gd fmla="*/ 895 w 953" name="T84"/>
                <a:gd fmla="*/ 396 h 641" name="T85"/>
                <a:gd fmla="*/ 859 w 953" name="T86"/>
                <a:gd fmla="*/ 453 h 641" name="T87"/>
                <a:gd fmla="*/ 813 w 953" name="T88"/>
                <a:gd fmla="*/ 504 h 641" name="T89"/>
                <a:gd fmla="*/ 762 w 953" name="T90"/>
                <a:gd fmla="*/ 548 h 641" name="T91"/>
                <a:gd fmla="*/ 704 w 953" name="T92"/>
                <a:gd fmla="*/ 584 h 641" name="T93"/>
                <a:gd fmla="*/ 640 w 953" name="T94"/>
                <a:gd fmla="*/ 612 h 641" name="T95"/>
                <a:gd fmla="*/ 572 w 953" name="T96"/>
                <a:gd fmla="*/ 631 h 641" name="T97"/>
                <a:gd fmla="*/ 501 w 953" name="T98"/>
                <a:gd fmla="*/ 640 h 641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641" w="953">
                  <a:moveTo>
                    <a:pt x="477" y="641"/>
                  </a:moveTo>
                  <a:lnTo>
                    <a:pt x="477" y="641"/>
                  </a:lnTo>
                  <a:lnTo>
                    <a:pt x="452" y="640"/>
                  </a:lnTo>
                  <a:lnTo>
                    <a:pt x="427" y="638"/>
                  </a:lnTo>
                  <a:lnTo>
                    <a:pt x="404" y="636"/>
                  </a:lnTo>
                  <a:lnTo>
                    <a:pt x="380" y="631"/>
                  </a:lnTo>
                  <a:lnTo>
                    <a:pt x="358" y="626"/>
                  </a:lnTo>
                  <a:lnTo>
                    <a:pt x="334" y="620"/>
                  </a:lnTo>
                  <a:lnTo>
                    <a:pt x="312" y="612"/>
                  </a:lnTo>
                  <a:lnTo>
                    <a:pt x="292" y="604"/>
                  </a:lnTo>
                  <a:lnTo>
                    <a:pt x="269" y="594"/>
                  </a:lnTo>
                  <a:lnTo>
                    <a:pt x="250" y="584"/>
                  </a:lnTo>
                  <a:lnTo>
                    <a:pt x="229" y="573"/>
                  </a:lnTo>
                  <a:lnTo>
                    <a:pt x="210" y="561"/>
                  </a:lnTo>
                  <a:lnTo>
                    <a:pt x="192" y="548"/>
                  </a:lnTo>
                  <a:lnTo>
                    <a:pt x="174" y="535"/>
                  </a:lnTo>
                  <a:lnTo>
                    <a:pt x="156" y="519"/>
                  </a:lnTo>
                  <a:lnTo>
                    <a:pt x="139" y="504"/>
                  </a:lnTo>
                  <a:lnTo>
                    <a:pt x="124" y="487"/>
                  </a:lnTo>
                  <a:lnTo>
                    <a:pt x="109" y="471"/>
                  </a:lnTo>
                  <a:lnTo>
                    <a:pt x="95" y="453"/>
                  </a:lnTo>
                  <a:lnTo>
                    <a:pt x="81" y="435"/>
                  </a:lnTo>
                  <a:lnTo>
                    <a:pt x="69" y="415"/>
                  </a:lnTo>
                  <a:lnTo>
                    <a:pt x="58" y="396"/>
                  </a:lnTo>
                  <a:lnTo>
                    <a:pt x="47" y="377"/>
                  </a:lnTo>
                  <a:lnTo>
                    <a:pt x="37" y="356"/>
                  </a:lnTo>
                  <a:lnTo>
                    <a:pt x="29" y="334"/>
                  </a:lnTo>
                  <a:lnTo>
                    <a:pt x="22" y="313"/>
                  </a:lnTo>
                  <a:lnTo>
                    <a:pt x="15" y="291"/>
                  </a:lnTo>
                  <a:lnTo>
                    <a:pt x="9" y="267"/>
                  </a:lnTo>
                  <a:lnTo>
                    <a:pt x="5" y="245"/>
                  </a:lnTo>
                  <a:lnTo>
                    <a:pt x="2" y="222"/>
                  </a:lnTo>
                  <a:lnTo>
                    <a:pt x="1" y="198"/>
                  </a:lnTo>
                  <a:lnTo>
                    <a:pt x="0" y="175"/>
                  </a:lnTo>
                  <a:lnTo>
                    <a:pt x="0" y="69"/>
                  </a:lnTo>
                  <a:lnTo>
                    <a:pt x="0" y="69"/>
                  </a:lnTo>
                  <a:lnTo>
                    <a:pt x="1" y="56"/>
                  </a:lnTo>
                  <a:lnTo>
                    <a:pt x="5" y="43"/>
                  </a:lnTo>
                  <a:lnTo>
                    <a:pt x="12" y="31"/>
                  </a:lnTo>
                  <a:lnTo>
                    <a:pt x="20" y="21"/>
                  </a:lnTo>
                  <a:lnTo>
                    <a:pt x="30" y="13"/>
                  </a:lnTo>
                  <a:lnTo>
                    <a:pt x="42" y="6"/>
                  </a:lnTo>
                  <a:lnTo>
                    <a:pt x="55" y="2"/>
                  </a:lnTo>
                  <a:lnTo>
                    <a:pt x="69" y="0"/>
                  </a:lnTo>
                  <a:lnTo>
                    <a:pt x="69" y="0"/>
                  </a:lnTo>
                  <a:lnTo>
                    <a:pt x="83" y="2"/>
                  </a:lnTo>
                  <a:lnTo>
                    <a:pt x="96" y="6"/>
                  </a:lnTo>
                  <a:lnTo>
                    <a:pt x="108" y="13"/>
                  </a:lnTo>
                  <a:lnTo>
                    <a:pt x="119" y="21"/>
                  </a:lnTo>
                  <a:lnTo>
                    <a:pt x="127" y="31"/>
                  </a:lnTo>
                  <a:lnTo>
                    <a:pt x="132" y="43"/>
                  </a:lnTo>
                  <a:lnTo>
                    <a:pt x="137" y="56"/>
                  </a:lnTo>
                  <a:lnTo>
                    <a:pt x="138" y="69"/>
                  </a:lnTo>
                  <a:lnTo>
                    <a:pt x="138" y="175"/>
                  </a:lnTo>
                  <a:lnTo>
                    <a:pt x="138" y="175"/>
                  </a:lnTo>
                  <a:lnTo>
                    <a:pt x="139" y="191"/>
                  </a:lnTo>
                  <a:lnTo>
                    <a:pt x="141" y="208"/>
                  </a:lnTo>
                  <a:lnTo>
                    <a:pt x="142" y="224"/>
                  </a:lnTo>
                  <a:lnTo>
                    <a:pt x="145" y="240"/>
                  </a:lnTo>
                  <a:lnTo>
                    <a:pt x="149" y="256"/>
                  </a:lnTo>
                  <a:lnTo>
                    <a:pt x="153" y="272"/>
                  </a:lnTo>
                  <a:lnTo>
                    <a:pt x="166" y="302"/>
                  </a:lnTo>
                  <a:lnTo>
                    <a:pt x="179" y="330"/>
                  </a:lnTo>
                  <a:lnTo>
                    <a:pt x="196" y="357"/>
                  </a:lnTo>
                  <a:lnTo>
                    <a:pt x="215" y="382"/>
                  </a:lnTo>
                  <a:lnTo>
                    <a:pt x="238" y="406"/>
                  </a:lnTo>
                  <a:lnTo>
                    <a:pt x="261" y="427"/>
                  </a:lnTo>
                  <a:lnTo>
                    <a:pt x="287" y="446"/>
                  </a:lnTo>
                  <a:lnTo>
                    <a:pt x="315" y="463"/>
                  </a:lnTo>
                  <a:lnTo>
                    <a:pt x="346" y="476"/>
                  </a:lnTo>
                  <a:lnTo>
                    <a:pt x="376" y="487"/>
                  </a:lnTo>
                  <a:lnTo>
                    <a:pt x="408" y="496"/>
                  </a:lnTo>
                  <a:lnTo>
                    <a:pt x="426" y="499"/>
                  </a:lnTo>
                  <a:lnTo>
                    <a:pt x="442" y="500"/>
                  </a:lnTo>
                  <a:lnTo>
                    <a:pt x="459" y="501"/>
                  </a:lnTo>
                  <a:lnTo>
                    <a:pt x="477" y="503"/>
                  </a:lnTo>
                  <a:lnTo>
                    <a:pt x="477" y="503"/>
                  </a:lnTo>
                  <a:lnTo>
                    <a:pt x="494" y="501"/>
                  </a:lnTo>
                  <a:lnTo>
                    <a:pt x="512" y="500"/>
                  </a:lnTo>
                  <a:lnTo>
                    <a:pt x="528" y="499"/>
                  </a:lnTo>
                  <a:lnTo>
                    <a:pt x="545" y="496"/>
                  </a:lnTo>
                  <a:lnTo>
                    <a:pt x="577" y="487"/>
                  </a:lnTo>
                  <a:lnTo>
                    <a:pt x="608" y="476"/>
                  </a:lnTo>
                  <a:lnTo>
                    <a:pt x="637" y="463"/>
                  </a:lnTo>
                  <a:lnTo>
                    <a:pt x="665" y="446"/>
                  </a:lnTo>
                  <a:lnTo>
                    <a:pt x="691" y="427"/>
                  </a:lnTo>
                  <a:lnTo>
                    <a:pt x="715" y="406"/>
                  </a:lnTo>
                  <a:lnTo>
                    <a:pt x="737" y="382"/>
                  </a:lnTo>
                  <a:lnTo>
                    <a:pt x="756" y="357"/>
                  </a:lnTo>
                  <a:lnTo>
                    <a:pt x="773" y="330"/>
                  </a:lnTo>
                  <a:lnTo>
                    <a:pt x="788" y="302"/>
                  </a:lnTo>
                  <a:lnTo>
                    <a:pt x="799" y="272"/>
                  </a:lnTo>
                  <a:lnTo>
                    <a:pt x="804" y="256"/>
                  </a:lnTo>
                  <a:lnTo>
                    <a:pt x="808" y="240"/>
                  </a:lnTo>
                  <a:lnTo>
                    <a:pt x="810" y="224"/>
                  </a:lnTo>
                  <a:lnTo>
                    <a:pt x="813" y="208"/>
                  </a:lnTo>
                  <a:lnTo>
                    <a:pt x="815" y="191"/>
                  </a:lnTo>
                  <a:lnTo>
                    <a:pt x="815" y="175"/>
                  </a:lnTo>
                  <a:lnTo>
                    <a:pt x="815" y="69"/>
                  </a:lnTo>
                  <a:lnTo>
                    <a:pt x="815" y="69"/>
                  </a:lnTo>
                  <a:lnTo>
                    <a:pt x="816" y="56"/>
                  </a:lnTo>
                  <a:lnTo>
                    <a:pt x="820" y="43"/>
                  </a:lnTo>
                  <a:lnTo>
                    <a:pt x="827" y="31"/>
                  </a:lnTo>
                  <a:lnTo>
                    <a:pt x="835" y="21"/>
                  </a:lnTo>
                  <a:lnTo>
                    <a:pt x="845" y="13"/>
                  </a:lnTo>
                  <a:lnTo>
                    <a:pt x="858" y="6"/>
                  </a:lnTo>
                  <a:lnTo>
                    <a:pt x="870" y="2"/>
                  </a:lnTo>
                  <a:lnTo>
                    <a:pt x="884" y="0"/>
                  </a:lnTo>
                  <a:lnTo>
                    <a:pt x="884" y="0"/>
                  </a:lnTo>
                  <a:lnTo>
                    <a:pt x="898" y="2"/>
                  </a:lnTo>
                  <a:lnTo>
                    <a:pt x="911" y="6"/>
                  </a:lnTo>
                  <a:lnTo>
                    <a:pt x="923" y="13"/>
                  </a:lnTo>
                  <a:lnTo>
                    <a:pt x="932" y="21"/>
                  </a:lnTo>
                  <a:lnTo>
                    <a:pt x="942" y="31"/>
                  </a:lnTo>
                  <a:lnTo>
                    <a:pt x="947" y="43"/>
                  </a:lnTo>
                  <a:lnTo>
                    <a:pt x="952" y="56"/>
                  </a:lnTo>
                  <a:lnTo>
                    <a:pt x="953" y="69"/>
                  </a:lnTo>
                  <a:lnTo>
                    <a:pt x="953" y="175"/>
                  </a:lnTo>
                  <a:lnTo>
                    <a:pt x="953" y="175"/>
                  </a:lnTo>
                  <a:lnTo>
                    <a:pt x="953" y="198"/>
                  </a:lnTo>
                  <a:lnTo>
                    <a:pt x="950" y="222"/>
                  </a:lnTo>
                  <a:lnTo>
                    <a:pt x="947" y="245"/>
                  </a:lnTo>
                  <a:lnTo>
                    <a:pt x="943" y="267"/>
                  </a:lnTo>
                  <a:lnTo>
                    <a:pt x="938" y="291"/>
                  </a:lnTo>
                  <a:lnTo>
                    <a:pt x="932" y="313"/>
                  </a:lnTo>
                  <a:lnTo>
                    <a:pt x="924" y="334"/>
                  </a:lnTo>
                  <a:lnTo>
                    <a:pt x="916" y="356"/>
                  </a:lnTo>
                  <a:lnTo>
                    <a:pt x="906" y="377"/>
                  </a:lnTo>
                  <a:lnTo>
                    <a:pt x="895" y="396"/>
                  </a:lnTo>
                  <a:lnTo>
                    <a:pt x="884" y="415"/>
                  </a:lnTo>
                  <a:lnTo>
                    <a:pt x="871" y="435"/>
                  </a:lnTo>
                  <a:lnTo>
                    <a:pt x="859" y="453"/>
                  </a:lnTo>
                  <a:lnTo>
                    <a:pt x="844" y="471"/>
                  </a:lnTo>
                  <a:lnTo>
                    <a:pt x="830" y="487"/>
                  </a:lnTo>
                  <a:lnTo>
                    <a:pt x="813" y="504"/>
                  </a:lnTo>
                  <a:lnTo>
                    <a:pt x="797" y="519"/>
                  </a:lnTo>
                  <a:lnTo>
                    <a:pt x="780" y="535"/>
                  </a:lnTo>
                  <a:lnTo>
                    <a:pt x="762" y="548"/>
                  </a:lnTo>
                  <a:lnTo>
                    <a:pt x="743" y="561"/>
                  </a:lnTo>
                  <a:lnTo>
                    <a:pt x="723" y="573"/>
                  </a:lnTo>
                  <a:lnTo>
                    <a:pt x="704" y="584"/>
                  </a:lnTo>
                  <a:lnTo>
                    <a:pt x="683" y="594"/>
                  </a:lnTo>
                  <a:lnTo>
                    <a:pt x="662" y="604"/>
                  </a:lnTo>
                  <a:lnTo>
                    <a:pt x="640" y="612"/>
                  </a:lnTo>
                  <a:lnTo>
                    <a:pt x="618" y="620"/>
                  </a:lnTo>
                  <a:lnTo>
                    <a:pt x="596" y="626"/>
                  </a:lnTo>
                  <a:lnTo>
                    <a:pt x="572" y="631"/>
                  </a:lnTo>
                  <a:lnTo>
                    <a:pt x="549" y="636"/>
                  </a:lnTo>
                  <a:lnTo>
                    <a:pt x="525" y="638"/>
                  </a:lnTo>
                  <a:lnTo>
                    <a:pt x="501" y="640"/>
                  </a:lnTo>
                  <a:lnTo>
                    <a:pt x="477" y="641"/>
                  </a:lnTo>
                  <a:lnTo>
                    <a:pt x="477" y="6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784475" y="1611314"/>
              <a:ext cx="300038" cy="74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2898775" y="1455739"/>
              <a:ext cx="71438" cy="1555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Freeform 11"/>
            <p:cNvSpPr/>
            <p:nvPr/>
          </p:nvSpPr>
          <p:spPr bwMode="auto">
            <a:xfrm>
              <a:off x="2784475" y="1250951"/>
              <a:ext cx="300038" cy="155575"/>
            </a:xfrm>
            <a:custGeom>
              <a:gdLst>
                <a:gd fmla="*/ 0 w 566" name="T0"/>
                <a:gd fmla="*/ 0 h 294" name="T1"/>
                <a:gd fmla="*/ 0 w 566" name="T2"/>
                <a:gd fmla="*/ 12 h 294" name="T3"/>
                <a:gd fmla="*/ 0 w 566" name="T4"/>
                <a:gd fmla="*/ 12 h 294" name="T5"/>
                <a:gd fmla="*/ 3 w 566" name="T6"/>
                <a:gd fmla="*/ 41 h 294" name="T7"/>
                <a:gd fmla="*/ 7 w 566" name="T8"/>
                <a:gd fmla="*/ 69 h 294" name="T9"/>
                <a:gd fmla="*/ 14 w 566" name="T10"/>
                <a:gd fmla="*/ 96 h 294" name="T11"/>
                <a:gd fmla="*/ 24 w 566" name="T12"/>
                <a:gd fmla="*/ 121 h 294" name="T13"/>
                <a:gd fmla="*/ 35 w 566" name="T14"/>
                <a:gd fmla="*/ 146 h 294" name="T15"/>
                <a:gd fmla="*/ 49 w 566" name="T16"/>
                <a:gd fmla="*/ 170 h 294" name="T17"/>
                <a:gd fmla="*/ 65 w 566" name="T18"/>
                <a:gd fmla="*/ 192 h 294" name="T19"/>
                <a:gd fmla="*/ 83 w 566" name="T20"/>
                <a:gd fmla="*/ 211 h 294" name="T21"/>
                <a:gd fmla="*/ 104 w 566" name="T22"/>
                <a:gd fmla="*/ 229 h 294" name="T23"/>
                <a:gd fmla="*/ 125 w 566" name="T24"/>
                <a:gd fmla="*/ 246 h 294" name="T25"/>
                <a:gd fmla="*/ 148 w 566" name="T26"/>
                <a:gd fmla="*/ 260 h 294" name="T27"/>
                <a:gd fmla="*/ 173 w 566" name="T28"/>
                <a:gd fmla="*/ 272 h 294" name="T29"/>
                <a:gd fmla="*/ 200 w 566" name="T30"/>
                <a:gd fmla="*/ 282 h 294" name="T31"/>
                <a:gd fmla="*/ 227 w 566" name="T32"/>
                <a:gd fmla="*/ 289 h 294" name="T33"/>
                <a:gd fmla="*/ 255 w 566" name="T34"/>
                <a:gd fmla="*/ 293 h 294" name="T35"/>
                <a:gd fmla="*/ 284 w 566" name="T36"/>
                <a:gd fmla="*/ 294 h 294" name="T37"/>
                <a:gd fmla="*/ 284 w 566" name="T38"/>
                <a:gd fmla="*/ 294 h 294" name="T39"/>
                <a:gd fmla="*/ 313 w 566" name="T40"/>
                <a:gd fmla="*/ 293 h 294" name="T41"/>
                <a:gd fmla="*/ 341 w 566" name="T42"/>
                <a:gd fmla="*/ 289 h 294" name="T43"/>
                <a:gd fmla="*/ 367 w 566" name="T44"/>
                <a:gd fmla="*/ 282 h 294" name="T45"/>
                <a:gd fmla="*/ 393 w 566" name="T46"/>
                <a:gd fmla="*/ 272 h 294" name="T47"/>
                <a:gd fmla="*/ 418 w 566" name="T48"/>
                <a:gd fmla="*/ 260 h 294" name="T49"/>
                <a:gd fmla="*/ 442 w 566" name="T50"/>
                <a:gd fmla="*/ 246 h 294" name="T51"/>
                <a:gd fmla="*/ 464 w 566" name="T52"/>
                <a:gd fmla="*/ 229 h 294" name="T53"/>
                <a:gd fmla="*/ 483 w 566" name="T54"/>
                <a:gd fmla="*/ 211 h 294" name="T55"/>
                <a:gd fmla="*/ 501 w 566" name="T56"/>
                <a:gd fmla="*/ 192 h 294" name="T57"/>
                <a:gd fmla="*/ 518 w 566" name="T58"/>
                <a:gd fmla="*/ 170 h 294" name="T59"/>
                <a:gd fmla="*/ 532 w 566" name="T60"/>
                <a:gd fmla="*/ 146 h 294" name="T61"/>
                <a:gd fmla="*/ 544 w 566" name="T62"/>
                <a:gd fmla="*/ 121 h 294" name="T63"/>
                <a:gd fmla="*/ 554 w 566" name="T64"/>
                <a:gd fmla="*/ 96 h 294" name="T65"/>
                <a:gd fmla="*/ 561 w 566" name="T66"/>
                <a:gd fmla="*/ 69 h 294" name="T67"/>
                <a:gd fmla="*/ 565 w 566" name="T68"/>
                <a:gd fmla="*/ 41 h 294" name="T69"/>
                <a:gd fmla="*/ 566 w 566" name="T70"/>
                <a:gd fmla="*/ 12 h 294" name="T71"/>
                <a:gd fmla="*/ 566 w 566" name="T72"/>
                <a:gd fmla="*/ 0 h 294" name="T73"/>
                <a:gd fmla="*/ 0 w 566" name="T74"/>
                <a:gd fmla="*/ 0 h 29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294" w="566">
                  <a:moveTo>
                    <a:pt x="0" y="0"/>
                  </a:moveTo>
                  <a:lnTo>
                    <a:pt x="0" y="12"/>
                  </a:lnTo>
                  <a:lnTo>
                    <a:pt x="0" y="12"/>
                  </a:lnTo>
                  <a:lnTo>
                    <a:pt x="3" y="41"/>
                  </a:lnTo>
                  <a:lnTo>
                    <a:pt x="7" y="69"/>
                  </a:lnTo>
                  <a:lnTo>
                    <a:pt x="14" y="96"/>
                  </a:lnTo>
                  <a:lnTo>
                    <a:pt x="24" y="121"/>
                  </a:lnTo>
                  <a:lnTo>
                    <a:pt x="35" y="146"/>
                  </a:lnTo>
                  <a:lnTo>
                    <a:pt x="49" y="170"/>
                  </a:lnTo>
                  <a:lnTo>
                    <a:pt x="65" y="192"/>
                  </a:lnTo>
                  <a:lnTo>
                    <a:pt x="83" y="211"/>
                  </a:lnTo>
                  <a:lnTo>
                    <a:pt x="104" y="229"/>
                  </a:lnTo>
                  <a:lnTo>
                    <a:pt x="125" y="246"/>
                  </a:lnTo>
                  <a:lnTo>
                    <a:pt x="148" y="260"/>
                  </a:lnTo>
                  <a:lnTo>
                    <a:pt x="173" y="272"/>
                  </a:lnTo>
                  <a:lnTo>
                    <a:pt x="200" y="282"/>
                  </a:lnTo>
                  <a:lnTo>
                    <a:pt x="227" y="289"/>
                  </a:lnTo>
                  <a:lnTo>
                    <a:pt x="255" y="293"/>
                  </a:lnTo>
                  <a:lnTo>
                    <a:pt x="284" y="294"/>
                  </a:lnTo>
                  <a:lnTo>
                    <a:pt x="284" y="294"/>
                  </a:lnTo>
                  <a:lnTo>
                    <a:pt x="313" y="293"/>
                  </a:lnTo>
                  <a:lnTo>
                    <a:pt x="341" y="289"/>
                  </a:lnTo>
                  <a:lnTo>
                    <a:pt x="367" y="282"/>
                  </a:lnTo>
                  <a:lnTo>
                    <a:pt x="393" y="272"/>
                  </a:lnTo>
                  <a:lnTo>
                    <a:pt x="418" y="260"/>
                  </a:lnTo>
                  <a:lnTo>
                    <a:pt x="442" y="246"/>
                  </a:lnTo>
                  <a:lnTo>
                    <a:pt x="464" y="229"/>
                  </a:lnTo>
                  <a:lnTo>
                    <a:pt x="483" y="211"/>
                  </a:lnTo>
                  <a:lnTo>
                    <a:pt x="501" y="192"/>
                  </a:lnTo>
                  <a:lnTo>
                    <a:pt x="518" y="170"/>
                  </a:lnTo>
                  <a:lnTo>
                    <a:pt x="532" y="146"/>
                  </a:lnTo>
                  <a:lnTo>
                    <a:pt x="544" y="121"/>
                  </a:lnTo>
                  <a:lnTo>
                    <a:pt x="554" y="96"/>
                  </a:lnTo>
                  <a:lnTo>
                    <a:pt x="561" y="69"/>
                  </a:lnTo>
                  <a:lnTo>
                    <a:pt x="565" y="41"/>
                  </a:lnTo>
                  <a:lnTo>
                    <a:pt x="566" y="12"/>
                  </a:lnTo>
                  <a:lnTo>
                    <a:pt x="56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Freeform 12"/>
            <p:cNvSpPr>
              <a:spLocks noEditPoints="1"/>
            </p:cNvSpPr>
            <p:nvPr/>
          </p:nvSpPr>
          <p:spPr bwMode="auto">
            <a:xfrm>
              <a:off x="2784475" y="893764"/>
              <a:ext cx="300038" cy="306388"/>
            </a:xfrm>
            <a:custGeom>
              <a:gdLst>
                <a:gd fmla="*/ 173 w 566" name="T0"/>
                <a:gd fmla="*/ 22 h 578" name="T1"/>
                <a:gd fmla="*/ 49 w 566" name="T2"/>
                <a:gd fmla="*/ 124 h 578" name="T3"/>
                <a:gd fmla="*/ 0 w 566" name="T4"/>
                <a:gd fmla="*/ 282 h 578" name="T5"/>
                <a:gd fmla="*/ 561 w 566" name="T6"/>
                <a:gd fmla="*/ 225 h 578" name="T7"/>
                <a:gd fmla="*/ 483 w 566" name="T8"/>
                <a:gd fmla="*/ 81 h 578" name="T9"/>
                <a:gd fmla="*/ 341 w 566" name="T10"/>
                <a:gd fmla="*/ 5 h 578" name="T11"/>
                <a:gd fmla="*/ 128 w 566" name="T12"/>
                <a:gd fmla="*/ 511 h 578" name="T13"/>
                <a:gd fmla="*/ 93 w 566" name="T14"/>
                <a:gd fmla="*/ 476 h 578" name="T15"/>
                <a:gd fmla="*/ 105 w 566" name="T16"/>
                <a:gd fmla="*/ 436 h 578" name="T17"/>
                <a:gd fmla="*/ 146 w 566" name="T18"/>
                <a:gd fmla="*/ 423 h 578" name="T19"/>
                <a:gd fmla="*/ 180 w 566" name="T20"/>
                <a:gd fmla="*/ 458 h 578" name="T21"/>
                <a:gd fmla="*/ 169 w 566" name="T22"/>
                <a:gd fmla="*/ 500 h 578" name="T23"/>
                <a:gd fmla="*/ 137 w 566" name="T24"/>
                <a:gd fmla="*/ 374 h 578" name="T25"/>
                <a:gd fmla="*/ 100 w 566" name="T26"/>
                <a:gd fmla="*/ 353 h 578" name="T27"/>
                <a:gd fmla="*/ 96 w 566" name="T28"/>
                <a:gd fmla="*/ 311 h 578" name="T29"/>
                <a:gd fmla="*/ 137 w 566" name="T30"/>
                <a:gd fmla="*/ 284 h 578" name="T31"/>
                <a:gd fmla="*/ 175 w 566" name="T32"/>
                <a:gd fmla="*/ 304 h 578" name="T33"/>
                <a:gd fmla="*/ 177 w 566" name="T34"/>
                <a:gd fmla="*/ 346 h 578" name="T35"/>
                <a:gd fmla="*/ 137 w 566" name="T36"/>
                <a:gd fmla="*/ 374 h 578" name="T37"/>
                <a:gd fmla="*/ 112 w 566" name="T38"/>
                <a:gd fmla="*/ 227 h 578" name="T39"/>
                <a:gd fmla="*/ 93 w 566" name="T40"/>
                <a:gd fmla="*/ 189 h 578" name="T41"/>
                <a:gd fmla="*/ 119 w 566" name="T42"/>
                <a:gd fmla="*/ 149 h 578" name="T43"/>
                <a:gd fmla="*/ 162 w 566" name="T44"/>
                <a:gd fmla="*/ 153 h 578" name="T45"/>
                <a:gd fmla="*/ 182 w 566" name="T46"/>
                <a:gd fmla="*/ 189 h 578" name="T47"/>
                <a:gd fmla="*/ 154 w 566" name="T48"/>
                <a:gd fmla="*/ 231 h 578" name="T49"/>
                <a:gd fmla="*/ 276 w 566" name="T50"/>
                <a:gd fmla="*/ 511 h 578" name="T51"/>
                <a:gd fmla="*/ 241 w 566" name="T52"/>
                <a:gd fmla="*/ 476 h 578" name="T53"/>
                <a:gd fmla="*/ 254 w 566" name="T54"/>
                <a:gd fmla="*/ 436 h 578" name="T55"/>
                <a:gd fmla="*/ 294 w 566" name="T56"/>
                <a:gd fmla="*/ 423 h 578" name="T57"/>
                <a:gd fmla="*/ 328 w 566" name="T58"/>
                <a:gd fmla="*/ 458 h 578" name="T59"/>
                <a:gd fmla="*/ 317 w 566" name="T60"/>
                <a:gd fmla="*/ 500 h 578" name="T61"/>
                <a:gd fmla="*/ 285 w 566" name="T62"/>
                <a:gd fmla="*/ 374 h 578" name="T63"/>
                <a:gd fmla="*/ 248 w 566" name="T64"/>
                <a:gd fmla="*/ 353 h 578" name="T65"/>
                <a:gd fmla="*/ 244 w 566" name="T66"/>
                <a:gd fmla="*/ 311 h 578" name="T67"/>
                <a:gd fmla="*/ 285 w 566" name="T68"/>
                <a:gd fmla="*/ 284 h 578" name="T69"/>
                <a:gd fmla="*/ 321 w 566" name="T70"/>
                <a:gd fmla="*/ 304 h 578" name="T71"/>
                <a:gd fmla="*/ 325 w 566" name="T72"/>
                <a:gd fmla="*/ 346 h 578" name="T73"/>
                <a:gd fmla="*/ 285 w 566" name="T74"/>
                <a:gd fmla="*/ 374 h 578" name="T75"/>
                <a:gd fmla="*/ 260 w 566" name="T76"/>
                <a:gd fmla="*/ 227 h 578" name="T77"/>
                <a:gd fmla="*/ 241 w 566" name="T78"/>
                <a:gd fmla="*/ 189 h 578" name="T79"/>
                <a:gd fmla="*/ 267 w 566" name="T80"/>
                <a:gd fmla="*/ 149 h 578" name="T81"/>
                <a:gd fmla="*/ 310 w 566" name="T82"/>
                <a:gd fmla="*/ 153 h 578" name="T83"/>
                <a:gd fmla="*/ 330 w 566" name="T84"/>
                <a:gd fmla="*/ 189 h 578" name="T85"/>
                <a:gd fmla="*/ 302 w 566" name="T86"/>
                <a:gd fmla="*/ 231 h 578" name="T87"/>
                <a:gd fmla="*/ 424 w 566" name="T88"/>
                <a:gd fmla="*/ 511 h 578" name="T89"/>
                <a:gd fmla="*/ 389 w 566" name="T90"/>
                <a:gd fmla="*/ 476 h 578" name="T91"/>
                <a:gd fmla="*/ 402 w 566" name="T92"/>
                <a:gd fmla="*/ 436 h 578" name="T93"/>
                <a:gd fmla="*/ 442 w 566" name="T94"/>
                <a:gd fmla="*/ 423 h 578" name="T95"/>
                <a:gd fmla="*/ 476 w 566" name="T96"/>
                <a:gd fmla="*/ 458 h 578" name="T97"/>
                <a:gd fmla="*/ 464 w 566" name="T98"/>
                <a:gd fmla="*/ 500 h 578" name="T99"/>
                <a:gd fmla="*/ 433 w 566" name="T100"/>
                <a:gd fmla="*/ 374 h 578" name="T101"/>
                <a:gd fmla="*/ 396 w 566" name="T102"/>
                <a:gd fmla="*/ 353 h 578" name="T103"/>
                <a:gd fmla="*/ 392 w 566" name="T104"/>
                <a:gd fmla="*/ 311 h 578" name="T105"/>
                <a:gd fmla="*/ 433 w 566" name="T106"/>
                <a:gd fmla="*/ 284 h 578" name="T107"/>
                <a:gd fmla="*/ 469 w 566" name="T108"/>
                <a:gd fmla="*/ 304 h 578" name="T109"/>
                <a:gd fmla="*/ 474 w 566" name="T110"/>
                <a:gd fmla="*/ 346 h 578" name="T111"/>
                <a:gd fmla="*/ 433 w 566" name="T112"/>
                <a:gd fmla="*/ 374 h 578" name="T113"/>
                <a:gd fmla="*/ 409 w 566" name="T114"/>
                <a:gd fmla="*/ 227 h 578" name="T115"/>
                <a:gd fmla="*/ 389 w 566" name="T116"/>
                <a:gd fmla="*/ 189 h 578" name="T117"/>
                <a:gd fmla="*/ 415 w 566" name="T118"/>
                <a:gd fmla="*/ 149 h 578" name="T119"/>
                <a:gd fmla="*/ 458 w 566" name="T120"/>
                <a:gd fmla="*/ 153 h 578" name="T121"/>
                <a:gd fmla="*/ 478 w 566" name="T122"/>
                <a:gd fmla="*/ 189 h 578" name="T123"/>
                <a:gd fmla="*/ 450 w 566" name="T124"/>
                <a:gd fmla="*/ 231 h 578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578" w="566">
                  <a:moveTo>
                    <a:pt x="284" y="0"/>
                  </a:moveTo>
                  <a:lnTo>
                    <a:pt x="284" y="0"/>
                  </a:lnTo>
                  <a:lnTo>
                    <a:pt x="255" y="1"/>
                  </a:lnTo>
                  <a:lnTo>
                    <a:pt x="227" y="5"/>
                  </a:lnTo>
                  <a:lnTo>
                    <a:pt x="200" y="12"/>
                  </a:lnTo>
                  <a:lnTo>
                    <a:pt x="173" y="22"/>
                  </a:lnTo>
                  <a:lnTo>
                    <a:pt x="148" y="33"/>
                  </a:lnTo>
                  <a:lnTo>
                    <a:pt x="125" y="47"/>
                  </a:lnTo>
                  <a:lnTo>
                    <a:pt x="104" y="63"/>
                  </a:lnTo>
                  <a:lnTo>
                    <a:pt x="83" y="81"/>
                  </a:lnTo>
                  <a:lnTo>
                    <a:pt x="65" y="102"/>
                  </a:lnTo>
                  <a:lnTo>
                    <a:pt x="49" y="124"/>
                  </a:lnTo>
                  <a:lnTo>
                    <a:pt x="35" y="147"/>
                  </a:lnTo>
                  <a:lnTo>
                    <a:pt x="24" y="171"/>
                  </a:lnTo>
                  <a:lnTo>
                    <a:pt x="14" y="198"/>
                  </a:lnTo>
                  <a:lnTo>
                    <a:pt x="7" y="225"/>
                  </a:lnTo>
                  <a:lnTo>
                    <a:pt x="3" y="253"/>
                  </a:lnTo>
                  <a:lnTo>
                    <a:pt x="0" y="282"/>
                  </a:lnTo>
                  <a:lnTo>
                    <a:pt x="0" y="578"/>
                  </a:lnTo>
                  <a:lnTo>
                    <a:pt x="566" y="578"/>
                  </a:lnTo>
                  <a:lnTo>
                    <a:pt x="566" y="282"/>
                  </a:lnTo>
                  <a:lnTo>
                    <a:pt x="566" y="282"/>
                  </a:lnTo>
                  <a:lnTo>
                    <a:pt x="565" y="253"/>
                  </a:lnTo>
                  <a:lnTo>
                    <a:pt x="561" y="225"/>
                  </a:lnTo>
                  <a:lnTo>
                    <a:pt x="554" y="198"/>
                  </a:lnTo>
                  <a:lnTo>
                    <a:pt x="544" y="171"/>
                  </a:lnTo>
                  <a:lnTo>
                    <a:pt x="532" y="147"/>
                  </a:lnTo>
                  <a:lnTo>
                    <a:pt x="518" y="124"/>
                  </a:lnTo>
                  <a:lnTo>
                    <a:pt x="501" y="102"/>
                  </a:lnTo>
                  <a:lnTo>
                    <a:pt x="483" y="81"/>
                  </a:lnTo>
                  <a:lnTo>
                    <a:pt x="464" y="63"/>
                  </a:lnTo>
                  <a:lnTo>
                    <a:pt x="442" y="47"/>
                  </a:lnTo>
                  <a:lnTo>
                    <a:pt x="418" y="33"/>
                  </a:lnTo>
                  <a:lnTo>
                    <a:pt x="393" y="22"/>
                  </a:lnTo>
                  <a:lnTo>
                    <a:pt x="367" y="12"/>
                  </a:lnTo>
                  <a:lnTo>
                    <a:pt x="341" y="5"/>
                  </a:lnTo>
                  <a:lnTo>
                    <a:pt x="313" y="1"/>
                  </a:lnTo>
                  <a:lnTo>
                    <a:pt x="284" y="0"/>
                  </a:lnTo>
                  <a:lnTo>
                    <a:pt x="284" y="0"/>
                  </a:lnTo>
                  <a:close/>
                  <a:moveTo>
                    <a:pt x="137" y="512"/>
                  </a:moveTo>
                  <a:lnTo>
                    <a:pt x="137" y="512"/>
                  </a:lnTo>
                  <a:lnTo>
                    <a:pt x="128" y="511"/>
                  </a:lnTo>
                  <a:lnTo>
                    <a:pt x="119" y="508"/>
                  </a:lnTo>
                  <a:lnTo>
                    <a:pt x="112" y="504"/>
                  </a:lnTo>
                  <a:lnTo>
                    <a:pt x="105" y="500"/>
                  </a:lnTo>
                  <a:lnTo>
                    <a:pt x="100" y="493"/>
                  </a:lnTo>
                  <a:lnTo>
                    <a:pt x="96" y="484"/>
                  </a:lnTo>
                  <a:lnTo>
                    <a:pt x="93" y="476"/>
                  </a:lnTo>
                  <a:lnTo>
                    <a:pt x="93" y="468"/>
                  </a:lnTo>
                  <a:lnTo>
                    <a:pt x="93" y="468"/>
                  </a:lnTo>
                  <a:lnTo>
                    <a:pt x="93" y="458"/>
                  </a:lnTo>
                  <a:lnTo>
                    <a:pt x="96" y="450"/>
                  </a:lnTo>
                  <a:lnTo>
                    <a:pt x="100" y="443"/>
                  </a:lnTo>
                  <a:lnTo>
                    <a:pt x="105" y="436"/>
                  </a:lnTo>
                  <a:lnTo>
                    <a:pt x="112" y="430"/>
                  </a:lnTo>
                  <a:lnTo>
                    <a:pt x="119" y="426"/>
                  </a:lnTo>
                  <a:lnTo>
                    <a:pt x="128" y="423"/>
                  </a:lnTo>
                  <a:lnTo>
                    <a:pt x="137" y="423"/>
                  </a:lnTo>
                  <a:lnTo>
                    <a:pt x="137" y="423"/>
                  </a:lnTo>
                  <a:lnTo>
                    <a:pt x="146" y="423"/>
                  </a:lnTo>
                  <a:lnTo>
                    <a:pt x="154" y="426"/>
                  </a:lnTo>
                  <a:lnTo>
                    <a:pt x="162" y="430"/>
                  </a:lnTo>
                  <a:lnTo>
                    <a:pt x="169" y="436"/>
                  </a:lnTo>
                  <a:lnTo>
                    <a:pt x="175" y="443"/>
                  </a:lnTo>
                  <a:lnTo>
                    <a:pt x="177" y="450"/>
                  </a:lnTo>
                  <a:lnTo>
                    <a:pt x="180" y="458"/>
                  </a:lnTo>
                  <a:lnTo>
                    <a:pt x="182" y="468"/>
                  </a:lnTo>
                  <a:lnTo>
                    <a:pt x="182" y="468"/>
                  </a:lnTo>
                  <a:lnTo>
                    <a:pt x="180" y="476"/>
                  </a:lnTo>
                  <a:lnTo>
                    <a:pt x="177" y="484"/>
                  </a:lnTo>
                  <a:lnTo>
                    <a:pt x="175" y="493"/>
                  </a:lnTo>
                  <a:lnTo>
                    <a:pt x="169" y="500"/>
                  </a:lnTo>
                  <a:lnTo>
                    <a:pt x="162" y="504"/>
                  </a:lnTo>
                  <a:lnTo>
                    <a:pt x="154" y="508"/>
                  </a:lnTo>
                  <a:lnTo>
                    <a:pt x="146" y="511"/>
                  </a:lnTo>
                  <a:lnTo>
                    <a:pt x="137" y="512"/>
                  </a:lnTo>
                  <a:lnTo>
                    <a:pt x="137" y="512"/>
                  </a:lnTo>
                  <a:close/>
                  <a:moveTo>
                    <a:pt x="137" y="374"/>
                  </a:moveTo>
                  <a:lnTo>
                    <a:pt x="137" y="374"/>
                  </a:lnTo>
                  <a:lnTo>
                    <a:pt x="128" y="372"/>
                  </a:lnTo>
                  <a:lnTo>
                    <a:pt x="119" y="369"/>
                  </a:lnTo>
                  <a:lnTo>
                    <a:pt x="112" y="365"/>
                  </a:lnTo>
                  <a:lnTo>
                    <a:pt x="105" y="360"/>
                  </a:lnTo>
                  <a:lnTo>
                    <a:pt x="100" y="353"/>
                  </a:lnTo>
                  <a:lnTo>
                    <a:pt x="96" y="346"/>
                  </a:lnTo>
                  <a:lnTo>
                    <a:pt x="93" y="338"/>
                  </a:lnTo>
                  <a:lnTo>
                    <a:pt x="93" y="329"/>
                  </a:lnTo>
                  <a:lnTo>
                    <a:pt x="93" y="329"/>
                  </a:lnTo>
                  <a:lnTo>
                    <a:pt x="93" y="320"/>
                  </a:lnTo>
                  <a:lnTo>
                    <a:pt x="96" y="311"/>
                  </a:lnTo>
                  <a:lnTo>
                    <a:pt x="100" y="304"/>
                  </a:lnTo>
                  <a:lnTo>
                    <a:pt x="105" y="297"/>
                  </a:lnTo>
                  <a:lnTo>
                    <a:pt x="112" y="292"/>
                  </a:lnTo>
                  <a:lnTo>
                    <a:pt x="119" y="288"/>
                  </a:lnTo>
                  <a:lnTo>
                    <a:pt x="128" y="285"/>
                  </a:lnTo>
                  <a:lnTo>
                    <a:pt x="137" y="284"/>
                  </a:lnTo>
                  <a:lnTo>
                    <a:pt x="137" y="284"/>
                  </a:lnTo>
                  <a:lnTo>
                    <a:pt x="146" y="285"/>
                  </a:lnTo>
                  <a:lnTo>
                    <a:pt x="154" y="288"/>
                  </a:lnTo>
                  <a:lnTo>
                    <a:pt x="162" y="292"/>
                  </a:lnTo>
                  <a:lnTo>
                    <a:pt x="169" y="297"/>
                  </a:lnTo>
                  <a:lnTo>
                    <a:pt x="175" y="304"/>
                  </a:lnTo>
                  <a:lnTo>
                    <a:pt x="177" y="311"/>
                  </a:lnTo>
                  <a:lnTo>
                    <a:pt x="180" y="320"/>
                  </a:lnTo>
                  <a:lnTo>
                    <a:pt x="182" y="329"/>
                  </a:lnTo>
                  <a:lnTo>
                    <a:pt x="182" y="329"/>
                  </a:lnTo>
                  <a:lnTo>
                    <a:pt x="180" y="338"/>
                  </a:lnTo>
                  <a:lnTo>
                    <a:pt x="177" y="346"/>
                  </a:lnTo>
                  <a:lnTo>
                    <a:pt x="175" y="353"/>
                  </a:lnTo>
                  <a:lnTo>
                    <a:pt x="169" y="360"/>
                  </a:lnTo>
                  <a:lnTo>
                    <a:pt x="162" y="365"/>
                  </a:lnTo>
                  <a:lnTo>
                    <a:pt x="154" y="369"/>
                  </a:lnTo>
                  <a:lnTo>
                    <a:pt x="146" y="372"/>
                  </a:lnTo>
                  <a:lnTo>
                    <a:pt x="137" y="374"/>
                  </a:lnTo>
                  <a:lnTo>
                    <a:pt x="137" y="374"/>
                  </a:lnTo>
                  <a:close/>
                  <a:moveTo>
                    <a:pt x="137" y="234"/>
                  </a:moveTo>
                  <a:lnTo>
                    <a:pt x="137" y="234"/>
                  </a:lnTo>
                  <a:lnTo>
                    <a:pt x="128" y="234"/>
                  </a:lnTo>
                  <a:lnTo>
                    <a:pt x="119" y="231"/>
                  </a:lnTo>
                  <a:lnTo>
                    <a:pt x="112" y="227"/>
                  </a:lnTo>
                  <a:lnTo>
                    <a:pt x="105" y="221"/>
                  </a:lnTo>
                  <a:lnTo>
                    <a:pt x="100" y="214"/>
                  </a:lnTo>
                  <a:lnTo>
                    <a:pt x="96" y="207"/>
                  </a:lnTo>
                  <a:lnTo>
                    <a:pt x="93" y="199"/>
                  </a:lnTo>
                  <a:lnTo>
                    <a:pt x="93" y="189"/>
                  </a:lnTo>
                  <a:lnTo>
                    <a:pt x="93" y="189"/>
                  </a:lnTo>
                  <a:lnTo>
                    <a:pt x="93" y="181"/>
                  </a:lnTo>
                  <a:lnTo>
                    <a:pt x="96" y="173"/>
                  </a:lnTo>
                  <a:lnTo>
                    <a:pt x="100" y="165"/>
                  </a:lnTo>
                  <a:lnTo>
                    <a:pt x="105" y="158"/>
                  </a:lnTo>
                  <a:lnTo>
                    <a:pt x="112" y="153"/>
                  </a:lnTo>
                  <a:lnTo>
                    <a:pt x="119" y="149"/>
                  </a:lnTo>
                  <a:lnTo>
                    <a:pt x="128" y="147"/>
                  </a:lnTo>
                  <a:lnTo>
                    <a:pt x="137" y="145"/>
                  </a:lnTo>
                  <a:lnTo>
                    <a:pt x="137" y="145"/>
                  </a:lnTo>
                  <a:lnTo>
                    <a:pt x="146" y="147"/>
                  </a:lnTo>
                  <a:lnTo>
                    <a:pt x="154" y="149"/>
                  </a:lnTo>
                  <a:lnTo>
                    <a:pt x="162" y="153"/>
                  </a:lnTo>
                  <a:lnTo>
                    <a:pt x="169" y="158"/>
                  </a:lnTo>
                  <a:lnTo>
                    <a:pt x="175" y="165"/>
                  </a:lnTo>
                  <a:lnTo>
                    <a:pt x="177" y="173"/>
                  </a:lnTo>
                  <a:lnTo>
                    <a:pt x="180" y="181"/>
                  </a:lnTo>
                  <a:lnTo>
                    <a:pt x="182" y="189"/>
                  </a:lnTo>
                  <a:lnTo>
                    <a:pt x="182" y="189"/>
                  </a:lnTo>
                  <a:lnTo>
                    <a:pt x="180" y="199"/>
                  </a:lnTo>
                  <a:lnTo>
                    <a:pt x="177" y="207"/>
                  </a:lnTo>
                  <a:lnTo>
                    <a:pt x="175" y="214"/>
                  </a:lnTo>
                  <a:lnTo>
                    <a:pt x="169" y="221"/>
                  </a:lnTo>
                  <a:lnTo>
                    <a:pt x="162" y="227"/>
                  </a:lnTo>
                  <a:lnTo>
                    <a:pt x="154" y="231"/>
                  </a:lnTo>
                  <a:lnTo>
                    <a:pt x="146" y="234"/>
                  </a:lnTo>
                  <a:lnTo>
                    <a:pt x="137" y="234"/>
                  </a:lnTo>
                  <a:lnTo>
                    <a:pt x="137" y="234"/>
                  </a:lnTo>
                  <a:close/>
                  <a:moveTo>
                    <a:pt x="285" y="512"/>
                  </a:moveTo>
                  <a:lnTo>
                    <a:pt x="285" y="512"/>
                  </a:lnTo>
                  <a:lnTo>
                    <a:pt x="276" y="511"/>
                  </a:lnTo>
                  <a:lnTo>
                    <a:pt x="267" y="508"/>
                  </a:lnTo>
                  <a:lnTo>
                    <a:pt x="260" y="504"/>
                  </a:lnTo>
                  <a:lnTo>
                    <a:pt x="254" y="500"/>
                  </a:lnTo>
                  <a:lnTo>
                    <a:pt x="248" y="493"/>
                  </a:lnTo>
                  <a:lnTo>
                    <a:pt x="244" y="484"/>
                  </a:lnTo>
                  <a:lnTo>
                    <a:pt x="241" y="476"/>
                  </a:lnTo>
                  <a:lnTo>
                    <a:pt x="241" y="468"/>
                  </a:lnTo>
                  <a:lnTo>
                    <a:pt x="241" y="468"/>
                  </a:lnTo>
                  <a:lnTo>
                    <a:pt x="241" y="458"/>
                  </a:lnTo>
                  <a:lnTo>
                    <a:pt x="244" y="450"/>
                  </a:lnTo>
                  <a:lnTo>
                    <a:pt x="248" y="443"/>
                  </a:lnTo>
                  <a:lnTo>
                    <a:pt x="254" y="436"/>
                  </a:lnTo>
                  <a:lnTo>
                    <a:pt x="260" y="430"/>
                  </a:lnTo>
                  <a:lnTo>
                    <a:pt x="267" y="426"/>
                  </a:lnTo>
                  <a:lnTo>
                    <a:pt x="276" y="423"/>
                  </a:lnTo>
                  <a:lnTo>
                    <a:pt x="285" y="423"/>
                  </a:lnTo>
                  <a:lnTo>
                    <a:pt x="285" y="423"/>
                  </a:lnTo>
                  <a:lnTo>
                    <a:pt x="294" y="423"/>
                  </a:lnTo>
                  <a:lnTo>
                    <a:pt x="302" y="426"/>
                  </a:lnTo>
                  <a:lnTo>
                    <a:pt x="310" y="430"/>
                  </a:lnTo>
                  <a:lnTo>
                    <a:pt x="317" y="436"/>
                  </a:lnTo>
                  <a:lnTo>
                    <a:pt x="321" y="443"/>
                  </a:lnTo>
                  <a:lnTo>
                    <a:pt x="325" y="450"/>
                  </a:lnTo>
                  <a:lnTo>
                    <a:pt x="328" y="458"/>
                  </a:lnTo>
                  <a:lnTo>
                    <a:pt x="330" y="468"/>
                  </a:lnTo>
                  <a:lnTo>
                    <a:pt x="330" y="468"/>
                  </a:lnTo>
                  <a:lnTo>
                    <a:pt x="328" y="476"/>
                  </a:lnTo>
                  <a:lnTo>
                    <a:pt x="325" y="484"/>
                  </a:lnTo>
                  <a:lnTo>
                    <a:pt x="321" y="493"/>
                  </a:lnTo>
                  <a:lnTo>
                    <a:pt x="317" y="500"/>
                  </a:lnTo>
                  <a:lnTo>
                    <a:pt x="310" y="504"/>
                  </a:lnTo>
                  <a:lnTo>
                    <a:pt x="302" y="508"/>
                  </a:lnTo>
                  <a:lnTo>
                    <a:pt x="294" y="511"/>
                  </a:lnTo>
                  <a:lnTo>
                    <a:pt x="285" y="512"/>
                  </a:lnTo>
                  <a:lnTo>
                    <a:pt x="285" y="512"/>
                  </a:lnTo>
                  <a:close/>
                  <a:moveTo>
                    <a:pt x="285" y="374"/>
                  </a:moveTo>
                  <a:lnTo>
                    <a:pt x="285" y="374"/>
                  </a:lnTo>
                  <a:lnTo>
                    <a:pt x="276" y="372"/>
                  </a:lnTo>
                  <a:lnTo>
                    <a:pt x="267" y="369"/>
                  </a:lnTo>
                  <a:lnTo>
                    <a:pt x="260" y="365"/>
                  </a:lnTo>
                  <a:lnTo>
                    <a:pt x="254" y="360"/>
                  </a:lnTo>
                  <a:lnTo>
                    <a:pt x="248" y="353"/>
                  </a:lnTo>
                  <a:lnTo>
                    <a:pt x="244" y="346"/>
                  </a:lnTo>
                  <a:lnTo>
                    <a:pt x="241" y="338"/>
                  </a:lnTo>
                  <a:lnTo>
                    <a:pt x="241" y="329"/>
                  </a:lnTo>
                  <a:lnTo>
                    <a:pt x="241" y="329"/>
                  </a:lnTo>
                  <a:lnTo>
                    <a:pt x="241" y="320"/>
                  </a:lnTo>
                  <a:lnTo>
                    <a:pt x="244" y="311"/>
                  </a:lnTo>
                  <a:lnTo>
                    <a:pt x="248" y="304"/>
                  </a:lnTo>
                  <a:lnTo>
                    <a:pt x="254" y="297"/>
                  </a:lnTo>
                  <a:lnTo>
                    <a:pt x="260" y="292"/>
                  </a:lnTo>
                  <a:lnTo>
                    <a:pt x="267" y="288"/>
                  </a:lnTo>
                  <a:lnTo>
                    <a:pt x="276" y="285"/>
                  </a:lnTo>
                  <a:lnTo>
                    <a:pt x="285" y="284"/>
                  </a:lnTo>
                  <a:lnTo>
                    <a:pt x="285" y="284"/>
                  </a:lnTo>
                  <a:lnTo>
                    <a:pt x="294" y="285"/>
                  </a:lnTo>
                  <a:lnTo>
                    <a:pt x="302" y="288"/>
                  </a:lnTo>
                  <a:lnTo>
                    <a:pt x="310" y="292"/>
                  </a:lnTo>
                  <a:lnTo>
                    <a:pt x="317" y="297"/>
                  </a:lnTo>
                  <a:lnTo>
                    <a:pt x="321" y="304"/>
                  </a:lnTo>
                  <a:lnTo>
                    <a:pt x="325" y="311"/>
                  </a:lnTo>
                  <a:lnTo>
                    <a:pt x="328" y="320"/>
                  </a:lnTo>
                  <a:lnTo>
                    <a:pt x="330" y="329"/>
                  </a:lnTo>
                  <a:lnTo>
                    <a:pt x="330" y="329"/>
                  </a:lnTo>
                  <a:lnTo>
                    <a:pt x="328" y="338"/>
                  </a:lnTo>
                  <a:lnTo>
                    <a:pt x="325" y="346"/>
                  </a:lnTo>
                  <a:lnTo>
                    <a:pt x="321" y="353"/>
                  </a:lnTo>
                  <a:lnTo>
                    <a:pt x="317" y="360"/>
                  </a:lnTo>
                  <a:lnTo>
                    <a:pt x="310" y="365"/>
                  </a:lnTo>
                  <a:lnTo>
                    <a:pt x="302" y="369"/>
                  </a:lnTo>
                  <a:lnTo>
                    <a:pt x="294" y="372"/>
                  </a:lnTo>
                  <a:lnTo>
                    <a:pt x="285" y="374"/>
                  </a:lnTo>
                  <a:lnTo>
                    <a:pt x="285" y="374"/>
                  </a:lnTo>
                  <a:close/>
                  <a:moveTo>
                    <a:pt x="285" y="234"/>
                  </a:moveTo>
                  <a:lnTo>
                    <a:pt x="285" y="234"/>
                  </a:lnTo>
                  <a:lnTo>
                    <a:pt x="276" y="234"/>
                  </a:lnTo>
                  <a:lnTo>
                    <a:pt x="267" y="231"/>
                  </a:lnTo>
                  <a:lnTo>
                    <a:pt x="260" y="227"/>
                  </a:lnTo>
                  <a:lnTo>
                    <a:pt x="254" y="221"/>
                  </a:lnTo>
                  <a:lnTo>
                    <a:pt x="248" y="214"/>
                  </a:lnTo>
                  <a:lnTo>
                    <a:pt x="244" y="207"/>
                  </a:lnTo>
                  <a:lnTo>
                    <a:pt x="241" y="199"/>
                  </a:lnTo>
                  <a:lnTo>
                    <a:pt x="241" y="189"/>
                  </a:lnTo>
                  <a:lnTo>
                    <a:pt x="241" y="189"/>
                  </a:lnTo>
                  <a:lnTo>
                    <a:pt x="241" y="181"/>
                  </a:lnTo>
                  <a:lnTo>
                    <a:pt x="244" y="173"/>
                  </a:lnTo>
                  <a:lnTo>
                    <a:pt x="248" y="165"/>
                  </a:lnTo>
                  <a:lnTo>
                    <a:pt x="254" y="158"/>
                  </a:lnTo>
                  <a:lnTo>
                    <a:pt x="260" y="153"/>
                  </a:lnTo>
                  <a:lnTo>
                    <a:pt x="267" y="149"/>
                  </a:lnTo>
                  <a:lnTo>
                    <a:pt x="276" y="147"/>
                  </a:lnTo>
                  <a:lnTo>
                    <a:pt x="285" y="145"/>
                  </a:lnTo>
                  <a:lnTo>
                    <a:pt x="285" y="145"/>
                  </a:lnTo>
                  <a:lnTo>
                    <a:pt x="294" y="147"/>
                  </a:lnTo>
                  <a:lnTo>
                    <a:pt x="302" y="149"/>
                  </a:lnTo>
                  <a:lnTo>
                    <a:pt x="310" y="153"/>
                  </a:lnTo>
                  <a:lnTo>
                    <a:pt x="317" y="158"/>
                  </a:lnTo>
                  <a:lnTo>
                    <a:pt x="321" y="165"/>
                  </a:lnTo>
                  <a:lnTo>
                    <a:pt x="325" y="173"/>
                  </a:lnTo>
                  <a:lnTo>
                    <a:pt x="328" y="181"/>
                  </a:lnTo>
                  <a:lnTo>
                    <a:pt x="330" y="189"/>
                  </a:lnTo>
                  <a:lnTo>
                    <a:pt x="330" y="189"/>
                  </a:lnTo>
                  <a:lnTo>
                    <a:pt x="328" y="199"/>
                  </a:lnTo>
                  <a:lnTo>
                    <a:pt x="325" y="207"/>
                  </a:lnTo>
                  <a:lnTo>
                    <a:pt x="321" y="214"/>
                  </a:lnTo>
                  <a:lnTo>
                    <a:pt x="317" y="221"/>
                  </a:lnTo>
                  <a:lnTo>
                    <a:pt x="310" y="227"/>
                  </a:lnTo>
                  <a:lnTo>
                    <a:pt x="302" y="231"/>
                  </a:lnTo>
                  <a:lnTo>
                    <a:pt x="294" y="234"/>
                  </a:lnTo>
                  <a:lnTo>
                    <a:pt x="285" y="234"/>
                  </a:lnTo>
                  <a:lnTo>
                    <a:pt x="285" y="234"/>
                  </a:lnTo>
                  <a:close/>
                  <a:moveTo>
                    <a:pt x="433" y="512"/>
                  </a:moveTo>
                  <a:lnTo>
                    <a:pt x="433" y="512"/>
                  </a:lnTo>
                  <a:lnTo>
                    <a:pt x="424" y="511"/>
                  </a:lnTo>
                  <a:lnTo>
                    <a:pt x="415" y="508"/>
                  </a:lnTo>
                  <a:lnTo>
                    <a:pt x="409" y="504"/>
                  </a:lnTo>
                  <a:lnTo>
                    <a:pt x="402" y="500"/>
                  </a:lnTo>
                  <a:lnTo>
                    <a:pt x="396" y="493"/>
                  </a:lnTo>
                  <a:lnTo>
                    <a:pt x="392" y="484"/>
                  </a:lnTo>
                  <a:lnTo>
                    <a:pt x="389" y="476"/>
                  </a:lnTo>
                  <a:lnTo>
                    <a:pt x="389" y="468"/>
                  </a:lnTo>
                  <a:lnTo>
                    <a:pt x="389" y="468"/>
                  </a:lnTo>
                  <a:lnTo>
                    <a:pt x="389" y="458"/>
                  </a:lnTo>
                  <a:lnTo>
                    <a:pt x="392" y="450"/>
                  </a:lnTo>
                  <a:lnTo>
                    <a:pt x="396" y="443"/>
                  </a:lnTo>
                  <a:lnTo>
                    <a:pt x="402" y="436"/>
                  </a:lnTo>
                  <a:lnTo>
                    <a:pt x="409" y="430"/>
                  </a:lnTo>
                  <a:lnTo>
                    <a:pt x="415" y="426"/>
                  </a:lnTo>
                  <a:lnTo>
                    <a:pt x="424" y="423"/>
                  </a:lnTo>
                  <a:lnTo>
                    <a:pt x="433" y="423"/>
                  </a:lnTo>
                  <a:lnTo>
                    <a:pt x="433" y="423"/>
                  </a:lnTo>
                  <a:lnTo>
                    <a:pt x="442" y="423"/>
                  </a:lnTo>
                  <a:lnTo>
                    <a:pt x="450" y="426"/>
                  </a:lnTo>
                  <a:lnTo>
                    <a:pt x="458" y="430"/>
                  </a:lnTo>
                  <a:lnTo>
                    <a:pt x="464" y="436"/>
                  </a:lnTo>
                  <a:lnTo>
                    <a:pt x="469" y="443"/>
                  </a:lnTo>
                  <a:lnTo>
                    <a:pt x="474" y="450"/>
                  </a:lnTo>
                  <a:lnTo>
                    <a:pt x="476" y="458"/>
                  </a:lnTo>
                  <a:lnTo>
                    <a:pt x="478" y="468"/>
                  </a:lnTo>
                  <a:lnTo>
                    <a:pt x="478" y="468"/>
                  </a:lnTo>
                  <a:lnTo>
                    <a:pt x="476" y="476"/>
                  </a:lnTo>
                  <a:lnTo>
                    <a:pt x="474" y="484"/>
                  </a:lnTo>
                  <a:lnTo>
                    <a:pt x="469" y="493"/>
                  </a:lnTo>
                  <a:lnTo>
                    <a:pt x="464" y="500"/>
                  </a:lnTo>
                  <a:lnTo>
                    <a:pt x="458" y="504"/>
                  </a:lnTo>
                  <a:lnTo>
                    <a:pt x="450" y="508"/>
                  </a:lnTo>
                  <a:lnTo>
                    <a:pt x="442" y="511"/>
                  </a:lnTo>
                  <a:lnTo>
                    <a:pt x="433" y="512"/>
                  </a:lnTo>
                  <a:lnTo>
                    <a:pt x="433" y="512"/>
                  </a:lnTo>
                  <a:close/>
                  <a:moveTo>
                    <a:pt x="433" y="374"/>
                  </a:moveTo>
                  <a:lnTo>
                    <a:pt x="433" y="374"/>
                  </a:lnTo>
                  <a:lnTo>
                    <a:pt x="424" y="372"/>
                  </a:lnTo>
                  <a:lnTo>
                    <a:pt x="415" y="369"/>
                  </a:lnTo>
                  <a:lnTo>
                    <a:pt x="409" y="365"/>
                  </a:lnTo>
                  <a:lnTo>
                    <a:pt x="402" y="360"/>
                  </a:lnTo>
                  <a:lnTo>
                    <a:pt x="396" y="353"/>
                  </a:lnTo>
                  <a:lnTo>
                    <a:pt x="392" y="346"/>
                  </a:lnTo>
                  <a:lnTo>
                    <a:pt x="389" y="338"/>
                  </a:lnTo>
                  <a:lnTo>
                    <a:pt x="389" y="329"/>
                  </a:lnTo>
                  <a:lnTo>
                    <a:pt x="389" y="329"/>
                  </a:lnTo>
                  <a:lnTo>
                    <a:pt x="389" y="320"/>
                  </a:lnTo>
                  <a:lnTo>
                    <a:pt x="392" y="311"/>
                  </a:lnTo>
                  <a:lnTo>
                    <a:pt x="396" y="304"/>
                  </a:lnTo>
                  <a:lnTo>
                    <a:pt x="402" y="297"/>
                  </a:lnTo>
                  <a:lnTo>
                    <a:pt x="409" y="292"/>
                  </a:lnTo>
                  <a:lnTo>
                    <a:pt x="415" y="288"/>
                  </a:lnTo>
                  <a:lnTo>
                    <a:pt x="424" y="285"/>
                  </a:lnTo>
                  <a:lnTo>
                    <a:pt x="433" y="284"/>
                  </a:lnTo>
                  <a:lnTo>
                    <a:pt x="433" y="284"/>
                  </a:lnTo>
                  <a:lnTo>
                    <a:pt x="442" y="285"/>
                  </a:lnTo>
                  <a:lnTo>
                    <a:pt x="450" y="288"/>
                  </a:lnTo>
                  <a:lnTo>
                    <a:pt x="458" y="292"/>
                  </a:lnTo>
                  <a:lnTo>
                    <a:pt x="464" y="297"/>
                  </a:lnTo>
                  <a:lnTo>
                    <a:pt x="469" y="304"/>
                  </a:lnTo>
                  <a:lnTo>
                    <a:pt x="474" y="311"/>
                  </a:lnTo>
                  <a:lnTo>
                    <a:pt x="476" y="320"/>
                  </a:lnTo>
                  <a:lnTo>
                    <a:pt x="478" y="329"/>
                  </a:lnTo>
                  <a:lnTo>
                    <a:pt x="478" y="329"/>
                  </a:lnTo>
                  <a:lnTo>
                    <a:pt x="476" y="338"/>
                  </a:lnTo>
                  <a:lnTo>
                    <a:pt x="474" y="346"/>
                  </a:lnTo>
                  <a:lnTo>
                    <a:pt x="469" y="353"/>
                  </a:lnTo>
                  <a:lnTo>
                    <a:pt x="464" y="360"/>
                  </a:lnTo>
                  <a:lnTo>
                    <a:pt x="458" y="365"/>
                  </a:lnTo>
                  <a:lnTo>
                    <a:pt x="450" y="369"/>
                  </a:lnTo>
                  <a:lnTo>
                    <a:pt x="442" y="372"/>
                  </a:lnTo>
                  <a:lnTo>
                    <a:pt x="433" y="374"/>
                  </a:lnTo>
                  <a:lnTo>
                    <a:pt x="433" y="374"/>
                  </a:lnTo>
                  <a:close/>
                  <a:moveTo>
                    <a:pt x="433" y="234"/>
                  </a:moveTo>
                  <a:lnTo>
                    <a:pt x="433" y="234"/>
                  </a:lnTo>
                  <a:lnTo>
                    <a:pt x="424" y="234"/>
                  </a:lnTo>
                  <a:lnTo>
                    <a:pt x="415" y="231"/>
                  </a:lnTo>
                  <a:lnTo>
                    <a:pt x="409" y="227"/>
                  </a:lnTo>
                  <a:lnTo>
                    <a:pt x="402" y="221"/>
                  </a:lnTo>
                  <a:lnTo>
                    <a:pt x="396" y="214"/>
                  </a:lnTo>
                  <a:lnTo>
                    <a:pt x="392" y="207"/>
                  </a:lnTo>
                  <a:lnTo>
                    <a:pt x="389" y="199"/>
                  </a:lnTo>
                  <a:lnTo>
                    <a:pt x="389" y="189"/>
                  </a:lnTo>
                  <a:lnTo>
                    <a:pt x="389" y="189"/>
                  </a:lnTo>
                  <a:lnTo>
                    <a:pt x="389" y="181"/>
                  </a:lnTo>
                  <a:lnTo>
                    <a:pt x="392" y="173"/>
                  </a:lnTo>
                  <a:lnTo>
                    <a:pt x="396" y="165"/>
                  </a:lnTo>
                  <a:lnTo>
                    <a:pt x="402" y="158"/>
                  </a:lnTo>
                  <a:lnTo>
                    <a:pt x="409" y="153"/>
                  </a:lnTo>
                  <a:lnTo>
                    <a:pt x="415" y="149"/>
                  </a:lnTo>
                  <a:lnTo>
                    <a:pt x="424" y="147"/>
                  </a:lnTo>
                  <a:lnTo>
                    <a:pt x="433" y="145"/>
                  </a:lnTo>
                  <a:lnTo>
                    <a:pt x="433" y="145"/>
                  </a:lnTo>
                  <a:lnTo>
                    <a:pt x="442" y="147"/>
                  </a:lnTo>
                  <a:lnTo>
                    <a:pt x="450" y="149"/>
                  </a:lnTo>
                  <a:lnTo>
                    <a:pt x="458" y="153"/>
                  </a:lnTo>
                  <a:lnTo>
                    <a:pt x="464" y="158"/>
                  </a:lnTo>
                  <a:lnTo>
                    <a:pt x="469" y="165"/>
                  </a:lnTo>
                  <a:lnTo>
                    <a:pt x="474" y="173"/>
                  </a:lnTo>
                  <a:lnTo>
                    <a:pt x="476" y="181"/>
                  </a:lnTo>
                  <a:lnTo>
                    <a:pt x="478" y="189"/>
                  </a:lnTo>
                  <a:lnTo>
                    <a:pt x="478" y="189"/>
                  </a:lnTo>
                  <a:lnTo>
                    <a:pt x="476" y="199"/>
                  </a:lnTo>
                  <a:lnTo>
                    <a:pt x="474" y="207"/>
                  </a:lnTo>
                  <a:lnTo>
                    <a:pt x="469" y="214"/>
                  </a:lnTo>
                  <a:lnTo>
                    <a:pt x="464" y="221"/>
                  </a:lnTo>
                  <a:lnTo>
                    <a:pt x="458" y="227"/>
                  </a:lnTo>
                  <a:lnTo>
                    <a:pt x="450" y="231"/>
                  </a:lnTo>
                  <a:lnTo>
                    <a:pt x="442" y="234"/>
                  </a:lnTo>
                  <a:lnTo>
                    <a:pt x="433" y="234"/>
                  </a:lnTo>
                  <a:lnTo>
                    <a:pt x="433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12" name="Oval 1"/>
          <p:cNvSpPr/>
          <p:nvPr/>
        </p:nvSpPr>
        <p:spPr>
          <a:xfrm>
            <a:off x="3371850" y="1138238"/>
            <a:ext cx="5240338" cy="5240337"/>
          </a:xfrm>
          <a:prstGeom prst="ellipse">
            <a:avLst/>
          </a:prstGeom>
          <a:noFill/>
          <a:ln>
            <a:solidFill>
              <a:srgbClr val="3DA59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46" name="矩形 12"/>
          <p:cNvSpPr>
            <a:spLocks noChangeArrowheads="1"/>
          </p:cNvSpPr>
          <p:nvPr/>
        </p:nvSpPr>
        <p:spPr bwMode="auto">
          <a:xfrm>
            <a:off x="4010025" y="4154488"/>
            <a:ext cx="4073525" cy="944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altLang="en-US" lang="zh-CN" sz="14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Open Sans Light"/>
              </a:rPr>
              <a:t>单击此处添加您的文字内容。本模板的所有素材和逻辑图表，均可自由编辑替换和移动。。单击此处添加您的文字内容。本模板的所有素材和逻辑图表，均可自由编辑替换和移动。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43" name="矩形 4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0248" name="矩形 44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266" name="组合 31"/>
          <p:cNvGrpSpPr/>
          <p:nvPr/>
        </p:nvGrpSpPr>
        <p:grpSpPr>
          <a:xfrm>
            <a:off x="1152525" y="2233613"/>
            <a:ext cx="9886950" cy="3033712"/>
            <a:chOff x="548641" y="2519931"/>
            <a:chExt cx="9885680" cy="3034674"/>
          </a:xfrm>
        </p:grpSpPr>
        <p:grpSp>
          <p:nvGrpSpPr>
            <p:cNvPr id="11269" name="组合 32"/>
            <p:cNvGrpSpPr/>
            <p:nvPr/>
          </p:nvGrpSpPr>
          <p:grpSpPr>
            <a:xfrm>
              <a:off x="548641" y="2519931"/>
              <a:ext cx="9885680" cy="3034674"/>
              <a:chOff x="1774825" y="3668713"/>
              <a:chExt cx="20820062" cy="6391275"/>
            </a:xfrm>
          </p:grpSpPr>
          <p:sp>
            <p:nvSpPr>
              <p:cNvPr id="11277" name="Freeform 3"/>
              <p:cNvSpPr/>
              <p:nvPr/>
            </p:nvSpPr>
            <p:spPr bwMode="auto">
              <a:xfrm rot="10800000">
                <a:off x="8412163" y="8223250"/>
                <a:ext cx="1933575" cy="1235075"/>
              </a:xfrm>
              <a:custGeom>
                <a:gdLst>
                  <a:gd fmla="*/ 0 w 21600" name="T0"/>
                  <a:gd fmla="*/ 2147483646 h 21600" name="T1"/>
                  <a:gd fmla="*/ 2147483646 w 21600" name="T2"/>
                  <a:gd fmla="*/ 0 h 21600" name="T3"/>
                  <a:gd fmla="*/ 2147483646 w 21600" name="T4"/>
                  <a:gd fmla="*/ 0 h 21600" name="T5"/>
                  <a:gd fmla="*/ 0 60000 65536" name="T6"/>
                  <a:gd fmla="*/ 0 60000 65536" name="T7"/>
                  <a:gd fmla="*/ 0 60000 65536" name="T8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b" l="0" r="r" t="0"/>
                <a:pathLst>
                  <a:path h="21600" w="21600">
                    <a:moveTo>
                      <a:pt x="0" y="21600"/>
                    </a:moveTo>
                    <a:lnTo>
                      <a:pt x="5713" y="0"/>
                    </a:lnTo>
                    <a:lnTo>
                      <a:pt x="21600" y="0"/>
                    </a:lnTo>
                  </a:path>
                </a:pathLst>
              </a:custGeom>
              <a:noFill/>
              <a:ln cap="flat" w="19050">
                <a:solidFill>
                  <a:srgbClr val="8CD4C6"/>
                </a:solidFill>
                <a:prstDash val="solid"/>
                <a:miter lim="800000"/>
                <a:headEnd len="med" type="none" w="med"/>
                <a:tailEnd len="med" type="none" w="med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78" name="Freeform 4"/>
              <p:cNvSpPr/>
              <p:nvPr/>
            </p:nvSpPr>
            <p:spPr bwMode="auto">
              <a:xfrm flipH="1">
                <a:off x="8412163" y="4259263"/>
                <a:ext cx="1933575" cy="1233487"/>
              </a:xfrm>
              <a:custGeom>
                <a:gdLst>
                  <a:gd fmla="*/ 0 w 21600" name="T0"/>
                  <a:gd fmla="*/ 2147483646 h 21600" name="T1"/>
                  <a:gd fmla="*/ 2147483646 w 21600" name="T2"/>
                  <a:gd fmla="*/ 0 h 21600" name="T3"/>
                  <a:gd fmla="*/ 2147483646 w 21600" name="T4"/>
                  <a:gd fmla="*/ 0 h 21600" name="T5"/>
                  <a:gd fmla="*/ 0 60000 65536" name="T6"/>
                  <a:gd fmla="*/ 0 60000 65536" name="T7"/>
                  <a:gd fmla="*/ 0 60000 65536" name="T8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b" l="0" r="r" t="0"/>
                <a:pathLst>
                  <a:path h="21600" w="21600">
                    <a:moveTo>
                      <a:pt x="0" y="21600"/>
                    </a:moveTo>
                    <a:lnTo>
                      <a:pt x="5713" y="0"/>
                    </a:lnTo>
                    <a:lnTo>
                      <a:pt x="21600" y="0"/>
                    </a:lnTo>
                  </a:path>
                </a:pathLst>
              </a:custGeom>
              <a:noFill/>
              <a:ln cap="flat" w="19050">
                <a:solidFill>
                  <a:srgbClr val="3FAB96"/>
                </a:solidFill>
                <a:prstDash val="solid"/>
                <a:miter lim="800000"/>
                <a:headEnd len="med" type="none" w="med"/>
                <a:tailEnd len="med" type="none" w="med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79" name="Line 5"/>
              <p:cNvSpPr>
                <a:spLocks noChangeShapeType="1"/>
              </p:cNvSpPr>
              <p:nvPr/>
            </p:nvSpPr>
            <p:spPr bwMode="auto">
              <a:xfrm flipH="1">
                <a:off x="8374063" y="6823075"/>
                <a:ext cx="1435100" cy="0"/>
              </a:xfrm>
              <a:prstGeom prst="line">
                <a:avLst/>
              </a:prstGeom>
              <a:noFill/>
              <a:ln w="19050">
                <a:solidFill>
                  <a:srgbClr val="53BC8E"/>
                </a:solidFill>
                <a:miter lim="800000"/>
                <a:headEnd len="med" type="oval" w="med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80" name="Freeform 6"/>
              <p:cNvSpPr/>
              <p:nvPr/>
            </p:nvSpPr>
            <p:spPr bwMode="auto">
              <a:xfrm flipH="1" rot="10800000">
                <a:off x="13987462" y="8247063"/>
                <a:ext cx="1935162" cy="1235075"/>
              </a:xfrm>
              <a:custGeom>
                <a:gdLst>
                  <a:gd fmla="*/ 0 w 21600" name="T0"/>
                  <a:gd fmla="*/ 2147483646 h 21600" name="T1"/>
                  <a:gd fmla="*/ 2147483646 w 21600" name="T2"/>
                  <a:gd fmla="*/ 0 h 21600" name="T3"/>
                  <a:gd fmla="*/ 2147483646 w 21600" name="T4"/>
                  <a:gd fmla="*/ 0 h 21600" name="T5"/>
                  <a:gd fmla="*/ 0 60000 65536" name="T6"/>
                  <a:gd fmla="*/ 0 60000 65536" name="T7"/>
                  <a:gd fmla="*/ 0 60000 65536" name="T8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b" l="0" r="r" t="0"/>
                <a:pathLst>
                  <a:path h="21600" w="21600">
                    <a:moveTo>
                      <a:pt x="0" y="21600"/>
                    </a:moveTo>
                    <a:lnTo>
                      <a:pt x="5713" y="0"/>
                    </a:lnTo>
                    <a:lnTo>
                      <a:pt x="21600" y="0"/>
                    </a:lnTo>
                  </a:path>
                </a:pathLst>
              </a:custGeom>
              <a:noFill/>
              <a:ln cap="flat" w="19050">
                <a:solidFill>
                  <a:srgbClr val="53BC8E"/>
                </a:solidFill>
                <a:prstDash val="solid"/>
                <a:miter lim="800000"/>
                <a:headEnd len="med" type="none" w="med"/>
                <a:tailEnd len="med" type="none" w="med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81" name="Freeform 7"/>
              <p:cNvSpPr/>
              <p:nvPr/>
            </p:nvSpPr>
            <p:spPr bwMode="auto">
              <a:xfrm>
                <a:off x="13990638" y="4286250"/>
                <a:ext cx="1933575" cy="1235075"/>
              </a:xfrm>
              <a:custGeom>
                <a:gdLst>
                  <a:gd fmla="*/ 0 w 21600" name="T0"/>
                  <a:gd fmla="*/ 2147483646 h 21600" name="T1"/>
                  <a:gd fmla="*/ 2147483646 w 21600" name="T2"/>
                  <a:gd fmla="*/ 0 h 21600" name="T3"/>
                  <a:gd fmla="*/ 2147483646 w 21600" name="T4"/>
                  <a:gd fmla="*/ 0 h 21600" name="T5"/>
                  <a:gd fmla="*/ 0 60000 65536" name="T6"/>
                  <a:gd fmla="*/ 0 60000 65536" name="T7"/>
                  <a:gd fmla="*/ 0 60000 65536" name="T8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b" l="0" r="r" t="0"/>
                <a:pathLst>
                  <a:path h="21600" w="21600">
                    <a:moveTo>
                      <a:pt x="0" y="21600"/>
                    </a:moveTo>
                    <a:lnTo>
                      <a:pt x="5713" y="0"/>
                    </a:lnTo>
                    <a:lnTo>
                      <a:pt x="21600" y="0"/>
                    </a:lnTo>
                  </a:path>
                </a:pathLst>
              </a:custGeom>
              <a:noFill/>
              <a:ln cap="flat" w="19050">
                <a:solidFill>
                  <a:srgbClr val="51BFAA"/>
                </a:solidFill>
                <a:prstDash val="solid"/>
                <a:miter lim="800000"/>
                <a:headEnd len="med" type="none" w="med"/>
                <a:tailEnd len="med" type="none" w="med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82" name="Line 8"/>
              <p:cNvSpPr>
                <a:spLocks noChangeShapeType="1"/>
              </p:cNvSpPr>
              <p:nvPr/>
            </p:nvSpPr>
            <p:spPr bwMode="auto">
              <a:xfrm>
                <a:off x="14525625" y="6846888"/>
                <a:ext cx="1433513" cy="0"/>
              </a:xfrm>
              <a:prstGeom prst="line">
                <a:avLst/>
              </a:prstGeom>
              <a:noFill/>
              <a:ln w="19050">
                <a:solidFill>
                  <a:srgbClr val="9ADACE"/>
                </a:solidFill>
                <a:miter lim="800000"/>
                <a:headEnd len="med" type="oval" w="med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83" name="AutoShape 9"/>
              <p:cNvSpPr/>
              <p:nvPr/>
            </p:nvSpPr>
            <p:spPr bwMode="auto">
              <a:xfrm rot="-1545633">
                <a:off x="9271000" y="3935412"/>
                <a:ext cx="5791201" cy="5780087"/>
              </a:xfrm>
              <a:custGeom>
                <a:gdLst>
                  <a:gd fmla="*/ 1454812789 w 19678" name="T0"/>
                  <a:gd fmla="*/ 248915901 h 19678" name="T1"/>
                  <a:gd fmla="*/ 1455072654 w 19678" name="T2"/>
                  <a:gd fmla="*/ 1449406603 h 19678" name="T3"/>
                  <a:gd fmla="*/ 249873931 w 19678" name="T4"/>
                  <a:gd fmla="*/ 1449234182 h 19678" name="T5"/>
                  <a:gd fmla="*/ 249700883 w 19678" name="T6"/>
                  <a:gd fmla="*/ 248743480 h 19678" name="T7"/>
                  <a:gd fmla="*/ 1454812789 w 19678" name="T8"/>
                  <a:gd fmla="*/ 248915901 h 19678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9678" w="19678">
                    <a:moveTo>
                      <a:pt x="16797" y="2885"/>
                    </a:moveTo>
                    <a:cubicBezTo>
                      <a:pt x="20640" y="6728"/>
                      <a:pt x="20641" y="12958"/>
                      <a:pt x="16800" y="16799"/>
                    </a:cubicBezTo>
                    <a:cubicBezTo>
                      <a:pt x="12958" y="20641"/>
                      <a:pt x="6728" y="20640"/>
                      <a:pt x="2885" y="16797"/>
                    </a:cubicBezTo>
                    <a:cubicBezTo>
                      <a:pt x="-958" y="12954"/>
                      <a:pt x="-959" y="6724"/>
                      <a:pt x="2883" y="2883"/>
                    </a:cubicBezTo>
                    <a:cubicBezTo>
                      <a:pt x="6724" y="-959"/>
                      <a:pt x="12954" y="-958"/>
                      <a:pt x="16797" y="2885"/>
                    </a:cubicBezTo>
                  </a:path>
                </a:pathLst>
              </a:custGeom>
              <a:solidFill>
                <a:srgbClr val="3DA59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bIns="0" lIns="0" rIns="0" tIns="0"/>
              <a:lstStyle/>
              <a:p>
                <a:endParaRPr altLang="en-US" lang="zh-CN"/>
              </a:p>
            </p:txBody>
          </p:sp>
          <p:sp>
            <p:nvSpPr>
              <p:cNvPr id="11284" name="AutoShape 11"/>
              <p:cNvSpPr/>
              <p:nvPr/>
            </p:nvSpPr>
            <p:spPr bwMode="auto">
              <a:xfrm>
                <a:off x="15355888" y="3668713"/>
                <a:ext cx="7213600" cy="1181100"/>
              </a:xfrm>
              <a:prstGeom prst="roundRect">
                <a:avLst>
                  <a:gd fmla="val 50000" name="adj"/>
                </a:avLst>
              </a:prstGeom>
              <a:solidFill>
                <a:srgbClr val="51BFAA"/>
              </a:solidFill>
              <a:ln w="25400">
                <a:solidFill>
                  <a:schemeClr val="tx1">
                    <a:alpha val="0"/>
                  </a:schemeClr>
                </a:solidFill>
                <a:miter lim="800000"/>
              </a:ln>
            </p:spPr>
            <p:txBody>
              <a:bodyPr anchor="ctr" bIns="0" lIns="0" rIns="0" tIns="0"/>
              <a:lstStyle/>
              <a:p>
                <a:pPr eaLnBrk="1" hangingPunct="1"/>
                <a:endParaRPr altLang="zh-CN" lang="en-US" sz="3200">
                  <a:solidFill>
                    <a:srgbClr val="343434"/>
                  </a:solidFill>
                  <a:latin typeface="Nexa Bold"/>
                  <a:ea charset="-128" pitchFamily="34" typeface="MS PGothic"/>
                  <a:sym typeface="Nexa Bold"/>
                </a:endParaRPr>
              </a:p>
            </p:txBody>
          </p:sp>
          <p:sp>
            <p:nvSpPr>
              <p:cNvPr id="11285" name="AutoShape 12"/>
              <p:cNvSpPr/>
              <p:nvPr/>
            </p:nvSpPr>
            <p:spPr bwMode="auto">
              <a:xfrm>
                <a:off x="15355888" y="6256338"/>
                <a:ext cx="7239000" cy="1181100"/>
              </a:xfrm>
              <a:prstGeom prst="roundRect">
                <a:avLst>
                  <a:gd fmla="val 50000" name="adj"/>
                </a:avLst>
              </a:prstGeom>
              <a:solidFill>
                <a:srgbClr val="9ADACE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bIns="0" lIns="0" rIns="0" tIns="0"/>
              <a:lstStyle/>
              <a:p>
                <a:pPr eaLnBrk="1" hangingPunct="1"/>
                <a:endParaRPr altLang="zh-CN" lang="en-US" sz="3200">
                  <a:solidFill>
                    <a:srgbClr val="343434"/>
                  </a:solidFill>
                  <a:latin typeface="Nexa Bold"/>
                  <a:ea charset="-128" pitchFamily="34" typeface="MS PGothic"/>
                  <a:sym typeface="Nexa Bold"/>
                </a:endParaRPr>
              </a:p>
            </p:txBody>
          </p:sp>
          <p:sp>
            <p:nvSpPr>
              <p:cNvPr id="11286" name="AutoShape 13"/>
              <p:cNvSpPr/>
              <p:nvPr/>
            </p:nvSpPr>
            <p:spPr bwMode="auto">
              <a:xfrm>
                <a:off x="15355888" y="8878888"/>
                <a:ext cx="7048500" cy="1181100"/>
              </a:xfrm>
              <a:prstGeom prst="roundRect">
                <a:avLst>
                  <a:gd fmla="val 50000" name="adj"/>
                </a:avLst>
              </a:prstGeom>
              <a:solidFill>
                <a:srgbClr val="53BC8E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bIns="0" lIns="0" rIns="0" tIns="0"/>
              <a:lstStyle/>
              <a:p>
                <a:pPr eaLnBrk="1" hangingPunct="1"/>
                <a:endParaRPr altLang="zh-CN" lang="en-US" sz="3200">
                  <a:solidFill>
                    <a:srgbClr val="343434"/>
                  </a:solidFill>
                  <a:latin typeface="Nexa Bold"/>
                  <a:ea charset="-128" pitchFamily="34" typeface="MS PGothic"/>
                  <a:sym typeface="Nexa Bold"/>
                </a:endParaRPr>
              </a:p>
            </p:txBody>
          </p:sp>
          <p:sp>
            <p:nvSpPr>
              <p:cNvPr id="11287" name="AutoShape 14"/>
              <p:cNvSpPr/>
              <p:nvPr/>
            </p:nvSpPr>
            <p:spPr bwMode="auto">
              <a:xfrm>
                <a:off x="1800225" y="3668713"/>
                <a:ext cx="7213601" cy="1181099"/>
              </a:xfrm>
              <a:prstGeom prst="roundRect">
                <a:avLst>
                  <a:gd fmla="val 50000" name="adj"/>
                </a:avLst>
              </a:prstGeom>
              <a:solidFill>
                <a:srgbClr val="3FAB96"/>
              </a:solidFill>
              <a:ln>
                <a:noFill/>
              </a:ln>
              <a:extLst>
                <a:ext uri="{91240B29-F687-4F45-9708-019B960494DF}">
                  <a14:hiddenLine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/>
              <a:lstStyle/>
              <a:p>
                <a:pPr eaLnBrk="1" hangingPunct="1"/>
                <a:endParaRPr altLang="zh-CN" lang="en-US" sz="3200">
                  <a:solidFill>
                    <a:srgbClr val="1A1A1A"/>
                  </a:solidFill>
                  <a:latin typeface="Nexa Bold"/>
                  <a:ea charset="-128" pitchFamily="34" typeface="MS PGothic"/>
                  <a:sym typeface="Nexa Bold"/>
                </a:endParaRPr>
              </a:p>
            </p:txBody>
          </p:sp>
          <p:sp>
            <p:nvSpPr>
              <p:cNvPr id="11288" name="AutoShape 15"/>
              <p:cNvSpPr/>
              <p:nvPr/>
            </p:nvSpPr>
            <p:spPr bwMode="auto">
              <a:xfrm>
                <a:off x="1774825" y="6256337"/>
                <a:ext cx="7239001" cy="1181099"/>
              </a:xfrm>
              <a:prstGeom prst="roundRect">
                <a:avLst>
                  <a:gd fmla="val 50000" name="adj"/>
                </a:avLst>
              </a:prstGeom>
              <a:solidFill>
                <a:srgbClr val="53BC8E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bIns="0" lIns="0" rIns="0" tIns="0"/>
              <a:lstStyle/>
              <a:p>
                <a:pPr eaLnBrk="1" hangingPunct="1"/>
                <a:endParaRPr altLang="zh-CN" lang="en-US" sz="3200">
                  <a:solidFill>
                    <a:srgbClr val="1A1A1A"/>
                  </a:solidFill>
                  <a:latin typeface="Nexa Bold"/>
                  <a:ea charset="-128" pitchFamily="34" typeface="MS PGothic"/>
                  <a:sym typeface="Nexa Bold"/>
                </a:endParaRPr>
              </a:p>
            </p:txBody>
          </p:sp>
          <p:sp>
            <p:nvSpPr>
              <p:cNvPr id="11289" name="AutoShape 16"/>
              <p:cNvSpPr/>
              <p:nvPr/>
            </p:nvSpPr>
            <p:spPr bwMode="auto">
              <a:xfrm>
                <a:off x="1774825" y="8878888"/>
                <a:ext cx="7239000" cy="1181100"/>
              </a:xfrm>
              <a:prstGeom prst="roundRect">
                <a:avLst>
                  <a:gd fmla="val 50000" name="adj"/>
                </a:avLst>
              </a:prstGeom>
              <a:solidFill>
                <a:srgbClr val="8CD4C6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bIns="0" lIns="0" rIns="0" tIns="0"/>
              <a:lstStyle/>
              <a:p>
                <a:pPr eaLnBrk="1" hangingPunct="1"/>
                <a:endParaRPr altLang="zh-CN" lang="en-US" sz="3200">
                  <a:solidFill>
                    <a:srgbClr val="1A1A1A"/>
                  </a:solidFill>
                  <a:latin typeface="Nexa Bold"/>
                  <a:ea charset="-128" pitchFamily="34" typeface="MS PGothic"/>
                  <a:sym typeface="Nexa Bold"/>
                </a:endParaRPr>
              </a:p>
            </p:txBody>
          </p:sp>
          <p:grpSp>
            <p:nvGrpSpPr>
              <p:cNvPr id="11290" name="Group 22"/>
              <p:cNvGrpSpPr/>
              <p:nvPr/>
            </p:nvGrpSpPr>
            <p:grpSpPr>
              <a:xfrm>
                <a:off x="11684000" y="5087938"/>
                <a:ext cx="1079500" cy="1409700"/>
                <a:chExt cx="680" cy="887"/>
              </a:xfrm>
            </p:grpSpPr>
            <p:sp>
              <p:nvSpPr>
                <p:cNvPr id="11291" name="AutoShape 17"/>
                <p:cNvSpPr/>
                <p:nvPr/>
              </p:nvSpPr>
              <p:spPr bwMode="auto">
                <a:xfrm rot="2946192">
                  <a:off x="382" y="50"/>
                  <a:ext cx="246" cy="248"/>
                </a:xfrm>
                <a:custGeom>
                  <a:gdLst>
                    <a:gd fmla="*/ 3 w 19664" name="T0"/>
                    <a:gd fmla="*/ 0 h 19665" name="T1"/>
                    <a:gd fmla="*/ 3 w 19664" name="T2"/>
                    <a:gd fmla="*/ 3 h 19665" name="T3"/>
                    <a:gd fmla="*/ 0 w 19664" name="T4"/>
                    <a:gd fmla="*/ 3 h 19665" name="T5"/>
                    <a:gd fmla="*/ 0 w 19664" name="T6"/>
                    <a:gd fmla="*/ 0 h 19665" name="T7"/>
                    <a:gd fmla="*/ 3 w 19664" name="T8"/>
                    <a:gd fmla="*/ 0 h 19665" name="T9"/>
                    <a:gd fmla="*/ 0 60000 65536" name="T10"/>
                    <a:gd fmla="*/ 0 60000 65536" name="T11"/>
                    <a:gd fmla="*/ 0 60000 65536" name="T12"/>
                    <a:gd fmla="*/ 0 60000 65536" name="T13"/>
                    <a:gd fmla="*/ 0 60000 65536" name="T14"/>
                  </a:gdLst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b="b" l="0" r="r" t="0"/>
                  <a:pathLst>
                    <a:path h="19665" w="19664">
                      <a:moveTo>
                        <a:pt x="16778" y="2838"/>
                      </a:moveTo>
                      <a:cubicBezTo>
                        <a:pt x="20608" y="6668"/>
                        <a:pt x="20592" y="12894"/>
                        <a:pt x="16743" y="16743"/>
                      </a:cubicBezTo>
                      <a:cubicBezTo>
                        <a:pt x="12894" y="20592"/>
                        <a:pt x="6668" y="20608"/>
                        <a:pt x="2838" y="16778"/>
                      </a:cubicBezTo>
                      <a:cubicBezTo>
                        <a:pt x="-992" y="12948"/>
                        <a:pt x="-976" y="6722"/>
                        <a:pt x="2873" y="2873"/>
                      </a:cubicBezTo>
                      <a:cubicBezTo>
                        <a:pt x="6722" y="-976"/>
                        <a:pt x="12948" y="-992"/>
                        <a:pt x="16778" y="2838"/>
                      </a:cubicBezTo>
                    </a:path>
                  </a:pathLst>
                </a:custGeom>
                <a:solidFill>
                  <a:schemeClr val="bg1"/>
                </a:solidFill>
                <a:ln cap="flat" w="25400">
                  <a:solidFill>
                    <a:schemeClr val="tx1">
                      <a:alpha val="0"/>
                    </a:schemeClr>
                  </a:solidFill>
                  <a:prstDash val="solid"/>
                  <a:miter lim="800000"/>
                  <a:headEnd len="med" type="none" w="med"/>
                  <a:tailEnd len="med" type="none" w="med"/>
                </a:ln>
              </p:spPr>
              <p:txBody>
                <a:bodyPr bIns="0" lIns="0" rIns="0" tIns="0"/>
                <a:lstStyle/>
                <a:p>
                  <a:endParaRPr altLang="en-US" lang="zh-CN"/>
                </a:p>
              </p:txBody>
            </p:sp>
            <p:sp>
              <p:nvSpPr>
                <p:cNvPr id="11292" name="AutoShape 18"/>
                <p:cNvSpPr/>
                <p:nvPr/>
              </p:nvSpPr>
              <p:spPr bwMode="auto">
                <a:xfrm rot="2946192">
                  <a:off x="269" y="150"/>
                  <a:ext cx="98" cy="374"/>
                </a:xfrm>
                <a:custGeom>
                  <a:gdLst>
                    <a:gd fmla="*/ 0 w 21397" name="T0"/>
                    <a:gd fmla="*/ 0 h 21586" name="T1"/>
                    <a:gd fmla="*/ 0 w 21397" name="T2"/>
                    <a:gd fmla="*/ 0 h 21586" name="T3"/>
                    <a:gd fmla="*/ 0 w 21397" name="T4"/>
                    <a:gd fmla="*/ 6 h 21586" name="T5"/>
                    <a:gd fmla="*/ 0 w 21397" name="T6"/>
                    <a:gd fmla="*/ 6 h 21586" name="T7"/>
                    <a:gd fmla="*/ 0 w 21397" name="T8"/>
                    <a:gd fmla="*/ 0 h 21586" name="T9"/>
                    <a:gd fmla="*/ 0 w 21397" name="T10"/>
                    <a:gd fmla="*/ 0 h 21586" name="T11"/>
                    <a:gd fmla="*/ 0 60000 65536" name="T12"/>
                    <a:gd fmla="*/ 0 60000 65536" name="T13"/>
                    <a:gd fmla="*/ 0 60000 65536" name="T14"/>
                    <a:gd fmla="*/ 0 60000 65536" name="T15"/>
                    <a:gd fmla="*/ 0 60000 65536" name="T16"/>
                    <a:gd fmla="*/ 0 60000 65536" name="T17"/>
                  </a:gdLst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b="b" l="0" r="r" t="0"/>
                  <a:pathLst>
                    <a:path h="21586" w="21397">
                      <a:moveTo>
                        <a:pt x="0" y="0"/>
                      </a:moveTo>
                      <a:lnTo>
                        <a:pt x="21397" y="-14"/>
                      </a:lnTo>
                      <a:lnTo>
                        <a:pt x="21194" y="21572"/>
                      </a:lnTo>
                      <a:lnTo>
                        <a:pt x="-203" y="21586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chemeClr val="bg1"/>
                </a:solidFill>
                <a:ln cap="flat" w="25400">
                  <a:solidFill>
                    <a:schemeClr val="tx1">
                      <a:alpha val="0"/>
                    </a:schemeClr>
                  </a:solidFill>
                  <a:prstDash val="solid"/>
                  <a:miter lim="800000"/>
                  <a:headEnd len="med" type="none" w="med"/>
                  <a:tailEnd len="med" type="none" w="med"/>
                </a:ln>
              </p:spPr>
              <p:txBody>
                <a:bodyPr bIns="0" lIns="0" rIns="0" tIns="0"/>
                <a:lstStyle/>
                <a:p>
                  <a:endParaRPr altLang="en-US" lang="zh-CN"/>
                </a:p>
              </p:txBody>
            </p:sp>
            <p:sp>
              <p:nvSpPr>
                <p:cNvPr id="11293" name="AutoShape 19"/>
                <p:cNvSpPr/>
                <p:nvPr/>
              </p:nvSpPr>
              <p:spPr bwMode="auto">
                <a:xfrm rot="2946192">
                  <a:off x="51" y="337"/>
                  <a:ext cx="246" cy="248"/>
                </a:xfrm>
                <a:custGeom>
                  <a:gdLst>
                    <a:gd fmla="*/ 3 w 19664" name="T0"/>
                    <a:gd fmla="*/ 0 h 19665" name="T1"/>
                    <a:gd fmla="*/ 3 w 19664" name="T2"/>
                    <a:gd fmla="*/ 3 h 19665" name="T3"/>
                    <a:gd fmla="*/ 0 w 19664" name="T4"/>
                    <a:gd fmla="*/ 3 h 19665" name="T5"/>
                    <a:gd fmla="*/ 0 w 19664" name="T6"/>
                    <a:gd fmla="*/ 0 h 19665" name="T7"/>
                    <a:gd fmla="*/ 3 w 19664" name="T8"/>
                    <a:gd fmla="*/ 0 h 19665" name="T9"/>
                    <a:gd fmla="*/ 0 60000 65536" name="T10"/>
                    <a:gd fmla="*/ 0 60000 65536" name="T11"/>
                    <a:gd fmla="*/ 0 60000 65536" name="T12"/>
                    <a:gd fmla="*/ 0 60000 65536" name="T13"/>
                    <a:gd fmla="*/ 0 60000 65536" name="T14"/>
                  </a:gdLst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b="b" l="0" r="r" t="0"/>
                  <a:pathLst>
                    <a:path h="19665" w="19664">
                      <a:moveTo>
                        <a:pt x="16778" y="2838"/>
                      </a:moveTo>
                      <a:cubicBezTo>
                        <a:pt x="20608" y="6668"/>
                        <a:pt x="20592" y="12894"/>
                        <a:pt x="16743" y="16743"/>
                      </a:cubicBezTo>
                      <a:cubicBezTo>
                        <a:pt x="12894" y="20592"/>
                        <a:pt x="6668" y="20608"/>
                        <a:pt x="2838" y="16778"/>
                      </a:cubicBezTo>
                      <a:cubicBezTo>
                        <a:pt x="-992" y="12948"/>
                        <a:pt x="-976" y="6722"/>
                        <a:pt x="2873" y="2873"/>
                      </a:cubicBezTo>
                      <a:cubicBezTo>
                        <a:pt x="6722" y="-976"/>
                        <a:pt x="12948" y="-992"/>
                        <a:pt x="16778" y="2838"/>
                      </a:cubicBezTo>
                    </a:path>
                  </a:pathLst>
                </a:custGeom>
                <a:solidFill>
                  <a:schemeClr val="bg1"/>
                </a:solidFill>
                <a:ln cap="flat" w="25400">
                  <a:solidFill>
                    <a:schemeClr val="tx1">
                      <a:alpha val="0"/>
                    </a:schemeClr>
                  </a:solidFill>
                  <a:prstDash val="solid"/>
                  <a:miter lim="800000"/>
                  <a:headEnd len="med" type="none" w="med"/>
                  <a:tailEnd len="med" type="none" w="med"/>
                </a:ln>
              </p:spPr>
              <p:txBody>
                <a:bodyPr bIns="0" lIns="0" rIns="0" tIns="0"/>
                <a:lstStyle/>
                <a:p>
                  <a:endParaRPr altLang="en-US" lang="zh-CN"/>
                </a:p>
              </p:txBody>
            </p:sp>
            <p:sp>
              <p:nvSpPr>
                <p:cNvPr id="11294" name="AutoShape 20"/>
                <p:cNvSpPr/>
                <p:nvPr/>
              </p:nvSpPr>
              <p:spPr bwMode="auto">
                <a:xfrm rot="7514950">
                  <a:off x="318" y="417"/>
                  <a:ext cx="98" cy="375"/>
                </a:xfrm>
                <a:custGeom>
                  <a:gdLst>
                    <a:gd fmla="*/ 0 w 21408" name="T0"/>
                    <a:gd fmla="*/ 0 h 21586" name="T1"/>
                    <a:gd fmla="*/ 0 w 21408" name="T2"/>
                    <a:gd fmla="*/ 0 h 21586" name="T3"/>
                    <a:gd fmla="*/ 0 w 21408" name="T4"/>
                    <a:gd fmla="*/ 7 h 21586" name="T5"/>
                    <a:gd fmla="*/ 0 w 21408" name="T6"/>
                    <a:gd fmla="*/ 7 h 21586" name="T7"/>
                    <a:gd fmla="*/ 0 w 21408" name="T8"/>
                    <a:gd fmla="*/ 0 h 21586" name="T9"/>
                    <a:gd fmla="*/ 0 w 21408" name="T10"/>
                    <a:gd fmla="*/ 0 h 21586" name="T11"/>
                    <a:gd fmla="*/ 0 60000 65536" name="T12"/>
                    <a:gd fmla="*/ 0 60000 65536" name="T13"/>
                    <a:gd fmla="*/ 0 60000 65536" name="T14"/>
                    <a:gd fmla="*/ 0 60000 65536" name="T15"/>
                    <a:gd fmla="*/ 0 60000 65536" name="T16"/>
                    <a:gd fmla="*/ 0 60000 65536" name="T17"/>
                  </a:gdLst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b="b" l="0" r="r" t="0"/>
                  <a:pathLst>
                    <a:path h="21586" w="21408">
                      <a:moveTo>
                        <a:pt x="21408" y="14"/>
                      </a:moveTo>
                      <a:lnTo>
                        <a:pt x="0" y="0"/>
                      </a:lnTo>
                      <a:lnTo>
                        <a:pt x="192" y="21586"/>
                      </a:lnTo>
                      <a:lnTo>
                        <a:pt x="21600" y="21600"/>
                      </a:lnTo>
                      <a:lnTo>
                        <a:pt x="21408" y="14"/>
                      </a:lnTo>
                      <a:close/>
                      <a:moveTo>
                        <a:pt x="21408" y="14"/>
                      </a:moveTo>
                    </a:path>
                  </a:pathLst>
                </a:custGeom>
                <a:solidFill>
                  <a:schemeClr val="bg1"/>
                </a:solidFill>
                <a:ln cap="flat" w="25400">
                  <a:solidFill>
                    <a:schemeClr val="tx1">
                      <a:alpha val="0"/>
                    </a:schemeClr>
                  </a:solidFill>
                  <a:prstDash val="solid"/>
                  <a:miter lim="800000"/>
                  <a:headEnd len="med" type="none" w="med"/>
                  <a:tailEnd len="med" type="none" w="med"/>
                </a:ln>
              </p:spPr>
              <p:txBody>
                <a:bodyPr bIns="0" lIns="0" rIns="0" tIns="0"/>
                <a:lstStyle/>
                <a:p>
                  <a:endParaRPr altLang="en-US" lang="zh-CN"/>
                </a:p>
              </p:txBody>
            </p:sp>
            <p:sp>
              <p:nvSpPr>
                <p:cNvPr id="11295" name="AutoShape 21"/>
                <p:cNvSpPr/>
                <p:nvPr/>
              </p:nvSpPr>
              <p:spPr bwMode="auto">
                <a:xfrm rot="2946192">
                  <a:off x="380" y="590"/>
                  <a:ext cx="245" cy="248"/>
                </a:xfrm>
                <a:custGeom>
                  <a:gdLst>
                    <a:gd fmla="*/ 3 w 19664" name="T0"/>
                    <a:gd fmla="*/ 0 h 19665" name="T1"/>
                    <a:gd fmla="*/ 3 w 19664" name="T2"/>
                    <a:gd fmla="*/ 3 h 19665" name="T3"/>
                    <a:gd fmla="*/ 0 w 19664" name="T4"/>
                    <a:gd fmla="*/ 3 h 19665" name="T5"/>
                    <a:gd fmla="*/ 0 w 19664" name="T6"/>
                    <a:gd fmla="*/ 0 h 19665" name="T7"/>
                    <a:gd fmla="*/ 3 w 19664" name="T8"/>
                    <a:gd fmla="*/ 0 h 19665" name="T9"/>
                    <a:gd fmla="*/ 0 60000 65536" name="T10"/>
                    <a:gd fmla="*/ 0 60000 65536" name="T11"/>
                    <a:gd fmla="*/ 0 60000 65536" name="T12"/>
                    <a:gd fmla="*/ 0 60000 65536" name="T13"/>
                    <a:gd fmla="*/ 0 60000 65536" name="T14"/>
                  </a:gdLst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b="b" l="0" r="r" t="0"/>
                  <a:pathLst>
                    <a:path h="19665" w="19664">
                      <a:moveTo>
                        <a:pt x="16778" y="2838"/>
                      </a:moveTo>
                      <a:cubicBezTo>
                        <a:pt x="20608" y="6668"/>
                        <a:pt x="20592" y="12894"/>
                        <a:pt x="16743" y="16743"/>
                      </a:cubicBezTo>
                      <a:cubicBezTo>
                        <a:pt x="12894" y="20592"/>
                        <a:pt x="6668" y="20608"/>
                        <a:pt x="2838" y="16778"/>
                      </a:cubicBezTo>
                      <a:cubicBezTo>
                        <a:pt x="-992" y="12948"/>
                        <a:pt x="-976" y="6722"/>
                        <a:pt x="2873" y="2873"/>
                      </a:cubicBezTo>
                      <a:cubicBezTo>
                        <a:pt x="6722" y="-976"/>
                        <a:pt x="12948" y="-992"/>
                        <a:pt x="16778" y="2838"/>
                      </a:cubicBezTo>
                    </a:path>
                  </a:pathLst>
                </a:custGeom>
                <a:solidFill>
                  <a:schemeClr val="bg1"/>
                </a:solidFill>
                <a:ln cap="flat" w="25400">
                  <a:solidFill>
                    <a:schemeClr val="tx1">
                      <a:alpha val="0"/>
                    </a:schemeClr>
                  </a:solidFill>
                  <a:prstDash val="solid"/>
                  <a:miter lim="800000"/>
                  <a:headEnd len="med" type="none" w="med"/>
                  <a:tailEnd len="med" type="none" w="med"/>
                </a:ln>
              </p:spPr>
              <p:txBody>
                <a:bodyPr bIns="0" lIns="0" rIns="0" tIns="0"/>
                <a:lstStyle/>
                <a:p>
                  <a:endParaRPr altLang="en-US" lang="zh-CN"/>
                </a:p>
              </p:txBody>
            </p:sp>
          </p:grpSp>
        </p:grpSp>
        <p:sp>
          <p:nvSpPr>
            <p:cNvPr id="11270" name="文本框 33"/>
            <p:cNvSpPr txBox="1">
              <a:spLocks noChangeArrowheads="1"/>
            </p:cNvSpPr>
            <p:nvPr/>
          </p:nvSpPr>
          <p:spPr bwMode="auto">
            <a:xfrm>
              <a:off x="4927802" y="4118101"/>
              <a:ext cx="1318227" cy="396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b="1" lang="zh-CN" sz="2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11271" name="矩形 34"/>
            <p:cNvSpPr>
              <a:spLocks noChangeArrowheads="1"/>
            </p:cNvSpPr>
            <p:nvPr/>
          </p:nvSpPr>
          <p:spPr bwMode="auto">
            <a:xfrm>
              <a:off x="1108067" y="2634363"/>
              <a:ext cx="2597843" cy="36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好好学习，天天向上</a:t>
              </a:r>
            </a:p>
          </p:txBody>
        </p:sp>
        <p:sp>
          <p:nvSpPr>
            <p:cNvPr id="11272" name="矩形 35"/>
            <p:cNvSpPr>
              <a:spLocks noChangeArrowheads="1"/>
            </p:cNvSpPr>
            <p:nvPr/>
          </p:nvSpPr>
          <p:spPr bwMode="auto">
            <a:xfrm>
              <a:off x="1108067" y="3854467"/>
              <a:ext cx="2597843" cy="36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好好学习，天天向上</a:t>
              </a:r>
            </a:p>
          </p:txBody>
        </p:sp>
        <p:sp>
          <p:nvSpPr>
            <p:cNvPr id="11273" name="矩形 36"/>
            <p:cNvSpPr>
              <a:spLocks noChangeArrowheads="1"/>
            </p:cNvSpPr>
            <p:nvPr/>
          </p:nvSpPr>
          <p:spPr bwMode="auto">
            <a:xfrm>
              <a:off x="1108067" y="5095568"/>
              <a:ext cx="2597843" cy="36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好好学习，天天向上</a:t>
              </a:r>
            </a:p>
          </p:txBody>
        </p:sp>
        <p:sp>
          <p:nvSpPr>
            <p:cNvPr id="11274" name="矩形 37"/>
            <p:cNvSpPr>
              <a:spLocks noChangeArrowheads="1"/>
            </p:cNvSpPr>
            <p:nvPr/>
          </p:nvSpPr>
          <p:spPr bwMode="auto">
            <a:xfrm>
              <a:off x="7667136" y="2648092"/>
              <a:ext cx="2597843" cy="36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好好学习，天天向上</a:t>
              </a:r>
            </a:p>
          </p:txBody>
        </p:sp>
        <p:sp>
          <p:nvSpPr>
            <p:cNvPr id="11275" name="矩形 38"/>
            <p:cNvSpPr>
              <a:spLocks noChangeArrowheads="1"/>
            </p:cNvSpPr>
            <p:nvPr/>
          </p:nvSpPr>
          <p:spPr bwMode="auto">
            <a:xfrm>
              <a:off x="7667136" y="3868550"/>
              <a:ext cx="2597843" cy="36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好好学习，天天向上</a:t>
              </a:r>
            </a:p>
          </p:txBody>
        </p:sp>
        <p:sp>
          <p:nvSpPr>
            <p:cNvPr id="11276" name="矩形 39"/>
            <p:cNvSpPr>
              <a:spLocks noChangeArrowheads="1"/>
            </p:cNvSpPr>
            <p:nvPr/>
          </p:nvSpPr>
          <p:spPr bwMode="auto">
            <a:xfrm>
              <a:off x="7667136" y="5095568"/>
              <a:ext cx="2597843" cy="36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mtClean="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好好学习，天天向上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31" name="矩形 30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1268" name="矩形 60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-25400" y="4595813"/>
            <a:ext cx="12230100" cy="2262187"/>
          </a:xfrm>
          <a:custGeom>
            <a:gdLst>
              <a:gd fmla="*/ 0 w 12230133" name="connsiteX0"/>
              <a:gd fmla="*/ 1340284 h 2262428" name="connsiteY0"/>
              <a:gd fmla="*/ 12229578 w 12230133" name="connsiteX1"/>
              <a:gd fmla="*/ 0 h 2262428" name="connsiteY1"/>
              <a:gd fmla="*/ 12217052 w 12230133" name="connsiteX2"/>
              <a:gd fmla="*/ 2262428 h 2262428" name="connsiteY2"/>
              <a:gd fmla="*/ 25052 w 12230133" name="connsiteX3"/>
              <a:gd fmla="*/ 2262428 h 2262428" name="connsiteY3"/>
              <a:gd fmla="*/ 0 w 12230133" name="connsiteX4"/>
              <a:gd fmla="*/ 1340284 h 2262428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262428" w="12230133">
                <a:moveTo>
                  <a:pt x="0" y="1340284"/>
                </a:moveTo>
                <a:lnTo>
                  <a:pt x="12229578" y="0"/>
                </a:lnTo>
                <a:cubicBezTo>
                  <a:pt x="12233753" y="1029716"/>
                  <a:pt x="12212877" y="1232712"/>
                  <a:pt x="12217052" y="2262428"/>
                </a:cubicBezTo>
                <a:lnTo>
                  <a:pt x="25052" y="2262428"/>
                </a:lnTo>
                <a:lnTo>
                  <a:pt x="0" y="1340284"/>
                </a:lnTo>
                <a:close/>
              </a:path>
            </a:pathLst>
          </a:custGeom>
          <a:solidFill>
            <a:srgbClr val="8CD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grpSp>
        <p:nvGrpSpPr>
          <p:cNvPr id="12291" name="组合 24"/>
          <p:cNvGrpSpPr/>
          <p:nvPr/>
        </p:nvGrpSpPr>
        <p:grpSpPr>
          <a:xfrm>
            <a:off x="1676400" y="1784350"/>
            <a:ext cx="1992313" cy="1989138"/>
            <a:chOff x="1676091" y="1784752"/>
            <a:chExt cx="1991838" cy="1988028"/>
          </a:xfrm>
        </p:grpSpPr>
        <p:sp>
          <p:nvSpPr>
            <p:cNvPr id="12309" name="AutoShape 9"/>
            <p:cNvSpPr/>
            <p:nvPr/>
          </p:nvSpPr>
          <p:spPr bwMode="auto">
            <a:xfrm rot="-1545633">
              <a:off x="1676091" y="1784752"/>
              <a:ext cx="1991838" cy="1988028"/>
            </a:xfrm>
            <a:custGeom>
              <a:gdLst>
                <a:gd fmla="*/ 172106060 w 19677" name="T0"/>
                <a:gd fmla="*/ 29459328 h 19677" name="T1"/>
                <a:gd fmla="*/ 172147056 w 19677" name="T2"/>
                <a:gd fmla="*/ 171489112 h 19677" name="T3"/>
                <a:gd fmla="*/ 29572371 w 19677" name="T4"/>
                <a:gd fmla="*/ 171448294 h 19677" name="T5"/>
                <a:gd fmla="*/ 29531375 w 19677" name="T6"/>
                <a:gd fmla="*/ 29418510 h 19677" name="T7"/>
                <a:gd fmla="*/ 172106060 w 19677" name="T8"/>
                <a:gd fmla="*/ 29459328 h 1967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9677" w="19677">
                  <a:moveTo>
                    <a:pt x="16796" y="2886"/>
                  </a:moveTo>
                  <a:cubicBezTo>
                    <a:pt x="20639" y="6729"/>
                    <a:pt x="20641" y="12959"/>
                    <a:pt x="16800" y="16800"/>
                  </a:cubicBezTo>
                  <a:cubicBezTo>
                    <a:pt x="12959" y="20641"/>
                    <a:pt x="6729" y="20639"/>
                    <a:pt x="2886" y="16796"/>
                  </a:cubicBezTo>
                  <a:cubicBezTo>
                    <a:pt x="-957" y="12953"/>
                    <a:pt x="-959" y="6723"/>
                    <a:pt x="2882" y="2882"/>
                  </a:cubicBezTo>
                  <a:cubicBezTo>
                    <a:pt x="6723" y="-959"/>
                    <a:pt x="12953" y="-957"/>
                    <a:pt x="16796" y="2886"/>
                  </a:cubicBezTo>
                </a:path>
              </a:pathLst>
            </a:custGeom>
            <a:solidFill>
              <a:srgbClr val="9ADAC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grpSp>
          <p:nvGrpSpPr>
            <p:cNvPr id="27" name="组合 26"/>
            <p:cNvGrpSpPr/>
            <p:nvPr/>
          </p:nvGrpSpPr>
          <p:grpSpPr>
            <a:xfrm>
              <a:off x="2236102" y="2369303"/>
              <a:ext cx="872858" cy="827451"/>
              <a:chOff x="7556501" y="1998664"/>
              <a:chExt cx="274637" cy="260350"/>
            </a:xfrm>
            <a:solidFill>
              <a:schemeClr val="bg1"/>
            </a:solidFill>
          </p:grpSpPr>
          <p:sp>
            <p:nvSpPr>
              <p:cNvPr id="28" name="Freeform 247"/>
              <p:cNvSpPr>
                <a:spLocks noEditPoints="1"/>
              </p:cNvSpPr>
              <p:nvPr/>
            </p:nvSpPr>
            <p:spPr bwMode="auto">
              <a:xfrm>
                <a:off x="7710488" y="2149476"/>
                <a:ext cx="106363" cy="109538"/>
              </a:xfrm>
              <a:custGeom>
                <a:gdLst>
                  <a:gd fmla="*/ 0 w 119" name="T0"/>
                  <a:gd fmla="*/ 40 h 121" name="T1"/>
                  <a:gd fmla="*/ 46 w 119" name="T2"/>
                  <a:gd fmla="*/ 85 h 121" name="T3"/>
                  <a:gd fmla="*/ 70 w 119" name="T4"/>
                  <a:gd fmla="*/ 118 h 121" name="T5"/>
                  <a:gd fmla="*/ 83 w 119" name="T6"/>
                  <a:gd fmla="*/ 121 h 121" name="T7"/>
                  <a:gd fmla="*/ 119 w 119" name="T8"/>
                  <a:gd fmla="*/ 85 h 121" name="T9"/>
                  <a:gd fmla="*/ 116 w 119" name="T10"/>
                  <a:gd fmla="*/ 72 h 121" name="T11"/>
                  <a:gd fmla="*/ 83 w 119" name="T12"/>
                  <a:gd fmla="*/ 48 h 121" name="T13"/>
                  <a:gd fmla="*/ 35 w 119" name="T14"/>
                  <a:gd fmla="*/ 0 h 121" name="T15"/>
                  <a:gd fmla="*/ 1 w 119" name="T16"/>
                  <a:gd fmla="*/ 34 h 121" name="T17"/>
                  <a:gd fmla="*/ 0 w 119" name="T18"/>
                  <a:gd fmla="*/ 40 h 121" name="T19"/>
                  <a:gd fmla="*/ 80 w 119" name="T20"/>
                  <a:gd fmla="*/ 67 h 121" name="T21"/>
                  <a:gd fmla="*/ 95 w 119" name="T22"/>
                  <a:gd fmla="*/ 82 h 121" name="T23"/>
                  <a:gd fmla="*/ 80 w 119" name="T24"/>
                  <a:gd fmla="*/ 97 h 121" name="T25"/>
                  <a:gd fmla="*/ 65 w 119" name="T26"/>
                  <a:gd fmla="*/ 82 h 121" name="T27"/>
                  <a:gd fmla="*/ 80 w 119" name="T28"/>
                  <a:gd fmla="*/ 67 h 121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120" w="119">
                    <a:moveTo>
                      <a:pt x="0" y="40"/>
                    </a:moveTo>
                    <a:cubicBezTo>
                      <a:pt x="46" y="85"/>
                      <a:pt x="46" y="85"/>
                      <a:pt x="46" y="85"/>
                    </a:cubicBezTo>
                    <a:cubicBezTo>
                      <a:pt x="70" y="118"/>
                      <a:pt x="70" y="118"/>
                      <a:pt x="70" y="118"/>
                    </a:cubicBezTo>
                    <a:cubicBezTo>
                      <a:pt x="83" y="121"/>
                      <a:pt x="83" y="121"/>
                      <a:pt x="83" y="121"/>
                    </a:cubicBezTo>
                    <a:cubicBezTo>
                      <a:pt x="119" y="85"/>
                      <a:pt x="119" y="85"/>
                      <a:pt x="119" y="85"/>
                    </a:cubicBezTo>
                    <a:cubicBezTo>
                      <a:pt x="116" y="72"/>
                      <a:pt x="116" y="72"/>
                      <a:pt x="116" y="72"/>
                    </a:cubicBezTo>
                    <a:cubicBezTo>
                      <a:pt x="83" y="48"/>
                      <a:pt x="83" y="48"/>
                      <a:pt x="83" y="48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1" y="34"/>
                      <a:pt x="1" y="34"/>
                      <a:pt x="1" y="34"/>
                    </a:cubicBezTo>
                    <a:cubicBezTo>
                      <a:pt x="1" y="36"/>
                      <a:pt x="1" y="38"/>
                      <a:pt x="0" y="40"/>
                    </a:cubicBezTo>
                    <a:close/>
                    <a:moveTo>
                      <a:pt x="80" y="67"/>
                    </a:moveTo>
                    <a:cubicBezTo>
                      <a:pt x="88" y="67"/>
                      <a:pt x="95" y="73"/>
                      <a:pt x="95" y="82"/>
                    </a:cubicBezTo>
                    <a:cubicBezTo>
                      <a:pt x="95" y="90"/>
                      <a:pt x="88" y="97"/>
                      <a:pt x="80" y="97"/>
                    </a:cubicBezTo>
                    <a:cubicBezTo>
                      <a:pt x="71" y="97"/>
                      <a:pt x="65" y="90"/>
                      <a:pt x="65" y="82"/>
                    </a:cubicBezTo>
                    <a:cubicBezTo>
                      <a:pt x="65" y="73"/>
                      <a:pt x="71" y="67"/>
                      <a:pt x="80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  <p:sp>
            <p:nvSpPr>
              <p:cNvPr id="29" name="Freeform 248"/>
              <p:cNvSpPr/>
              <p:nvPr/>
            </p:nvSpPr>
            <p:spPr bwMode="auto">
              <a:xfrm>
                <a:off x="7556501" y="1998664"/>
                <a:ext cx="136525" cy="134938"/>
              </a:xfrm>
              <a:custGeom>
                <a:gdLst>
                  <a:gd fmla="*/ 151 w 151" name="T0"/>
                  <a:gd fmla="*/ 114 h 149" name="T1"/>
                  <a:gd fmla="*/ 124 w 151" name="T2"/>
                  <a:gd fmla="*/ 87 h 149" name="T3"/>
                  <a:gd fmla="*/ 130 w 151" name="T4"/>
                  <a:gd fmla="*/ 67 h 149" name="T5"/>
                  <a:gd fmla="*/ 62 w 151" name="T6"/>
                  <a:gd fmla="*/ 0 h 149" name="T7"/>
                  <a:gd fmla="*/ 56 w 151" name="T8"/>
                  <a:gd fmla="*/ 6 h 149" name="T9"/>
                  <a:gd fmla="*/ 82 w 151" name="T10"/>
                  <a:gd fmla="*/ 46 h 149" name="T11"/>
                  <a:gd fmla="*/ 46 w 151" name="T12"/>
                  <a:gd fmla="*/ 81 h 149" name="T13"/>
                  <a:gd fmla="*/ 6 w 151" name="T14"/>
                  <a:gd fmla="*/ 56 h 149" name="T15"/>
                  <a:gd fmla="*/ 0 w 151" name="T16"/>
                  <a:gd fmla="*/ 62 h 149" name="T17"/>
                  <a:gd fmla="*/ 67 w 151" name="T18"/>
                  <a:gd fmla="*/ 130 h 149" name="T19"/>
                  <a:gd fmla="*/ 87 w 151" name="T20"/>
                  <a:gd fmla="*/ 124 h 149" name="T21"/>
                  <a:gd fmla="*/ 111 w 151" name="T22"/>
                  <a:gd fmla="*/ 149 h 149" name="T23"/>
                  <a:gd fmla="*/ 117 w 151" name="T24"/>
                  <a:gd fmla="*/ 148 h 149" name="T25"/>
                  <a:gd fmla="*/ 151 w 151" name="T26"/>
                  <a:gd fmla="*/ 114 h 149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49" w="151">
                    <a:moveTo>
                      <a:pt x="151" y="114"/>
                    </a:moveTo>
                    <a:cubicBezTo>
                      <a:pt x="124" y="87"/>
                      <a:pt x="124" y="87"/>
                      <a:pt x="124" y="87"/>
                    </a:cubicBezTo>
                    <a:cubicBezTo>
                      <a:pt x="128" y="80"/>
                      <a:pt x="130" y="74"/>
                      <a:pt x="130" y="67"/>
                    </a:cubicBezTo>
                    <a:cubicBezTo>
                      <a:pt x="130" y="33"/>
                      <a:pt x="97" y="0"/>
                      <a:pt x="62" y="0"/>
                    </a:cubicBezTo>
                    <a:cubicBezTo>
                      <a:pt x="62" y="0"/>
                      <a:pt x="58" y="4"/>
                      <a:pt x="56" y="6"/>
                    </a:cubicBezTo>
                    <a:cubicBezTo>
                      <a:pt x="84" y="34"/>
                      <a:pt x="82" y="29"/>
                      <a:pt x="82" y="46"/>
                    </a:cubicBezTo>
                    <a:cubicBezTo>
                      <a:pt x="82" y="60"/>
                      <a:pt x="60" y="81"/>
                      <a:pt x="46" y="81"/>
                    </a:cubicBezTo>
                    <a:cubicBezTo>
                      <a:pt x="29" y="81"/>
                      <a:pt x="34" y="84"/>
                      <a:pt x="6" y="56"/>
                    </a:cubicBezTo>
                    <a:cubicBezTo>
                      <a:pt x="4" y="58"/>
                      <a:pt x="0" y="62"/>
                      <a:pt x="0" y="62"/>
                    </a:cubicBezTo>
                    <a:cubicBezTo>
                      <a:pt x="1" y="97"/>
                      <a:pt x="33" y="130"/>
                      <a:pt x="67" y="130"/>
                    </a:cubicBezTo>
                    <a:cubicBezTo>
                      <a:pt x="74" y="130"/>
                      <a:pt x="80" y="128"/>
                      <a:pt x="87" y="124"/>
                    </a:cubicBezTo>
                    <a:cubicBezTo>
                      <a:pt x="111" y="149"/>
                      <a:pt x="111" y="149"/>
                      <a:pt x="111" y="149"/>
                    </a:cubicBezTo>
                    <a:cubicBezTo>
                      <a:pt x="113" y="148"/>
                      <a:pt x="115" y="148"/>
                      <a:pt x="117" y="148"/>
                    </a:cubicBezTo>
                    <a:lnTo>
                      <a:pt x="151" y="1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  <p:sp>
            <p:nvSpPr>
              <p:cNvPr id="30" name="Freeform 249"/>
              <p:cNvSpPr/>
              <p:nvPr/>
            </p:nvSpPr>
            <p:spPr bwMode="auto">
              <a:xfrm>
                <a:off x="7573963" y="1998664"/>
                <a:ext cx="257175" cy="260350"/>
              </a:xfrm>
              <a:custGeom>
                <a:gdLst>
                  <a:gd fmla="*/ 240 w 285" name="T0"/>
                  <a:gd fmla="*/ 172 h 289" name="T1"/>
                  <a:gd fmla="*/ 259 w 285" name="T2"/>
                  <a:gd fmla="*/ 190 h 289" name="T3"/>
                  <a:gd fmla="*/ 254 w 285" name="T4"/>
                  <a:gd fmla="*/ 86 h 289" name="T5"/>
                  <a:gd fmla="*/ 213 w 285" name="T6"/>
                  <a:gd fmla="*/ 45 h 289" name="T7"/>
                  <a:gd fmla="*/ 200 w 285" name="T8"/>
                  <a:gd fmla="*/ 42 h 289" name="T9"/>
                  <a:gd fmla="*/ 191 w 285" name="T10"/>
                  <a:gd fmla="*/ 26 h 289" name="T11"/>
                  <a:gd fmla="*/ 178 w 285" name="T12"/>
                  <a:gd fmla="*/ 9 h 289" name="T13"/>
                  <a:gd fmla="*/ 177 w 285" name="T14"/>
                  <a:gd fmla="*/ 7 h 289" name="T15"/>
                  <a:gd fmla="*/ 167 w 285" name="T16"/>
                  <a:gd fmla="*/ 0 h 289" name="T17"/>
                  <a:gd fmla="*/ 159 w 285" name="T18"/>
                  <a:gd fmla="*/ 6 h 289" name="T19"/>
                  <a:gd fmla="*/ 133 w 285" name="T20"/>
                  <a:gd fmla="*/ 31 h 289" name="T21"/>
                  <a:gd fmla="*/ 134 w 285" name="T22"/>
                  <a:gd fmla="*/ 49 h 289" name="T23"/>
                  <a:gd fmla="*/ 136 w 285" name="T24"/>
                  <a:gd fmla="*/ 51 h 289" name="T25"/>
                  <a:gd fmla="*/ 155 w 285" name="T26"/>
                  <a:gd fmla="*/ 64 h 289" name="T27"/>
                  <a:gd fmla="*/ 156 w 285" name="T28"/>
                  <a:gd fmla="*/ 64 h 289" name="T29"/>
                  <a:gd fmla="*/ 177 w 285" name="T30"/>
                  <a:gd fmla="*/ 77 h 289" name="T31"/>
                  <a:gd fmla="*/ 171 w 285" name="T32"/>
                  <a:gd fmla="*/ 102 h 289" name="T33"/>
                  <a:gd fmla="*/ 104 w 285" name="T34"/>
                  <a:gd fmla="*/ 169 h 289" name="T35"/>
                  <a:gd fmla="*/ 98 w 285" name="T36"/>
                  <a:gd fmla="*/ 168 h 289" name="T37"/>
                  <a:gd fmla="*/ 88 w 285" name="T38"/>
                  <a:gd fmla="*/ 172 h 289" name="T39"/>
                  <a:gd fmla="*/ 86 w 285" name="T40"/>
                  <a:gd fmla="*/ 174 h 289" name="T41"/>
                  <a:gd fmla="*/ 16 w 285" name="T42"/>
                  <a:gd fmla="*/ 244 h 289" name="T43"/>
                  <a:gd fmla="*/ 14 w 285" name="T44"/>
                  <a:gd fmla="*/ 246 h 289" name="T45"/>
                  <a:gd fmla="*/ 43 w 285" name="T46"/>
                  <a:gd fmla="*/ 289 h 289" name="T47"/>
                  <a:gd fmla="*/ 53 w 285" name="T48"/>
                  <a:gd fmla="*/ 285 h 289" name="T49"/>
                  <a:gd fmla="*/ 55 w 285" name="T50"/>
                  <a:gd fmla="*/ 283 h 289" name="T51"/>
                  <a:gd fmla="*/ 125 w 285" name="T52"/>
                  <a:gd fmla="*/ 213 h 289" name="T53"/>
                  <a:gd fmla="*/ 127 w 285" name="T54"/>
                  <a:gd fmla="*/ 211 h 289" name="T55"/>
                  <a:gd fmla="*/ 130 w 285" name="T56"/>
                  <a:gd fmla="*/ 195 h 289" name="T57"/>
                  <a:gd fmla="*/ 205 w 285" name="T58"/>
                  <a:gd fmla="*/ 120 h 289" name="T59"/>
                  <a:gd fmla="*/ 217 w 285" name="T60"/>
                  <a:gd fmla="*/ 112 h 289" name="T61"/>
                  <a:gd fmla="*/ 218 w 285" name="T62"/>
                  <a:gd fmla="*/ 112 h 289" name="T63"/>
                  <a:gd fmla="*/ 240 w 285" name="T64"/>
                  <a:gd fmla="*/ 172 h 289" name="T6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b="b" l="0" r="r" t="0"/>
                <a:pathLst>
                  <a:path h="289" w="285">
                    <a:moveTo>
                      <a:pt x="240" y="172"/>
                    </a:moveTo>
                    <a:cubicBezTo>
                      <a:pt x="259" y="190"/>
                      <a:pt x="259" y="190"/>
                      <a:pt x="259" y="190"/>
                    </a:cubicBezTo>
                    <a:cubicBezTo>
                      <a:pt x="259" y="190"/>
                      <a:pt x="285" y="117"/>
                      <a:pt x="254" y="86"/>
                    </a:cubicBezTo>
                    <a:cubicBezTo>
                      <a:pt x="242" y="74"/>
                      <a:pt x="226" y="58"/>
                      <a:pt x="213" y="45"/>
                    </a:cubicBezTo>
                    <a:cubicBezTo>
                      <a:pt x="210" y="42"/>
                      <a:pt x="202" y="44"/>
                      <a:pt x="200" y="42"/>
                    </a:cubicBezTo>
                    <a:cubicBezTo>
                      <a:pt x="194" y="34"/>
                      <a:pt x="192" y="27"/>
                      <a:pt x="191" y="26"/>
                    </a:cubicBezTo>
                    <a:cubicBezTo>
                      <a:pt x="190" y="20"/>
                      <a:pt x="184" y="14"/>
                      <a:pt x="178" y="9"/>
                    </a:cubicBezTo>
                    <a:cubicBezTo>
                      <a:pt x="177" y="7"/>
                      <a:pt x="177" y="7"/>
                      <a:pt x="177" y="7"/>
                    </a:cubicBezTo>
                    <a:cubicBezTo>
                      <a:pt x="172" y="2"/>
                      <a:pt x="170" y="0"/>
                      <a:pt x="167" y="0"/>
                    </a:cubicBezTo>
                    <a:cubicBezTo>
                      <a:pt x="165" y="0"/>
                      <a:pt x="163" y="2"/>
                      <a:pt x="159" y="6"/>
                    </a:cubicBezTo>
                    <a:cubicBezTo>
                      <a:pt x="133" y="31"/>
                      <a:pt x="133" y="31"/>
                      <a:pt x="133" y="31"/>
                    </a:cubicBezTo>
                    <a:cubicBezTo>
                      <a:pt x="124" y="40"/>
                      <a:pt x="126" y="41"/>
                      <a:pt x="134" y="49"/>
                    </a:cubicBezTo>
                    <a:cubicBezTo>
                      <a:pt x="136" y="51"/>
                      <a:pt x="136" y="51"/>
                      <a:pt x="136" y="51"/>
                    </a:cubicBezTo>
                    <a:cubicBezTo>
                      <a:pt x="142" y="57"/>
                      <a:pt x="149" y="64"/>
                      <a:pt x="155" y="64"/>
                    </a:cubicBezTo>
                    <a:cubicBezTo>
                      <a:pt x="156" y="64"/>
                      <a:pt x="156" y="64"/>
                      <a:pt x="156" y="64"/>
                    </a:cubicBezTo>
                    <a:cubicBezTo>
                      <a:pt x="161" y="65"/>
                      <a:pt x="172" y="68"/>
                      <a:pt x="177" y="77"/>
                    </a:cubicBezTo>
                    <a:cubicBezTo>
                      <a:pt x="182" y="89"/>
                      <a:pt x="174" y="97"/>
                      <a:pt x="171" y="102"/>
                    </a:cubicBezTo>
                    <a:cubicBezTo>
                      <a:pt x="104" y="169"/>
                      <a:pt x="104" y="169"/>
                      <a:pt x="104" y="169"/>
                    </a:cubicBezTo>
                    <a:cubicBezTo>
                      <a:pt x="102" y="168"/>
                      <a:pt x="100" y="168"/>
                      <a:pt x="98" y="168"/>
                    </a:cubicBezTo>
                    <a:cubicBezTo>
                      <a:pt x="94" y="168"/>
                      <a:pt x="91" y="169"/>
                      <a:pt x="88" y="172"/>
                    </a:cubicBezTo>
                    <a:cubicBezTo>
                      <a:pt x="87" y="172"/>
                      <a:pt x="87" y="173"/>
                      <a:pt x="86" y="174"/>
                    </a:cubicBezTo>
                    <a:cubicBezTo>
                      <a:pt x="86" y="174"/>
                      <a:pt x="30" y="229"/>
                      <a:pt x="16" y="244"/>
                    </a:cubicBezTo>
                    <a:cubicBezTo>
                      <a:pt x="15" y="245"/>
                      <a:pt x="14" y="245"/>
                      <a:pt x="14" y="246"/>
                    </a:cubicBezTo>
                    <a:cubicBezTo>
                      <a:pt x="0" y="259"/>
                      <a:pt x="25" y="289"/>
                      <a:pt x="43" y="289"/>
                    </a:cubicBezTo>
                    <a:cubicBezTo>
                      <a:pt x="47" y="289"/>
                      <a:pt x="50" y="288"/>
                      <a:pt x="53" y="285"/>
                    </a:cubicBezTo>
                    <a:cubicBezTo>
                      <a:pt x="54" y="285"/>
                      <a:pt x="54" y="284"/>
                      <a:pt x="55" y="283"/>
                    </a:cubicBezTo>
                    <a:cubicBezTo>
                      <a:pt x="70" y="268"/>
                      <a:pt x="125" y="213"/>
                      <a:pt x="125" y="213"/>
                    </a:cubicBezTo>
                    <a:cubicBezTo>
                      <a:pt x="126" y="212"/>
                      <a:pt x="127" y="212"/>
                      <a:pt x="127" y="211"/>
                    </a:cubicBezTo>
                    <a:cubicBezTo>
                      <a:pt x="131" y="207"/>
                      <a:pt x="132" y="201"/>
                      <a:pt x="130" y="195"/>
                    </a:cubicBezTo>
                    <a:cubicBezTo>
                      <a:pt x="205" y="120"/>
                      <a:pt x="205" y="120"/>
                      <a:pt x="205" y="120"/>
                    </a:cubicBezTo>
                    <a:cubicBezTo>
                      <a:pt x="210" y="116"/>
                      <a:pt x="215" y="112"/>
                      <a:pt x="217" y="112"/>
                    </a:cubicBezTo>
                    <a:cubicBezTo>
                      <a:pt x="218" y="112"/>
                      <a:pt x="218" y="112"/>
                      <a:pt x="218" y="112"/>
                    </a:cubicBezTo>
                    <a:cubicBezTo>
                      <a:pt x="246" y="128"/>
                      <a:pt x="240" y="172"/>
                      <a:pt x="240" y="17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</p:grpSp>
      </p:grpSp>
      <p:grpSp>
        <p:nvGrpSpPr>
          <p:cNvPr id="12292" name="组合 30"/>
          <p:cNvGrpSpPr/>
          <p:nvPr/>
        </p:nvGrpSpPr>
        <p:grpSpPr>
          <a:xfrm>
            <a:off x="5092700" y="1787525"/>
            <a:ext cx="1990725" cy="1987550"/>
            <a:chOff x="5092330" y="1787654"/>
            <a:chExt cx="1991838" cy="1988028"/>
          </a:xfrm>
        </p:grpSpPr>
        <p:sp>
          <p:nvSpPr>
            <p:cNvPr id="12307" name="AutoShape 13"/>
            <p:cNvSpPr/>
            <p:nvPr/>
          </p:nvSpPr>
          <p:spPr bwMode="auto">
            <a:xfrm rot="-1545633">
              <a:off x="5092330" y="1787654"/>
              <a:ext cx="1991838" cy="1988028"/>
            </a:xfrm>
            <a:custGeom>
              <a:gdLst>
                <a:gd fmla="*/ 172106060 w 19677" name="T0"/>
                <a:gd fmla="*/ 29459328 h 19677" name="T1"/>
                <a:gd fmla="*/ 172147056 w 19677" name="T2"/>
                <a:gd fmla="*/ 171489112 h 19677" name="T3"/>
                <a:gd fmla="*/ 29572371 w 19677" name="T4"/>
                <a:gd fmla="*/ 171448294 h 19677" name="T5"/>
                <a:gd fmla="*/ 29531375 w 19677" name="T6"/>
                <a:gd fmla="*/ 29418510 h 19677" name="T7"/>
                <a:gd fmla="*/ 172106060 w 19677" name="T8"/>
                <a:gd fmla="*/ 29459328 h 1967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9677" w="19677">
                  <a:moveTo>
                    <a:pt x="16796" y="2886"/>
                  </a:moveTo>
                  <a:cubicBezTo>
                    <a:pt x="20639" y="6729"/>
                    <a:pt x="20641" y="12959"/>
                    <a:pt x="16800" y="16800"/>
                  </a:cubicBezTo>
                  <a:cubicBezTo>
                    <a:pt x="12959" y="20641"/>
                    <a:pt x="6729" y="20639"/>
                    <a:pt x="2886" y="16796"/>
                  </a:cubicBezTo>
                  <a:cubicBezTo>
                    <a:pt x="-957" y="12953"/>
                    <a:pt x="-959" y="6723"/>
                    <a:pt x="2882" y="2882"/>
                  </a:cubicBezTo>
                  <a:cubicBezTo>
                    <a:pt x="6723" y="-959"/>
                    <a:pt x="12953" y="-957"/>
                    <a:pt x="16796" y="2886"/>
                  </a:cubicBezTo>
                </a:path>
              </a:pathLst>
            </a:custGeom>
            <a:solidFill>
              <a:srgbClr val="3FAB9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2308" name="Freeform 251"/>
            <p:cNvSpPr>
              <a:spLocks noEditPoints="1"/>
            </p:cNvSpPr>
            <p:nvPr/>
          </p:nvSpPr>
          <p:spPr bwMode="auto">
            <a:xfrm>
              <a:off x="5649084" y="2433653"/>
              <a:ext cx="779148" cy="729026"/>
            </a:xfrm>
            <a:custGeom>
              <a:gdLst>
                <a:gd fmla="*/ 1782330818 w 301" name="T0"/>
                <a:gd fmla="*/ 1283183998 h 282" name="T1"/>
                <a:gd fmla="*/ 1567914983 w 301" name="T2"/>
                <a:gd fmla="*/ 461145138 h 282" name="T3"/>
                <a:gd fmla="*/ 542740001 w 301" name="T4"/>
                <a:gd fmla="*/ 240596676 h 282" name="T5"/>
                <a:gd fmla="*/ 214415835 w 301" name="T6"/>
                <a:gd fmla="*/ 20050800 h 282" name="T7"/>
                <a:gd fmla="*/ 80404967 w 301" name="T8"/>
                <a:gd fmla="*/ 86883354 h 282" name="T9"/>
                <a:gd fmla="*/ 408729134 w 301" name="T10"/>
                <a:gd fmla="*/ 380944522 h 282" name="T11"/>
                <a:gd fmla="*/ 884464995 w 301" name="T12"/>
                <a:gd fmla="*/ 1664128520 h 282" name="T13"/>
                <a:gd fmla="*/ 2016849189 w 301" name="T14"/>
                <a:gd fmla="*/ 1737646397 h 282" name="T15"/>
                <a:gd fmla="*/ 1782330818 w 301" name="T16"/>
                <a:gd fmla="*/ 1283183998 h 282" name="T17"/>
                <a:gd fmla="*/ 1621520883 w 301" name="T18"/>
                <a:gd fmla="*/ 1550514212 h 282" name="T19"/>
                <a:gd fmla="*/ 1608120055 w 301" name="T20"/>
                <a:gd fmla="*/ 1557196951 h 282" name="T21"/>
                <a:gd fmla="*/ 1594719228 w 301" name="T22"/>
                <a:gd fmla="*/ 1550514212 h 282" name="T23"/>
                <a:gd fmla="*/ 1065380054 w 301" name="T24"/>
                <a:gd fmla="*/ 922287690 h 282" name="T25"/>
                <a:gd fmla="*/ 710251644 w 301" name="T26"/>
                <a:gd fmla="*/ 501244153 h 282" name="T27"/>
                <a:gd fmla="*/ 710251644 w 301" name="T28"/>
                <a:gd fmla="*/ 474510614 h 282" name="T29"/>
                <a:gd fmla="*/ 730354180 w 301" name="T30"/>
                <a:gd fmla="*/ 474510614 h 282" name="T31"/>
                <a:gd fmla="*/ 1192689214 w 301" name="T32"/>
                <a:gd fmla="*/ 815356121 h 282" name="T33"/>
                <a:gd fmla="*/ 1628220003 w 301" name="T34"/>
                <a:gd fmla="*/ 1530463412 h 282" name="T35"/>
                <a:gd fmla="*/ 1621520883 w 301" name="T36"/>
                <a:gd fmla="*/ 1550514212 h 282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b" l="0" r="r" t="0"/>
              <a:pathLst>
                <a:path h="282" w="301">
                  <a:moveTo>
                    <a:pt x="266" y="192"/>
                  </a:moveTo>
                  <a:cubicBezTo>
                    <a:pt x="268" y="152"/>
                    <a:pt x="252" y="95"/>
                    <a:pt x="234" y="69"/>
                  </a:cubicBezTo>
                  <a:cubicBezTo>
                    <a:pt x="197" y="16"/>
                    <a:pt x="116" y="0"/>
                    <a:pt x="81" y="36"/>
                  </a:cubicBezTo>
                  <a:cubicBezTo>
                    <a:pt x="74" y="43"/>
                    <a:pt x="32" y="3"/>
                    <a:pt x="32" y="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61" y="57"/>
                    <a:pt x="61" y="57"/>
                    <a:pt x="61" y="57"/>
                  </a:cubicBezTo>
                  <a:cubicBezTo>
                    <a:pt x="61" y="57"/>
                    <a:pt x="0" y="152"/>
                    <a:pt x="132" y="249"/>
                  </a:cubicBezTo>
                  <a:cubicBezTo>
                    <a:pt x="177" y="282"/>
                    <a:pt x="241" y="269"/>
                    <a:pt x="301" y="260"/>
                  </a:cubicBezTo>
                  <a:cubicBezTo>
                    <a:pt x="301" y="260"/>
                    <a:pt x="265" y="248"/>
                    <a:pt x="266" y="192"/>
                  </a:cubicBezTo>
                  <a:close/>
                  <a:moveTo>
                    <a:pt x="242" y="232"/>
                  </a:moveTo>
                  <a:cubicBezTo>
                    <a:pt x="241" y="233"/>
                    <a:pt x="241" y="233"/>
                    <a:pt x="240" y="233"/>
                  </a:cubicBezTo>
                  <a:cubicBezTo>
                    <a:pt x="240" y="233"/>
                    <a:pt x="239" y="232"/>
                    <a:pt x="238" y="232"/>
                  </a:cubicBezTo>
                  <a:cubicBezTo>
                    <a:pt x="238" y="232"/>
                    <a:pt x="198" y="182"/>
                    <a:pt x="159" y="138"/>
                  </a:cubicBezTo>
                  <a:cubicBezTo>
                    <a:pt x="115" y="89"/>
                    <a:pt x="106" y="75"/>
                    <a:pt x="106" y="75"/>
                  </a:cubicBezTo>
                  <a:cubicBezTo>
                    <a:pt x="105" y="74"/>
                    <a:pt x="105" y="72"/>
                    <a:pt x="106" y="71"/>
                  </a:cubicBezTo>
                  <a:cubicBezTo>
                    <a:pt x="107" y="71"/>
                    <a:pt x="108" y="70"/>
                    <a:pt x="109" y="71"/>
                  </a:cubicBezTo>
                  <a:cubicBezTo>
                    <a:pt x="109" y="71"/>
                    <a:pt x="144" y="87"/>
                    <a:pt x="178" y="122"/>
                  </a:cubicBezTo>
                  <a:cubicBezTo>
                    <a:pt x="210" y="156"/>
                    <a:pt x="243" y="229"/>
                    <a:pt x="243" y="229"/>
                  </a:cubicBezTo>
                  <a:cubicBezTo>
                    <a:pt x="243" y="230"/>
                    <a:pt x="243" y="232"/>
                    <a:pt x="242" y="23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2293" name="组合 33"/>
          <p:cNvGrpSpPr/>
          <p:nvPr/>
        </p:nvGrpSpPr>
        <p:grpSpPr>
          <a:xfrm>
            <a:off x="8555038" y="1804988"/>
            <a:ext cx="1992312" cy="1987550"/>
            <a:chOff x="8555733" y="1804424"/>
            <a:chExt cx="1991839" cy="1987484"/>
          </a:xfrm>
        </p:grpSpPr>
        <p:sp>
          <p:nvSpPr>
            <p:cNvPr id="12305" name="AutoShape 3"/>
            <p:cNvSpPr/>
            <p:nvPr/>
          </p:nvSpPr>
          <p:spPr bwMode="auto">
            <a:xfrm rot="-1545633">
              <a:off x="8555733" y="1804424"/>
              <a:ext cx="1991839" cy="1987484"/>
            </a:xfrm>
            <a:custGeom>
              <a:gdLst>
                <a:gd fmla="*/ 172106247 w 19677" name="T0"/>
                <a:gd fmla="*/ 29443287 h 19677" name="T1"/>
                <a:gd fmla="*/ 172147244 w 19677" name="T2"/>
                <a:gd fmla="*/ 171395218 h 19677" name="T3"/>
                <a:gd fmla="*/ 29572386 w 19677" name="T4"/>
                <a:gd fmla="*/ 171354412 h 19677" name="T5"/>
                <a:gd fmla="*/ 29531491 w 19677" name="T6"/>
                <a:gd fmla="*/ 29402481 h 19677" name="T7"/>
                <a:gd fmla="*/ 172106247 w 19677" name="T8"/>
                <a:gd fmla="*/ 29443287 h 1967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19677" w="19677">
                  <a:moveTo>
                    <a:pt x="16796" y="2886"/>
                  </a:moveTo>
                  <a:cubicBezTo>
                    <a:pt x="20639" y="6729"/>
                    <a:pt x="20641" y="12959"/>
                    <a:pt x="16800" y="16800"/>
                  </a:cubicBezTo>
                  <a:cubicBezTo>
                    <a:pt x="12959" y="20641"/>
                    <a:pt x="6729" y="20639"/>
                    <a:pt x="2886" y="16796"/>
                  </a:cubicBezTo>
                  <a:cubicBezTo>
                    <a:pt x="-957" y="12953"/>
                    <a:pt x="-959" y="6723"/>
                    <a:pt x="2882" y="2882"/>
                  </a:cubicBezTo>
                  <a:cubicBezTo>
                    <a:pt x="6723" y="-959"/>
                    <a:pt x="12953" y="-957"/>
                    <a:pt x="16796" y="2886"/>
                  </a:cubicBezTo>
                </a:path>
              </a:pathLst>
            </a:custGeom>
            <a:solidFill>
              <a:srgbClr val="53BC8E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2306" name="Freeform 93"/>
            <p:cNvSpPr>
              <a:spLocks noEditPoints="1"/>
            </p:cNvSpPr>
            <p:nvPr/>
          </p:nvSpPr>
          <p:spPr bwMode="auto">
            <a:xfrm>
              <a:off x="9281025" y="2339806"/>
              <a:ext cx="541256" cy="727590"/>
            </a:xfrm>
            <a:custGeom>
              <a:gdLst>
                <a:gd fmla="*/ 1180471819 w 216" name="T0"/>
                <a:gd fmla="*/ 804191585 h 288" name="T1"/>
                <a:gd fmla="*/ 1180471819 w 216" name="T2"/>
                <a:gd fmla="*/ 504214817 h 288" name="T3"/>
                <a:gd fmla="*/ 684423224 w 216" name="T4"/>
                <a:gd fmla="*/ 0 h 288" name="T5"/>
                <a:gd fmla="*/ 678143652 w 216" name="T6"/>
                <a:gd fmla="*/ 0 h 288" name="T7"/>
                <a:gd fmla="*/ 665584508 w 216" name="T8"/>
                <a:gd fmla="*/ 0 h 288" name="T9"/>
                <a:gd fmla="*/ 175815485 w 216" name="T10"/>
                <a:gd fmla="*/ 504214817 h 288" name="T11"/>
                <a:gd fmla="*/ 175815485 w 216" name="T12"/>
                <a:gd fmla="*/ 804191585 h 288" name="T13"/>
                <a:gd fmla="*/ 0 w 216" name="T14"/>
                <a:gd fmla="*/ 804191585 h 288" name="T15"/>
                <a:gd fmla="*/ 0 w 216" name="T16"/>
                <a:gd fmla="*/ 1838150028 h 288" name="T17"/>
                <a:gd fmla="*/ 1356287303 w 216" name="T18"/>
                <a:gd fmla="*/ 1838150028 h 288" name="T19"/>
                <a:gd fmla="*/ 1356287303 w 216" name="T20"/>
                <a:gd fmla="*/ 804191585 h 288" name="T21"/>
                <a:gd fmla="*/ 1180471819 w 216" name="T22"/>
                <a:gd fmla="*/ 804191585 h 288" name="T23"/>
                <a:gd fmla="*/ 835120421 w 216" name="T24"/>
                <a:gd fmla="*/ 1653059216 h 288" name="T25"/>
                <a:gd fmla="*/ 527443949 w 216" name="T26"/>
                <a:gd fmla="*/ 1653059216 h 288" name="T27"/>
                <a:gd fmla="*/ 602793800 w 216" name="T28"/>
                <a:gd fmla="*/ 1314787973 h 288" name="T29"/>
                <a:gd fmla="*/ 527443949 w 216" name="T30"/>
                <a:gd fmla="*/ 1180757305 h 288" name="T31"/>
                <a:gd fmla="*/ 678143652 w 216" name="T32"/>
                <a:gd fmla="*/ 1027576873 h 288" name="T33"/>
                <a:gd fmla="*/ 835120421 w 216" name="T34"/>
                <a:gd fmla="*/ 1180757305 h 288" name="T35"/>
                <a:gd fmla="*/ 753493503 w 216" name="T36"/>
                <a:gd fmla="*/ 1314787973 h 288" name="T37"/>
                <a:gd fmla="*/ 835120421 w 216" name="T38"/>
                <a:gd fmla="*/ 1653059216 h 288" name="T39"/>
                <a:gd fmla="*/ 929308988 w 216" name="T40"/>
                <a:gd fmla="*/ 804191585 h 288" name="T41"/>
                <a:gd fmla="*/ 420701249 w 216" name="T42"/>
                <a:gd fmla="*/ 804191585 h 288" name="T43"/>
                <a:gd fmla="*/ 420701249 w 216" name="T44"/>
                <a:gd fmla="*/ 504214817 h 288" name="T45"/>
                <a:gd fmla="*/ 665584508 w 216" name="T46"/>
                <a:gd fmla="*/ 255298194 h 288" name="T47"/>
                <a:gd fmla="*/ 678143652 w 216" name="T48"/>
                <a:gd fmla="*/ 255298194 h 288" name="T49"/>
                <a:gd fmla="*/ 684423224 w 216" name="T50"/>
                <a:gd fmla="*/ 255298194 h 288" name="T51"/>
                <a:gd fmla="*/ 929308988 w 216" name="T52"/>
                <a:gd fmla="*/ 504214817 h 288" name="T53"/>
                <a:gd fmla="*/ 929308988 w 216" name="T54"/>
                <a:gd fmla="*/ 804191585 h 288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</a:gdLst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b="b" l="0" r="r" t="0"/>
              <a:pathLst>
                <a:path h="288" w="216">
                  <a:moveTo>
                    <a:pt x="188" y="126"/>
                  </a:moveTo>
                  <a:cubicBezTo>
                    <a:pt x="188" y="79"/>
                    <a:pt x="188" y="79"/>
                    <a:pt x="188" y="79"/>
                  </a:cubicBezTo>
                  <a:cubicBezTo>
                    <a:pt x="188" y="36"/>
                    <a:pt x="152" y="0"/>
                    <a:pt x="109" y="0"/>
                  </a:cubicBezTo>
                  <a:cubicBezTo>
                    <a:pt x="109" y="0"/>
                    <a:pt x="108" y="0"/>
                    <a:pt x="108" y="0"/>
                  </a:cubicBezTo>
                  <a:cubicBezTo>
                    <a:pt x="107" y="0"/>
                    <a:pt x="107" y="0"/>
                    <a:pt x="106" y="0"/>
                  </a:cubicBezTo>
                  <a:cubicBezTo>
                    <a:pt x="63" y="0"/>
                    <a:pt x="28" y="36"/>
                    <a:pt x="28" y="79"/>
                  </a:cubicBezTo>
                  <a:cubicBezTo>
                    <a:pt x="28" y="126"/>
                    <a:pt x="28" y="126"/>
                    <a:pt x="28" y="126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216" y="288"/>
                    <a:pt x="216" y="288"/>
                    <a:pt x="216" y="288"/>
                  </a:cubicBezTo>
                  <a:cubicBezTo>
                    <a:pt x="216" y="126"/>
                    <a:pt x="216" y="126"/>
                    <a:pt x="216" y="126"/>
                  </a:cubicBezTo>
                  <a:lnTo>
                    <a:pt x="188" y="126"/>
                  </a:lnTo>
                  <a:close/>
                  <a:moveTo>
                    <a:pt x="133" y="259"/>
                  </a:moveTo>
                  <a:cubicBezTo>
                    <a:pt x="84" y="259"/>
                    <a:pt x="84" y="259"/>
                    <a:pt x="84" y="259"/>
                  </a:cubicBezTo>
                  <a:cubicBezTo>
                    <a:pt x="96" y="206"/>
                    <a:pt x="96" y="206"/>
                    <a:pt x="96" y="206"/>
                  </a:cubicBezTo>
                  <a:cubicBezTo>
                    <a:pt x="88" y="202"/>
                    <a:pt x="84" y="194"/>
                    <a:pt x="84" y="185"/>
                  </a:cubicBezTo>
                  <a:cubicBezTo>
                    <a:pt x="84" y="172"/>
                    <a:pt x="95" y="161"/>
                    <a:pt x="108" y="161"/>
                  </a:cubicBezTo>
                  <a:cubicBezTo>
                    <a:pt x="122" y="161"/>
                    <a:pt x="133" y="172"/>
                    <a:pt x="133" y="185"/>
                  </a:cubicBezTo>
                  <a:cubicBezTo>
                    <a:pt x="133" y="194"/>
                    <a:pt x="128" y="202"/>
                    <a:pt x="120" y="206"/>
                  </a:cubicBezTo>
                  <a:lnTo>
                    <a:pt x="133" y="259"/>
                  </a:lnTo>
                  <a:close/>
                  <a:moveTo>
                    <a:pt x="148" y="126"/>
                  </a:moveTo>
                  <a:cubicBezTo>
                    <a:pt x="67" y="126"/>
                    <a:pt x="67" y="126"/>
                    <a:pt x="67" y="126"/>
                  </a:cubicBezTo>
                  <a:cubicBezTo>
                    <a:pt x="67" y="79"/>
                    <a:pt x="67" y="79"/>
                    <a:pt x="67" y="79"/>
                  </a:cubicBezTo>
                  <a:cubicBezTo>
                    <a:pt x="67" y="57"/>
                    <a:pt x="85" y="40"/>
                    <a:pt x="106" y="40"/>
                  </a:cubicBezTo>
                  <a:cubicBezTo>
                    <a:pt x="107" y="40"/>
                    <a:pt x="108" y="40"/>
                    <a:pt x="108" y="40"/>
                  </a:cubicBezTo>
                  <a:cubicBezTo>
                    <a:pt x="108" y="40"/>
                    <a:pt x="109" y="40"/>
                    <a:pt x="109" y="40"/>
                  </a:cubicBezTo>
                  <a:cubicBezTo>
                    <a:pt x="131" y="40"/>
                    <a:pt x="148" y="57"/>
                    <a:pt x="148" y="79"/>
                  </a:cubicBezTo>
                  <a:lnTo>
                    <a:pt x="148" y="12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2294" name="组合 36"/>
          <p:cNvGrpSpPr/>
          <p:nvPr/>
        </p:nvGrpSpPr>
        <p:grpSpPr>
          <a:xfrm>
            <a:off x="1624013" y="4114801"/>
            <a:ext cx="2047875" cy="1327170"/>
            <a:chOff x="1979907" y="3538108"/>
            <a:chExt cx="2048256" cy="1326915"/>
          </a:xfrm>
        </p:grpSpPr>
        <p:sp>
          <p:nvSpPr>
            <p:cNvPr id="38" name="TextBox 11"/>
            <p:cNvSpPr txBox="1"/>
            <p:nvPr/>
          </p:nvSpPr>
          <p:spPr>
            <a:xfrm>
              <a:off x="1979907" y="3911099"/>
              <a:ext cx="2048256" cy="9446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z="14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</a:t>
              </a:r>
            </a:p>
          </p:txBody>
        </p:sp>
        <p:sp>
          <p:nvSpPr>
            <p:cNvPr id="12304" name="TextBox 10"/>
            <p:cNvSpPr txBox="1">
              <a:spLocks noChangeArrowheads="1"/>
            </p:cNvSpPr>
            <p:nvPr/>
          </p:nvSpPr>
          <p:spPr bwMode="auto">
            <a:xfrm>
              <a:off x="2287842" y="3538109"/>
              <a:ext cx="1432385" cy="335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z="1600">
                  <a:solidFill>
                    <a:srgbClr val="9ADACE"/>
                  </a:solidFill>
                  <a:latin charset="-122" pitchFamily="34" typeface="微软雅黑"/>
                  <a:ea charset="-122" pitchFamily="34" typeface="微软雅黑"/>
                </a:rPr>
                <a:t>单击添加标题</a:t>
              </a:r>
            </a:p>
          </p:txBody>
        </p:sp>
      </p:grpSp>
      <p:grpSp>
        <p:nvGrpSpPr>
          <p:cNvPr id="12295" name="组合 39"/>
          <p:cNvGrpSpPr/>
          <p:nvPr/>
        </p:nvGrpSpPr>
        <p:grpSpPr>
          <a:xfrm>
            <a:off x="5067300" y="4106864"/>
            <a:ext cx="2047875" cy="1327169"/>
            <a:chOff x="1979907" y="3538108"/>
            <a:chExt cx="2048256" cy="1326914"/>
          </a:xfrm>
        </p:grpSpPr>
        <p:sp>
          <p:nvSpPr>
            <p:cNvPr id="41" name="TextBox 11"/>
            <p:cNvSpPr txBox="1"/>
            <p:nvPr/>
          </p:nvSpPr>
          <p:spPr>
            <a:xfrm>
              <a:off x="1979907" y="3911098"/>
              <a:ext cx="2048256" cy="9446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z="14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</a:t>
              </a:r>
            </a:p>
          </p:txBody>
        </p:sp>
        <p:sp>
          <p:nvSpPr>
            <p:cNvPr id="12302" name="TextBox 10"/>
            <p:cNvSpPr txBox="1">
              <a:spLocks noChangeArrowheads="1"/>
            </p:cNvSpPr>
            <p:nvPr/>
          </p:nvSpPr>
          <p:spPr bwMode="auto">
            <a:xfrm>
              <a:off x="2287842" y="3538108"/>
              <a:ext cx="1432385" cy="335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z="1600">
                  <a:solidFill>
                    <a:srgbClr val="3FAB96"/>
                  </a:solidFill>
                  <a:latin charset="-122" pitchFamily="34" typeface="微软雅黑"/>
                  <a:ea charset="-122" pitchFamily="34" typeface="微软雅黑"/>
                </a:rPr>
                <a:t>单击添加标题</a:t>
              </a:r>
            </a:p>
          </p:txBody>
        </p:sp>
      </p:grpSp>
      <p:grpSp>
        <p:nvGrpSpPr>
          <p:cNvPr id="12296" name="组合 42"/>
          <p:cNvGrpSpPr/>
          <p:nvPr/>
        </p:nvGrpSpPr>
        <p:grpSpPr>
          <a:xfrm>
            <a:off x="8485188" y="4106864"/>
            <a:ext cx="2047875" cy="1327169"/>
            <a:chOff x="1979907" y="3538108"/>
            <a:chExt cx="2048256" cy="1326914"/>
          </a:xfrm>
        </p:grpSpPr>
        <p:sp>
          <p:nvSpPr>
            <p:cNvPr id="44" name="TextBox 11"/>
            <p:cNvSpPr txBox="1"/>
            <p:nvPr/>
          </p:nvSpPr>
          <p:spPr>
            <a:xfrm>
              <a:off x="1979908" y="3911098"/>
              <a:ext cx="2048256" cy="9446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z="1400">
                  <a:solidFill>
                    <a:schemeClr val="tx1">
                      <a:lumMod val="95000"/>
                      <a:lumOff val="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单击此处添加您的文字内容。本模板的所有素材和逻辑图表，均可自由编辑替换和移动</a:t>
              </a:r>
            </a:p>
          </p:txBody>
        </p:sp>
        <p:sp>
          <p:nvSpPr>
            <p:cNvPr id="12300" name="TextBox 10"/>
            <p:cNvSpPr txBox="1">
              <a:spLocks noChangeArrowheads="1"/>
            </p:cNvSpPr>
            <p:nvPr/>
          </p:nvSpPr>
          <p:spPr bwMode="auto">
            <a:xfrm>
              <a:off x="2287842" y="3538108"/>
              <a:ext cx="1432385" cy="335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1pPr>
              <a:lvl2pPr indent="-285750" marL="742950">
                <a:defRPr sz="24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2pPr>
              <a:lvl3pPr>
                <a:defRPr sz="2000"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anose="02010600030101010101" pitchFamily="2" typeface="宋体"/>
                </a:defRPr>
              </a:lvl9pPr>
            </a:lstStyle>
            <a:p>
              <a:pPr algn="ctr" eaLnBrk="1" hangingPunct="1"/>
              <a:r>
                <a:rPr altLang="en-US" b="1" lang="zh-CN" sz="1600">
                  <a:solidFill>
                    <a:srgbClr val="53BC8E"/>
                  </a:solidFill>
                  <a:latin charset="-122" pitchFamily="34" typeface="微软雅黑"/>
                  <a:ea charset="-122" pitchFamily="34" typeface="微软雅黑"/>
                </a:rPr>
                <a:t>单击添加标题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24" name="矩形 23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2298" name="矩形 46"/>
          <p:cNvSpPr>
            <a:spLocks noChangeArrowheads="1"/>
          </p:cNvSpPr>
          <p:nvPr/>
        </p:nvSpPr>
        <p:spPr bwMode="auto">
          <a:xfrm>
            <a:off x="858838" y="425450"/>
            <a:ext cx="30003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b="1" lang="zh-CN" smtClean="0" sz="2400">
                <a:solidFill>
                  <a:srgbClr val="404040"/>
                </a:solidFill>
                <a:latin charset="-122" pitchFamily="34" typeface="微软雅黑"/>
                <a:ea charset="-122" pitchFamily="34" typeface="微软雅黑"/>
              </a:rPr>
              <a:t>好好学习，天天向上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http://www.ypppt.com/</Company>
  <PresentationFormat>宽屏</PresentationFormat>
  <Paragraphs>83</Paragraphs>
  <Slides>12</Slides>
  <Notes>0</Notes>
  <TotalTime>138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4">
      <vt:lpstr>Arial</vt:lpstr>
      <vt:lpstr>Calibri Light</vt:lpstr>
      <vt:lpstr>Calibri</vt:lpstr>
      <vt:lpstr>宋体</vt:lpstr>
      <vt:lpstr>微软雅黑</vt:lpstr>
      <vt:lpstr>Open Sans Light</vt:lpstr>
      <vt:lpstr>Gill Sans</vt:lpstr>
      <vt:lpstr>PT Sans</vt:lpstr>
      <vt:lpstr>Nexa Bold</vt:lpstr>
      <vt:lpstr>MS PGothic</vt:lpstr>
      <vt:lpstr>Roboto Regular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2015-05-06T06:15:02Z</dcterms:created>
  <cp:lastModifiedBy>ypppt</cp:lastModifiedBy>
  <dcterms:modified xsi:type="dcterms:W3CDTF">2021-08-22T05:50:03Z</dcterms:modified>
  <cp:revision>29</cp:revision>
  <dc:title>PowerPoint 演示文稿</dc:title>
</cp:coreProperties>
</file>